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65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8"/>
  </p:notesMasterIdLst>
  <p:handoutMasterIdLst>
    <p:handoutMasterId r:id="rId69"/>
  </p:handoutMasterIdLst>
  <p:sldIdLst>
    <p:sldId id="256" r:id="rId2"/>
    <p:sldId id="257" r:id="rId3"/>
    <p:sldId id="366" r:id="rId4"/>
    <p:sldId id="367" r:id="rId5"/>
    <p:sldId id="368" r:id="rId6"/>
    <p:sldId id="369" r:id="rId7"/>
    <p:sldId id="363" r:id="rId8"/>
    <p:sldId id="370" r:id="rId9"/>
    <p:sldId id="279" r:id="rId10"/>
    <p:sldId id="288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289" r:id="rId22"/>
    <p:sldId id="290" r:id="rId23"/>
    <p:sldId id="330" r:id="rId24"/>
    <p:sldId id="291" r:id="rId25"/>
    <p:sldId id="344" r:id="rId26"/>
    <p:sldId id="336" r:id="rId27"/>
    <p:sldId id="334" r:id="rId28"/>
    <p:sldId id="333" r:id="rId29"/>
    <p:sldId id="335" r:id="rId30"/>
    <p:sldId id="352" r:id="rId31"/>
    <p:sldId id="346" r:id="rId32"/>
    <p:sldId id="272" r:id="rId33"/>
    <p:sldId id="273" r:id="rId34"/>
    <p:sldId id="274" r:id="rId35"/>
    <p:sldId id="287" r:id="rId36"/>
    <p:sldId id="277" r:id="rId37"/>
    <p:sldId id="280" r:id="rId38"/>
    <p:sldId id="349" r:id="rId39"/>
    <p:sldId id="351" r:id="rId40"/>
    <p:sldId id="350" r:id="rId41"/>
    <p:sldId id="345" r:id="rId42"/>
    <p:sldId id="281" r:id="rId43"/>
    <p:sldId id="303" r:id="rId44"/>
    <p:sldId id="348" r:id="rId45"/>
    <p:sldId id="283" r:id="rId46"/>
    <p:sldId id="339" r:id="rId47"/>
    <p:sldId id="347" r:id="rId48"/>
    <p:sldId id="285" r:id="rId49"/>
    <p:sldId id="340" r:id="rId50"/>
    <p:sldId id="304" r:id="rId51"/>
    <p:sldId id="341" r:id="rId52"/>
    <p:sldId id="305" r:id="rId53"/>
    <p:sldId id="342" r:id="rId54"/>
    <p:sldId id="306" r:id="rId55"/>
    <p:sldId id="343" r:id="rId56"/>
    <p:sldId id="307" r:id="rId57"/>
    <p:sldId id="309" r:id="rId58"/>
    <p:sldId id="310" r:id="rId59"/>
    <p:sldId id="311" r:id="rId60"/>
    <p:sldId id="355" r:id="rId61"/>
    <p:sldId id="356" r:id="rId62"/>
    <p:sldId id="357" r:id="rId63"/>
    <p:sldId id="358" r:id="rId64"/>
    <p:sldId id="359" r:id="rId65"/>
    <p:sldId id="364" r:id="rId66"/>
    <p:sldId id="268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220"/>
    <a:srgbClr val="B40028"/>
    <a:srgbClr val="FFFFFF"/>
    <a:srgbClr val="FF0000"/>
    <a:srgbClr val="000061"/>
    <a:srgbClr val="000041"/>
    <a:srgbClr val="262626"/>
    <a:srgbClr val="333333"/>
    <a:srgbClr val="003A75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88321" autoAdjust="0"/>
  </p:normalViewPr>
  <p:slideViewPr>
    <p:cSldViewPr snapToGrid="0">
      <p:cViewPr varScale="1">
        <p:scale>
          <a:sx n="65" d="100"/>
          <a:sy n="65" d="100"/>
        </p:scale>
        <p:origin x="8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77" Type="http://schemas.openxmlformats.org/officeDocument/2006/relationships/customXml" Target="../customXml/item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ustomXml" Target="../customXml/item3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 type declaration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No need to declare the type of a parameter. The compiler can inference the same from the value of the parameter.</a:t>
            </a:r>
          </a:p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 parenthesis around parameter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No need to declare a single parameter in parenthesis. For multiple parameters, parentheses are required.</a:t>
            </a:r>
          </a:p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 curly braces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No need to use curly braces in expression body if the body contains a single statement.</a:t>
            </a:r>
          </a:p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 return keyword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The compiler automatically returns the value if the body has a single expression to return the value. Curly braces are required to indicate that expression returns a value.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9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Anonymous classes enable you to make your code more concise. They enable you to declare and instantiate a class at the same time. They are like local classes except that they do not have a name.</a:t>
            </a:r>
            <a:endParaRPr lang="en-US" dirty="0" smtClean="0"/>
          </a:p>
          <a:p>
            <a:r>
              <a:rPr lang="en-US" dirty="0" err="1" smtClean="0"/>
              <a:t>btn.setOnAction</a:t>
            </a:r>
            <a:r>
              <a:rPr lang="en-US" dirty="0" smtClean="0"/>
              <a:t>(</a:t>
            </a:r>
            <a:r>
              <a:rPr lang="en-US" b="1" dirty="0" smtClean="0"/>
              <a:t>new </a:t>
            </a:r>
            <a:r>
              <a:rPr lang="en-US" b="1" dirty="0" err="1" smtClean="0"/>
              <a:t>EventHandler</a:t>
            </a:r>
            <a:r>
              <a:rPr lang="en-US" b="1" dirty="0" smtClean="0"/>
              <a:t>&lt;</a:t>
            </a:r>
            <a:r>
              <a:rPr lang="en-US" b="1" dirty="0" err="1" smtClean="0"/>
              <a:t>ActionEvent</a:t>
            </a:r>
            <a:r>
              <a:rPr lang="en-US" b="1" dirty="0" smtClean="0"/>
              <a:t>&gt;() </a:t>
            </a:r>
          </a:p>
          <a:p>
            <a:r>
              <a:rPr lang="en-US" b="1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@Override</a:t>
            </a:r>
            <a:r>
              <a:rPr lang="en-US" dirty="0" smtClean="0"/>
              <a:t> </a:t>
            </a:r>
            <a:r>
              <a:rPr lang="en-US" b="1" dirty="0" smtClean="0"/>
              <a:t>public void handle(</a:t>
            </a:r>
            <a:r>
              <a:rPr lang="en-US" b="1" dirty="0" err="1" smtClean="0"/>
              <a:t>ActionEvent</a:t>
            </a:r>
            <a:r>
              <a:rPr lang="en-US" b="1" dirty="0" smtClean="0"/>
              <a:t> event) {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System.out.println</a:t>
            </a:r>
            <a:r>
              <a:rPr lang="en-US" b="1" dirty="0" smtClean="0"/>
              <a:t>("Hello World!");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}</a:t>
            </a:r>
            <a:r>
              <a:rPr lang="en-US" dirty="0" smtClean="0"/>
              <a:t> </a:t>
            </a:r>
            <a:r>
              <a:rPr lang="en-US" b="1" dirty="0" smtClean="0"/>
              <a:t>}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17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5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1" name="Freeform 10"/>
          <p:cNvSpPr>
            <a:spLocks/>
          </p:cNvSpPr>
          <p:nvPr userDrawn="1"/>
        </p:nvSpPr>
        <p:spPr bwMode="auto">
          <a:xfrm>
            <a:off x="3447361" y="2017264"/>
            <a:ext cx="3949700" cy="3813175"/>
          </a:xfrm>
          <a:custGeom>
            <a:avLst/>
            <a:gdLst>
              <a:gd name="T0" fmla="*/ 0 w 2488"/>
              <a:gd name="T1" fmla="*/ 0 h 2402"/>
              <a:gd name="T2" fmla="*/ 1064 w 2488"/>
              <a:gd name="T3" fmla="*/ 0 h 2402"/>
              <a:gd name="T4" fmla="*/ 2488 w 2488"/>
              <a:gd name="T5" fmla="*/ 2402 h 2402"/>
              <a:gd name="T6" fmla="*/ 1425 w 2488"/>
              <a:gd name="T7" fmla="*/ 2402 h 2402"/>
              <a:gd name="T8" fmla="*/ 0 w 2488"/>
              <a:gd name="T9" fmla="*/ 0 h 2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8" h="2402">
                <a:moveTo>
                  <a:pt x="0" y="0"/>
                </a:moveTo>
                <a:lnTo>
                  <a:pt x="1064" y="0"/>
                </a:lnTo>
                <a:lnTo>
                  <a:pt x="2488" y="2402"/>
                </a:lnTo>
                <a:lnTo>
                  <a:pt x="1425" y="2402"/>
                </a:lnTo>
                <a:lnTo>
                  <a:pt x="0" y="0"/>
                </a:lnTo>
                <a:close/>
              </a:path>
            </a:pathLst>
          </a:custGeom>
          <a:solidFill>
            <a:srgbClr val="000061">
              <a:alpha val="4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3"/>
          <p:cNvSpPr>
            <a:spLocks/>
          </p:cNvSpPr>
          <p:nvPr userDrawn="1"/>
        </p:nvSpPr>
        <p:spPr bwMode="auto">
          <a:xfrm>
            <a:off x="7043048" y="2579239"/>
            <a:ext cx="1754188" cy="2057400"/>
          </a:xfrm>
          <a:custGeom>
            <a:avLst/>
            <a:gdLst>
              <a:gd name="T0" fmla="*/ 0 w 1105"/>
              <a:gd name="T1" fmla="*/ 0 h 1296"/>
              <a:gd name="T2" fmla="*/ 340 w 1105"/>
              <a:gd name="T3" fmla="*/ 0 h 1296"/>
              <a:gd name="T4" fmla="*/ 1105 w 1105"/>
              <a:gd name="T5" fmla="*/ 1296 h 1296"/>
              <a:gd name="T6" fmla="*/ 766 w 1105"/>
              <a:gd name="T7" fmla="*/ 1296 h 1296"/>
              <a:gd name="T8" fmla="*/ 0 w 1105"/>
              <a:gd name="T9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5" h="1296">
                <a:moveTo>
                  <a:pt x="0" y="0"/>
                </a:moveTo>
                <a:lnTo>
                  <a:pt x="340" y="0"/>
                </a:lnTo>
                <a:lnTo>
                  <a:pt x="1105" y="1296"/>
                </a:lnTo>
                <a:lnTo>
                  <a:pt x="766" y="1296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4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4"/>
          <p:cNvSpPr>
            <a:spLocks/>
          </p:cNvSpPr>
          <p:nvPr userDrawn="1"/>
        </p:nvSpPr>
        <p:spPr bwMode="auto">
          <a:xfrm>
            <a:off x="8262248" y="4641401"/>
            <a:ext cx="1758950" cy="2054225"/>
          </a:xfrm>
          <a:custGeom>
            <a:avLst/>
            <a:gdLst>
              <a:gd name="T0" fmla="*/ 0 w 1108"/>
              <a:gd name="T1" fmla="*/ 0 h 1294"/>
              <a:gd name="T2" fmla="*/ 340 w 1108"/>
              <a:gd name="T3" fmla="*/ 0 h 1294"/>
              <a:gd name="T4" fmla="*/ 1108 w 1108"/>
              <a:gd name="T5" fmla="*/ 1294 h 1294"/>
              <a:gd name="T6" fmla="*/ 768 w 1108"/>
              <a:gd name="T7" fmla="*/ 1294 h 1294"/>
              <a:gd name="T8" fmla="*/ 0 w 1108"/>
              <a:gd name="T9" fmla="*/ 0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8" h="1294">
                <a:moveTo>
                  <a:pt x="0" y="0"/>
                </a:moveTo>
                <a:lnTo>
                  <a:pt x="340" y="0"/>
                </a:lnTo>
                <a:lnTo>
                  <a:pt x="1108" y="1294"/>
                </a:lnTo>
                <a:lnTo>
                  <a:pt x="768" y="1294"/>
                </a:lnTo>
                <a:lnTo>
                  <a:pt x="0" y="0"/>
                </a:lnTo>
                <a:close/>
              </a:path>
            </a:pathLst>
          </a:custGeom>
          <a:solidFill>
            <a:srgbClr val="C66F36">
              <a:alpha val="50196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15"/>
          <p:cNvSpPr>
            <a:spLocks noEditPoints="1"/>
          </p:cNvSpPr>
          <p:nvPr userDrawn="1"/>
        </p:nvSpPr>
        <p:spPr bwMode="auto">
          <a:xfrm>
            <a:off x="2920311" y="329751"/>
            <a:ext cx="6450013" cy="6188075"/>
          </a:xfrm>
          <a:custGeom>
            <a:avLst/>
            <a:gdLst>
              <a:gd name="T0" fmla="*/ 72 w 4063"/>
              <a:gd name="T1" fmla="*/ 44 h 3898"/>
              <a:gd name="T2" fmla="*/ 2332 w 4063"/>
              <a:gd name="T3" fmla="*/ 3854 h 3898"/>
              <a:gd name="T4" fmla="*/ 3989 w 4063"/>
              <a:gd name="T5" fmla="*/ 3854 h 3898"/>
              <a:gd name="T6" fmla="*/ 1729 w 4063"/>
              <a:gd name="T7" fmla="*/ 44 h 3898"/>
              <a:gd name="T8" fmla="*/ 72 w 4063"/>
              <a:gd name="T9" fmla="*/ 44 h 3898"/>
              <a:gd name="T10" fmla="*/ 0 w 4063"/>
              <a:gd name="T11" fmla="*/ 0 h 3898"/>
              <a:gd name="T12" fmla="*/ 1754 w 4063"/>
              <a:gd name="T13" fmla="*/ 0 h 3898"/>
              <a:gd name="T14" fmla="*/ 4063 w 4063"/>
              <a:gd name="T15" fmla="*/ 3898 h 3898"/>
              <a:gd name="T16" fmla="*/ 2308 w 4063"/>
              <a:gd name="T17" fmla="*/ 3898 h 3898"/>
              <a:gd name="T18" fmla="*/ 2301 w 4063"/>
              <a:gd name="T19" fmla="*/ 3886 h 3898"/>
              <a:gd name="T20" fmla="*/ 0 w 4063"/>
              <a:gd name="T21" fmla="*/ 0 h 3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63" h="3898">
                <a:moveTo>
                  <a:pt x="72" y="44"/>
                </a:moveTo>
                <a:lnTo>
                  <a:pt x="2332" y="3854"/>
                </a:lnTo>
                <a:lnTo>
                  <a:pt x="3989" y="3854"/>
                </a:lnTo>
                <a:lnTo>
                  <a:pt x="1729" y="44"/>
                </a:lnTo>
                <a:lnTo>
                  <a:pt x="72" y="44"/>
                </a:lnTo>
                <a:close/>
                <a:moveTo>
                  <a:pt x="0" y="0"/>
                </a:moveTo>
                <a:lnTo>
                  <a:pt x="1754" y="0"/>
                </a:lnTo>
                <a:lnTo>
                  <a:pt x="4063" y="3898"/>
                </a:lnTo>
                <a:lnTo>
                  <a:pt x="2308" y="3898"/>
                </a:lnTo>
                <a:lnTo>
                  <a:pt x="2301" y="3886"/>
                </a:lnTo>
                <a:lnTo>
                  <a:pt x="0" y="0"/>
                </a:lnTo>
                <a:close/>
              </a:path>
            </a:pathLst>
          </a:custGeom>
          <a:solidFill>
            <a:srgbClr val="FC0A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6"/>
          <p:cNvSpPr>
            <a:spLocks/>
          </p:cNvSpPr>
          <p:nvPr userDrawn="1"/>
        </p:nvSpPr>
        <p:spPr bwMode="auto">
          <a:xfrm rot="155528">
            <a:off x="8610600" y="2209800"/>
            <a:ext cx="2716213" cy="3813175"/>
          </a:xfrm>
          <a:custGeom>
            <a:avLst/>
            <a:gdLst>
              <a:gd name="T0" fmla="*/ 0 w 1711"/>
              <a:gd name="T1" fmla="*/ 0 h 2402"/>
              <a:gd name="T2" fmla="*/ 284 w 1711"/>
              <a:gd name="T3" fmla="*/ 0 h 2402"/>
              <a:gd name="T4" fmla="*/ 1711 w 1711"/>
              <a:gd name="T5" fmla="*/ 2402 h 2402"/>
              <a:gd name="T6" fmla="*/ 1425 w 1711"/>
              <a:gd name="T7" fmla="*/ 2402 h 2402"/>
              <a:gd name="T8" fmla="*/ 0 w 1711"/>
              <a:gd name="T9" fmla="*/ 0 h 2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1" h="2402">
                <a:moveTo>
                  <a:pt x="0" y="0"/>
                </a:moveTo>
                <a:lnTo>
                  <a:pt x="284" y="0"/>
                </a:lnTo>
                <a:lnTo>
                  <a:pt x="1711" y="2402"/>
                </a:lnTo>
                <a:lnTo>
                  <a:pt x="1425" y="2402"/>
                </a:lnTo>
                <a:lnTo>
                  <a:pt x="0" y="0"/>
                </a:lnTo>
                <a:close/>
              </a:path>
            </a:pathLst>
          </a:custGeom>
          <a:solidFill>
            <a:srgbClr val="000061">
              <a:alpha val="4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80"/>
          <p:cNvSpPr>
            <a:spLocks/>
          </p:cNvSpPr>
          <p:nvPr userDrawn="1"/>
        </p:nvSpPr>
        <p:spPr bwMode="auto">
          <a:xfrm>
            <a:off x="10912475" y="6330950"/>
            <a:ext cx="455613" cy="527050"/>
          </a:xfrm>
          <a:custGeom>
            <a:avLst/>
            <a:gdLst>
              <a:gd name="T0" fmla="*/ 0 w 287"/>
              <a:gd name="T1" fmla="*/ 0 h 332"/>
              <a:gd name="T2" fmla="*/ 287 w 287"/>
              <a:gd name="T3" fmla="*/ 166 h 332"/>
              <a:gd name="T4" fmla="*/ 0 w 287"/>
              <a:gd name="T5" fmla="*/ 332 h 332"/>
              <a:gd name="T6" fmla="*/ 0 w 287"/>
              <a:gd name="T7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7" h="332">
                <a:moveTo>
                  <a:pt x="0" y="0"/>
                </a:moveTo>
                <a:lnTo>
                  <a:pt x="287" y="166"/>
                </a:lnTo>
                <a:lnTo>
                  <a:pt x="0" y="332"/>
                </a:lnTo>
                <a:lnTo>
                  <a:pt x="0" y="0"/>
                </a:lnTo>
                <a:close/>
              </a:path>
            </a:pathLst>
          </a:custGeom>
          <a:solidFill>
            <a:srgbClr val="7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81"/>
          <p:cNvSpPr>
            <a:spLocks/>
          </p:cNvSpPr>
          <p:nvPr userDrawn="1"/>
        </p:nvSpPr>
        <p:spPr bwMode="auto">
          <a:xfrm>
            <a:off x="11304588" y="6151563"/>
            <a:ext cx="271463" cy="312738"/>
          </a:xfrm>
          <a:custGeom>
            <a:avLst/>
            <a:gdLst>
              <a:gd name="T0" fmla="*/ 0 w 171"/>
              <a:gd name="T1" fmla="*/ 0 h 197"/>
              <a:gd name="T2" fmla="*/ 171 w 171"/>
              <a:gd name="T3" fmla="*/ 100 h 197"/>
              <a:gd name="T4" fmla="*/ 0 w 171"/>
              <a:gd name="T5" fmla="*/ 197 h 197"/>
              <a:gd name="T6" fmla="*/ 0 w 171"/>
              <a:gd name="T7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" h="197">
                <a:moveTo>
                  <a:pt x="0" y="0"/>
                </a:moveTo>
                <a:lnTo>
                  <a:pt x="171" y="100"/>
                </a:lnTo>
                <a:lnTo>
                  <a:pt x="0" y="197"/>
                </a:lnTo>
                <a:lnTo>
                  <a:pt x="0" y="0"/>
                </a:lnTo>
                <a:close/>
              </a:path>
            </a:pathLst>
          </a:custGeom>
          <a:solidFill>
            <a:srgbClr val="CC3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9" name="Group 84"/>
          <p:cNvGrpSpPr>
            <a:grpSpLocks noChangeAspect="1"/>
          </p:cNvGrpSpPr>
          <p:nvPr userDrawn="1"/>
        </p:nvGrpSpPr>
        <p:grpSpPr bwMode="auto">
          <a:xfrm>
            <a:off x="530225" y="1876426"/>
            <a:ext cx="2206625" cy="947738"/>
            <a:chOff x="334" y="1182"/>
            <a:chExt cx="1390" cy="597"/>
          </a:xfrm>
        </p:grpSpPr>
        <p:sp>
          <p:nvSpPr>
            <p:cNvPr id="60" name="Freeform 86"/>
            <p:cNvSpPr>
              <a:spLocks/>
            </p:cNvSpPr>
            <p:nvPr userDrawn="1"/>
          </p:nvSpPr>
          <p:spPr bwMode="auto">
            <a:xfrm>
              <a:off x="334" y="1693"/>
              <a:ext cx="60" cy="85"/>
            </a:xfrm>
            <a:custGeom>
              <a:avLst/>
              <a:gdLst>
                <a:gd name="T0" fmla="*/ 0 w 181"/>
                <a:gd name="T1" fmla="*/ 0 h 253"/>
                <a:gd name="T2" fmla="*/ 57 w 181"/>
                <a:gd name="T3" fmla="*/ 0 h 253"/>
                <a:gd name="T4" fmla="*/ 90 w 181"/>
                <a:gd name="T5" fmla="*/ 98 h 253"/>
                <a:gd name="T6" fmla="*/ 91 w 181"/>
                <a:gd name="T7" fmla="*/ 98 h 253"/>
                <a:gd name="T8" fmla="*/ 127 w 181"/>
                <a:gd name="T9" fmla="*/ 0 h 253"/>
                <a:gd name="T10" fmla="*/ 181 w 181"/>
                <a:gd name="T11" fmla="*/ 0 h 253"/>
                <a:gd name="T12" fmla="*/ 117 w 181"/>
                <a:gd name="T13" fmla="*/ 154 h 253"/>
                <a:gd name="T14" fmla="*/ 117 w 181"/>
                <a:gd name="T15" fmla="*/ 253 h 253"/>
                <a:gd name="T16" fmla="*/ 66 w 181"/>
                <a:gd name="T17" fmla="*/ 253 h 253"/>
                <a:gd name="T18" fmla="*/ 66 w 181"/>
                <a:gd name="T19" fmla="*/ 154 h 253"/>
                <a:gd name="T20" fmla="*/ 0 w 181"/>
                <a:gd name="T2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253">
                  <a:moveTo>
                    <a:pt x="0" y="0"/>
                  </a:moveTo>
                  <a:lnTo>
                    <a:pt x="57" y="0"/>
                  </a:lnTo>
                  <a:lnTo>
                    <a:pt x="90" y="98"/>
                  </a:lnTo>
                  <a:lnTo>
                    <a:pt x="91" y="98"/>
                  </a:lnTo>
                  <a:lnTo>
                    <a:pt x="127" y="0"/>
                  </a:lnTo>
                  <a:lnTo>
                    <a:pt x="181" y="0"/>
                  </a:lnTo>
                  <a:lnTo>
                    <a:pt x="117" y="154"/>
                  </a:lnTo>
                  <a:lnTo>
                    <a:pt x="117" y="253"/>
                  </a:lnTo>
                  <a:lnTo>
                    <a:pt x="66" y="253"/>
                  </a:lnTo>
                  <a:lnTo>
                    <a:pt x="66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7"/>
            <p:cNvSpPr>
              <a:spLocks noEditPoints="1"/>
            </p:cNvSpPr>
            <p:nvPr userDrawn="1"/>
          </p:nvSpPr>
          <p:spPr bwMode="auto">
            <a:xfrm>
              <a:off x="399" y="1692"/>
              <a:ext cx="58" cy="87"/>
            </a:xfrm>
            <a:custGeom>
              <a:avLst/>
              <a:gdLst>
                <a:gd name="T0" fmla="*/ 79 w 173"/>
                <a:gd name="T1" fmla="*/ 38 h 262"/>
                <a:gd name="T2" fmla="*/ 67 w 173"/>
                <a:gd name="T3" fmla="*/ 43 h 262"/>
                <a:gd name="T4" fmla="*/ 60 w 173"/>
                <a:gd name="T5" fmla="*/ 52 h 262"/>
                <a:gd name="T6" fmla="*/ 53 w 173"/>
                <a:gd name="T7" fmla="*/ 73 h 262"/>
                <a:gd name="T8" fmla="*/ 51 w 173"/>
                <a:gd name="T9" fmla="*/ 108 h 262"/>
                <a:gd name="T10" fmla="*/ 51 w 173"/>
                <a:gd name="T11" fmla="*/ 155 h 262"/>
                <a:gd name="T12" fmla="*/ 53 w 173"/>
                <a:gd name="T13" fmla="*/ 191 h 262"/>
                <a:gd name="T14" fmla="*/ 60 w 173"/>
                <a:gd name="T15" fmla="*/ 211 h 262"/>
                <a:gd name="T16" fmla="*/ 67 w 173"/>
                <a:gd name="T17" fmla="*/ 220 h 262"/>
                <a:gd name="T18" fmla="*/ 79 w 173"/>
                <a:gd name="T19" fmla="*/ 225 h 262"/>
                <a:gd name="T20" fmla="*/ 93 w 173"/>
                <a:gd name="T21" fmla="*/ 225 h 262"/>
                <a:gd name="T22" fmla="*/ 104 w 173"/>
                <a:gd name="T23" fmla="*/ 220 h 262"/>
                <a:gd name="T24" fmla="*/ 112 w 173"/>
                <a:gd name="T25" fmla="*/ 211 h 262"/>
                <a:gd name="T26" fmla="*/ 118 w 173"/>
                <a:gd name="T27" fmla="*/ 191 h 262"/>
                <a:gd name="T28" fmla="*/ 121 w 173"/>
                <a:gd name="T29" fmla="*/ 155 h 262"/>
                <a:gd name="T30" fmla="*/ 121 w 173"/>
                <a:gd name="T31" fmla="*/ 108 h 262"/>
                <a:gd name="T32" fmla="*/ 118 w 173"/>
                <a:gd name="T33" fmla="*/ 73 h 262"/>
                <a:gd name="T34" fmla="*/ 112 w 173"/>
                <a:gd name="T35" fmla="*/ 52 h 262"/>
                <a:gd name="T36" fmla="*/ 104 w 173"/>
                <a:gd name="T37" fmla="*/ 43 h 262"/>
                <a:gd name="T38" fmla="*/ 93 w 173"/>
                <a:gd name="T39" fmla="*/ 38 h 262"/>
                <a:gd name="T40" fmla="*/ 86 w 173"/>
                <a:gd name="T41" fmla="*/ 0 h 262"/>
                <a:gd name="T42" fmla="*/ 119 w 173"/>
                <a:gd name="T43" fmla="*/ 4 h 262"/>
                <a:gd name="T44" fmla="*/ 147 w 173"/>
                <a:gd name="T45" fmla="*/ 22 h 262"/>
                <a:gd name="T46" fmla="*/ 165 w 173"/>
                <a:gd name="T47" fmla="*/ 56 h 262"/>
                <a:gd name="T48" fmla="*/ 171 w 173"/>
                <a:gd name="T49" fmla="*/ 104 h 262"/>
                <a:gd name="T50" fmla="*/ 171 w 173"/>
                <a:gd name="T51" fmla="*/ 159 h 262"/>
                <a:gd name="T52" fmla="*/ 165 w 173"/>
                <a:gd name="T53" fmla="*/ 207 h 262"/>
                <a:gd name="T54" fmla="*/ 147 w 173"/>
                <a:gd name="T55" fmla="*/ 242 h 262"/>
                <a:gd name="T56" fmla="*/ 119 w 173"/>
                <a:gd name="T57" fmla="*/ 258 h 262"/>
                <a:gd name="T58" fmla="*/ 86 w 173"/>
                <a:gd name="T59" fmla="*/ 262 h 262"/>
                <a:gd name="T60" fmla="*/ 53 w 173"/>
                <a:gd name="T61" fmla="*/ 258 h 262"/>
                <a:gd name="T62" fmla="*/ 26 w 173"/>
                <a:gd name="T63" fmla="*/ 242 h 262"/>
                <a:gd name="T64" fmla="*/ 6 w 173"/>
                <a:gd name="T65" fmla="*/ 207 h 262"/>
                <a:gd name="T66" fmla="*/ 0 w 173"/>
                <a:gd name="T67" fmla="*/ 159 h 262"/>
                <a:gd name="T68" fmla="*/ 0 w 173"/>
                <a:gd name="T69" fmla="*/ 104 h 262"/>
                <a:gd name="T70" fmla="*/ 6 w 173"/>
                <a:gd name="T71" fmla="*/ 56 h 262"/>
                <a:gd name="T72" fmla="*/ 26 w 173"/>
                <a:gd name="T73" fmla="*/ 22 h 262"/>
                <a:gd name="T74" fmla="*/ 53 w 173"/>
                <a:gd name="T75" fmla="*/ 4 h 262"/>
                <a:gd name="T76" fmla="*/ 86 w 173"/>
                <a:gd name="T7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3" h="262">
                  <a:moveTo>
                    <a:pt x="86" y="37"/>
                  </a:moveTo>
                  <a:lnTo>
                    <a:pt x="79" y="38"/>
                  </a:lnTo>
                  <a:lnTo>
                    <a:pt x="72" y="40"/>
                  </a:lnTo>
                  <a:lnTo>
                    <a:pt x="67" y="43"/>
                  </a:lnTo>
                  <a:lnTo>
                    <a:pt x="64" y="47"/>
                  </a:lnTo>
                  <a:lnTo>
                    <a:pt x="60" y="52"/>
                  </a:lnTo>
                  <a:lnTo>
                    <a:pt x="57" y="59"/>
                  </a:lnTo>
                  <a:lnTo>
                    <a:pt x="53" y="73"/>
                  </a:lnTo>
                  <a:lnTo>
                    <a:pt x="52" y="88"/>
                  </a:lnTo>
                  <a:lnTo>
                    <a:pt x="51" y="108"/>
                  </a:lnTo>
                  <a:lnTo>
                    <a:pt x="51" y="131"/>
                  </a:lnTo>
                  <a:lnTo>
                    <a:pt x="51" y="155"/>
                  </a:lnTo>
                  <a:lnTo>
                    <a:pt x="52" y="176"/>
                  </a:lnTo>
                  <a:lnTo>
                    <a:pt x="53" y="191"/>
                  </a:lnTo>
                  <a:lnTo>
                    <a:pt x="57" y="204"/>
                  </a:lnTo>
                  <a:lnTo>
                    <a:pt x="60" y="211"/>
                  </a:lnTo>
                  <a:lnTo>
                    <a:pt x="64" y="216"/>
                  </a:lnTo>
                  <a:lnTo>
                    <a:pt x="67" y="220"/>
                  </a:lnTo>
                  <a:lnTo>
                    <a:pt x="72" y="223"/>
                  </a:lnTo>
                  <a:lnTo>
                    <a:pt x="79" y="225"/>
                  </a:lnTo>
                  <a:lnTo>
                    <a:pt x="86" y="225"/>
                  </a:lnTo>
                  <a:lnTo>
                    <a:pt x="93" y="225"/>
                  </a:lnTo>
                  <a:lnTo>
                    <a:pt x="99" y="223"/>
                  </a:lnTo>
                  <a:lnTo>
                    <a:pt x="104" y="220"/>
                  </a:lnTo>
                  <a:lnTo>
                    <a:pt x="109" y="216"/>
                  </a:lnTo>
                  <a:lnTo>
                    <a:pt x="112" y="211"/>
                  </a:lnTo>
                  <a:lnTo>
                    <a:pt x="115" y="204"/>
                  </a:lnTo>
                  <a:lnTo>
                    <a:pt x="118" y="191"/>
                  </a:lnTo>
                  <a:lnTo>
                    <a:pt x="121" y="176"/>
                  </a:lnTo>
                  <a:lnTo>
                    <a:pt x="121" y="155"/>
                  </a:lnTo>
                  <a:lnTo>
                    <a:pt x="121" y="131"/>
                  </a:lnTo>
                  <a:lnTo>
                    <a:pt x="121" y="108"/>
                  </a:lnTo>
                  <a:lnTo>
                    <a:pt x="121" y="88"/>
                  </a:lnTo>
                  <a:lnTo>
                    <a:pt x="118" y="73"/>
                  </a:lnTo>
                  <a:lnTo>
                    <a:pt x="115" y="59"/>
                  </a:lnTo>
                  <a:lnTo>
                    <a:pt x="112" y="52"/>
                  </a:lnTo>
                  <a:lnTo>
                    <a:pt x="109" y="47"/>
                  </a:lnTo>
                  <a:lnTo>
                    <a:pt x="104" y="43"/>
                  </a:lnTo>
                  <a:lnTo>
                    <a:pt x="99" y="40"/>
                  </a:lnTo>
                  <a:lnTo>
                    <a:pt x="93" y="38"/>
                  </a:lnTo>
                  <a:lnTo>
                    <a:pt x="86" y="37"/>
                  </a:lnTo>
                  <a:close/>
                  <a:moveTo>
                    <a:pt x="86" y="0"/>
                  </a:moveTo>
                  <a:lnTo>
                    <a:pt x="104" y="2"/>
                  </a:lnTo>
                  <a:lnTo>
                    <a:pt x="119" y="4"/>
                  </a:lnTo>
                  <a:lnTo>
                    <a:pt x="132" y="10"/>
                  </a:lnTo>
                  <a:lnTo>
                    <a:pt x="147" y="22"/>
                  </a:lnTo>
                  <a:lnTo>
                    <a:pt x="157" y="37"/>
                  </a:lnTo>
                  <a:lnTo>
                    <a:pt x="165" y="56"/>
                  </a:lnTo>
                  <a:lnTo>
                    <a:pt x="169" y="79"/>
                  </a:lnTo>
                  <a:lnTo>
                    <a:pt x="171" y="104"/>
                  </a:lnTo>
                  <a:lnTo>
                    <a:pt x="173" y="131"/>
                  </a:lnTo>
                  <a:lnTo>
                    <a:pt x="171" y="159"/>
                  </a:lnTo>
                  <a:lnTo>
                    <a:pt x="169" y="184"/>
                  </a:lnTo>
                  <a:lnTo>
                    <a:pt x="165" y="207"/>
                  </a:lnTo>
                  <a:lnTo>
                    <a:pt x="157" y="226"/>
                  </a:lnTo>
                  <a:lnTo>
                    <a:pt x="147" y="242"/>
                  </a:lnTo>
                  <a:lnTo>
                    <a:pt x="132" y="253"/>
                  </a:lnTo>
                  <a:lnTo>
                    <a:pt x="119" y="258"/>
                  </a:lnTo>
                  <a:lnTo>
                    <a:pt x="104" y="261"/>
                  </a:lnTo>
                  <a:lnTo>
                    <a:pt x="86" y="262"/>
                  </a:lnTo>
                  <a:lnTo>
                    <a:pt x="69" y="261"/>
                  </a:lnTo>
                  <a:lnTo>
                    <a:pt x="53" y="258"/>
                  </a:lnTo>
                  <a:lnTo>
                    <a:pt x="41" y="253"/>
                  </a:lnTo>
                  <a:lnTo>
                    <a:pt x="26" y="242"/>
                  </a:lnTo>
                  <a:lnTo>
                    <a:pt x="14" y="226"/>
                  </a:lnTo>
                  <a:lnTo>
                    <a:pt x="6" y="207"/>
                  </a:lnTo>
                  <a:lnTo>
                    <a:pt x="3" y="184"/>
                  </a:lnTo>
                  <a:lnTo>
                    <a:pt x="0" y="159"/>
                  </a:lnTo>
                  <a:lnTo>
                    <a:pt x="0" y="131"/>
                  </a:lnTo>
                  <a:lnTo>
                    <a:pt x="0" y="104"/>
                  </a:lnTo>
                  <a:lnTo>
                    <a:pt x="3" y="79"/>
                  </a:lnTo>
                  <a:lnTo>
                    <a:pt x="6" y="56"/>
                  </a:lnTo>
                  <a:lnTo>
                    <a:pt x="14" y="37"/>
                  </a:lnTo>
                  <a:lnTo>
                    <a:pt x="26" y="22"/>
                  </a:lnTo>
                  <a:lnTo>
                    <a:pt x="41" y="10"/>
                  </a:lnTo>
                  <a:lnTo>
                    <a:pt x="53" y="4"/>
                  </a:lnTo>
                  <a:lnTo>
                    <a:pt x="69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8"/>
            <p:cNvSpPr>
              <a:spLocks/>
            </p:cNvSpPr>
            <p:nvPr userDrawn="1"/>
          </p:nvSpPr>
          <p:spPr bwMode="auto">
            <a:xfrm>
              <a:off x="465" y="1693"/>
              <a:ext cx="54" cy="86"/>
            </a:xfrm>
            <a:custGeom>
              <a:avLst/>
              <a:gdLst>
                <a:gd name="T0" fmla="*/ 0 w 161"/>
                <a:gd name="T1" fmla="*/ 0 h 257"/>
                <a:gd name="T2" fmla="*/ 51 w 161"/>
                <a:gd name="T3" fmla="*/ 0 h 257"/>
                <a:gd name="T4" fmla="*/ 51 w 161"/>
                <a:gd name="T5" fmla="*/ 177 h 257"/>
                <a:gd name="T6" fmla="*/ 51 w 161"/>
                <a:gd name="T7" fmla="*/ 186 h 257"/>
                <a:gd name="T8" fmla="*/ 52 w 161"/>
                <a:gd name="T9" fmla="*/ 193 h 257"/>
                <a:gd name="T10" fmla="*/ 53 w 161"/>
                <a:gd name="T11" fmla="*/ 201 h 257"/>
                <a:gd name="T12" fmla="*/ 56 w 161"/>
                <a:gd name="T13" fmla="*/ 207 h 257"/>
                <a:gd name="T14" fmla="*/ 58 w 161"/>
                <a:gd name="T15" fmla="*/ 211 h 257"/>
                <a:gd name="T16" fmla="*/ 62 w 161"/>
                <a:gd name="T17" fmla="*/ 215 h 257"/>
                <a:gd name="T18" fmla="*/ 66 w 161"/>
                <a:gd name="T19" fmla="*/ 218 h 257"/>
                <a:gd name="T20" fmla="*/ 70 w 161"/>
                <a:gd name="T21" fmla="*/ 219 h 257"/>
                <a:gd name="T22" fmla="*/ 75 w 161"/>
                <a:gd name="T23" fmla="*/ 220 h 257"/>
                <a:gd name="T24" fmla="*/ 80 w 161"/>
                <a:gd name="T25" fmla="*/ 220 h 257"/>
                <a:gd name="T26" fmla="*/ 86 w 161"/>
                <a:gd name="T27" fmla="*/ 220 h 257"/>
                <a:gd name="T28" fmla="*/ 91 w 161"/>
                <a:gd name="T29" fmla="*/ 219 h 257"/>
                <a:gd name="T30" fmla="*/ 95 w 161"/>
                <a:gd name="T31" fmla="*/ 218 h 257"/>
                <a:gd name="T32" fmla="*/ 100 w 161"/>
                <a:gd name="T33" fmla="*/ 213 h 257"/>
                <a:gd name="T34" fmla="*/ 104 w 161"/>
                <a:gd name="T35" fmla="*/ 207 h 257"/>
                <a:gd name="T36" fmla="*/ 107 w 161"/>
                <a:gd name="T37" fmla="*/ 201 h 257"/>
                <a:gd name="T38" fmla="*/ 109 w 161"/>
                <a:gd name="T39" fmla="*/ 193 h 257"/>
                <a:gd name="T40" fmla="*/ 110 w 161"/>
                <a:gd name="T41" fmla="*/ 186 h 257"/>
                <a:gd name="T42" fmla="*/ 110 w 161"/>
                <a:gd name="T43" fmla="*/ 177 h 257"/>
                <a:gd name="T44" fmla="*/ 110 w 161"/>
                <a:gd name="T45" fmla="*/ 0 h 257"/>
                <a:gd name="T46" fmla="*/ 161 w 161"/>
                <a:gd name="T47" fmla="*/ 0 h 257"/>
                <a:gd name="T48" fmla="*/ 161 w 161"/>
                <a:gd name="T49" fmla="*/ 177 h 257"/>
                <a:gd name="T50" fmla="*/ 160 w 161"/>
                <a:gd name="T51" fmla="*/ 199 h 257"/>
                <a:gd name="T52" fmla="*/ 155 w 161"/>
                <a:gd name="T53" fmla="*/ 216 h 257"/>
                <a:gd name="T54" fmla="*/ 146 w 161"/>
                <a:gd name="T55" fmla="*/ 230 h 257"/>
                <a:gd name="T56" fmla="*/ 136 w 161"/>
                <a:gd name="T57" fmla="*/ 242 h 257"/>
                <a:gd name="T58" fmla="*/ 124 w 161"/>
                <a:gd name="T59" fmla="*/ 249 h 257"/>
                <a:gd name="T60" fmla="*/ 110 w 161"/>
                <a:gd name="T61" fmla="*/ 254 h 257"/>
                <a:gd name="T62" fmla="*/ 80 w 161"/>
                <a:gd name="T63" fmla="*/ 257 h 257"/>
                <a:gd name="T64" fmla="*/ 51 w 161"/>
                <a:gd name="T65" fmla="*/ 254 h 257"/>
                <a:gd name="T66" fmla="*/ 37 w 161"/>
                <a:gd name="T67" fmla="*/ 249 h 257"/>
                <a:gd name="T68" fmla="*/ 24 w 161"/>
                <a:gd name="T69" fmla="*/ 243 h 257"/>
                <a:gd name="T70" fmla="*/ 14 w 161"/>
                <a:gd name="T71" fmla="*/ 233 h 257"/>
                <a:gd name="T72" fmla="*/ 6 w 161"/>
                <a:gd name="T73" fmla="*/ 218 h 257"/>
                <a:gd name="T74" fmla="*/ 1 w 161"/>
                <a:gd name="T75" fmla="*/ 200 h 257"/>
                <a:gd name="T76" fmla="*/ 0 w 161"/>
                <a:gd name="T77" fmla="*/ 177 h 257"/>
                <a:gd name="T78" fmla="*/ 0 w 161"/>
                <a:gd name="T7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1" h="257">
                  <a:moveTo>
                    <a:pt x="0" y="0"/>
                  </a:moveTo>
                  <a:lnTo>
                    <a:pt x="51" y="0"/>
                  </a:lnTo>
                  <a:lnTo>
                    <a:pt x="51" y="177"/>
                  </a:lnTo>
                  <a:lnTo>
                    <a:pt x="51" y="186"/>
                  </a:lnTo>
                  <a:lnTo>
                    <a:pt x="52" y="193"/>
                  </a:lnTo>
                  <a:lnTo>
                    <a:pt x="53" y="201"/>
                  </a:lnTo>
                  <a:lnTo>
                    <a:pt x="56" y="207"/>
                  </a:lnTo>
                  <a:lnTo>
                    <a:pt x="58" y="211"/>
                  </a:lnTo>
                  <a:lnTo>
                    <a:pt x="62" y="215"/>
                  </a:lnTo>
                  <a:lnTo>
                    <a:pt x="66" y="218"/>
                  </a:lnTo>
                  <a:lnTo>
                    <a:pt x="70" y="219"/>
                  </a:lnTo>
                  <a:lnTo>
                    <a:pt x="75" y="220"/>
                  </a:lnTo>
                  <a:lnTo>
                    <a:pt x="80" y="220"/>
                  </a:lnTo>
                  <a:lnTo>
                    <a:pt x="86" y="220"/>
                  </a:lnTo>
                  <a:lnTo>
                    <a:pt x="91" y="219"/>
                  </a:lnTo>
                  <a:lnTo>
                    <a:pt x="95" y="218"/>
                  </a:lnTo>
                  <a:lnTo>
                    <a:pt x="100" y="213"/>
                  </a:lnTo>
                  <a:lnTo>
                    <a:pt x="104" y="207"/>
                  </a:lnTo>
                  <a:lnTo>
                    <a:pt x="107" y="201"/>
                  </a:lnTo>
                  <a:lnTo>
                    <a:pt x="109" y="193"/>
                  </a:lnTo>
                  <a:lnTo>
                    <a:pt x="110" y="186"/>
                  </a:lnTo>
                  <a:lnTo>
                    <a:pt x="110" y="177"/>
                  </a:lnTo>
                  <a:lnTo>
                    <a:pt x="110" y="0"/>
                  </a:lnTo>
                  <a:lnTo>
                    <a:pt x="161" y="0"/>
                  </a:lnTo>
                  <a:lnTo>
                    <a:pt x="161" y="177"/>
                  </a:lnTo>
                  <a:lnTo>
                    <a:pt x="160" y="199"/>
                  </a:lnTo>
                  <a:lnTo>
                    <a:pt x="155" y="216"/>
                  </a:lnTo>
                  <a:lnTo>
                    <a:pt x="146" y="230"/>
                  </a:lnTo>
                  <a:lnTo>
                    <a:pt x="136" y="242"/>
                  </a:lnTo>
                  <a:lnTo>
                    <a:pt x="124" y="249"/>
                  </a:lnTo>
                  <a:lnTo>
                    <a:pt x="110" y="254"/>
                  </a:lnTo>
                  <a:lnTo>
                    <a:pt x="80" y="257"/>
                  </a:lnTo>
                  <a:lnTo>
                    <a:pt x="51" y="254"/>
                  </a:lnTo>
                  <a:lnTo>
                    <a:pt x="37" y="249"/>
                  </a:lnTo>
                  <a:lnTo>
                    <a:pt x="24" y="243"/>
                  </a:lnTo>
                  <a:lnTo>
                    <a:pt x="14" y="233"/>
                  </a:lnTo>
                  <a:lnTo>
                    <a:pt x="6" y="218"/>
                  </a:lnTo>
                  <a:lnTo>
                    <a:pt x="1" y="200"/>
                  </a:lnTo>
                  <a:lnTo>
                    <a:pt x="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9"/>
            <p:cNvSpPr>
              <a:spLocks noEditPoints="1"/>
            </p:cNvSpPr>
            <p:nvPr userDrawn="1"/>
          </p:nvSpPr>
          <p:spPr bwMode="auto">
            <a:xfrm>
              <a:off x="530" y="1693"/>
              <a:ext cx="57" cy="85"/>
            </a:xfrm>
            <a:custGeom>
              <a:avLst/>
              <a:gdLst>
                <a:gd name="T0" fmla="*/ 50 w 171"/>
                <a:gd name="T1" fmla="*/ 37 h 253"/>
                <a:gd name="T2" fmla="*/ 50 w 171"/>
                <a:gd name="T3" fmla="*/ 111 h 253"/>
                <a:gd name="T4" fmla="*/ 72 w 171"/>
                <a:gd name="T5" fmla="*/ 111 h 253"/>
                <a:gd name="T6" fmla="*/ 88 w 171"/>
                <a:gd name="T7" fmla="*/ 108 h 253"/>
                <a:gd name="T8" fmla="*/ 101 w 171"/>
                <a:gd name="T9" fmla="*/ 102 h 253"/>
                <a:gd name="T10" fmla="*/ 106 w 171"/>
                <a:gd name="T11" fmla="*/ 94 h 253"/>
                <a:gd name="T12" fmla="*/ 110 w 171"/>
                <a:gd name="T13" fmla="*/ 85 h 253"/>
                <a:gd name="T14" fmla="*/ 110 w 171"/>
                <a:gd name="T15" fmla="*/ 73 h 253"/>
                <a:gd name="T16" fmla="*/ 109 w 171"/>
                <a:gd name="T17" fmla="*/ 58 h 253"/>
                <a:gd name="T18" fmla="*/ 101 w 171"/>
                <a:gd name="T19" fmla="*/ 46 h 253"/>
                <a:gd name="T20" fmla="*/ 91 w 171"/>
                <a:gd name="T21" fmla="*/ 40 h 253"/>
                <a:gd name="T22" fmla="*/ 75 w 171"/>
                <a:gd name="T23" fmla="*/ 37 h 253"/>
                <a:gd name="T24" fmla="*/ 50 w 171"/>
                <a:gd name="T25" fmla="*/ 37 h 253"/>
                <a:gd name="T26" fmla="*/ 0 w 171"/>
                <a:gd name="T27" fmla="*/ 0 h 253"/>
                <a:gd name="T28" fmla="*/ 95 w 171"/>
                <a:gd name="T29" fmla="*/ 0 h 253"/>
                <a:gd name="T30" fmla="*/ 114 w 171"/>
                <a:gd name="T31" fmla="*/ 2 h 253"/>
                <a:gd name="T32" fmla="*/ 130 w 171"/>
                <a:gd name="T33" fmla="*/ 7 h 253"/>
                <a:gd name="T34" fmla="*/ 144 w 171"/>
                <a:gd name="T35" fmla="*/ 16 h 253"/>
                <a:gd name="T36" fmla="*/ 153 w 171"/>
                <a:gd name="T37" fmla="*/ 28 h 253"/>
                <a:gd name="T38" fmla="*/ 159 w 171"/>
                <a:gd name="T39" fmla="*/ 45 h 253"/>
                <a:gd name="T40" fmla="*/ 162 w 171"/>
                <a:gd name="T41" fmla="*/ 65 h 253"/>
                <a:gd name="T42" fmla="*/ 158 w 171"/>
                <a:gd name="T43" fmla="*/ 88 h 253"/>
                <a:gd name="T44" fmla="*/ 151 w 171"/>
                <a:gd name="T45" fmla="*/ 107 h 253"/>
                <a:gd name="T46" fmla="*/ 143 w 171"/>
                <a:gd name="T47" fmla="*/ 116 h 253"/>
                <a:gd name="T48" fmla="*/ 133 w 171"/>
                <a:gd name="T49" fmla="*/ 124 h 253"/>
                <a:gd name="T50" fmla="*/ 119 w 171"/>
                <a:gd name="T51" fmla="*/ 127 h 253"/>
                <a:gd name="T52" fmla="*/ 119 w 171"/>
                <a:gd name="T53" fmla="*/ 129 h 253"/>
                <a:gd name="T54" fmla="*/ 135 w 171"/>
                <a:gd name="T55" fmla="*/ 132 h 253"/>
                <a:gd name="T56" fmla="*/ 147 w 171"/>
                <a:gd name="T57" fmla="*/ 140 h 253"/>
                <a:gd name="T58" fmla="*/ 154 w 171"/>
                <a:gd name="T59" fmla="*/ 153 h 253"/>
                <a:gd name="T60" fmla="*/ 158 w 171"/>
                <a:gd name="T61" fmla="*/ 172 h 253"/>
                <a:gd name="T62" fmla="*/ 158 w 171"/>
                <a:gd name="T63" fmla="*/ 179 h 253"/>
                <a:gd name="T64" fmla="*/ 159 w 171"/>
                <a:gd name="T65" fmla="*/ 187 h 253"/>
                <a:gd name="T66" fmla="*/ 159 w 171"/>
                <a:gd name="T67" fmla="*/ 196 h 253"/>
                <a:gd name="T68" fmla="*/ 159 w 171"/>
                <a:gd name="T69" fmla="*/ 206 h 253"/>
                <a:gd name="T70" fmla="*/ 161 w 171"/>
                <a:gd name="T71" fmla="*/ 224 h 253"/>
                <a:gd name="T72" fmla="*/ 162 w 171"/>
                <a:gd name="T73" fmla="*/ 237 h 253"/>
                <a:gd name="T74" fmla="*/ 163 w 171"/>
                <a:gd name="T75" fmla="*/ 242 h 253"/>
                <a:gd name="T76" fmla="*/ 166 w 171"/>
                <a:gd name="T77" fmla="*/ 246 h 253"/>
                <a:gd name="T78" fmla="*/ 168 w 171"/>
                <a:gd name="T79" fmla="*/ 248 h 253"/>
                <a:gd name="T80" fmla="*/ 171 w 171"/>
                <a:gd name="T81" fmla="*/ 251 h 253"/>
                <a:gd name="T82" fmla="*/ 171 w 171"/>
                <a:gd name="T83" fmla="*/ 253 h 253"/>
                <a:gd name="T84" fmla="*/ 116 w 171"/>
                <a:gd name="T85" fmla="*/ 253 h 253"/>
                <a:gd name="T86" fmla="*/ 113 w 171"/>
                <a:gd name="T87" fmla="*/ 247 h 253"/>
                <a:gd name="T88" fmla="*/ 111 w 171"/>
                <a:gd name="T89" fmla="*/ 240 h 253"/>
                <a:gd name="T90" fmla="*/ 110 w 171"/>
                <a:gd name="T91" fmla="*/ 234 h 253"/>
                <a:gd name="T92" fmla="*/ 110 w 171"/>
                <a:gd name="T93" fmla="*/ 227 h 253"/>
                <a:gd name="T94" fmla="*/ 109 w 171"/>
                <a:gd name="T95" fmla="*/ 178 h 253"/>
                <a:gd name="T96" fmla="*/ 106 w 171"/>
                <a:gd name="T97" fmla="*/ 164 h 253"/>
                <a:gd name="T98" fmla="*/ 101 w 171"/>
                <a:gd name="T99" fmla="*/ 154 h 253"/>
                <a:gd name="T100" fmla="*/ 92 w 171"/>
                <a:gd name="T101" fmla="*/ 148 h 253"/>
                <a:gd name="T102" fmla="*/ 78 w 171"/>
                <a:gd name="T103" fmla="*/ 146 h 253"/>
                <a:gd name="T104" fmla="*/ 50 w 171"/>
                <a:gd name="T105" fmla="*/ 146 h 253"/>
                <a:gd name="T106" fmla="*/ 50 w 171"/>
                <a:gd name="T107" fmla="*/ 253 h 253"/>
                <a:gd name="T108" fmla="*/ 0 w 171"/>
                <a:gd name="T109" fmla="*/ 253 h 253"/>
                <a:gd name="T110" fmla="*/ 0 w 171"/>
                <a:gd name="T11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1" h="253">
                  <a:moveTo>
                    <a:pt x="50" y="37"/>
                  </a:moveTo>
                  <a:lnTo>
                    <a:pt x="50" y="111"/>
                  </a:lnTo>
                  <a:lnTo>
                    <a:pt x="72" y="111"/>
                  </a:lnTo>
                  <a:lnTo>
                    <a:pt x="88" y="108"/>
                  </a:lnTo>
                  <a:lnTo>
                    <a:pt x="101" y="102"/>
                  </a:lnTo>
                  <a:lnTo>
                    <a:pt x="106" y="94"/>
                  </a:lnTo>
                  <a:lnTo>
                    <a:pt x="110" y="85"/>
                  </a:lnTo>
                  <a:lnTo>
                    <a:pt x="110" y="73"/>
                  </a:lnTo>
                  <a:lnTo>
                    <a:pt x="109" y="58"/>
                  </a:lnTo>
                  <a:lnTo>
                    <a:pt x="101" y="46"/>
                  </a:lnTo>
                  <a:lnTo>
                    <a:pt x="91" y="40"/>
                  </a:lnTo>
                  <a:lnTo>
                    <a:pt x="75" y="37"/>
                  </a:lnTo>
                  <a:lnTo>
                    <a:pt x="50" y="37"/>
                  </a:lnTo>
                  <a:close/>
                  <a:moveTo>
                    <a:pt x="0" y="0"/>
                  </a:moveTo>
                  <a:lnTo>
                    <a:pt x="95" y="0"/>
                  </a:lnTo>
                  <a:lnTo>
                    <a:pt x="114" y="2"/>
                  </a:lnTo>
                  <a:lnTo>
                    <a:pt x="130" y="7"/>
                  </a:lnTo>
                  <a:lnTo>
                    <a:pt x="144" y="16"/>
                  </a:lnTo>
                  <a:lnTo>
                    <a:pt x="153" y="28"/>
                  </a:lnTo>
                  <a:lnTo>
                    <a:pt x="159" y="45"/>
                  </a:lnTo>
                  <a:lnTo>
                    <a:pt x="162" y="65"/>
                  </a:lnTo>
                  <a:lnTo>
                    <a:pt x="158" y="88"/>
                  </a:lnTo>
                  <a:lnTo>
                    <a:pt x="151" y="107"/>
                  </a:lnTo>
                  <a:lnTo>
                    <a:pt x="143" y="116"/>
                  </a:lnTo>
                  <a:lnTo>
                    <a:pt x="133" y="124"/>
                  </a:lnTo>
                  <a:lnTo>
                    <a:pt x="119" y="127"/>
                  </a:lnTo>
                  <a:lnTo>
                    <a:pt x="119" y="129"/>
                  </a:lnTo>
                  <a:lnTo>
                    <a:pt x="135" y="132"/>
                  </a:lnTo>
                  <a:lnTo>
                    <a:pt x="147" y="140"/>
                  </a:lnTo>
                  <a:lnTo>
                    <a:pt x="154" y="153"/>
                  </a:lnTo>
                  <a:lnTo>
                    <a:pt x="158" y="172"/>
                  </a:lnTo>
                  <a:lnTo>
                    <a:pt x="158" y="179"/>
                  </a:lnTo>
                  <a:lnTo>
                    <a:pt x="159" y="187"/>
                  </a:lnTo>
                  <a:lnTo>
                    <a:pt x="159" y="196"/>
                  </a:lnTo>
                  <a:lnTo>
                    <a:pt x="159" y="206"/>
                  </a:lnTo>
                  <a:lnTo>
                    <a:pt x="161" y="224"/>
                  </a:lnTo>
                  <a:lnTo>
                    <a:pt x="162" y="237"/>
                  </a:lnTo>
                  <a:lnTo>
                    <a:pt x="163" y="242"/>
                  </a:lnTo>
                  <a:lnTo>
                    <a:pt x="166" y="246"/>
                  </a:lnTo>
                  <a:lnTo>
                    <a:pt x="168" y="248"/>
                  </a:lnTo>
                  <a:lnTo>
                    <a:pt x="171" y="251"/>
                  </a:lnTo>
                  <a:lnTo>
                    <a:pt x="171" y="253"/>
                  </a:lnTo>
                  <a:lnTo>
                    <a:pt x="116" y="253"/>
                  </a:lnTo>
                  <a:lnTo>
                    <a:pt x="113" y="247"/>
                  </a:lnTo>
                  <a:lnTo>
                    <a:pt x="111" y="240"/>
                  </a:lnTo>
                  <a:lnTo>
                    <a:pt x="110" y="234"/>
                  </a:lnTo>
                  <a:lnTo>
                    <a:pt x="110" y="227"/>
                  </a:lnTo>
                  <a:lnTo>
                    <a:pt x="109" y="178"/>
                  </a:lnTo>
                  <a:lnTo>
                    <a:pt x="106" y="164"/>
                  </a:lnTo>
                  <a:lnTo>
                    <a:pt x="101" y="154"/>
                  </a:lnTo>
                  <a:lnTo>
                    <a:pt x="92" y="148"/>
                  </a:lnTo>
                  <a:lnTo>
                    <a:pt x="78" y="146"/>
                  </a:lnTo>
                  <a:lnTo>
                    <a:pt x="50" y="146"/>
                  </a:lnTo>
                  <a:lnTo>
                    <a:pt x="50" y="253"/>
                  </a:lnTo>
                  <a:lnTo>
                    <a:pt x="0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0"/>
            <p:cNvSpPr>
              <a:spLocks/>
            </p:cNvSpPr>
            <p:nvPr userDrawn="1"/>
          </p:nvSpPr>
          <p:spPr bwMode="auto">
            <a:xfrm>
              <a:off x="620" y="1692"/>
              <a:ext cx="56" cy="87"/>
            </a:xfrm>
            <a:custGeom>
              <a:avLst/>
              <a:gdLst>
                <a:gd name="T0" fmla="*/ 98 w 167"/>
                <a:gd name="T1" fmla="*/ 2 h 262"/>
                <a:gd name="T2" fmla="*/ 126 w 167"/>
                <a:gd name="T3" fmla="*/ 9 h 262"/>
                <a:gd name="T4" fmla="*/ 147 w 167"/>
                <a:gd name="T5" fmla="*/ 26 h 262"/>
                <a:gd name="T6" fmla="*/ 157 w 167"/>
                <a:gd name="T7" fmla="*/ 51 h 262"/>
                <a:gd name="T8" fmla="*/ 160 w 167"/>
                <a:gd name="T9" fmla="*/ 75 h 262"/>
                <a:gd name="T10" fmla="*/ 109 w 167"/>
                <a:gd name="T11" fmla="*/ 59 h 262"/>
                <a:gd name="T12" fmla="*/ 95 w 167"/>
                <a:gd name="T13" fmla="*/ 40 h 262"/>
                <a:gd name="T14" fmla="*/ 78 w 167"/>
                <a:gd name="T15" fmla="*/ 38 h 262"/>
                <a:gd name="T16" fmla="*/ 69 w 167"/>
                <a:gd name="T17" fmla="*/ 40 h 262"/>
                <a:gd name="T18" fmla="*/ 60 w 167"/>
                <a:gd name="T19" fmla="*/ 47 h 262"/>
                <a:gd name="T20" fmla="*/ 55 w 167"/>
                <a:gd name="T21" fmla="*/ 56 h 262"/>
                <a:gd name="T22" fmla="*/ 53 w 167"/>
                <a:gd name="T23" fmla="*/ 68 h 262"/>
                <a:gd name="T24" fmla="*/ 56 w 167"/>
                <a:gd name="T25" fmla="*/ 82 h 262"/>
                <a:gd name="T26" fmla="*/ 67 w 167"/>
                <a:gd name="T27" fmla="*/ 94 h 262"/>
                <a:gd name="T28" fmla="*/ 119 w 167"/>
                <a:gd name="T29" fmla="*/ 118 h 262"/>
                <a:gd name="T30" fmla="*/ 143 w 167"/>
                <a:gd name="T31" fmla="*/ 132 h 262"/>
                <a:gd name="T32" fmla="*/ 157 w 167"/>
                <a:gd name="T33" fmla="*/ 146 h 262"/>
                <a:gd name="T34" fmla="*/ 165 w 167"/>
                <a:gd name="T35" fmla="*/ 164 h 262"/>
                <a:gd name="T36" fmla="*/ 165 w 167"/>
                <a:gd name="T37" fmla="*/ 210 h 262"/>
                <a:gd name="T38" fmla="*/ 145 w 167"/>
                <a:gd name="T39" fmla="*/ 244 h 262"/>
                <a:gd name="T40" fmla="*/ 105 w 167"/>
                <a:gd name="T41" fmla="*/ 259 h 262"/>
                <a:gd name="T42" fmla="*/ 53 w 167"/>
                <a:gd name="T43" fmla="*/ 259 h 262"/>
                <a:gd name="T44" fmla="*/ 18 w 167"/>
                <a:gd name="T45" fmla="*/ 243 h 262"/>
                <a:gd name="T46" fmla="*/ 1 w 167"/>
                <a:gd name="T47" fmla="*/ 211 h 262"/>
                <a:gd name="T48" fmla="*/ 0 w 167"/>
                <a:gd name="T49" fmla="*/ 179 h 262"/>
                <a:gd name="T50" fmla="*/ 51 w 167"/>
                <a:gd name="T51" fmla="*/ 187 h 262"/>
                <a:gd name="T52" fmla="*/ 52 w 167"/>
                <a:gd name="T53" fmla="*/ 202 h 262"/>
                <a:gd name="T54" fmla="*/ 57 w 167"/>
                <a:gd name="T55" fmla="*/ 215 h 262"/>
                <a:gd name="T56" fmla="*/ 67 w 167"/>
                <a:gd name="T57" fmla="*/ 223 h 262"/>
                <a:gd name="T58" fmla="*/ 78 w 167"/>
                <a:gd name="T59" fmla="*/ 225 h 262"/>
                <a:gd name="T60" fmla="*/ 95 w 167"/>
                <a:gd name="T61" fmla="*/ 224 h 262"/>
                <a:gd name="T62" fmla="*/ 112 w 167"/>
                <a:gd name="T63" fmla="*/ 209 h 262"/>
                <a:gd name="T64" fmla="*/ 114 w 167"/>
                <a:gd name="T65" fmla="*/ 186 h 262"/>
                <a:gd name="T66" fmla="*/ 109 w 167"/>
                <a:gd name="T67" fmla="*/ 174 h 262"/>
                <a:gd name="T68" fmla="*/ 99 w 167"/>
                <a:gd name="T69" fmla="*/ 164 h 262"/>
                <a:gd name="T70" fmla="*/ 70 w 167"/>
                <a:gd name="T71" fmla="*/ 151 h 262"/>
                <a:gd name="T72" fmla="*/ 39 w 167"/>
                <a:gd name="T73" fmla="*/ 139 h 262"/>
                <a:gd name="T74" fmla="*/ 19 w 167"/>
                <a:gd name="T75" fmla="*/ 124 h 262"/>
                <a:gd name="T76" fmla="*/ 7 w 167"/>
                <a:gd name="T77" fmla="*/ 102 h 262"/>
                <a:gd name="T78" fmla="*/ 3 w 167"/>
                <a:gd name="T79" fmla="*/ 74 h 262"/>
                <a:gd name="T80" fmla="*/ 13 w 167"/>
                <a:gd name="T81" fmla="*/ 33 h 262"/>
                <a:gd name="T82" fmla="*/ 39 w 167"/>
                <a:gd name="T83" fmla="*/ 8 h 262"/>
                <a:gd name="T84" fmla="*/ 81 w 167"/>
                <a:gd name="T8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7" h="262">
                  <a:moveTo>
                    <a:pt x="81" y="0"/>
                  </a:moveTo>
                  <a:lnTo>
                    <a:pt x="98" y="2"/>
                  </a:lnTo>
                  <a:lnTo>
                    <a:pt x="113" y="4"/>
                  </a:lnTo>
                  <a:lnTo>
                    <a:pt x="126" y="9"/>
                  </a:lnTo>
                  <a:lnTo>
                    <a:pt x="137" y="16"/>
                  </a:lnTo>
                  <a:lnTo>
                    <a:pt x="147" y="26"/>
                  </a:lnTo>
                  <a:lnTo>
                    <a:pt x="154" y="37"/>
                  </a:lnTo>
                  <a:lnTo>
                    <a:pt x="157" y="51"/>
                  </a:lnTo>
                  <a:lnTo>
                    <a:pt x="160" y="68"/>
                  </a:lnTo>
                  <a:lnTo>
                    <a:pt x="160" y="75"/>
                  </a:lnTo>
                  <a:lnTo>
                    <a:pt x="110" y="75"/>
                  </a:lnTo>
                  <a:lnTo>
                    <a:pt x="109" y="59"/>
                  </a:lnTo>
                  <a:lnTo>
                    <a:pt x="104" y="47"/>
                  </a:lnTo>
                  <a:lnTo>
                    <a:pt x="95" y="40"/>
                  </a:lnTo>
                  <a:lnTo>
                    <a:pt x="83" y="37"/>
                  </a:lnTo>
                  <a:lnTo>
                    <a:pt x="78" y="38"/>
                  </a:lnTo>
                  <a:lnTo>
                    <a:pt x="72" y="38"/>
                  </a:lnTo>
                  <a:lnTo>
                    <a:pt x="69" y="40"/>
                  </a:lnTo>
                  <a:lnTo>
                    <a:pt x="64" y="43"/>
                  </a:lnTo>
                  <a:lnTo>
                    <a:pt x="60" y="47"/>
                  </a:lnTo>
                  <a:lnTo>
                    <a:pt x="57" y="51"/>
                  </a:lnTo>
                  <a:lnTo>
                    <a:pt x="55" y="56"/>
                  </a:lnTo>
                  <a:lnTo>
                    <a:pt x="55" y="61"/>
                  </a:lnTo>
                  <a:lnTo>
                    <a:pt x="53" y="68"/>
                  </a:lnTo>
                  <a:lnTo>
                    <a:pt x="55" y="74"/>
                  </a:lnTo>
                  <a:lnTo>
                    <a:pt x="56" y="82"/>
                  </a:lnTo>
                  <a:lnTo>
                    <a:pt x="59" y="87"/>
                  </a:lnTo>
                  <a:lnTo>
                    <a:pt x="67" y="94"/>
                  </a:lnTo>
                  <a:lnTo>
                    <a:pt x="80" y="102"/>
                  </a:lnTo>
                  <a:lnTo>
                    <a:pt x="119" y="118"/>
                  </a:lnTo>
                  <a:lnTo>
                    <a:pt x="132" y="125"/>
                  </a:lnTo>
                  <a:lnTo>
                    <a:pt x="143" y="132"/>
                  </a:lnTo>
                  <a:lnTo>
                    <a:pt x="151" y="139"/>
                  </a:lnTo>
                  <a:lnTo>
                    <a:pt x="157" y="146"/>
                  </a:lnTo>
                  <a:lnTo>
                    <a:pt x="162" y="155"/>
                  </a:lnTo>
                  <a:lnTo>
                    <a:pt x="165" y="164"/>
                  </a:lnTo>
                  <a:lnTo>
                    <a:pt x="167" y="186"/>
                  </a:lnTo>
                  <a:lnTo>
                    <a:pt x="165" y="210"/>
                  </a:lnTo>
                  <a:lnTo>
                    <a:pt x="157" y="229"/>
                  </a:lnTo>
                  <a:lnTo>
                    <a:pt x="145" y="244"/>
                  </a:lnTo>
                  <a:lnTo>
                    <a:pt x="127" y="254"/>
                  </a:lnTo>
                  <a:lnTo>
                    <a:pt x="105" y="259"/>
                  </a:lnTo>
                  <a:lnTo>
                    <a:pt x="80" y="262"/>
                  </a:lnTo>
                  <a:lnTo>
                    <a:pt x="53" y="259"/>
                  </a:lnTo>
                  <a:lnTo>
                    <a:pt x="33" y="253"/>
                  </a:lnTo>
                  <a:lnTo>
                    <a:pt x="18" y="243"/>
                  </a:lnTo>
                  <a:lnTo>
                    <a:pt x="8" y="229"/>
                  </a:lnTo>
                  <a:lnTo>
                    <a:pt x="1" y="211"/>
                  </a:lnTo>
                  <a:lnTo>
                    <a:pt x="0" y="190"/>
                  </a:lnTo>
                  <a:lnTo>
                    <a:pt x="0" y="179"/>
                  </a:lnTo>
                  <a:lnTo>
                    <a:pt x="51" y="179"/>
                  </a:lnTo>
                  <a:lnTo>
                    <a:pt x="51" y="187"/>
                  </a:lnTo>
                  <a:lnTo>
                    <a:pt x="51" y="195"/>
                  </a:lnTo>
                  <a:lnTo>
                    <a:pt x="52" y="202"/>
                  </a:lnTo>
                  <a:lnTo>
                    <a:pt x="53" y="210"/>
                  </a:lnTo>
                  <a:lnTo>
                    <a:pt x="57" y="215"/>
                  </a:lnTo>
                  <a:lnTo>
                    <a:pt x="62" y="219"/>
                  </a:lnTo>
                  <a:lnTo>
                    <a:pt x="67" y="223"/>
                  </a:lnTo>
                  <a:lnTo>
                    <a:pt x="72" y="224"/>
                  </a:lnTo>
                  <a:lnTo>
                    <a:pt x="78" y="225"/>
                  </a:lnTo>
                  <a:lnTo>
                    <a:pt x="84" y="225"/>
                  </a:lnTo>
                  <a:lnTo>
                    <a:pt x="95" y="224"/>
                  </a:lnTo>
                  <a:lnTo>
                    <a:pt x="105" y="218"/>
                  </a:lnTo>
                  <a:lnTo>
                    <a:pt x="112" y="209"/>
                  </a:lnTo>
                  <a:lnTo>
                    <a:pt x="114" y="195"/>
                  </a:lnTo>
                  <a:lnTo>
                    <a:pt x="114" y="186"/>
                  </a:lnTo>
                  <a:lnTo>
                    <a:pt x="112" y="179"/>
                  </a:lnTo>
                  <a:lnTo>
                    <a:pt x="109" y="174"/>
                  </a:lnTo>
                  <a:lnTo>
                    <a:pt x="104" y="168"/>
                  </a:lnTo>
                  <a:lnTo>
                    <a:pt x="99" y="164"/>
                  </a:lnTo>
                  <a:lnTo>
                    <a:pt x="90" y="159"/>
                  </a:lnTo>
                  <a:lnTo>
                    <a:pt x="70" y="151"/>
                  </a:lnTo>
                  <a:lnTo>
                    <a:pt x="53" y="145"/>
                  </a:lnTo>
                  <a:lnTo>
                    <a:pt x="39" y="139"/>
                  </a:lnTo>
                  <a:lnTo>
                    <a:pt x="28" y="131"/>
                  </a:lnTo>
                  <a:lnTo>
                    <a:pt x="19" y="124"/>
                  </a:lnTo>
                  <a:lnTo>
                    <a:pt x="12" y="113"/>
                  </a:lnTo>
                  <a:lnTo>
                    <a:pt x="7" y="102"/>
                  </a:lnTo>
                  <a:lnTo>
                    <a:pt x="4" y="89"/>
                  </a:lnTo>
                  <a:lnTo>
                    <a:pt x="3" y="74"/>
                  </a:lnTo>
                  <a:lnTo>
                    <a:pt x="5" y="51"/>
                  </a:lnTo>
                  <a:lnTo>
                    <a:pt x="13" y="33"/>
                  </a:lnTo>
                  <a:lnTo>
                    <a:pt x="24" y="18"/>
                  </a:lnTo>
                  <a:lnTo>
                    <a:pt x="39" y="8"/>
                  </a:lnTo>
                  <a:lnTo>
                    <a:pt x="59" y="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1"/>
            <p:cNvSpPr>
              <a:spLocks/>
            </p:cNvSpPr>
            <p:nvPr userDrawn="1"/>
          </p:nvSpPr>
          <p:spPr bwMode="auto">
            <a:xfrm>
              <a:off x="684" y="1693"/>
              <a:ext cx="53" cy="86"/>
            </a:xfrm>
            <a:custGeom>
              <a:avLst/>
              <a:gdLst>
                <a:gd name="T0" fmla="*/ 0 w 161"/>
                <a:gd name="T1" fmla="*/ 0 h 257"/>
                <a:gd name="T2" fmla="*/ 51 w 161"/>
                <a:gd name="T3" fmla="*/ 0 h 257"/>
                <a:gd name="T4" fmla="*/ 51 w 161"/>
                <a:gd name="T5" fmla="*/ 177 h 257"/>
                <a:gd name="T6" fmla="*/ 51 w 161"/>
                <a:gd name="T7" fmla="*/ 186 h 257"/>
                <a:gd name="T8" fmla="*/ 52 w 161"/>
                <a:gd name="T9" fmla="*/ 193 h 257"/>
                <a:gd name="T10" fmla="*/ 54 w 161"/>
                <a:gd name="T11" fmla="*/ 201 h 257"/>
                <a:gd name="T12" fmla="*/ 56 w 161"/>
                <a:gd name="T13" fmla="*/ 207 h 257"/>
                <a:gd name="T14" fmla="*/ 59 w 161"/>
                <a:gd name="T15" fmla="*/ 211 h 257"/>
                <a:gd name="T16" fmla="*/ 62 w 161"/>
                <a:gd name="T17" fmla="*/ 215 h 257"/>
                <a:gd name="T18" fmla="*/ 66 w 161"/>
                <a:gd name="T19" fmla="*/ 218 h 257"/>
                <a:gd name="T20" fmla="*/ 70 w 161"/>
                <a:gd name="T21" fmla="*/ 219 h 257"/>
                <a:gd name="T22" fmla="*/ 75 w 161"/>
                <a:gd name="T23" fmla="*/ 220 h 257"/>
                <a:gd name="T24" fmla="*/ 80 w 161"/>
                <a:gd name="T25" fmla="*/ 220 h 257"/>
                <a:gd name="T26" fmla="*/ 86 w 161"/>
                <a:gd name="T27" fmla="*/ 220 h 257"/>
                <a:gd name="T28" fmla="*/ 92 w 161"/>
                <a:gd name="T29" fmla="*/ 219 h 257"/>
                <a:gd name="T30" fmla="*/ 95 w 161"/>
                <a:gd name="T31" fmla="*/ 218 h 257"/>
                <a:gd name="T32" fmla="*/ 100 w 161"/>
                <a:gd name="T33" fmla="*/ 213 h 257"/>
                <a:gd name="T34" fmla="*/ 104 w 161"/>
                <a:gd name="T35" fmla="*/ 207 h 257"/>
                <a:gd name="T36" fmla="*/ 107 w 161"/>
                <a:gd name="T37" fmla="*/ 201 h 257"/>
                <a:gd name="T38" fmla="*/ 109 w 161"/>
                <a:gd name="T39" fmla="*/ 193 h 257"/>
                <a:gd name="T40" fmla="*/ 109 w 161"/>
                <a:gd name="T41" fmla="*/ 186 h 257"/>
                <a:gd name="T42" fmla="*/ 111 w 161"/>
                <a:gd name="T43" fmla="*/ 177 h 257"/>
                <a:gd name="T44" fmla="*/ 111 w 161"/>
                <a:gd name="T45" fmla="*/ 0 h 257"/>
                <a:gd name="T46" fmla="*/ 161 w 161"/>
                <a:gd name="T47" fmla="*/ 0 h 257"/>
                <a:gd name="T48" fmla="*/ 161 w 161"/>
                <a:gd name="T49" fmla="*/ 177 h 257"/>
                <a:gd name="T50" fmla="*/ 160 w 161"/>
                <a:gd name="T51" fmla="*/ 199 h 257"/>
                <a:gd name="T52" fmla="*/ 155 w 161"/>
                <a:gd name="T53" fmla="*/ 216 h 257"/>
                <a:gd name="T54" fmla="*/ 146 w 161"/>
                <a:gd name="T55" fmla="*/ 230 h 257"/>
                <a:gd name="T56" fmla="*/ 136 w 161"/>
                <a:gd name="T57" fmla="*/ 242 h 257"/>
                <a:gd name="T58" fmla="*/ 124 w 161"/>
                <a:gd name="T59" fmla="*/ 249 h 257"/>
                <a:gd name="T60" fmla="*/ 111 w 161"/>
                <a:gd name="T61" fmla="*/ 254 h 257"/>
                <a:gd name="T62" fmla="*/ 80 w 161"/>
                <a:gd name="T63" fmla="*/ 257 h 257"/>
                <a:gd name="T64" fmla="*/ 51 w 161"/>
                <a:gd name="T65" fmla="*/ 254 h 257"/>
                <a:gd name="T66" fmla="*/ 37 w 161"/>
                <a:gd name="T67" fmla="*/ 249 h 257"/>
                <a:gd name="T68" fmla="*/ 24 w 161"/>
                <a:gd name="T69" fmla="*/ 243 h 257"/>
                <a:gd name="T70" fmla="*/ 14 w 161"/>
                <a:gd name="T71" fmla="*/ 233 h 257"/>
                <a:gd name="T72" fmla="*/ 7 w 161"/>
                <a:gd name="T73" fmla="*/ 218 h 257"/>
                <a:gd name="T74" fmla="*/ 2 w 161"/>
                <a:gd name="T75" fmla="*/ 200 h 257"/>
                <a:gd name="T76" fmla="*/ 0 w 161"/>
                <a:gd name="T77" fmla="*/ 177 h 257"/>
                <a:gd name="T78" fmla="*/ 0 w 161"/>
                <a:gd name="T7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1" h="257">
                  <a:moveTo>
                    <a:pt x="0" y="0"/>
                  </a:moveTo>
                  <a:lnTo>
                    <a:pt x="51" y="0"/>
                  </a:lnTo>
                  <a:lnTo>
                    <a:pt x="51" y="177"/>
                  </a:lnTo>
                  <a:lnTo>
                    <a:pt x="51" y="186"/>
                  </a:lnTo>
                  <a:lnTo>
                    <a:pt x="52" y="193"/>
                  </a:lnTo>
                  <a:lnTo>
                    <a:pt x="54" y="201"/>
                  </a:lnTo>
                  <a:lnTo>
                    <a:pt x="56" y="207"/>
                  </a:lnTo>
                  <a:lnTo>
                    <a:pt x="59" y="211"/>
                  </a:lnTo>
                  <a:lnTo>
                    <a:pt x="62" y="215"/>
                  </a:lnTo>
                  <a:lnTo>
                    <a:pt x="66" y="218"/>
                  </a:lnTo>
                  <a:lnTo>
                    <a:pt x="70" y="219"/>
                  </a:lnTo>
                  <a:lnTo>
                    <a:pt x="75" y="220"/>
                  </a:lnTo>
                  <a:lnTo>
                    <a:pt x="80" y="220"/>
                  </a:lnTo>
                  <a:lnTo>
                    <a:pt x="86" y="220"/>
                  </a:lnTo>
                  <a:lnTo>
                    <a:pt x="92" y="219"/>
                  </a:lnTo>
                  <a:lnTo>
                    <a:pt x="95" y="218"/>
                  </a:lnTo>
                  <a:lnTo>
                    <a:pt x="100" y="213"/>
                  </a:lnTo>
                  <a:lnTo>
                    <a:pt x="104" y="207"/>
                  </a:lnTo>
                  <a:lnTo>
                    <a:pt x="107" y="201"/>
                  </a:lnTo>
                  <a:lnTo>
                    <a:pt x="109" y="193"/>
                  </a:lnTo>
                  <a:lnTo>
                    <a:pt x="109" y="186"/>
                  </a:lnTo>
                  <a:lnTo>
                    <a:pt x="111" y="177"/>
                  </a:lnTo>
                  <a:lnTo>
                    <a:pt x="111" y="0"/>
                  </a:lnTo>
                  <a:lnTo>
                    <a:pt x="161" y="0"/>
                  </a:lnTo>
                  <a:lnTo>
                    <a:pt x="161" y="177"/>
                  </a:lnTo>
                  <a:lnTo>
                    <a:pt x="160" y="199"/>
                  </a:lnTo>
                  <a:lnTo>
                    <a:pt x="155" y="216"/>
                  </a:lnTo>
                  <a:lnTo>
                    <a:pt x="146" y="230"/>
                  </a:lnTo>
                  <a:lnTo>
                    <a:pt x="136" y="242"/>
                  </a:lnTo>
                  <a:lnTo>
                    <a:pt x="124" y="249"/>
                  </a:lnTo>
                  <a:lnTo>
                    <a:pt x="111" y="254"/>
                  </a:lnTo>
                  <a:lnTo>
                    <a:pt x="80" y="257"/>
                  </a:lnTo>
                  <a:lnTo>
                    <a:pt x="51" y="254"/>
                  </a:lnTo>
                  <a:lnTo>
                    <a:pt x="37" y="249"/>
                  </a:lnTo>
                  <a:lnTo>
                    <a:pt x="24" y="243"/>
                  </a:lnTo>
                  <a:lnTo>
                    <a:pt x="14" y="233"/>
                  </a:lnTo>
                  <a:lnTo>
                    <a:pt x="7" y="218"/>
                  </a:lnTo>
                  <a:lnTo>
                    <a:pt x="2" y="200"/>
                  </a:lnTo>
                  <a:lnTo>
                    <a:pt x="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2"/>
            <p:cNvSpPr>
              <a:spLocks/>
            </p:cNvSpPr>
            <p:nvPr userDrawn="1"/>
          </p:nvSpPr>
          <p:spPr bwMode="auto">
            <a:xfrm>
              <a:off x="746" y="1692"/>
              <a:ext cx="56" cy="87"/>
            </a:xfrm>
            <a:custGeom>
              <a:avLst/>
              <a:gdLst>
                <a:gd name="T0" fmla="*/ 103 w 166"/>
                <a:gd name="T1" fmla="*/ 2 h 262"/>
                <a:gd name="T2" fmla="*/ 129 w 166"/>
                <a:gd name="T3" fmla="*/ 9 h 262"/>
                <a:gd name="T4" fmla="*/ 152 w 166"/>
                <a:gd name="T5" fmla="*/ 32 h 262"/>
                <a:gd name="T6" fmla="*/ 162 w 166"/>
                <a:gd name="T7" fmla="*/ 61 h 262"/>
                <a:gd name="T8" fmla="*/ 113 w 166"/>
                <a:gd name="T9" fmla="*/ 90 h 262"/>
                <a:gd name="T10" fmla="*/ 110 w 166"/>
                <a:gd name="T11" fmla="*/ 60 h 262"/>
                <a:gd name="T12" fmla="*/ 101 w 166"/>
                <a:gd name="T13" fmla="*/ 43 h 262"/>
                <a:gd name="T14" fmla="*/ 82 w 166"/>
                <a:gd name="T15" fmla="*/ 37 h 262"/>
                <a:gd name="T16" fmla="*/ 71 w 166"/>
                <a:gd name="T17" fmla="*/ 40 h 262"/>
                <a:gd name="T18" fmla="*/ 63 w 166"/>
                <a:gd name="T19" fmla="*/ 47 h 262"/>
                <a:gd name="T20" fmla="*/ 57 w 166"/>
                <a:gd name="T21" fmla="*/ 60 h 262"/>
                <a:gd name="T22" fmla="*/ 52 w 166"/>
                <a:gd name="T23" fmla="*/ 89 h 262"/>
                <a:gd name="T24" fmla="*/ 51 w 166"/>
                <a:gd name="T25" fmla="*/ 135 h 262"/>
                <a:gd name="T26" fmla="*/ 53 w 166"/>
                <a:gd name="T27" fmla="*/ 182 h 262"/>
                <a:gd name="T28" fmla="*/ 58 w 166"/>
                <a:gd name="T29" fmla="*/ 209 h 262"/>
                <a:gd name="T30" fmla="*/ 64 w 166"/>
                <a:gd name="T31" fmla="*/ 219 h 262"/>
                <a:gd name="T32" fmla="*/ 73 w 166"/>
                <a:gd name="T33" fmla="*/ 224 h 262"/>
                <a:gd name="T34" fmla="*/ 83 w 166"/>
                <a:gd name="T35" fmla="*/ 225 h 262"/>
                <a:gd name="T36" fmla="*/ 96 w 166"/>
                <a:gd name="T37" fmla="*/ 223 h 262"/>
                <a:gd name="T38" fmla="*/ 103 w 166"/>
                <a:gd name="T39" fmla="*/ 218 h 262"/>
                <a:gd name="T40" fmla="*/ 109 w 166"/>
                <a:gd name="T41" fmla="*/ 209 h 262"/>
                <a:gd name="T42" fmla="*/ 113 w 166"/>
                <a:gd name="T43" fmla="*/ 195 h 262"/>
                <a:gd name="T44" fmla="*/ 115 w 166"/>
                <a:gd name="T45" fmla="*/ 162 h 262"/>
                <a:gd name="T46" fmla="*/ 166 w 166"/>
                <a:gd name="T47" fmla="*/ 182 h 262"/>
                <a:gd name="T48" fmla="*/ 158 w 166"/>
                <a:gd name="T49" fmla="*/ 218 h 262"/>
                <a:gd name="T50" fmla="*/ 141 w 166"/>
                <a:gd name="T51" fmla="*/ 245 h 262"/>
                <a:gd name="T52" fmla="*/ 109 w 166"/>
                <a:gd name="T53" fmla="*/ 261 h 262"/>
                <a:gd name="T54" fmla="*/ 68 w 166"/>
                <a:gd name="T55" fmla="*/ 261 h 262"/>
                <a:gd name="T56" fmla="*/ 40 w 166"/>
                <a:gd name="T57" fmla="*/ 253 h 262"/>
                <a:gd name="T58" fmla="*/ 14 w 166"/>
                <a:gd name="T59" fmla="*/ 226 h 262"/>
                <a:gd name="T60" fmla="*/ 2 w 166"/>
                <a:gd name="T61" fmla="*/ 184 h 262"/>
                <a:gd name="T62" fmla="*/ 0 w 166"/>
                <a:gd name="T63" fmla="*/ 131 h 262"/>
                <a:gd name="T64" fmla="*/ 2 w 166"/>
                <a:gd name="T65" fmla="*/ 79 h 262"/>
                <a:gd name="T66" fmla="*/ 14 w 166"/>
                <a:gd name="T67" fmla="*/ 37 h 262"/>
                <a:gd name="T68" fmla="*/ 40 w 166"/>
                <a:gd name="T69" fmla="*/ 10 h 262"/>
                <a:gd name="T70" fmla="*/ 68 w 166"/>
                <a:gd name="T71" fmla="*/ 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262">
                  <a:moveTo>
                    <a:pt x="86" y="0"/>
                  </a:moveTo>
                  <a:lnTo>
                    <a:pt x="103" y="2"/>
                  </a:lnTo>
                  <a:lnTo>
                    <a:pt x="116" y="4"/>
                  </a:lnTo>
                  <a:lnTo>
                    <a:pt x="129" y="9"/>
                  </a:lnTo>
                  <a:lnTo>
                    <a:pt x="143" y="19"/>
                  </a:lnTo>
                  <a:lnTo>
                    <a:pt x="152" y="32"/>
                  </a:lnTo>
                  <a:lnTo>
                    <a:pt x="158" y="46"/>
                  </a:lnTo>
                  <a:lnTo>
                    <a:pt x="162" y="61"/>
                  </a:lnTo>
                  <a:lnTo>
                    <a:pt x="165" y="90"/>
                  </a:lnTo>
                  <a:lnTo>
                    <a:pt x="113" y="90"/>
                  </a:lnTo>
                  <a:lnTo>
                    <a:pt x="113" y="74"/>
                  </a:lnTo>
                  <a:lnTo>
                    <a:pt x="110" y="60"/>
                  </a:lnTo>
                  <a:lnTo>
                    <a:pt x="106" y="50"/>
                  </a:lnTo>
                  <a:lnTo>
                    <a:pt x="101" y="43"/>
                  </a:lnTo>
                  <a:lnTo>
                    <a:pt x="94" y="40"/>
                  </a:lnTo>
                  <a:lnTo>
                    <a:pt x="82" y="37"/>
                  </a:lnTo>
                  <a:lnTo>
                    <a:pt x="77" y="38"/>
                  </a:lnTo>
                  <a:lnTo>
                    <a:pt x="71" y="40"/>
                  </a:lnTo>
                  <a:lnTo>
                    <a:pt x="67" y="43"/>
                  </a:lnTo>
                  <a:lnTo>
                    <a:pt x="63" y="47"/>
                  </a:lnTo>
                  <a:lnTo>
                    <a:pt x="59" y="52"/>
                  </a:lnTo>
                  <a:lnTo>
                    <a:pt x="57" y="60"/>
                  </a:lnTo>
                  <a:lnTo>
                    <a:pt x="54" y="73"/>
                  </a:lnTo>
                  <a:lnTo>
                    <a:pt x="52" y="89"/>
                  </a:lnTo>
                  <a:lnTo>
                    <a:pt x="51" y="111"/>
                  </a:lnTo>
                  <a:lnTo>
                    <a:pt x="51" y="135"/>
                  </a:lnTo>
                  <a:lnTo>
                    <a:pt x="52" y="162"/>
                  </a:lnTo>
                  <a:lnTo>
                    <a:pt x="53" y="182"/>
                  </a:lnTo>
                  <a:lnTo>
                    <a:pt x="56" y="197"/>
                  </a:lnTo>
                  <a:lnTo>
                    <a:pt x="58" y="209"/>
                  </a:lnTo>
                  <a:lnTo>
                    <a:pt x="62" y="215"/>
                  </a:lnTo>
                  <a:lnTo>
                    <a:pt x="64" y="219"/>
                  </a:lnTo>
                  <a:lnTo>
                    <a:pt x="70" y="223"/>
                  </a:lnTo>
                  <a:lnTo>
                    <a:pt x="73" y="224"/>
                  </a:lnTo>
                  <a:lnTo>
                    <a:pt x="78" y="225"/>
                  </a:lnTo>
                  <a:lnTo>
                    <a:pt x="83" y="225"/>
                  </a:lnTo>
                  <a:lnTo>
                    <a:pt x="90" y="225"/>
                  </a:lnTo>
                  <a:lnTo>
                    <a:pt x="96" y="223"/>
                  </a:lnTo>
                  <a:lnTo>
                    <a:pt x="100" y="221"/>
                  </a:lnTo>
                  <a:lnTo>
                    <a:pt x="103" y="218"/>
                  </a:lnTo>
                  <a:lnTo>
                    <a:pt x="106" y="214"/>
                  </a:lnTo>
                  <a:lnTo>
                    <a:pt x="109" y="209"/>
                  </a:lnTo>
                  <a:lnTo>
                    <a:pt x="111" y="202"/>
                  </a:lnTo>
                  <a:lnTo>
                    <a:pt x="113" y="195"/>
                  </a:lnTo>
                  <a:lnTo>
                    <a:pt x="115" y="179"/>
                  </a:lnTo>
                  <a:lnTo>
                    <a:pt x="115" y="162"/>
                  </a:lnTo>
                  <a:lnTo>
                    <a:pt x="166" y="162"/>
                  </a:lnTo>
                  <a:lnTo>
                    <a:pt x="166" y="182"/>
                  </a:lnTo>
                  <a:lnTo>
                    <a:pt x="163" y="200"/>
                  </a:lnTo>
                  <a:lnTo>
                    <a:pt x="158" y="218"/>
                  </a:lnTo>
                  <a:lnTo>
                    <a:pt x="151" y="233"/>
                  </a:lnTo>
                  <a:lnTo>
                    <a:pt x="141" y="245"/>
                  </a:lnTo>
                  <a:lnTo>
                    <a:pt x="127" y="254"/>
                  </a:lnTo>
                  <a:lnTo>
                    <a:pt x="109" y="261"/>
                  </a:lnTo>
                  <a:lnTo>
                    <a:pt x="86" y="262"/>
                  </a:lnTo>
                  <a:lnTo>
                    <a:pt x="68" y="261"/>
                  </a:lnTo>
                  <a:lnTo>
                    <a:pt x="53" y="258"/>
                  </a:lnTo>
                  <a:lnTo>
                    <a:pt x="40" y="253"/>
                  </a:lnTo>
                  <a:lnTo>
                    <a:pt x="25" y="242"/>
                  </a:lnTo>
                  <a:lnTo>
                    <a:pt x="14" y="226"/>
                  </a:lnTo>
                  <a:lnTo>
                    <a:pt x="6" y="207"/>
                  </a:lnTo>
                  <a:lnTo>
                    <a:pt x="2" y="184"/>
                  </a:lnTo>
                  <a:lnTo>
                    <a:pt x="1" y="159"/>
                  </a:lnTo>
                  <a:lnTo>
                    <a:pt x="0" y="131"/>
                  </a:lnTo>
                  <a:lnTo>
                    <a:pt x="1" y="104"/>
                  </a:lnTo>
                  <a:lnTo>
                    <a:pt x="2" y="79"/>
                  </a:lnTo>
                  <a:lnTo>
                    <a:pt x="6" y="56"/>
                  </a:lnTo>
                  <a:lnTo>
                    <a:pt x="14" y="37"/>
                  </a:lnTo>
                  <a:lnTo>
                    <a:pt x="25" y="22"/>
                  </a:lnTo>
                  <a:lnTo>
                    <a:pt x="40" y="10"/>
                  </a:lnTo>
                  <a:lnTo>
                    <a:pt x="53" y="4"/>
                  </a:lnTo>
                  <a:lnTo>
                    <a:pt x="68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3"/>
            <p:cNvSpPr>
              <a:spLocks/>
            </p:cNvSpPr>
            <p:nvPr userDrawn="1"/>
          </p:nvSpPr>
          <p:spPr bwMode="auto">
            <a:xfrm>
              <a:off x="810" y="1692"/>
              <a:ext cx="55" cy="87"/>
            </a:xfrm>
            <a:custGeom>
              <a:avLst/>
              <a:gdLst>
                <a:gd name="T0" fmla="*/ 103 w 166"/>
                <a:gd name="T1" fmla="*/ 2 h 262"/>
                <a:gd name="T2" fmla="*/ 129 w 166"/>
                <a:gd name="T3" fmla="*/ 9 h 262"/>
                <a:gd name="T4" fmla="*/ 152 w 166"/>
                <a:gd name="T5" fmla="*/ 32 h 262"/>
                <a:gd name="T6" fmla="*/ 162 w 166"/>
                <a:gd name="T7" fmla="*/ 61 h 262"/>
                <a:gd name="T8" fmla="*/ 113 w 166"/>
                <a:gd name="T9" fmla="*/ 90 h 262"/>
                <a:gd name="T10" fmla="*/ 110 w 166"/>
                <a:gd name="T11" fmla="*/ 60 h 262"/>
                <a:gd name="T12" fmla="*/ 101 w 166"/>
                <a:gd name="T13" fmla="*/ 43 h 262"/>
                <a:gd name="T14" fmla="*/ 82 w 166"/>
                <a:gd name="T15" fmla="*/ 37 h 262"/>
                <a:gd name="T16" fmla="*/ 71 w 166"/>
                <a:gd name="T17" fmla="*/ 40 h 262"/>
                <a:gd name="T18" fmla="*/ 63 w 166"/>
                <a:gd name="T19" fmla="*/ 47 h 262"/>
                <a:gd name="T20" fmla="*/ 57 w 166"/>
                <a:gd name="T21" fmla="*/ 60 h 262"/>
                <a:gd name="T22" fmla="*/ 52 w 166"/>
                <a:gd name="T23" fmla="*/ 89 h 262"/>
                <a:gd name="T24" fmla="*/ 51 w 166"/>
                <a:gd name="T25" fmla="*/ 135 h 262"/>
                <a:gd name="T26" fmla="*/ 52 w 166"/>
                <a:gd name="T27" fmla="*/ 182 h 262"/>
                <a:gd name="T28" fmla="*/ 58 w 166"/>
                <a:gd name="T29" fmla="*/ 209 h 262"/>
                <a:gd name="T30" fmla="*/ 65 w 166"/>
                <a:gd name="T31" fmla="*/ 219 h 262"/>
                <a:gd name="T32" fmla="*/ 73 w 166"/>
                <a:gd name="T33" fmla="*/ 224 h 262"/>
                <a:gd name="T34" fmla="*/ 84 w 166"/>
                <a:gd name="T35" fmla="*/ 225 h 262"/>
                <a:gd name="T36" fmla="*/ 96 w 166"/>
                <a:gd name="T37" fmla="*/ 223 h 262"/>
                <a:gd name="T38" fmla="*/ 103 w 166"/>
                <a:gd name="T39" fmla="*/ 218 h 262"/>
                <a:gd name="T40" fmla="*/ 109 w 166"/>
                <a:gd name="T41" fmla="*/ 209 h 262"/>
                <a:gd name="T42" fmla="*/ 113 w 166"/>
                <a:gd name="T43" fmla="*/ 195 h 262"/>
                <a:gd name="T44" fmla="*/ 115 w 166"/>
                <a:gd name="T45" fmla="*/ 162 h 262"/>
                <a:gd name="T46" fmla="*/ 165 w 166"/>
                <a:gd name="T47" fmla="*/ 182 h 262"/>
                <a:gd name="T48" fmla="*/ 158 w 166"/>
                <a:gd name="T49" fmla="*/ 218 h 262"/>
                <a:gd name="T50" fmla="*/ 141 w 166"/>
                <a:gd name="T51" fmla="*/ 245 h 262"/>
                <a:gd name="T52" fmla="*/ 109 w 166"/>
                <a:gd name="T53" fmla="*/ 261 h 262"/>
                <a:gd name="T54" fmla="*/ 68 w 166"/>
                <a:gd name="T55" fmla="*/ 261 h 262"/>
                <a:gd name="T56" fmla="*/ 41 w 166"/>
                <a:gd name="T57" fmla="*/ 253 h 262"/>
                <a:gd name="T58" fmla="*/ 14 w 166"/>
                <a:gd name="T59" fmla="*/ 226 h 262"/>
                <a:gd name="T60" fmla="*/ 2 w 166"/>
                <a:gd name="T61" fmla="*/ 184 h 262"/>
                <a:gd name="T62" fmla="*/ 0 w 166"/>
                <a:gd name="T63" fmla="*/ 131 h 262"/>
                <a:gd name="T64" fmla="*/ 2 w 166"/>
                <a:gd name="T65" fmla="*/ 79 h 262"/>
                <a:gd name="T66" fmla="*/ 14 w 166"/>
                <a:gd name="T67" fmla="*/ 37 h 262"/>
                <a:gd name="T68" fmla="*/ 41 w 166"/>
                <a:gd name="T69" fmla="*/ 10 h 262"/>
                <a:gd name="T70" fmla="*/ 68 w 166"/>
                <a:gd name="T71" fmla="*/ 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262">
                  <a:moveTo>
                    <a:pt x="86" y="0"/>
                  </a:moveTo>
                  <a:lnTo>
                    <a:pt x="103" y="2"/>
                  </a:lnTo>
                  <a:lnTo>
                    <a:pt x="117" y="4"/>
                  </a:lnTo>
                  <a:lnTo>
                    <a:pt x="129" y="9"/>
                  </a:lnTo>
                  <a:lnTo>
                    <a:pt x="142" y="19"/>
                  </a:lnTo>
                  <a:lnTo>
                    <a:pt x="152" y="32"/>
                  </a:lnTo>
                  <a:lnTo>
                    <a:pt x="158" y="46"/>
                  </a:lnTo>
                  <a:lnTo>
                    <a:pt x="162" y="61"/>
                  </a:lnTo>
                  <a:lnTo>
                    <a:pt x="163" y="90"/>
                  </a:lnTo>
                  <a:lnTo>
                    <a:pt x="113" y="90"/>
                  </a:lnTo>
                  <a:lnTo>
                    <a:pt x="113" y="74"/>
                  </a:lnTo>
                  <a:lnTo>
                    <a:pt x="110" y="60"/>
                  </a:lnTo>
                  <a:lnTo>
                    <a:pt x="106" y="50"/>
                  </a:lnTo>
                  <a:lnTo>
                    <a:pt x="101" y="43"/>
                  </a:lnTo>
                  <a:lnTo>
                    <a:pt x="92" y="40"/>
                  </a:lnTo>
                  <a:lnTo>
                    <a:pt x="82" y="37"/>
                  </a:lnTo>
                  <a:lnTo>
                    <a:pt x="76" y="38"/>
                  </a:lnTo>
                  <a:lnTo>
                    <a:pt x="71" y="40"/>
                  </a:lnTo>
                  <a:lnTo>
                    <a:pt x="67" y="43"/>
                  </a:lnTo>
                  <a:lnTo>
                    <a:pt x="63" y="47"/>
                  </a:lnTo>
                  <a:lnTo>
                    <a:pt x="60" y="52"/>
                  </a:lnTo>
                  <a:lnTo>
                    <a:pt x="57" y="60"/>
                  </a:lnTo>
                  <a:lnTo>
                    <a:pt x="54" y="73"/>
                  </a:lnTo>
                  <a:lnTo>
                    <a:pt x="52" y="89"/>
                  </a:lnTo>
                  <a:lnTo>
                    <a:pt x="51" y="111"/>
                  </a:lnTo>
                  <a:lnTo>
                    <a:pt x="51" y="135"/>
                  </a:lnTo>
                  <a:lnTo>
                    <a:pt x="51" y="162"/>
                  </a:lnTo>
                  <a:lnTo>
                    <a:pt x="52" y="182"/>
                  </a:lnTo>
                  <a:lnTo>
                    <a:pt x="54" y="197"/>
                  </a:lnTo>
                  <a:lnTo>
                    <a:pt x="58" y="209"/>
                  </a:lnTo>
                  <a:lnTo>
                    <a:pt x="62" y="215"/>
                  </a:lnTo>
                  <a:lnTo>
                    <a:pt x="65" y="219"/>
                  </a:lnTo>
                  <a:lnTo>
                    <a:pt x="68" y="223"/>
                  </a:lnTo>
                  <a:lnTo>
                    <a:pt x="73" y="224"/>
                  </a:lnTo>
                  <a:lnTo>
                    <a:pt x="79" y="225"/>
                  </a:lnTo>
                  <a:lnTo>
                    <a:pt x="84" y="225"/>
                  </a:lnTo>
                  <a:lnTo>
                    <a:pt x="90" y="225"/>
                  </a:lnTo>
                  <a:lnTo>
                    <a:pt x="96" y="223"/>
                  </a:lnTo>
                  <a:lnTo>
                    <a:pt x="100" y="221"/>
                  </a:lnTo>
                  <a:lnTo>
                    <a:pt x="103" y="218"/>
                  </a:lnTo>
                  <a:lnTo>
                    <a:pt x="106" y="214"/>
                  </a:lnTo>
                  <a:lnTo>
                    <a:pt x="109" y="209"/>
                  </a:lnTo>
                  <a:lnTo>
                    <a:pt x="111" y="202"/>
                  </a:lnTo>
                  <a:lnTo>
                    <a:pt x="113" y="195"/>
                  </a:lnTo>
                  <a:lnTo>
                    <a:pt x="114" y="179"/>
                  </a:lnTo>
                  <a:lnTo>
                    <a:pt x="115" y="162"/>
                  </a:lnTo>
                  <a:lnTo>
                    <a:pt x="166" y="162"/>
                  </a:lnTo>
                  <a:lnTo>
                    <a:pt x="165" y="182"/>
                  </a:lnTo>
                  <a:lnTo>
                    <a:pt x="163" y="200"/>
                  </a:lnTo>
                  <a:lnTo>
                    <a:pt x="158" y="218"/>
                  </a:lnTo>
                  <a:lnTo>
                    <a:pt x="151" y="233"/>
                  </a:lnTo>
                  <a:lnTo>
                    <a:pt x="141" y="245"/>
                  </a:lnTo>
                  <a:lnTo>
                    <a:pt x="127" y="254"/>
                  </a:lnTo>
                  <a:lnTo>
                    <a:pt x="109" y="261"/>
                  </a:lnTo>
                  <a:lnTo>
                    <a:pt x="86" y="262"/>
                  </a:lnTo>
                  <a:lnTo>
                    <a:pt x="68" y="261"/>
                  </a:lnTo>
                  <a:lnTo>
                    <a:pt x="53" y="258"/>
                  </a:lnTo>
                  <a:lnTo>
                    <a:pt x="41" y="253"/>
                  </a:lnTo>
                  <a:lnTo>
                    <a:pt x="25" y="242"/>
                  </a:lnTo>
                  <a:lnTo>
                    <a:pt x="14" y="226"/>
                  </a:lnTo>
                  <a:lnTo>
                    <a:pt x="6" y="207"/>
                  </a:lnTo>
                  <a:lnTo>
                    <a:pt x="2" y="184"/>
                  </a:lnTo>
                  <a:lnTo>
                    <a:pt x="0" y="159"/>
                  </a:lnTo>
                  <a:lnTo>
                    <a:pt x="0" y="131"/>
                  </a:lnTo>
                  <a:lnTo>
                    <a:pt x="0" y="104"/>
                  </a:lnTo>
                  <a:lnTo>
                    <a:pt x="2" y="79"/>
                  </a:lnTo>
                  <a:lnTo>
                    <a:pt x="6" y="56"/>
                  </a:lnTo>
                  <a:lnTo>
                    <a:pt x="14" y="37"/>
                  </a:lnTo>
                  <a:lnTo>
                    <a:pt x="25" y="22"/>
                  </a:lnTo>
                  <a:lnTo>
                    <a:pt x="41" y="10"/>
                  </a:lnTo>
                  <a:lnTo>
                    <a:pt x="53" y="4"/>
                  </a:lnTo>
                  <a:lnTo>
                    <a:pt x="68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4"/>
            <p:cNvSpPr>
              <a:spLocks/>
            </p:cNvSpPr>
            <p:nvPr userDrawn="1"/>
          </p:nvSpPr>
          <p:spPr bwMode="auto">
            <a:xfrm>
              <a:off x="875" y="1693"/>
              <a:ext cx="48" cy="85"/>
            </a:xfrm>
            <a:custGeom>
              <a:avLst/>
              <a:gdLst>
                <a:gd name="T0" fmla="*/ 0 w 145"/>
                <a:gd name="T1" fmla="*/ 0 h 253"/>
                <a:gd name="T2" fmla="*/ 141 w 145"/>
                <a:gd name="T3" fmla="*/ 0 h 253"/>
                <a:gd name="T4" fmla="*/ 141 w 145"/>
                <a:gd name="T5" fmla="*/ 42 h 253"/>
                <a:gd name="T6" fmla="*/ 51 w 145"/>
                <a:gd name="T7" fmla="*/ 42 h 253"/>
                <a:gd name="T8" fmla="*/ 51 w 145"/>
                <a:gd name="T9" fmla="*/ 102 h 253"/>
                <a:gd name="T10" fmla="*/ 136 w 145"/>
                <a:gd name="T11" fmla="*/ 102 h 253"/>
                <a:gd name="T12" fmla="*/ 136 w 145"/>
                <a:gd name="T13" fmla="*/ 144 h 253"/>
                <a:gd name="T14" fmla="*/ 51 w 145"/>
                <a:gd name="T15" fmla="*/ 144 h 253"/>
                <a:gd name="T16" fmla="*/ 51 w 145"/>
                <a:gd name="T17" fmla="*/ 211 h 253"/>
                <a:gd name="T18" fmla="*/ 145 w 145"/>
                <a:gd name="T19" fmla="*/ 211 h 253"/>
                <a:gd name="T20" fmla="*/ 145 w 145"/>
                <a:gd name="T21" fmla="*/ 253 h 253"/>
                <a:gd name="T22" fmla="*/ 0 w 145"/>
                <a:gd name="T23" fmla="*/ 253 h 253"/>
                <a:gd name="T24" fmla="*/ 0 w 145"/>
                <a:gd name="T25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253">
                  <a:moveTo>
                    <a:pt x="0" y="0"/>
                  </a:moveTo>
                  <a:lnTo>
                    <a:pt x="141" y="0"/>
                  </a:lnTo>
                  <a:lnTo>
                    <a:pt x="141" y="42"/>
                  </a:lnTo>
                  <a:lnTo>
                    <a:pt x="51" y="42"/>
                  </a:lnTo>
                  <a:lnTo>
                    <a:pt x="51" y="102"/>
                  </a:lnTo>
                  <a:lnTo>
                    <a:pt x="136" y="102"/>
                  </a:lnTo>
                  <a:lnTo>
                    <a:pt x="136" y="144"/>
                  </a:lnTo>
                  <a:lnTo>
                    <a:pt x="51" y="144"/>
                  </a:lnTo>
                  <a:lnTo>
                    <a:pt x="51" y="211"/>
                  </a:lnTo>
                  <a:lnTo>
                    <a:pt x="145" y="211"/>
                  </a:lnTo>
                  <a:lnTo>
                    <a:pt x="145" y="253"/>
                  </a:lnTo>
                  <a:lnTo>
                    <a:pt x="0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5"/>
            <p:cNvSpPr>
              <a:spLocks/>
            </p:cNvSpPr>
            <p:nvPr userDrawn="1"/>
          </p:nvSpPr>
          <p:spPr bwMode="auto">
            <a:xfrm>
              <a:off x="928" y="1692"/>
              <a:ext cx="56" cy="87"/>
            </a:xfrm>
            <a:custGeom>
              <a:avLst/>
              <a:gdLst>
                <a:gd name="T0" fmla="*/ 99 w 168"/>
                <a:gd name="T1" fmla="*/ 2 h 262"/>
                <a:gd name="T2" fmla="*/ 127 w 168"/>
                <a:gd name="T3" fmla="*/ 9 h 262"/>
                <a:gd name="T4" fmla="*/ 147 w 168"/>
                <a:gd name="T5" fmla="*/ 26 h 262"/>
                <a:gd name="T6" fmla="*/ 158 w 168"/>
                <a:gd name="T7" fmla="*/ 51 h 262"/>
                <a:gd name="T8" fmla="*/ 159 w 168"/>
                <a:gd name="T9" fmla="*/ 75 h 262"/>
                <a:gd name="T10" fmla="*/ 110 w 168"/>
                <a:gd name="T11" fmla="*/ 59 h 262"/>
                <a:gd name="T12" fmla="*/ 96 w 168"/>
                <a:gd name="T13" fmla="*/ 40 h 262"/>
                <a:gd name="T14" fmla="*/ 78 w 168"/>
                <a:gd name="T15" fmla="*/ 38 h 262"/>
                <a:gd name="T16" fmla="*/ 69 w 168"/>
                <a:gd name="T17" fmla="*/ 40 h 262"/>
                <a:gd name="T18" fmla="*/ 61 w 168"/>
                <a:gd name="T19" fmla="*/ 47 h 262"/>
                <a:gd name="T20" fmla="*/ 56 w 168"/>
                <a:gd name="T21" fmla="*/ 56 h 262"/>
                <a:gd name="T22" fmla="*/ 54 w 168"/>
                <a:gd name="T23" fmla="*/ 68 h 262"/>
                <a:gd name="T24" fmla="*/ 57 w 168"/>
                <a:gd name="T25" fmla="*/ 82 h 262"/>
                <a:gd name="T26" fmla="*/ 67 w 168"/>
                <a:gd name="T27" fmla="*/ 94 h 262"/>
                <a:gd name="T28" fmla="*/ 120 w 168"/>
                <a:gd name="T29" fmla="*/ 118 h 262"/>
                <a:gd name="T30" fmla="*/ 144 w 168"/>
                <a:gd name="T31" fmla="*/ 132 h 262"/>
                <a:gd name="T32" fmla="*/ 158 w 168"/>
                <a:gd name="T33" fmla="*/ 146 h 262"/>
                <a:gd name="T34" fmla="*/ 166 w 168"/>
                <a:gd name="T35" fmla="*/ 164 h 262"/>
                <a:gd name="T36" fmla="*/ 166 w 168"/>
                <a:gd name="T37" fmla="*/ 210 h 262"/>
                <a:gd name="T38" fmla="*/ 144 w 168"/>
                <a:gd name="T39" fmla="*/ 244 h 262"/>
                <a:gd name="T40" fmla="*/ 106 w 168"/>
                <a:gd name="T41" fmla="*/ 259 h 262"/>
                <a:gd name="T42" fmla="*/ 54 w 168"/>
                <a:gd name="T43" fmla="*/ 259 h 262"/>
                <a:gd name="T44" fmla="*/ 19 w 168"/>
                <a:gd name="T45" fmla="*/ 243 h 262"/>
                <a:gd name="T46" fmla="*/ 2 w 168"/>
                <a:gd name="T47" fmla="*/ 211 h 262"/>
                <a:gd name="T48" fmla="*/ 0 w 168"/>
                <a:gd name="T49" fmla="*/ 179 h 262"/>
                <a:gd name="T50" fmla="*/ 50 w 168"/>
                <a:gd name="T51" fmla="*/ 187 h 262"/>
                <a:gd name="T52" fmla="*/ 53 w 168"/>
                <a:gd name="T53" fmla="*/ 202 h 262"/>
                <a:gd name="T54" fmla="*/ 58 w 168"/>
                <a:gd name="T55" fmla="*/ 215 h 262"/>
                <a:gd name="T56" fmla="*/ 68 w 168"/>
                <a:gd name="T57" fmla="*/ 223 h 262"/>
                <a:gd name="T58" fmla="*/ 78 w 168"/>
                <a:gd name="T59" fmla="*/ 225 h 262"/>
                <a:gd name="T60" fmla="*/ 96 w 168"/>
                <a:gd name="T61" fmla="*/ 224 h 262"/>
                <a:gd name="T62" fmla="*/ 113 w 168"/>
                <a:gd name="T63" fmla="*/ 209 h 262"/>
                <a:gd name="T64" fmla="*/ 114 w 168"/>
                <a:gd name="T65" fmla="*/ 186 h 262"/>
                <a:gd name="T66" fmla="*/ 110 w 168"/>
                <a:gd name="T67" fmla="*/ 174 h 262"/>
                <a:gd name="T68" fmla="*/ 99 w 168"/>
                <a:gd name="T69" fmla="*/ 164 h 262"/>
                <a:gd name="T70" fmla="*/ 69 w 168"/>
                <a:gd name="T71" fmla="*/ 151 h 262"/>
                <a:gd name="T72" fmla="*/ 40 w 168"/>
                <a:gd name="T73" fmla="*/ 139 h 262"/>
                <a:gd name="T74" fmla="*/ 20 w 168"/>
                <a:gd name="T75" fmla="*/ 124 h 262"/>
                <a:gd name="T76" fmla="*/ 7 w 168"/>
                <a:gd name="T77" fmla="*/ 102 h 262"/>
                <a:gd name="T78" fmla="*/ 4 w 168"/>
                <a:gd name="T79" fmla="*/ 74 h 262"/>
                <a:gd name="T80" fmla="*/ 12 w 168"/>
                <a:gd name="T81" fmla="*/ 33 h 262"/>
                <a:gd name="T82" fmla="*/ 40 w 168"/>
                <a:gd name="T83" fmla="*/ 8 h 262"/>
                <a:gd name="T84" fmla="*/ 82 w 168"/>
                <a:gd name="T8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8" h="262">
                  <a:moveTo>
                    <a:pt x="82" y="0"/>
                  </a:moveTo>
                  <a:lnTo>
                    <a:pt x="99" y="2"/>
                  </a:lnTo>
                  <a:lnTo>
                    <a:pt x="113" y="4"/>
                  </a:lnTo>
                  <a:lnTo>
                    <a:pt x="127" y="9"/>
                  </a:lnTo>
                  <a:lnTo>
                    <a:pt x="138" y="16"/>
                  </a:lnTo>
                  <a:lnTo>
                    <a:pt x="147" y="26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59" y="68"/>
                  </a:lnTo>
                  <a:lnTo>
                    <a:pt x="159" y="75"/>
                  </a:lnTo>
                  <a:lnTo>
                    <a:pt x="111" y="75"/>
                  </a:lnTo>
                  <a:lnTo>
                    <a:pt x="110" y="59"/>
                  </a:lnTo>
                  <a:lnTo>
                    <a:pt x="105" y="47"/>
                  </a:lnTo>
                  <a:lnTo>
                    <a:pt x="96" y="40"/>
                  </a:lnTo>
                  <a:lnTo>
                    <a:pt x="83" y="37"/>
                  </a:lnTo>
                  <a:lnTo>
                    <a:pt x="78" y="38"/>
                  </a:lnTo>
                  <a:lnTo>
                    <a:pt x="73" y="38"/>
                  </a:lnTo>
                  <a:lnTo>
                    <a:pt x="69" y="40"/>
                  </a:lnTo>
                  <a:lnTo>
                    <a:pt x="64" y="43"/>
                  </a:lnTo>
                  <a:lnTo>
                    <a:pt x="61" y="47"/>
                  </a:lnTo>
                  <a:lnTo>
                    <a:pt x="58" y="51"/>
                  </a:lnTo>
                  <a:lnTo>
                    <a:pt x="56" y="56"/>
                  </a:lnTo>
                  <a:lnTo>
                    <a:pt x="54" y="61"/>
                  </a:lnTo>
                  <a:lnTo>
                    <a:pt x="54" y="68"/>
                  </a:lnTo>
                  <a:lnTo>
                    <a:pt x="56" y="74"/>
                  </a:lnTo>
                  <a:lnTo>
                    <a:pt x="57" y="82"/>
                  </a:lnTo>
                  <a:lnTo>
                    <a:pt x="59" y="87"/>
                  </a:lnTo>
                  <a:lnTo>
                    <a:pt x="67" y="94"/>
                  </a:lnTo>
                  <a:lnTo>
                    <a:pt x="81" y="102"/>
                  </a:lnTo>
                  <a:lnTo>
                    <a:pt x="120" y="118"/>
                  </a:lnTo>
                  <a:lnTo>
                    <a:pt x="133" y="125"/>
                  </a:lnTo>
                  <a:lnTo>
                    <a:pt x="144" y="132"/>
                  </a:lnTo>
                  <a:lnTo>
                    <a:pt x="152" y="139"/>
                  </a:lnTo>
                  <a:lnTo>
                    <a:pt x="158" y="146"/>
                  </a:lnTo>
                  <a:lnTo>
                    <a:pt x="163" y="155"/>
                  </a:lnTo>
                  <a:lnTo>
                    <a:pt x="166" y="164"/>
                  </a:lnTo>
                  <a:lnTo>
                    <a:pt x="168" y="186"/>
                  </a:lnTo>
                  <a:lnTo>
                    <a:pt x="166" y="210"/>
                  </a:lnTo>
                  <a:lnTo>
                    <a:pt x="158" y="229"/>
                  </a:lnTo>
                  <a:lnTo>
                    <a:pt x="144" y="244"/>
                  </a:lnTo>
                  <a:lnTo>
                    <a:pt x="128" y="254"/>
                  </a:lnTo>
                  <a:lnTo>
                    <a:pt x="106" y="259"/>
                  </a:lnTo>
                  <a:lnTo>
                    <a:pt x="81" y="262"/>
                  </a:lnTo>
                  <a:lnTo>
                    <a:pt x="54" y="259"/>
                  </a:lnTo>
                  <a:lnTo>
                    <a:pt x="34" y="253"/>
                  </a:lnTo>
                  <a:lnTo>
                    <a:pt x="19" y="243"/>
                  </a:lnTo>
                  <a:lnTo>
                    <a:pt x="9" y="229"/>
                  </a:lnTo>
                  <a:lnTo>
                    <a:pt x="2" y="211"/>
                  </a:lnTo>
                  <a:lnTo>
                    <a:pt x="0" y="190"/>
                  </a:lnTo>
                  <a:lnTo>
                    <a:pt x="0" y="179"/>
                  </a:lnTo>
                  <a:lnTo>
                    <a:pt x="50" y="179"/>
                  </a:lnTo>
                  <a:lnTo>
                    <a:pt x="50" y="187"/>
                  </a:lnTo>
                  <a:lnTo>
                    <a:pt x="52" y="195"/>
                  </a:lnTo>
                  <a:lnTo>
                    <a:pt x="53" y="202"/>
                  </a:lnTo>
                  <a:lnTo>
                    <a:pt x="54" y="210"/>
                  </a:lnTo>
                  <a:lnTo>
                    <a:pt x="58" y="215"/>
                  </a:lnTo>
                  <a:lnTo>
                    <a:pt x="62" y="219"/>
                  </a:lnTo>
                  <a:lnTo>
                    <a:pt x="68" y="223"/>
                  </a:lnTo>
                  <a:lnTo>
                    <a:pt x="73" y="224"/>
                  </a:lnTo>
                  <a:lnTo>
                    <a:pt x="78" y="225"/>
                  </a:lnTo>
                  <a:lnTo>
                    <a:pt x="85" y="225"/>
                  </a:lnTo>
                  <a:lnTo>
                    <a:pt x="96" y="224"/>
                  </a:lnTo>
                  <a:lnTo>
                    <a:pt x="106" y="218"/>
                  </a:lnTo>
                  <a:lnTo>
                    <a:pt x="113" y="209"/>
                  </a:lnTo>
                  <a:lnTo>
                    <a:pt x="115" y="195"/>
                  </a:lnTo>
                  <a:lnTo>
                    <a:pt x="114" y="186"/>
                  </a:lnTo>
                  <a:lnTo>
                    <a:pt x="113" y="179"/>
                  </a:lnTo>
                  <a:lnTo>
                    <a:pt x="110" y="174"/>
                  </a:lnTo>
                  <a:lnTo>
                    <a:pt x="105" y="168"/>
                  </a:lnTo>
                  <a:lnTo>
                    <a:pt x="99" y="164"/>
                  </a:lnTo>
                  <a:lnTo>
                    <a:pt x="91" y="159"/>
                  </a:lnTo>
                  <a:lnTo>
                    <a:pt x="69" y="151"/>
                  </a:lnTo>
                  <a:lnTo>
                    <a:pt x="54" y="145"/>
                  </a:lnTo>
                  <a:lnTo>
                    <a:pt x="40" y="139"/>
                  </a:lnTo>
                  <a:lnTo>
                    <a:pt x="29" y="131"/>
                  </a:lnTo>
                  <a:lnTo>
                    <a:pt x="20" y="124"/>
                  </a:lnTo>
                  <a:lnTo>
                    <a:pt x="12" y="113"/>
                  </a:lnTo>
                  <a:lnTo>
                    <a:pt x="7" y="102"/>
                  </a:lnTo>
                  <a:lnTo>
                    <a:pt x="5" y="89"/>
                  </a:lnTo>
                  <a:lnTo>
                    <a:pt x="4" y="74"/>
                  </a:lnTo>
                  <a:lnTo>
                    <a:pt x="6" y="51"/>
                  </a:lnTo>
                  <a:lnTo>
                    <a:pt x="12" y="33"/>
                  </a:lnTo>
                  <a:lnTo>
                    <a:pt x="25" y="18"/>
                  </a:lnTo>
                  <a:lnTo>
                    <a:pt x="40" y="8"/>
                  </a:lnTo>
                  <a:lnTo>
                    <a:pt x="59" y="3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6"/>
            <p:cNvSpPr>
              <a:spLocks/>
            </p:cNvSpPr>
            <p:nvPr userDrawn="1"/>
          </p:nvSpPr>
          <p:spPr bwMode="auto">
            <a:xfrm>
              <a:off x="989" y="1692"/>
              <a:ext cx="56" cy="87"/>
            </a:xfrm>
            <a:custGeom>
              <a:avLst/>
              <a:gdLst>
                <a:gd name="T0" fmla="*/ 97 w 168"/>
                <a:gd name="T1" fmla="*/ 2 h 262"/>
                <a:gd name="T2" fmla="*/ 126 w 168"/>
                <a:gd name="T3" fmla="*/ 9 h 262"/>
                <a:gd name="T4" fmla="*/ 147 w 168"/>
                <a:gd name="T5" fmla="*/ 26 h 262"/>
                <a:gd name="T6" fmla="*/ 158 w 168"/>
                <a:gd name="T7" fmla="*/ 51 h 262"/>
                <a:gd name="T8" fmla="*/ 159 w 168"/>
                <a:gd name="T9" fmla="*/ 75 h 262"/>
                <a:gd name="T10" fmla="*/ 109 w 168"/>
                <a:gd name="T11" fmla="*/ 59 h 262"/>
                <a:gd name="T12" fmla="*/ 96 w 168"/>
                <a:gd name="T13" fmla="*/ 40 h 262"/>
                <a:gd name="T14" fmla="*/ 78 w 168"/>
                <a:gd name="T15" fmla="*/ 38 h 262"/>
                <a:gd name="T16" fmla="*/ 69 w 168"/>
                <a:gd name="T17" fmla="*/ 40 h 262"/>
                <a:gd name="T18" fmla="*/ 60 w 168"/>
                <a:gd name="T19" fmla="*/ 47 h 262"/>
                <a:gd name="T20" fmla="*/ 55 w 168"/>
                <a:gd name="T21" fmla="*/ 56 h 262"/>
                <a:gd name="T22" fmla="*/ 54 w 168"/>
                <a:gd name="T23" fmla="*/ 68 h 262"/>
                <a:gd name="T24" fmla="*/ 57 w 168"/>
                <a:gd name="T25" fmla="*/ 82 h 262"/>
                <a:gd name="T26" fmla="*/ 67 w 168"/>
                <a:gd name="T27" fmla="*/ 94 h 262"/>
                <a:gd name="T28" fmla="*/ 120 w 168"/>
                <a:gd name="T29" fmla="*/ 118 h 262"/>
                <a:gd name="T30" fmla="*/ 143 w 168"/>
                <a:gd name="T31" fmla="*/ 132 h 262"/>
                <a:gd name="T32" fmla="*/ 158 w 168"/>
                <a:gd name="T33" fmla="*/ 146 h 262"/>
                <a:gd name="T34" fmla="*/ 166 w 168"/>
                <a:gd name="T35" fmla="*/ 164 h 262"/>
                <a:gd name="T36" fmla="*/ 166 w 168"/>
                <a:gd name="T37" fmla="*/ 210 h 262"/>
                <a:gd name="T38" fmla="*/ 144 w 168"/>
                <a:gd name="T39" fmla="*/ 244 h 262"/>
                <a:gd name="T40" fmla="*/ 106 w 168"/>
                <a:gd name="T41" fmla="*/ 259 h 262"/>
                <a:gd name="T42" fmla="*/ 54 w 168"/>
                <a:gd name="T43" fmla="*/ 259 h 262"/>
                <a:gd name="T44" fmla="*/ 19 w 168"/>
                <a:gd name="T45" fmla="*/ 243 h 262"/>
                <a:gd name="T46" fmla="*/ 2 w 168"/>
                <a:gd name="T47" fmla="*/ 211 h 262"/>
                <a:gd name="T48" fmla="*/ 0 w 168"/>
                <a:gd name="T49" fmla="*/ 179 h 262"/>
                <a:gd name="T50" fmla="*/ 50 w 168"/>
                <a:gd name="T51" fmla="*/ 187 h 262"/>
                <a:gd name="T52" fmla="*/ 51 w 168"/>
                <a:gd name="T53" fmla="*/ 202 h 262"/>
                <a:gd name="T54" fmla="*/ 58 w 168"/>
                <a:gd name="T55" fmla="*/ 215 h 262"/>
                <a:gd name="T56" fmla="*/ 68 w 168"/>
                <a:gd name="T57" fmla="*/ 223 h 262"/>
                <a:gd name="T58" fmla="*/ 78 w 168"/>
                <a:gd name="T59" fmla="*/ 225 h 262"/>
                <a:gd name="T60" fmla="*/ 95 w 168"/>
                <a:gd name="T61" fmla="*/ 224 h 262"/>
                <a:gd name="T62" fmla="*/ 112 w 168"/>
                <a:gd name="T63" fmla="*/ 209 h 262"/>
                <a:gd name="T64" fmla="*/ 114 w 168"/>
                <a:gd name="T65" fmla="*/ 186 h 262"/>
                <a:gd name="T66" fmla="*/ 109 w 168"/>
                <a:gd name="T67" fmla="*/ 174 h 262"/>
                <a:gd name="T68" fmla="*/ 98 w 168"/>
                <a:gd name="T69" fmla="*/ 164 h 262"/>
                <a:gd name="T70" fmla="*/ 69 w 168"/>
                <a:gd name="T71" fmla="*/ 151 h 262"/>
                <a:gd name="T72" fmla="*/ 40 w 168"/>
                <a:gd name="T73" fmla="*/ 139 h 262"/>
                <a:gd name="T74" fmla="*/ 20 w 168"/>
                <a:gd name="T75" fmla="*/ 124 h 262"/>
                <a:gd name="T76" fmla="*/ 7 w 168"/>
                <a:gd name="T77" fmla="*/ 102 h 262"/>
                <a:gd name="T78" fmla="*/ 3 w 168"/>
                <a:gd name="T79" fmla="*/ 74 h 262"/>
                <a:gd name="T80" fmla="*/ 12 w 168"/>
                <a:gd name="T81" fmla="*/ 33 h 262"/>
                <a:gd name="T82" fmla="*/ 40 w 168"/>
                <a:gd name="T83" fmla="*/ 8 h 262"/>
                <a:gd name="T84" fmla="*/ 81 w 168"/>
                <a:gd name="T8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8" h="262">
                  <a:moveTo>
                    <a:pt x="81" y="0"/>
                  </a:moveTo>
                  <a:lnTo>
                    <a:pt x="97" y="2"/>
                  </a:lnTo>
                  <a:lnTo>
                    <a:pt x="112" y="4"/>
                  </a:lnTo>
                  <a:lnTo>
                    <a:pt x="126" y="9"/>
                  </a:lnTo>
                  <a:lnTo>
                    <a:pt x="138" y="16"/>
                  </a:lnTo>
                  <a:lnTo>
                    <a:pt x="147" y="26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59" y="68"/>
                  </a:lnTo>
                  <a:lnTo>
                    <a:pt x="159" y="75"/>
                  </a:lnTo>
                  <a:lnTo>
                    <a:pt x="111" y="75"/>
                  </a:lnTo>
                  <a:lnTo>
                    <a:pt x="109" y="59"/>
                  </a:lnTo>
                  <a:lnTo>
                    <a:pt x="105" y="47"/>
                  </a:lnTo>
                  <a:lnTo>
                    <a:pt x="96" y="40"/>
                  </a:lnTo>
                  <a:lnTo>
                    <a:pt x="83" y="37"/>
                  </a:lnTo>
                  <a:lnTo>
                    <a:pt x="78" y="38"/>
                  </a:lnTo>
                  <a:lnTo>
                    <a:pt x="73" y="38"/>
                  </a:lnTo>
                  <a:lnTo>
                    <a:pt x="69" y="40"/>
                  </a:lnTo>
                  <a:lnTo>
                    <a:pt x="64" y="43"/>
                  </a:lnTo>
                  <a:lnTo>
                    <a:pt x="60" y="47"/>
                  </a:lnTo>
                  <a:lnTo>
                    <a:pt x="57" y="51"/>
                  </a:lnTo>
                  <a:lnTo>
                    <a:pt x="55" y="56"/>
                  </a:lnTo>
                  <a:lnTo>
                    <a:pt x="54" y="61"/>
                  </a:lnTo>
                  <a:lnTo>
                    <a:pt x="54" y="68"/>
                  </a:lnTo>
                  <a:lnTo>
                    <a:pt x="54" y="74"/>
                  </a:lnTo>
                  <a:lnTo>
                    <a:pt x="57" y="82"/>
                  </a:lnTo>
                  <a:lnTo>
                    <a:pt x="59" y="87"/>
                  </a:lnTo>
                  <a:lnTo>
                    <a:pt x="67" y="94"/>
                  </a:lnTo>
                  <a:lnTo>
                    <a:pt x="81" y="102"/>
                  </a:lnTo>
                  <a:lnTo>
                    <a:pt x="120" y="118"/>
                  </a:lnTo>
                  <a:lnTo>
                    <a:pt x="133" y="125"/>
                  </a:lnTo>
                  <a:lnTo>
                    <a:pt x="143" y="132"/>
                  </a:lnTo>
                  <a:lnTo>
                    <a:pt x="152" y="139"/>
                  </a:lnTo>
                  <a:lnTo>
                    <a:pt x="158" y="146"/>
                  </a:lnTo>
                  <a:lnTo>
                    <a:pt x="163" y="155"/>
                  </a:lnTo>
                  <a:lnTo>
                    <a:pt x="166" y="164"/>
                  </a:lnTo>
                  <a:lnTo>
                    <a:pt x="168" y="186"/>
                  </a:lnTo>
                  <a:lnTo>
                    <a:pt x="166" y="210"/>
                  </a:lnTo>
                  <a:lnTo>
                    <a:pt x="157" y="229"/>
                  </a:lnTo>
                  <a:lnTo>
                    <a:pt x="144" y="244"/>
                  </a:lnTo>
                  <a:lnTo>
                    <a:pt x="128" y="254"/>
                  </a:lnTo>
                  <a:lnTo>
                    <a:pt x="106" y="259"/>
                  </a:lnTo>
                  <a:lnTo>
                    <a:pt x="79" y="262"/>
                  </a:lnTo>
                  <a:lnTo>
                    <a:pt x="54" y="259"/>
                  </a:lnTo>
                  <a:lnTo>
                    <a:pt x="34" y="253"/>
                  </a:lnTo>
                  <a:lnTo>
                    <a:pt x="19" y="243"/>
                  </a:lnTo>
                  <a:lnTo>
                    <a:pt x="8" y="229"/>
                  </a:lnTo>
                  <a:lnTo>
                    <a:pt x="2" y="211"/>
                  </a:lnTo>
                  <a:lnTo>
                    <a:pt x="0" y="190"/>
                  </a:lnTo>
                  <a:lnTo>
                    <a:pt x="0" y="179"/>
                  </a:lnTo>
                  <a:lnTo>
                    <a:pt x="50" y="179"/>
                  </a:lnTo>
                  <a:lnTo>
                    <a:pt x="50" y="187"/>
                  </a:lnTo>
                  <a:lnTo>
                    <a:pt x="51" y="195"/>
                  </a:lnTo>
                  <a:lnTo>
                    <a:pt x="51" y="202"/>
                  </a:lnTo>
                  <a:lnTo>
                    <a:pt x="54" y="210"/>
                  </a:lnTo>
                  <a:lnTo>
                    <a:pt x="58" y="215"/>
                  </a:lnTo>
                  <a:lnTo>
                    <a:pt x="62" y="219"/>
                  </a:lnTo>
                  <a:lnTo>
                    <a:pt x="68" y="223"/>
                  </a:lnTo>
                  <a:lnTo>
                    <a:pt x="72" y="224"/>
                  </a:lnTo>
                  <a:lnTo>
                    <a:pt x="78" y="225"/>
                  </a:lnTo>
                  <a:lnTo>
                    <a:pt x="84" y="225"/>
                  </a:lnTo>
                  <a:lnTo>
                    <a:pt x="95" y="224"/>
                  </a:lnTo>
                  <a:lnTo>
                    <a:pt x="105" y="218"/>
                  </a:lnTo>
                  <a:lnTo>
                    <a:pt x="112" y="209"/>
                  </a:lnTo>
                  <a:lnTo>
                    <a:pt x="115" y="195"/>
                  </a:lnTo>
                  <a:lnTo>
                    <a:pt x="114" y="186"/>
                  </a:lnTo>
                  <a:lnTo>
                    <a:pt x="112" y="179"/>
                  </a:lnTo>
                  <a:lnTo>
                    <a:pt x="109" y="174"/>
                  </a:lnTo>
                  <a:lnTo>
                    <a:pt x="105" y="168"/>
                  </a:lnTo>
                  <a:lnTo>
                    <a:pt x="98" y="164"/>
                  </a:lnTo>
                  <a:lnTo>
                    <a:pt x="91" y="159"/>
                  </a:lnTo>
                  <a:lnTo>
                    <a:pt x="69" y="151"/>
                  </a:lnTo>
                  <a:lnTo>
                    <a:pt x="54" y="145"/>
                  </a:lnTo>
                  <a:lnTo>
                    <a:pt x="40" y="139"/>
                  </a:lnTo>
                  <a:lnTo>
                    <a:pt x="29" y="131"/>
                  </a:lnTo>
                  <a:lnTo>
                    <a:pt x="20" y="124"/>
                  </a:lnTo>
                  <a:lnTo>
                    <a:pt x="12" y="113"/>
                  </a:lnTo>
                  <a:lnTo>
                    <a:pt x="7" y="102"/>
                  </a:lnTo>
                  <a:lnTo>
                    <a:pt x="5" y="89"/>
                  </a:lnTo>
                  <a:lnTo>
                    <a:pt x="3" y="74"/>
                  </a:lnTo>
                  <a:lnTo>
                    <a:pt x="6" y="51"/>
                  </a:lnTo>
                  <a:lnTo>
                    <a:pt x="12" y="33"/>
                  </a:lnTo>
                  <a:lnTo>
                    <a:pt x="24" y="18"/>
                  </a:lnTo>
                  <a:lnTo>
                    <a:pt x="40" y="8"/>
                  </a:lnTo>
                  <a:lnTo>
                    <a:pt x="59" y="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97"/>
            <p:cNvSpPr>
              <a:spLocks noChangeArrowheads="1"/>
            </p:cNvSpPr>
            <p:nvPr userDrawn="1"/>
          </p:nvSpPr>
          <p:spPr bwMode="auto">
            <a:xfrm>
              <a:off x="1083" y="1693"/>
              <a:ext cx="17" cy="85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8"/>
            <p:cNvSpPr>
              <a:spLocks/>
            </p:cNvSpPr>
            <p:nvPr userDrawn="1"/>
          </p:nvSpPr>
          <p:spPr bwMode="auto">
            <a:xfrm>
              <a:off x="1109" y="1692"/>
              <a:ext cx="56" cy="87"/>
            </a:xfrm>
            <a:custGeom>
              <a:avLst/>
              <a:gdLst>
                <a:gd name="T0" fmla="*/ 98 w 168"/>
                <a:gd name="T1" fmla="*/ 2 h 262"/>
                <a:gd name="T2" fmla="*/ 126 w 168"/>
                <a:gd name="T3" fmla="*/ 9 h 262"/>
                <a:gd name="T4" fmla="*/ 147 w 168"/>
                <a:gd name="T5" fmla="*/ 26 h 262"/>
                <a:gd name="T6" fmla="*/ 159 w 168"/>
                <a:gd name="T7" fmla="*/ 51 h 262"/>
                <a:gd name="T8" fmla="*/ 160 w 168"/>
                <a:gd name="T9" fmla="*/ 75 h 262"/>
                <a:gd name="T10" fmla="*/ 109 w 168"/>
                <a:gd name="T11" fmla="*/ 59 h 262"/>
                <a:gd name="T12" fmla="*/ 97 w 168"/>
                <a:gd name="T13" fmla="*/ 40 h 262"/>
                <a:gd name="T14" fmla="*/ 78 w 168"/>
                <a:gd name="T15" fmla="*/ 38 h 262"/>
                <a:gd name="T16" fmla="*/ 69 w 168"/>
                <a:gd name="T17" fmla="*/ 40 h 262"/>
                <a:gd name="T18" fmla="*/ 60 w 168"/>
                <a:gd name="T19" fmla="*/ 47 h 262"/>
                <a:gd name="T20" fmla="*/ 56 w 168"/>
                <a:gd name="T21" fmla="*/ 56 h 262"/>
                <a:gd name="T22" fmla="*/ 55 w 168"/>
                <a:gd name="T23" fmla="*/ 68 h 262"/>
                <a:gd name="T24" fmla="*/ 56 w 168"/>
                <a:gd name="T25" fmla="*/ 82 h 262"/>
                <a:gd name="T26" fmla="*/ 68 w 168"/>
                <a:gd name="T27" fmla="*/ 94 h 262"/>
                <a:gd name="T28" fmla="*/ 120 w 168"/>
                <a:gd name="T29" fmla="*/ 118 h 262"/>
                <a:gd name="T30" fmla="*/ 144 w 168"/>
                <a:gd name="T31" fmla="*/ 132 h 262"/>
                <a:gd name="T32" fmla="*/ 159 w 168"/>
                <a:gd name="T33" fmla="*/ 146 h 262"/>
                <a:gd name="T34" fmla="*/ 166 w 168"/>
                <a:gd name="T35" fmla="*/ 164 h 262"/>
                <a:gd name="T36" fmla="*/ 165 w 168"/>
                <a:gd name="T37" fmla="*/ 210 h 262"/>
                <a:gd name="T38" fmla="*/ 145 w 168"/>
                <a:gd name="T39" fmla="*/ 244 h 262"/>
                <a:gd name="T40" fmla="*/ 106 w 168"/>
                <a:gd name="T41" fmla="*/ 259 h 262"/>
                <a:gd name="T42" fmla="*/ 55 w 168"/>
                <a:gd name="T43" fmla="*/ 259 h 262"/>
                <a:gd name="T44" fmla="*/ 19 w 168"/>
                <a:gd name="T45" fmla="*/ 243 h 262"/>
                <a:gd name="T46" fmla="*/ 3 w 168"/>
                <a:gd name="T47" fmla="*/ 211 h 262"/>
                <a:gd name="T48" fmla="*/ 0 w 168"/>
                <a:gd name="T49" fmla="*/ 179 h 262"/>
                <a:gd name="T50" fmla="*/ 51 w 168"/>
                <a:gd name="T51" fmla="*/ 187 h 262"/>
                <a:gd name="T52" fmla="*/ 52 w 168"/>
                <a:gd name="T53" fmla="*/ 202 h 262"/>
                <a:gd name="T54" fmla="*/ 57 w 168"/>
                <a:gd name="T55" fmla="*/ 215 h 262"/>
                <a:gd name="T56" fmla="*/ 68 w 168"/>
                <a:gd name="T57" fmla="*/ 223 h 262"/>
                <a:gd name="T58" fmla="*/ 79 w 168"/>
                <a:gd name="T59" fmla="*/ 225 h 262"/>
                <a:gd name="T60" fmla="*/ 95 w 168"/>
                <a:gd name="T61" fmla="*/ 224 h 262"/>
                <a:gd name="T62" fmla="*/ 113 w 168"/>
                <a:gd name="T63" fmla="*/ 209 h 262"/>
                <a:gd name="T64" fmla="*/ 115 w 168"/>
                <a:gd name="T65" fmla="*/ 186 h 262"/>
                <a:gd name="T66" fmla="*/ 109 w 168"/>
                <a:gd name="T67" fmla="*/ 174 h 262"/>
                <a:gd name="T68" fmla="*/ 99 w 168"/>
                <a:gd name="T69" fmla="*/ 164 h 262"/>
                <a:gd name="T70" fmla="*/ 70 w 168"/>
                <a:gd name="T71" fmla="*/ 151 h 262"/>
                <a:gd name="T72" fmla="*/ 41 w 168"/>
                <a:gd name="T73" fmla="*/ 139 h 262"/>
                <a:gd name="T74" fmla="*/ 19 w 168"/>
                <a:gd name="T75" fmla="*/ 124 h 262"/>
                <a:gd name="T76" fmla="*/ 8 w 168"/>
                <a:gd name="T77" fmla="*/ 102 h 262"/>
                <a:gd name="T78" fmla="*/ 4 w 168"/>
                <a:gd name="T79" fmla="*/ 74 h 262"/>
                <a:gd name="T80" fmla="*/ 13 w 168"/>
                <a:gd name="T81" fmla="*/ 33 h 262"/>
                <a:gd name="T82" fmla="*/ 40 w 168"/>
                <a:gd name="T83" fmla="*/ 8 h 262"/>
                <a:gd name="T84" fmla="*/ 82 w 168"/>
                <a:gd name="T8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8" h="262">
                  <a:moveTo>
                    <a:pt x="82" y="0"/>
                  </a:moveTo>
                  <a:lnTo>
                    <a:pt x="98" y="2"/>
                  </a:lnTo>
                  <a:lnTo>
                    <a:pt x="113" y="4"/>
                  </a:lnTo>
                  <a:lnTo>
                    <a:pt x="126" y="9"/>
                  </a:lnTo>
                  <a:lnTo>
                    <a:pt x="137" y="16"/>
                  </a:lnTo>
                  <a:lnTo>
                    <a:pt x="147" y="26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0" y="68"/>
                  </a:lnTo>
                  <a:lnTo>
                    <a:pt x="160" y="75"/>
                  </a:lnTo>
                  <a:lnTo>
                    <a:pt x="111" y="75"/>
                  </a:lnTo>
                  <a:lnTo>
                    <a:pt x="109" y="59"/>
                  </a:lnTo>
                  <a:lnTo>
                    <a:pt x="104" y="47"/>
                  </a:lnTo>
                  <a:lnTo>
                    <a:pt x="97" y="40"/>
                  </a:lnTo>
                  <a:lnTo>
                    <a:pt x="84" y="37"/>
                  </a:lnTo>
                  <a:lnTo>
                    <a:pt x="78" y="38"/>
                  </a:lnTo>
                  <a:lnTo>
                    <a:pt x="74" y="38"/>
                  </a:lnTo>
                  <a:lnTo>
                    <a:pt x="69" y="40"/>
                  </a:lnTo>
                  <a:lnTo>
                    <a:pt x="64" y="43"/>
                  </a:lnTo>
                  <a:lnTo>
                    <a:pt x="60" y="47"/>
                  </a:lnTo>
                  <a:lnTo>
                    <a:pt x="57" y="51"/>
                  </a:lnTo>
                  <a:lnTo>
                    <a:pt x="56" y="56"/>
                  </a:lnTo>
                  <a:lnTo>
                    <a:pt x="55" y="61"/>
                  </a:lnTo>
                  <a:lnTo>
                    <a:pt x="55" y="68"/>
                  </a:lnTo>
                  <a:lnTo>
                    <a:pt x="55" y="74"/>
                  </a:lnTo>
                  <a:lnTo>
                    <a:pt x="56" y="82"/>
                  </a:lnTo>
                  <a:lnTo>
                    <a:pt x="60" y="87"/>
                  </a:lnTo>
                  <a:lnTo>
                    <a:pt x="68" y="94"/>
                  </a:lnTo>
                  <a:lnTo>
                    <a:pt x="80" y="102"/>
                  </a:lnTo>
                  <a:lnTo>
                    <a:pt x="120" y="118"/>
                  </a:lnTo>
                  <a:lnTo>
                    <a:pt x="134" y="125"/>
                  </a:lnTo>
                  <a:lnTo>
                    <a:pt x="144" y="132"/>
                  </a:lnTo>
                  <a:lnTo>
                    <a:pt x="153" y="139"/>
                  </a:lnTo>
                  <a:lnTo>
                    <a:pt x="159" y="146"/>
                  </a:lnTo>
                  <a:lnTo>
                    <a:pt x="163" y="155"/>
                  </a:lnTo>
                  <a:lnTo>
                    <a:pt x="166" y="164"/>
                  </a:lnTo>
                  <a:lnTo>
                    <a:pt x="168" y="186"/>
                  </a:lnTo>
                  <a:lnTo>
                    <a:pt x="165" y="210"/>
                  </a:lnTo>
                  <a:lnTo>
                    <a:pt x="158" y="229"/>
                  </a:lnTo>
                  <a:lnTo>
                    <a:pt x="145" y="244"/>
                  </a:lnTo>
                  <a:lnTo>
                    <a:pt x="127" y="254"/>
                  </a:lnTo>
                  <a:lnTo>
                    <a:pt x="106" y="259"/>
                  </a:lnTo>
                  <a:lnTo>
                    <a:pt x="80" y="262"/>
                  </a:lnTo>
                  <a:lnTo>
                    <a:pt x="55" y="259"/>
                  </a:lnTo>
                  <a:lnTo>
                    <a:pt x="33" y="253"/>
                  </a:lnTo>
                  <a:lnTo>
                    <a:pt x="19" y="243"/>
                  </a:lnTo>
                  <a:lnTo>
                    <a:pt x="8" y="229"/>
                  </a:lnTo>
                  <a:lnTo>
                    <a:pt x="3" y="211"/>
                  </a:lnTo>
                  <a:lnTo>
                    <a:pt x="0" y="190"/>
                  </a:lnTo>
                  <a:lnTo>
                    <a:pt x="0" y="179"/>
                  </a:lnTo>
                  <a:lnTo>
                    <a:pt x="51" y="179"/>
                  </a:lnTo>
                  <a:lnTo>
                    <a:pt x="51" y="187"/>
                  </a:lnTo>
                  <a:lnTo>
                    <a:pt x="51" y="195"/>
                  </a:lnTo>
                  <a:lnTo>
                    <a:pt x="52" y="202"/>
                  </a:lnTo>
                  <a:lnTo>
                    <a:pt x="55" y="210"/>
                  </a:lnTo>
                  <a:lnTo>
                    <a:pt x="57" y="215"/>
                  </a:lnTo>
                  <a:lnTo>
                    <a:pt x="63" y="219"/>
                  </a:lnTo>
                  <a:lnTo>
                    <a:pt x="68" y="223"/>
                  </a:lnTo>
                  <a:lnTo>
                    <a:pt x="73" y="224"/>
                  </a:lnTo>
                  <a:lnTo>
                    <a:pt x="79" y="225"/>
                  </a:lnTo>
                  <a:lnTo>
                    <a:pt x="84" y="225"/>
                  </a:lnTo>
                  <a:lnTo>
                    <a:pt x="95" y="224"/>
                  </a:lnTo>
                  <a:lnTo>
                    <a:pt x="106" y="218"/>
                  </a:lnTo>
                  <a:lnTo>
                    <a:pt x="113" y="209"/>
                  </a:lnTo>
                  <a:lnTo>
                    <a:pt x="115" y="195"/>
                  </a:lnTo>
                  <a:lnTo>
                    <a:pt x="115" y="186"/>
                  </a:lnTo>
                  <a:lnTo>
                    <a:pt x="113" y="179"/>
                  </a:lnTo>
                  <a:lnTo>
                    <a:pt x="109" y="174"/>
                  </a:lnTo>
                  <a:lnTo>
                    <a:pt x="106" y="168"/>
                  </a:lnTo>
                  <a:lnTo>
                    <a:pt x="99" y="164"/>
                  </a:lnTo>
                  <a:lnTo>
                    <a:pt x="92" y="159"/>
                  </a:lnTo>
                  <a:lnTo>
                    <a:pt x="70" y="151"/>
                  </a:lnTo>
                  <a:lnTo>
                    <a:pt x="54" y="145"/>
                  </a:lnTo>
                  <a:lnTo>
                    <a:pt x="41" y="139"/>
                  </a:lnTo>
                  <a:lnTo>
                    <a:pt x="30" y="131"/>
                  </a:lnTo>
                  <a:lnTo>
                    <a:pt x="19" y="124"/>
                  </a:lnTo>
                  <a:lnTo>
                    <a:pt x="13" y="113"/>
                  </a:lnTo>
                  <a:lnTo>
                    <a:pt x="8" y="102"/>
                  </a:lnTo>
                  <a:lnTo>
                    <a:pt x="4" y="89"/>
                  </a:lnTo>
                  <a:lnTo>
                    <a:pt x="4" y="74"/>
                  </a:lnTo>
                  <a:lnTo>
                    <a:pt x="6" y="51"/>
                  </a:lnTo>
                  <a:lnTo>
                    <a:pt x="13" y="33"/>
                  </a:lnTo>
                  <a:lnTo>
                    <a:pt x="25" y="18"/>
                  </a:lnTo>
                  <a:lnTo>
                    <a:pt x="40" y="8"/>
                  </a:lnTo>
                  <a:lnTo>
                    <a:pt x="59" y="3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9"/>
            <p:cNvSpPr>
              <a:spLocks noEditPoints="1"/>
            </p:cNvSpPr>
            <p:nvPr userDrawn="1"/>
          </p:nvSpPr>
          <p:spPr bwMode="auto">
            <a:xfrm>
              <a:off x="1200" y="1692"/>
              <a:ext cx="57" cy="87"/>
            </a:xfrm>
            <a:custGeom>
              <a:avLst/>
              <a:gdLst>
                <a:gd name="T0" fmla="*/ 78 w 172"/>
                <a:gd name="T1" fmla="*/ 38 h 262"/>
                <a:gd name="T2" fmla="*/ 68 w 172"/>
                <a:gd name="T3" fmla="*/ 43 h 262"/>
                <a:gd name="T4" fmla="*/ 59 w 172"/>
                <a:gd name="T5" fmla="*/ 52 h 262"/>
                <a:gd name="T6" fmla="*/ 54 w 172"/>
                <a:gd name="T7" fmla="*/ 73 h 262"/>
                <a:gd name="T8" fmla="*/ 51 w 172"/>
                <a:gd name="T9" fmla="*/ 108 h 262"/>
                <a:gd name="T10" fmla="*/ 51 w 172"/>
                <a:gd name="T11" fmla="*/ 155 h 262"/>
                <a:gd name="T12" fmla="*/ 54 w 172"/>
                <a:gd name="T13" fmla="*/ 191 h 262"/>
                <a:gd name="T14" fmla="*/ 59 w 172"/>
                <a:gd name="T15" fmla="*/ 211 h 262"/>
                <a:gd name="T16" fmla="*/ 68 w 172"/>
                <a:gd name="T17" fmla="*/ 220 h 262"/>
                <a:gd name="T18" fmla="*/ 78 w 172"/>
                <a:gd name="T19" fmla="*/ 225 h 262"/>
                <a:gd name="T20" fmla="*/ 94 w 172"/>
                <a:gd name="T21" fmla="*/ 225 h 262"/>
                <a:gd name="T22" fmla="*/ 104 w 172"/>
                <a:gd name="T23" fmla="*/ 220 h 262"/>
                <a:gd name="T24" fmla="*/ 113 w 172"/>
                <a:gd name="T25" fmla="*/ 211 h 262"/>
                <a:gd name="T26" fmla="*/ 118 w 172"/>
                <a:gd name="T27" fmla="*/ 191 h 262"/>
                <a:gd name="T28" fmla="*/ 120 w 172"/>
                <a:gd name="T29" fmla="*/ 155 h 262"/>
                <a:gd name="T30" fmla="*/ 120 w 172"/>
                <a:gd name="T31" fmla="*/ 108 h 262"/>
                <a:gd name="T32" fmla="*/ 118 w 172"/>
                <a:gd name="T33" fmla="*/ 73 h 262"/>
                <a:gd name="T34" fmla="*/ 113 w 172"/>
                <a:gd name="T35" fmla="*/ 52 h 262"/>
                <a:gd name="T36" fmla="*/ 104 w 172"/>
                <a:gd name="T37" fmla="*/ 43 h 262"/>
                <a:gd name="T38" fmla="*/ 94 w 172"/>
                <a:gd name="T39" fmla="*/ 38 h 262"/>
                <a:gd name="T40" fmla="*/ 86 w 172"/>
                <a:gd name="T41" fmla="*/ 0 h 262"/>
                <a:gd name="T42" fmla="*/ 119 w 172"/>
                <a:gd name="T43" fmla="*/ 4 h 262"/>
                <a:gd name="T44" fmla="*/ 147 w 172"/>
                <a:gd name="T45" fmla="*/ 22 h 262"/>
                <a:gd name="T46" fmla="*/ 165 w 172"/>
                <a:gd name="T47" fmla="*/ 56 h 262"/>
                <a:gd name="T48" fmla="*/ 171 w 172"/>
                <a:gd name="T49" fmla="*/ 104 h 262"/>
                <a:gd name="T50" fmla="*/ 171 w 172"/>
                <a:gd name="T51" fmla="*/ 159 h 262"/>
                <a:gd name="T52" fmla="*/ 165 w 172"/>
                <a:gd name="T53" fmla="*/ 207 h 262"/>
                <a:gd name="T54" fmla="*/ 147 w 172"/>
                <a:gd name="T55" fmla="*/ 242 h 262"/>
                <a:gd name="T56" fmla="*/ 119 w 172"/>
                <a:gd name="T57" fmla="*/ 258 h 262"/>
                <a:gd name="T58" fmla="*/ 86 w 172"/>
                <a:gd name="T59" fmla="*/ 262 h 262"/>
                <a:gd name="T60" fmla="*/ 53 w 172"/>
                <a:gd name="T61" fmla="*/ 258 h 262"/>
                <a:gd name="T62" fmla="*/ 25 w 172"/>
                <a:gd name="T63" fmla="*/ 242 h 262"/>
                <a:gd name="T64" fmla="*/ 8 w 172"/>
                <a:gd name="T65" fmla="*/ 207 h 262"/>
                <a:gd name="T66" fmla="*/ 1 w 172"/>
                <a:gd name="T67" fmla="*/ 159 h 262"/>
                <a:gd name="T68" fmla="*/ 1 w 172"/>
                <a:gd name="T69" fmla="*/ 104 h 262"/>
                <a:gd name="T70" fmla="*/ 8 w 172"/>
                <a:gd name="T71" fmla="*/ 56 h 262"/>
                <a:gd name="T72" fmla="*/ 25 w 172"/>
                <a:gd name="T73" fmla="*/ 22 h 262"/>
                <a:gd name="T74" fmla="*/ 53 w 172"/>
                <a:gd name="T75" fmla="*/ 4 h 262"/>
                <a:gd name="T76" fmla="*/ 86 w 172"/>
                <a:gd name="T7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2" h="262">
                  <a:moveTo>
                    <a:pt x="86" y="37"/>
                  </a:moveTo>
                  <a:lnTo>
                    <a:pt x="78" y="38"/>
                  </a:lnTo>
                  <a:lnTo>
                    <a:pt x="73" y="40"/>
                  </a:lnTo>
                  <a:lnTo>
                    <a:pt x="68" y="43"/>
                  </a:lnTo>
                  <a:lnTo>
                    <a:pt x="63" y="47"/>
                  </a:lnTo>
                  <a:lnTo>
                    <a:pt x="59" y="52"/>
                  </a:lnTo>
                  <a:lnTo>
                    <a:pt x="57" y="59"/>
                  </a:lnTo>
                  <a:lnTo>
                    <a:pt x="54" y="73"/>
                  </a:lnTo>
                  <a:lnTo>
                    <a:pt x="52" y="88"/>
                  </a:lnTo>
                  <a:lnTo>
                    <a:pt x="51" y="108"/>
                  </a:lnTo>
                  <a:lnTo>
                    <a:pt x="51" y="131"/>
                  </a:lnTo>
                  <a:lnTo>
                    <a:pt x="51" y="155"/>
                  </a:lnTo>
                  <a:lnTo>
                    <a:pt x="52" y="176"/>
                  </a:lnTo>
                  <a:lnTo>
                    <a:pt x="54" y="191"/>
                  </a:lnTo>
                  <a:lnTo>
                    <a:pt x="57" y="204"/>
                  </a:lnTo>
                  <a:lnTo>
                    <a:pt x="59" y="211"/>
                  </a:lnTo>
                  <a:lnTo>
                    <a:pt x="63" y="216"/>
                  </a:lnTo>
                  <a:lnTo>
                    <a:pt x="68" y="220"/>
                  </a:lnTo>
                  <a:lnTo>
                    <a:pt x="73" y="223"/>
                  </a:lnTo>
                  <a:lnTo>
                    <a:pt x="78" y="225"/>
                  </a:lnTo>
                  <a:lnTo>
                    <a:pt x="86" y="225"/>
                  </a:lnTo>
                  <a:lnTo>
                    <a:pt x="94" y="225"/>
                  </a:lnTo>
                  <a:lnTo>
                    <a:pt x="99" y="223"/>
                  </a:lnTo>
                  <a:lnTo>
                    <a:pt x="104" y="220"/>
                  </a:lnTo>
                  <a:lnTo>
                    <a:pt x="109" y="216"/>
                  </a:lnTo>
                  <a:lnTo>
                    <a:pt x="113" y="211"/>
                  </a:lnTo>
                  <a:lnTo>
                    <a:pt x="115" y="204"/>
                  </a:lnTo>
                  <a:lnTo>
                    <a:pt x="118" y="191"/>
                  </a:lnTo>
                  <a:lnTo>
                    <a:pt x="120" y="176"/>
                  </a:lnTo>
                  <a:lnTo>
                    <a:pt x="120" y="155"/>
                  </a:lnTo>
                  <a:lnTo>
                    <a:pt x="122" y="131"/>
                  </a:lnTo>
                  <a:lnTo>
                    <a:pt x="120" y="108"/>
                  </a:lnTo>
                  <a:lnTo>
                    <a:pt x="120" y="88"/>
                  </a:lnTo>
                  <a:lnTo>
                    <a:pt x="118" y="73"/>
                  </a:lnTo>
                  <a:lnTo>
                    <a:pt x="115" y="59"/>
                  </a:lnTo>
                  <a:lnTo>
                    <a:pt x="113" y="52"/>
                  </a:lnTo>
                  <a:lnTo>
                    <a:pt x="109" y="47"/>
                  </a:lnTo>
                  <a:lnTo>
                    <a:pt x="104" y="43"/>
                  </a:lnTo>
                  <a:lnTo>
                    <a:pt x="99" y="40"/>
                  </a:lnTo>
                  <a:lnTo>
                    <a:pt x="94" y="38"/>
                  </a:lnTo>
                  <a:lnTo>
                    <a:pt x="86" y="37"/>
                  </a:lnTo>
                  <a:close/>
                  <a:moveTo>
                    <a:pt x="86" y="0"/>
                  </a:moveTo>
                  <a:lnTo>
                    <a:pt x="104" y="2"/>
                  </a:lnTo>
                  <a:lnTo>
                    <a:pt x="119" y="4"/>
                  </a:lnTo>
                  <a:lnTo>
                    <a:pt x="132" y="10"/>
                  </a:lnTo>
                  <a:lnTo>
                    <a:pt x="147" y="22"/>
                  </a:lnTo>
                  <a:lnTo>
                    <a:pt x="158" y="37"/>
                  </a:lnTo>
                  <a:lnTo>
                    <a:pt x="165" y="56"/>
                  </a:lnTo>
                  <a:lnTo>
                    <a:pt x="170" y="79"/>
                  </a:lnTo>
                  <a:lnTo>
                    <a:pt x="171" y="104"/>
                  </a:lnTo>
                  <a:lnTo>
                    <a:pt x="172" y="131"/>
                  </a:lnTo>
                  <a:lnTo>
                    <a:pt x="171" y="159"/>
                  </a:lnTo>
                  <a:lnTo>
                    <a:pt x="170" y="184"/>
                  </a:lnTo>
                  <a:lnTo>
                    <a:pt x="165" y="207"/>
                  </a:lnTo>
                  <a:lnTo>
                    <a:pt x="158" y="226"/>
                  </a:lnTo>
                  <a:lnTo>
                    <a:pt x="147" y="242"/>
                  </a:lnTo>
                  <a:lnTo>
                    <a:pt x="132" y="253"/>
                  </a:lnTo>
                  <a:lnTo>
                    <a:pt x="119" y="258"/>
                  </a:lnTo>
                  <a:lnTo>
                    <a:pt x="104" y="261"/>
                  </a:lnTo>
                  <a:lnTo>
                    <a:pt x="86" y="262"/>
                  </a:lnTo>
                  <a:lnTo>
                    <a:pt x="68" y="261"/>
                  </a:lnTo>
                  <a:lnTo>
                    <a:pt x="53" y="258"/>
                  </a:lnTo>
                  <a:lnTo>
                    <a:pt x="40" y="253"/>
                  </a:lnTo>
                  <a:lnTo>
                    <a:pt x="25" y="242"/>
                  </a:lnTo>
                  <a:lnTo>
                    <a:pt x="14" y="226"/>
                  </a:lnTo>
                  <a:lnTo>
                    <a:pt x="8" y="207"/>
                  </a:lnTo>
                  <a:lnTo>
                    <a:pt x="2" y="184"/>
                  </a:lnTo>
                  <a:lnTo>
                    <a:pt x="1" y="159"/>
                  </a:lnTo>
                  <a:lnTo>
                    <a:pt x="0" y="131"/>
                  </a:lnTo>
                  <a:lnTo>
                    <a:pt x="1" y="104"/>
                  </a:lnTo>
                  <a:lnTo>
                    <a:pt x="2" y="79"/>
                  </a:lnTo>
                  <a:lnTo>
                    <a:pt x="8" y="56"/>
                  </a:lnTo>
                  <a:lnTo>
                    <a:pt x="14" y="37"/>
                  </a:lnTo>
                  <a:lnTo>
                    <a:pt x="25" y="22"/>
                  </a:lnTo>
                  <a:lnTo>
                    <a:pt x="40" y="10"/>
                  </a:lnTo>
                  <a:lnTo>
                    <a:pt x="53" y="4"/>
                  </a:lnTo>
                  <a:lnTo>
                    <a:pt x="68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0"/>
            <p:cNvSpPr>
              <a:spLocks/>
            </p:cNvSpPr>
            <p:nvPr userDrawn="1"/>
          </p:nvSpPr>
          <p:spPr bwMode="auto">
            <a:xfrm>
              <a:off x="1266" y="1693"/>
              <a:ext cx="54" cy="86"/>
            </a:xfrm>
            <a:custGeom>
              <a:avLst/>
              <a:gdLst>
                <a:gd name="T0" fmla="*/ 0 w 161"/>
                <a:gd name="T1" fmla="*/ 0 h 257"/>
                <a:gd name="T2" fmla="*/ 51 w 161"/>
                <a:gd name="T3" fmla="*/ 0 h 257"/>
                <a:gd name="T4" fmla="*/ 51 w 161"/>
                <a:gd name="T5" fmla="*/ 177 h 257"/>
                <a:gd name="T6" fmla="*/ 51 w 161"/>
                <a:gd name="T7" fmla="*/ 186 h 257"/>
                <a:gd name="T8" fmla="*/ 52 w 161"/>
                <a:gd name="T9" fmla="*/ 193 h 257"/>
                <a:gd name="T10" fmla="*/ 53 w 161"/>
                <a:gd name="T11" fmla="*/ 201 h 257"/>
                <a:gd name="T12" fmla="*/ 57 w 161"/>
                <a:gd name="T13" fmla="*/ 207 h 257"/>
                <a:gd name="T14" fmla="*/ 61 w 161"/>
                <a:gd name="T15" fmla="*/ 213 h 257"/>
                <a:gd name="T16" fmla="*/ 66 w 161"/>
                <a:gd name="T17" fmla="*/ 218 h 257"/>
                <a:gd name="T18" fmla="*/ 70 w 161"/>
                <a:gd name="T19" fmla="*/ 219 h 257"/>
                <a:gd name="T20" fmla="*/ 75 w 161"/>
                <a:gd name="T21" fmla="*/ 220 h 257"/>
                <a:gd name="T22" fmla="*/ 81 w 161"/>
                <a:gd name="T23" fmla="*/ 220 h 257"/>
                <a:gd name="T24" fmla="*/ 86 w 161"/>
                <a:gd name="T25" fmla="*/ 220 h 257"/>
                <a:gd name="T26" fmla="*/ 91 w 161"/>
                <a:gd name="T27" fmla="*/ 219 h 257"/>
                <a:gd name="T28" fmla="*/ 95 w 161"/>
                <a:gd name="T29" fmla="*/ 218 h 257"/>
                <a:gd name="T30" fmla="*/ 100 w 161"/>
                <a:gd name="T31" fmla="*/ 213 h 257"/>
                <a:gd name="T32" fmla="*/ 104 w 161"/>
                <a:gd name="T33" fmla="*/ 207 h 257"/>
                <a:gd name="T34" fmla="*/ 108 w 161"/>
                <a:gd name="T35" fmla="*/ 201 h 257"/>
                <a:gd name="T36" fmla="*/ 109 w 161"/>
                <a:gd name="T37" fmla="*/ 193 h 257"/>
                <a:gd name="T38" fmla="*/ 110 w 161"/>
                <a:gd name="T39" fmla="*/ 186 h 257"/>
                <a:gd name="T40" fmla="*/ 110 w 161"/>
                <a:gd name="T41" fmla="*/ 177 h 257"/>
                <a:gd name="T42" fmla="*/ 110 w 161"/>
                <a:gd name="T43" fmla="*/ 0 h 257"/>
                <a:gd name="T44" fmla="*/ 161 w 161"/>
                <a:gd name="T45" fmla="*/ 0 h 257"/>
                <a:gd name="T46" fmla="*/ 161 w 161"/>
                <a:gd name="T47" fmla="*/ 177 h 257"/>
                <a:gd name="T48" fmla="*/ 160 w 161"/>
                <a:gd name="T49" fmla="*/ 199 h 257"/>
                <a:gd name="T50" fmla="*/ 154 w 161"/>
                <a:gd name="T51" fmla="*/ 216 h 257"/>
                <a:gd name="T52" fmla="*/ 147 w 161"/>
                <a:gd name="T53" fmla="*/ 230 h 257"/>
                <a:gd name="T54" fmla="*/ 137 w 161"/>
                <a:gd name="T55" fmla="*/ 242 h 257"/>
                <a:gd name="T56" fmla="*/ 124 w 161"/>
                <a:gd name="T57" fmla="*/ 249 h 257"/>
                <a:gd name="T58" fmla="*/ 110 w 161"/>
                <a:gd name="T59" fmla="*/ 254 h 257"/>
                <a:gd name="T60" fmla="*/ 81 w 161"/>
                <a:gd name="T61" fmla="*/ 257 h 257"/>
                <a:gd name="T62" fmla="*/ 51 w 161"/>
                <a:gd name="T63" fmla="*/ 254 h 257"/>
                <a:gd name="T64" fmla="*/ 37 w 161"/>
                <a:gd name="T65" fmla="*/ 249 h 257"/>
                <a:gd name="T66" fmla="*/ 25 w 161"/>
                <a:gd name="T67" fmla="*/ 243 h 257"/>
                <a:gd name="T68" fmla="*/ 14 w 161"/>
                <a:gd name="T69" fmla="*/ 233 h 257"/>
                <a:gd name="T70" fmla="*/ 6 w 161"/>
                <a:gd name="T71" fmla="*/ 218 h 257"/>
                <a:gd name="T72" fmla="*/ 1 w 161"/>
                <a:gd name="T73" fmla="*/ 200 h 257"/>
                <a:gd name="T74" fmla="*/ 0 w 161"/>
                <a:gd name="T75" fmla="*/ 177 h 257"/>
                <a:gd name="T76" fmla="*/ 0 w 161"/>
                <a:gd name="T7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1" h="257">
                  <a:moveTo>
                    <a:pt x="0" y="0"/>
                  </a:moveTo>
                  <a:lnTo>
                    <a:pt x="51" y="0"/>
                  </a:lnTo>
                  <a:lnTo>
                    <a:pt x="51" y="177"/>
                  </a:lnTo>
                  <a:lnTo>
                    <a:pt x="51" y="186"/>
                  </a:lnTo>
                  <a:lnTo>
                    <a:pt x="52" y="193"/>
                  </a:lnTo>
                  <a:lnTo>
                    <a:pt x="53" y="201"/>
                  </a:lnTo>
                  <a:lnTo>
                    <a:pt x="57" y="207"/>
                  </a:lnTo>
                  <a:lnTo>
                    <a:pt x="61" y="213"/>
                  </a:lnTo>
                  <a:lnTo>
                    <a:pt x="66" y="218"/>
                  </a:lnTo>
                  <a:lnTo>
                    <a:pt x="70" y="219"/>
                  </a:lnTo>
                  <a:lnTo>
                    <a:pt x="75" y="220"/>
                  </a:lnTo>
                  <a:lnTo>
                    <a:pt x="81" y="220"/>
                  </a:lnTo>
                  <a:lnTo>
                    <a:pt x="86" y="220"/>
                  </a:lnTo>
                  <a:lnTo>
                    <a:pt x="91" y="219"/>
                  </a:lnTo>
                  <a:lnTo>
                    <a:pt x="95" y="218"/>
                  </a:lnTo>
                  <a:lnTo>
                    <a:pt x="100" y="213"/>
                  </a:lnTo>
                  <a:lnTo>
                    <a:pt x="104" y="207"/>
                  </a:lnTo>
                  <a:lnTo>
                    <a:pt x="108" y="201"/>
                  </a:lnTo>
                  <a:lnTo>
                    <a:pt x="109" y="193"/>
                  </a:lnTo>
                  <a:lnTo>
                    <a:pt x="110" y="186"/>
                  </a:lnTo>
                  <a:lnTo>
                    <a:pt x="110" y="177"/>
                  </a:lnTo>
                  <a:lnTo>
                    <a:pt x="110" y="0"/>
                  </a:lnTo>
                  <a:lnTo>
                    <a:pt x="161" y="0"/>
                  </a:lnTo>
                  <a:lnTo>
                    <a:pt x="161" y="177"/>
                  </a:lnTo>
                  <a:lnTo>
                    <a:pt x="160" y="199"/>
                  </a:lnTo>
                  <a:lnTo>
                    <a:pt x="154" y="216"/>
                  </a:lnTo>
                  <a:lnTo>
                    <a:pt x="147" y="230"/>
                  </a:lnTo>
                  <a:lnTo>
                    <a:pt x="137" y="242"/>
                  </a:lnTo>
                  <a:lnTo>
                    <a:pt x="124" y="249"/>
                  </a:lnTo>
                  <a:lnTo>
                    <a:pt x="110" y="254"/>
                  </a:lnTo>
                  <a:lnTo>
                    <a:pt x="81" y="257"/>
                  </a:lnTo>
                  <a:lnTo>
                    <a:pt x="51" y="254"/>
                  </a:lnTo>
                  <a:lnTo>
                    <a:pt x="37" y="249"/>
                  </a:lnTo>
                  <a:lnTo>
                    <a:pt x="25" y="243"/>
                  </a:lnTo>
                  <a:lnTo>
                    <a:pt x="14" y="233"/>
                  </a:lnTo>
                  <a:lnTo>
                    <a:pt x="6" y="218"/>
                  </a:lnTo>
                  <a:lnTo>
                    <a:pt x="1" y="200"/>
                  </a:lnTo>
                  <a:lnTo>
                    <a:pt x="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1"/>
            <p:cNvSpPr>
              <a:spLocks noEditPoints="1"/>
            </p:cNvSpPr>
            <p:nvPr userDrawn="1"/>
          </p:nvSpPr>
          <p:spPr bwMode="auto">
            <a:xfrm>
              <a:off x="1331" y="1693"/>
              <a:ext cx="57" cy="85"/>
            </a:xfrm>
            <a:custGeom>
              <a:avLst/>
              <a:gdLst>
                <a:gd name="T0" fmla="*/ 50 w 171"/>
                <a:gd name="T1" fmla="*/ 37 h 253"/>
                <a:gd name="T2" fmla="*/ 50 w 171"/>
                <a:gd name="T3" fmla="*/ 111 h 253"/>
                <a:gd name="T4" fmla="*/ 71 w 171"/>
                <a:gd name="T5" fmla="*/ 111 h 253"/>
                <a:gd name="T6" fmla="*/ 87 w 171"/>
                <a:gd name="T7" fmla="*/ 108 h 253"/>
                <a:gd name="T8" fmla="*/ 100 w 171"/>
                <a:gd name="T9" fmla="*/ 102 h 253"/>
                <a:gd name="T10" fmla="*/ 105 w 171"/>
                <a:gd name="T11" fmla="*/ 94 h 253"/>
                <a:gd name="T12" fmla="*/ 109 w 171"/>
                <a:gd name="T13" fmla="*/ 85 h 253"/>
                <a:gd name="T14" fmla="*/ 110 w 171"/>
                <a:gd name="T15" fmla="*/ 73 h 253"/>
                <a:gd name="T16" fmla="*/ 107 w 171"/>
                <a:gd name="T17" fmla="*/ 58 h 253"/>
                <a:gd name="T18" fmla="*/ 101 w 171"/>
                <a:gd name="T19" fmla="*/ 46 h 253"/>
                <a:gd name="T20" fmla="*/ 90 w 171"/>
                <a:gd name="T21" fmla="*/ 40 h 253"/>
                <a:gd name="T22" fmla="*/ 75 w 171"/>
                <a:gd name="T23" fmla="*/ 37 h 253"/>
                <a:gd name="T24" fmla="*/ 50 w 171"/>
                <a:gd name="T25" fmla="*/ 37 h 253"/>
                <a:gd name="T26" fmla="*/ 0 w 171"/>
                <a:gd name="T27" fmla="*/ 0 h 253"/>
                <a:gd name="T28" fmla="*/ 94 w 171"/>
                <a:gd name="T29" fmla="*/ 0 h 253"/>
                <a:gd name="T30" fmla="*/ 113 w 171"/>
                <a:gd name="T31" fmla="*/ 2 h 253"/>
                <a:gd name="T32" fmla="*/ 129 w 171"/>
                <a:gd name="T33" fmla="*/ 7 h 253"/>
                <a:gd name="T34" fmla="*/ 143 w 171"/>
                <a:gd name="T35" fmla="*/ 16 h 253"/>
                <a:gd name="T36" fmla="*/ 153 w 171"/>
                <a:gd name="T37" fmla="*/ 28 h 253"/>
                <a:gd name="T38" fmla="*/ 158 w 171"/>
                <a:gd name="T39" fmla="*/ 45 h 253"/>
                <a:gd name="T40" fmla="*/ 161 w 171"/>
                <a:gd name="T41" fmla="*/ 65 h 253"/>
                <a:gd name="T42" fmla="*/ 158 w 171"/>
                <a:gd name="T43" fmla="*/ 88 h 253"/>
                <a:gd name="T44" fmla="*/ 151 w 171"/>
                <a:gd name="T45" fmla="*/ 107 h 253"/>
                <a:gd name="T46" fmla="*/ 142 w 171"/>
                <a:gd name="T47" fmla="*/ 116 h 253"/>
                <a:gd name="T48" fmla="*/ 132 w 171"/>
                <a:gd name="T49" fmla="*/ 124 h 253"/>
                <a:gd name="T50" fmla="*/ 119 w 171"/>
                <a:gd name="T51" fmla="*/ 127 h 253"/>
                <a:gd name="T52" fmla="*/ 119 w 171"/>
                <a:gd name="T53" fmla="*/ 129 h 253"/>
                <a:gd name="T54" fmla="*/ 135 w 171"/>
                <a:gd name="T55" fmla="*/ 132 h 253"/>
                <a:gd name="T56" fmla="*/ 147 w 171"/>
                <a:gd name="T57" fmla="*/ 140 h 253"/>
                <a:gd name="T58" fmla="*/ 153 w 171"/>
                <a:gd name="T59" fmla="*/ 153 h 253"/>
                <a:gd name="T60" fmla="*/ 157 w 171"/>
                <a:gd name="T61" fmla="*/ 172 h 253"/>
                <a:gd name="T62" fmla="*/ 158 w 171"/>
                <a:gd name="T63" fmla="*/ 179 h 253"/>
                <a:gd name="T64" fmla="*/ 158 w 171"/>
                <a:gd name="T65" fmla="*/ 187 h 253"/>
                <a:gd name="T66" fmla="*/ 158 w 171"/>
                <a:gd name="T67" fmla="*/ 196 h 253"/>
                <a:gd name="T68" fmla="*/ 159 w 171"/>
                <a:gd name="T69" fmla="*/ 206 h 253"/>
                <a:gd name="T70" fmla="*/ 159 w 171"/>
                <a:gd name="T71" fmla="*/ 224 h 253"/>
                <a:gd name="T72" fmla="*/ 161 w 171"/>
                <a:gd name="T73" fmla="*/ 237 h 253"/>
                <a:gd name="T74" fmla="*/ 162 w 171"/>
                <a:gd name="T75" fmla="*/ 242 h 253"/>
                <a:gd name="T76" fmla="*/ 165 w 171"/>
                <a:gd name="T77" fmla="*/ 246 h 253"/>
                <a:gd name="T78" fmla="*/ 167 w 171"/>
                <a:gd name="T79" fmla="*/ 248 h 253"/>
                <a:gd name="T80" fmla="*/ 171 w 171"/>
                <a:gd name="T81" fmla="*/ 251 h 253"/>
                <a:gd name="T82" fmla="*/ 171 w 171"/>
                <a:gd name="T83" fmla="*/ 253 h 253"/>
                <a:gd name="T84" fmla="*/ 115 w 171"/>
                <a:gd name="T85" fmla="*/ 253 h 253"/>
                <a:gd name="T86" fmla="*/ 113 w 171"/>
                <a:gd name="T87" fmla="*/ 247 h 253"/>
                <a:gd name="T88" fmla="*/ 110 w 171"/>
                <a:gd name="T89" fmla="*/ 240 h 253"/>
                <a:gd name="T90" fmla="*/ 109 w 171"/>
                <a:gd name="T91" fmla="*/ 234 h 253"/>
                <a:gd name="T92" fmla="*/ 109 w 171"/>
                <a:gd name="T93" fmla="*/ 227 h 253"/>
                <a:gd name="T94" fmla="*/ 107 w 171"/>
                <a:gd name="T95" fmla="*/ 178 h 253"/>
                <a:gd name="T96" fmla="*/ 105 w 171"/>
                <a:gd name="T97" fmla="*/ 164 h 253"/>
                <a:gd name="T98" fmla="*/ 100 w 171"/>
                <a:gd name="T99" fmla="*/ 154 h 253"/>
                <a:gd name="T100" fmla="*/ 91 w 171"/>
                <a:gd name="T101" fmla="*/ 148 h 253"/>
                <a:gd name="T102" fmla="*/ 77 w 171"/>
                <a:gd name="T103" fmla="*/ 146 h 253"/>
                <a:gd name="T104" fmla="*/ 50 w 171"/>
                <a:gd name="T105" fmla="*/ 146 h 253"/>
                <a:gd name="T106" fmla="*/ 50 w 171"/>
                <a:gd name="T107" fmla="*/ 253 h 253"/>
                <a:gd name="T108" fmla="*/ 0 w 171"/>
                <a:gd name="T109" fmla="*/ 253 h 253"/>
                <a:gd name="T110" fmla="*/ 0 w 171"/>
                <a:gd name="T11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1" h="253">
                  <a:moveTo>
                    <a:pt x="50" y="37"/>
                  </a:moveTo>
                  <a:lnTo>
                    <a:pt x="50" y="111"/>
                  </a:lnTo>
                  <a:lnTo>
                    <a:pt x="71" y="111"/>
                  </a:lnTo>
                  <a:lnTo>
                    <a:pt x="87" y="108"/>
                  </a:lnTo>
                  <a:lnTo>
                    <a:pt x="100" y="102"/>
                  </a:lnTo>
                  <a:lnTo>
                    <a:pt x="105" y="94"/>
                  </a:lnTo>
                  <a:lnTo>
                    <a:pt x="109" y="85"/>
                  </a:lnTo>
                  <a:lnTo>
                    <a:pt x="110" y="73"/>
                  </a:lnTo>
                  <a:lnTo>
                    <a:pt x="107" y="58"/>
                  </a:lnTo>
                  <a:lnTo>
                    <a:pt x="101" y="46"/>
                  </a:lnTo>
                  <a:lnTo>
                    <a:pt x="90" y="40"/>
                  </a:lnTo>
                  <a:lnTo>
                    <a:pt x="75" y="37"/>
                  </a:lnTo>
                  <a:lnTo>
                    <a:pt x="50" y="37"/>
                  </a:lnTo>
                  <a:close/>
                  <a:moveTo>
                    <a:pt x="0" y="0"/>
                  </a:moveTo>
                  <a:lnTo>
                    <a:pt x="94" y="0"/>
                  </a:lnTo>
                  <a:lnTo>
                    <a:pt x="113" y="2"/>
                  </a:lnTo>
                  <a:lnTo>
                    <a:pt x="129" y="7"/>
                  </a:lnTo>
                  <a:lnTo>
                    <a:pt x="143" y="16"/>
                  </a:lnTo>
                  <a:lnTo>
                    <a:pt x="153" y="28"/>
                  </a:lnTo>
                  <a:lnTo>
                    <a:pt x="158" y="45"/>
                  </a:lnTo>
                  <a:lnTo>
                    <a:pt x="161" y="65"/>
                  </a:lnTo>
                  <a:lnTo>
                    <a:pt x="158" y="88"/>
                  </a:lnTo>
                  <a:lnTo>
                    <a:pt x="151" y="107"/>
                  </a:lnTo>
                  <a:lnTo>
                    <a:pt x="142" y="116"/>
                  </a:lnTo>
                  <a:lnTo>
                    <a:pt x="132" y="124"/>
                  </a:lnTo>
                  <a:lnTo>
                    <a:pt x="119" y="127"/>
                  </a:lnTo>
                  <a:lnTo>
                    <a:pt x="119" y="129"/>
                  </a:lnTo>
                  <a:lnTo>
                    <a:pt x="135" y="132"/>
                  </a:lnTo>
                  <a:lnTo>
                    <a:pt x="147" y="140"/>
                  </a:lnTo>
                  <a:lnTo>
                    <a:pt x="153" y="153"/>
                  </a:lnTo>
                  <a:lnTo>
                    <a:pt x="157" y="172"/>
                  </a:lnTo>
                  <a:lnTo>
                    <a:pt x="158" y="179"/>
                  </a:lnTo>
                  <a:lnTo>
                    <a:pt x="158" y="187"/>
                  </a:lnTo>
                  <a:lnTo>
                    <a:pt x="158" y="196"/>
                  </a:lnTo>
                  <a:lnTo>
                    <a:pt x="159" y="206"/>
                  </a:lnTo>
                  <a:lnTo>
                    <a:pt x="159" y="224"/>
                  </a:lnTo>
                  <a:lnTo>
                    <a:pt x="161" y="237"/>
                  </a:lnTo>
                  <a:lnTo>
                    <a:pt x="162" y="242"/>
                  </a:lnTo>
                  <a:lnTo>
                    <a:pt x="165" y="246"/>
                  </a:lnTo>
                  <a:lnTo>
                    <a:pt x="167" y="248"/>
                  </a:lnTo>
                  <a:lnTo>
                    <a:pt x="171" y="251"/>
                  </a:lnTo>
                  <a:lnTo>
                    <a:pt x="171" y="253"/>
                  </a:lnTo>
                  <a:lnTo>
                    <a:pt x="115" y="253"/>
                  </a:lnTo>
                  <a:lnTo>
                    <a:pt x="113" y="247"/>
                  </a:lnTo>
                  <a:lnTo>
                    <a:pt x="110" y="240"/>
                  </a:lnTo>
                  <a:lnTo>
                    <a:pt x="109" y="234"/>
                  </a:lnTo>
                  <a:lnTo>
                    <a:pt x="109" y="227"/>
                  </a:lnTo>
                  <a:lnTo>
                    <a:pt x="107" y="178"/>
                  </a:lnTo>
                  <a:lnTo>
                    <a:pt x="105" y="164"/>
                  </a:lnTo>
                  <a:lnTo>
                    <a:pt x="100" y="154"/>
                  </a:lnTo>
                  <a:lnTo>
                    <a:pt x="91" y="148"/>
                  </a:lnTo>
                  <a:lnTo>
                    <a:pt x="77" y="146"/>
                  </a:lnTo>
                  <a:lnTo>
                    <a:pt x="50" y="146"/>
                  </a:lnTo>
                  <a:lnTo>
                    <a:pt x="50" y="253"/>
                  </a:lnTo>
                  <a:lnTo>
                    <a:pt x="0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2"/>
            <p:cNvSpPr>
              <a:spLocks/>
            </p:cNvSpPr>
            <p:nvPr userDrawn="1"/>
          </p:nvSpPr>
          <p:spPr bwMode="auto">
            <a:xfrm>
              <a:off x="1425" y="1693"/>
              <a:ext cx="47" cy="85"/>
            </a:xfrm>
            <a:custGeom>
              <a:avLst/>
              <a:gdLst>
                <a:gd name="T0" fmla="*/ 0 w 141"/>
                <a:gd name="T1" fmla="*/ 0 h 253"/>
                <a:gd name="T2" fmla="*/ 141 w 141"/>
                <a:gd name="T3" fmla="*/ 0 h 253"/>
                <a:gd name="T4" fmla="*/ 141 w 141"/>
                <a:gd name="T5" fmla="*/ 42 h 253"/>
                <a:gd name="T6" fmla="*/ 51 w 141"/>
                <a:gd name="T7" fmla="*/ 42 h 253"/>
                <a:gd name="T8" fmla="*/ 51 w 141"/>
                <a:gd name="T9" fmla="*/ 102 h 253"/>
                <a:gd name="T10" fmla="*/ 136 w 141"/>
                <a:gd name="T11" fmla="*/ 102 h 253"/>
                <a:gd name="T12" fmla="*/ 136 w 141"/>
                <a:gd name="T13" fmla="*/ 144 h 253"/>
                <a:gd name="T14" fmla="*/ 51 w 141"/>
                <a:gd name="T15" fmla="*/ 144 h 253"/>
                <a:gd name="T16" fmla="*/ 51 w 141"/>
                <a:gd name="T17" fmla="*/ 253 h 253"/>
                <a:gd name="T18" fmla="*/ 0 w 141"/>
                <a:gd name="T19" fmla="*/ 253 h 253"/>
                <a:gd name="T20" fmla="*/ 0 w 141"/>
                <a:gd name="T2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253">
                  <a:moveTo>
                    <a:pt x="0" y="0"/>
                  </a:moveTo>
                  <a:lnTo>
                    <a:pt x="141" y="0"/>
                  </a:lnTo>
                  <a:lnTo>
                    <a:pt x="141" y="42"/>
                  </a:lnTo>
                  <a:lnTo>
                    <a:pt x="51" y="42"/>
                  </a:lnTo>
                  <a:lnTo>
                    <a:pt x="51" y="102"/>
                  </a:lnTo>
                  <a:lnTo>
                    <a:pt x="136" y="102"/>
                  </a:lnTo>
                  <a:lnTo>
                    <a:pt x="136" y="144"/>
                  </a:lnTo>
                  <a:lnTo>
                    <a:pt x="51" y="144"/>
                  </a:lnTo>
                  <a:lnTo>
                    <a:pt x="51" y="253"/>
                  </a:lnTo>
                  <a:lnTo>
                    <a:pt x="0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3"/>
            <p:cNvSpPr>
              <a:spLocks noEditPoints="1"/>
            </p:cNvSpPr>
            <p:nvPr userDrawn="1"/>
          </p:nvSpPr>
          <p:spPr bwMode="auto">
            <a:xfrm>
              <a:off x="1478" y="1692"/>
              <a:ext cx="57" cy="87"/>
            </a:xfrm>
            <a:custGeom>
              <a:avLst/>
              <a:gdLst>
                <a:gd name="T0" fmla="*/ 78 w 171"/>
                <a:gd name="T1" fmla="*/ 38 h 262"/>
                <a:gd name="T2" fmla="*/ 67 w 171"/>
                <a:gd name="T3" fmla="*/ 43 h 262"/>
                <a:gd name="T4" fmla="*/ 59 w 171"/>
                <a:gd name="T5" fmla="*/ 52 h 262"/>
                <a:gd name="T6" fmla="*/ 53 w 171"/>
                <a:gd name="T7" fmla="*/ 73 h 262"/>
                <a:gd name="T8" fmla="*/ 50 w 171"/>
                <a:gd name="T9" fmla="*/ 108 h 262"/>
                <a:gd name="T10" fmla="*/ 50 w 171"/>
                <a:gd name="T11" fmla="*/ 155 h 262"/>
                <a:gd name="T12" fmla="*/ 53 w 171"/>
                <a:gd name="T13" fmla="*/ 191 h 262"/>
                <a:gd name="T14" fmla="*/ 59 w 171"/>
                <a:gd name="T15" fmla="*/ 211 h 262"/>
                <a:gd name="T16" fmla="*/ 67 w 171"/>
                <a:gd name="T17" fmla="*/ 220 h 262"/>
                <a:gd name="T18" fmla="*/ 78 w 171"/>
                <a:gd name="T19" fmla="*/ 225 h 262"/>
                <a:gd name="T20" fmla="*/ 92 w 171"/>
                <a:gd name="T21" fmla="*/ 225 h 262"/>
                <a:gd name="T22" fmla="*/ 103 w 171"/>
                <a:gd name="T23" fmla="*/ 220 h 262"/>
                <a:gd name="T24" fmla="*/ 111 w 171"/>
                <a:gd name="T25" fmla="*/ 211 h 262"/>
                <a:gd name="T26" fmla="*/ 117 w 171"/>
                <a:gd name="T27" fmla="*/ 191 h 262"/>
                <a:gd name="T28" fmla="*/ 120 w 171"/>
                <a:gd name="T29" fmla="*/ 155 h 262"/>
                <a:gd name="T30" fmla="*/ 120 w 171"/>
                <a:gd name="T31" fmla="*/ 108 h 262"/>
                <a:gd name="T32" fmla="*/ 117 w 171"/>
                <a:gd name="T33" fmla="*/ 73 h 262"/>
                <a:gd name="T34" fmla="*/ 111 w 171"/>
                <a:gd name="T35" fmla="*/ 52 h 262"/>
                <a:gd name="T36" fmla="*/ 103 w 171"/>
                <a:gd name="T37" fmla="*/ 43 h 262"/>
                <a:gd name="T38" fmla="*/ 92 w 171"/>
                <a:gd name="T39" fmla="*/ 38 h 262"/>
                <a:gd name="T40" fmla="*/ 84 w 171"/>
                <a:gd name="T41" fmla="*/ 0 h 262"/>
                <a:gd name="T42" fmla="*/ 117 w 171"/>
                <a:gd name="T43" fmla="*/ 4 h 262"/>
                <a:gd name="T44" fmla="*/ 145 w 171"/>
                <a:gd name="T45" fmla="*/ 22 h 262"/>
                <a:gd name="T46" fmla="*/ 164 w 171"/>
                <a:gd name="T47" fmla="*/ 56 h 262"/>
                <a:gd name="T48" fmla="*/ 171 w 171"/>
                <a:gd name="T49" fmla="*/ 104 h 262"/>
                <a:gd name="T50" fmla="*/ 171 w 171"/>
                <a:gd name="T51" fmla="*/ 159 h 262"/>
                <a:gd name="T52" fmla="*/ 164 w 171"/>
                <a:gd name="T53" fmla="*/ 207 h 262"/>
                <a:gd name="T54" fmla="*/ 145 w 171"/>
                <a:gd name="T55" fmla="*/ 242 h 262"/>
                <a:gd name="T56" fmla="*/ 117 w 171"/>
                <a:gd name="T57" fmla="*/ 258 h 262"/>
                <a:gd name="T58" fmla="*/ 84 w 171"/>
                <a:gd name="T59" fmla="*/ 262 h 262"/>
                <a:gd name="T60" fmla="*/ 51 w 171"/>
                <a:gd name="T61" fmla="*/ 258 h 262"/>
                <a:gd name="T62" fmla="*/ 25 w 171"/>
                <a:gd name="T63" fmla="*/ 242 h 262"/>
                <a:gd name="T64" fmla="*/ 6 w 171"/>
                <a:gd name="T65" fmla="*/ 207 h 262"/>
                <a:gd name="T66" fmla="*/ 0 w 171"/>
                <a:gd name="T67" fmla="*/ 159 h 262"/>
                <a:gd name="T68" fmla="*/ 0 w 171"/>
                <a:gd name="T69" fmla="*/ 104 h 262"/>
                <a:gd name="T70" fmla="*/ 6 w 171"/>
                <a:gd name="T71" fmla="*/ 56 h 262"/>
                <a:gd name="T72" fmla="*/ 25 w 171"/>
                <a:gd name="T73" fmla="*/ 22 h 262"/>
                <a:gd name="T74" fmla="*/ 51 w 171"/>
                <a:gd name="T75" fmla="*/ 4 h 262"/>
                <a:gd name="T76" fmla="*/ 84 w 171"/>
                <a:gd name="T7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1" h="262">
                  <a:moveTo>
                    <a:pt x="84" y="37"/>
                  </a:moveTo>
                  <a:lnTo>
                    <a:pt x="78" y="38"/>
                  </a:lnTo>
                  <a:lnTo>
                    <a:pt x="72" y="40"/>
                  </a:lnTo>
                  <a:lnTo>
                    <a:pt x="67" y="43"/>
                  </a:lnTo>
                  <a:lnTo>
                    <a:pt x="63" y="47"/>
                  </a:lnTo>
                  <a:lnTo>
                    <a:pt x="59" y="52"/>
                  </a:lnTo>
                  <a:lnTo>
                    <a:pt x="57" y="59"/>
                  </a:lnTo>
                  <a:lnTo>
                    <a:pt x="53" y="73"/>
                  </a:lnTo>
                  <a:lnTo>
                    <a:pt x="51" y="88"/>
                  </a:lnTo>
                  <a:lnTo>
                    <a:pt x="50" y="108"/>
                  </a:lnTo>
                  <a:lnTo>
                    <a:pt x="50" y="131"/>
                  </a:lnTo>
                  <a:lnTo>
                    <a:pt x="50" y="155"/>
                  </a:lnTo>
                  <a:lnTo>
                    <a:pt x="51" y="176"/>
                  </a:lnTo>
                  <a:lnTo>
                    <a:pt x="53" y="191"/>
                  </a:lnTo>
                  <a:lnTo>
                    <a:pt x="57" y="204"/>
                  </a:lnTo>
                  <a:lnTo>
                    <a:pt x="59" y="211"/>
                  </a:lnTo>
                  <a:lnTo>
                    <a:pt x="63" y="216"/>
                  </a:lnTo>
                  <a:lnTo>
                    <a:pt x="67" y="220"/>
                  </a:lnTo>
                  <a:lnTo>
                    <a:pt x="72" y="223"/>
                  </a:lnTo>
                  <a:lnTo>
                    <a:pt x="78" y="225"/>
                  </a:lnTo>
                  <a:lnTo>
                    <a:pt x="84" y="225"/>
                  </a:lnTo>
                  <a:lnTo>
                    <a:pt x="92" y="225"/>
                  </a:lnTo>
                  <a:lnTo>
                    <a:pt x="98" y="223"/>
                  </a:lnTo>
                  <a:lnTo>
                    <a:pt x="103" y="220"/>
                  </a:lnTo>
                  <a:lnTo>
                    <a:pt x="107" y="216"/>
                  </a:lnTo>
                  <a:lnTo>
                    <a:pt x="111" y="211"/>
                  </a:lnTo>
                  <a:lnTo>
                    <a:pt x="114" y="204"/>
                  </a:lnTo>
                  <a:lnTo>
                    <a:pt x="117" y="191"/>
                  </a:lnTo>
                  <a:lnTo>
                    <a:pt x="119" y="176"/>
                  </a:lnTo>
                  <a:lnTo>
                    <a:pt x="120" y="155"/>
                  </a:lnTo>
                  <a:lnTo>
                    <a:pt x="120" y="131"/>
                  </a:lnTo>
                  <a:lnTo>
                    <a:pt x="120" y="108"/>
                  </a:lnTo>
                  <a:lnTo>
                    <a:pt x="119" y="88"/>
                  </a:lnTo>
                  <a:lnTo>
                    <a:pt x="117" y="73"/>
                  </a:lnTo>
                  <a:lnTo>
                    <a:pt x="114" y="59"/>
                  </a:lnTo>
                  <a:lnTo>
                    <a:pt x="111" y="52"/>
                  </a:lnTo>
                  <a:lnTo>
                    <a:pt x="107" y="47"/>
                  </a:lnTo>
                  <a:lnTo>
                    <a:pt x="103" y="43"/>
                  </a:lnTo>
                  <a:lnTo>
                    <a:pt x="98" y="40"/>
                  </a:lnTo>
                  <a:lnTo>
                    <a:pt x="92" y="38"/>
                  </a:lnTo>
                  <a:lnTo>
                    <a:pt x="84" y="37"/>
                  </a:lnTo>
                  <a:close/>
                  <a:moveTo>
                    <a:pt x="84" y="0"/>
                  </a:moveTo>
                  <a:lnTo>
                    <a:pt x="102" y="2"/>
                  </a:lnTo>
                  <a:lnTo>
                    <a:pt x="117" y="4"/>
                  </a:lnTo>
                  <a:lnTo>
                    <a:pt x="130" y="10"/>
                  </a:lnTo>
                  <a:lnTo>
                    <a:pt x="145" y="22"/>
                  </a:lnTo>
                  <a:lnTo>
                    <a:pt x="157" y="37"/>
                  </a:lnTo>
                  <a:lnTo>
                    <a:pt x="164" y="56"/>
                  </a:lnTo>
                  <a:lnTo>
                    <a:pt x="168" y="79"/>
                  </a:lnTo>
                  <a:lnTo>
                    <a:pt x="171" y="104"/>
                  </a:lnTo>
                  <a:lnTo>
                    <a:pt x="171" y="131"/>
                  </a:lnTo>
                  <a:lnTo>
                    <a:pt x="171" y="159"/>
                  </a:lnTo>
                  <a:lnTo>
                    <a:pt x="168" y="184"/>
                  </a:lnTo>
                  <a:lnTo>
                    <a:pt x="164" y="207"/>
                  </a:lnTo>
                  <a:lnTo>
                    <a:pt x="157" y="226"/>
                  </a:lnTo>
                  <a:lnTo>
                    <a:pt x="145" y="242"/>
                  </a:lnTo>
                  <a:lnTo>
                    <a:pt x="130" y="253"/>
                  </a:lnTo>
                  <a:lnTo>
                    <a:pt x="117" y="258"/>
                  </a:lnTo>
                  <a:lnTo>
                    <a:pt x="102" y="261"/>
                  </a:lnTo>
                  <a:lnTo>
                    <a:pt x="84" y="262"/>
                  </a:lnTo>
                  <a:lnTo>
                    <a:pt x="67" y="261"/>
                  </a:lnTo>
                  <a:lnTo>
                    <a:pt x="51" y="258"/>
                  </a:lnTo>
                  <a:lnTo>
                    <a:pt x="39" y="253"/>
                  </a:lnTo>
                  <a:lnTo>
                    <a:pt x="25" y="242"/>
                  </a:lnTo>
                  <a:lnTo>
                    <a:pt x="13" y="226"/>
                  </a:lnTo>
                  <a:lnTo>
                    <a:pt x="6" y="207"/>
                  </a:lnTo>
                  <a:lnTo>
                    <a:pt x="2" y="184"/>
                  </a:lnTo>
                  <a:lnTo>
                    <a:pt x="0" y="159"/>
                  </a:lnTo>
                  <a:lnTo>
                    <a:pt x="0" y="131"/>
                  </a:lnTo>
                  <a:lnTo>
                    <a:pt x="0" y="104"/>
                  </a:lnTo>
                  <a:lnTo>
                    <a:pt x="2" y="79"/>
                  </a:lnTo>
                  <a:lnTo>
                    <a:pt x="6" y="56"/>
                  </a:lnTo>
                  <a:lnTo>
                    <a:pt x="13" y="37"/>
                  </a:lnTo>
                  <a:lnTo>
                    <a:pt x="25" y="22"/>
                  </a:lnTo>
                  <a:lnTo>
                    <a:pt x="39" y="10"/>
                  </a:lnTo>
                  <a:lnTo>
                    <a:pt x="51" y="4"/>
                  </a:lnTo>
                  <a:lnTo>
                    <a:pt x="67" y="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4"/>
            <p:cNvSpPr>
              <a:spLocks/>
            </p:cNvSpPr>
            <p:nvPr userDrawn="1"/>
          </p:nvSpPr>
          <p:spPr bwMode="auto">
            <a:xfrm>
              <a:off x="1543" y="1692"/>
              <a:ext cx="55" cy="87"/>
            </a:xfrm>
            <a:custGeom>
              <a:avLst/>
              <a:gdLst>
                <a:gd name="T0" fmla="*/ 103 w 166"/>
                <a:gd name="T1" fmla="*/ 2 h 262"/>
                <a:gd name="T2" fmla="*/ 128 w 166"/>
                <a:gd name="T3" fmla="*/ 9 h 262"/>
                <a:gd name="T4" fmla="*/ 152 w 166"/>
                <a:gd name="T5" fmla="*/ 32 h 262"/>
                <a:gd name="T6" fmla="*/ 162 w 166"/>
                <a:gd name="T7" fmla="*/ 61 h 262"/>
                <a:gd name="T8" fmla="*/ 113 w 166"/>
                <a:gd name="T9" fmla="*/ 90 h 262"/>
                <a:gd name="T10" fmla="*/ 110 w 166"/>
                <a:gd name="T11" fmla="*/ 60 h 262"/>
                <a:gd name="T12" fmla="*/ 100 w 166"/>
                <a:gd name="T13" fmla="*/ 43 h 262"/>
                <a:gd name="T14" fmla="*/ 82 w 166"/>
                <a:gd name="T15" fmla="*/ 37 h 262"/>
                <a:gd name="T16" fmla="*/ 71 w 166"/>
                <a:gd name="T17" fmla="*/ 40 h 262"/>
                <a:gd name="T18" fmla="*/ 63 w 166"/>
                <a:gd name="T19" fmla="*/ 47 h 262"/>
                <a:gd name="T20" fmla="*/ 57 w 166"/>
                <a:gd name="T21" fmla="*/ 60 h 262"/>
                <a:gd name="T22" fmla="*/ 52 w 166"/>
                <a:gd name="T23" fmla="*/ 89 h 262"/>
                <a:gd name="T24" fmla="*/ 51 w 166"/>
                <a:gd name="T25" fmla="*/ 135 h 262"/>
                <a:gd name="T26" fmla="*/ 52 w 166"/>
                <a:gd name="T27" fmla="*/ 182 h 262"/>
                <a:gd name="T28" fmla="*/ 58 w 166"/>
                <a:gd name="T29" fmla="*/ 209 h 262"/>
                <a:gd name="T30" fmla="*/ 65 w 166"/>
                <a:gd name="T31" fmla="*/ 219 h 262"/>
                <a:gd name="T32" fmla="*/ 73 w 166"/>
                <a:gd name="T33" fmla="*/ 224 h 262"/>
                <a:gd name="T34" fmla="*/ 84 w 166"/>
                <a:gd name="T35" fmla="*/ 225 h 262"/>
                <a:gd name="T36" fmla="*/ 96 w 166"/>
                <a:gd name="T37" fmla="*/ 223 h 262"/>
                <a:gd name="T38" fmla="*/ 103 w 166"/>
                <a:gd name="T39" fmla="*/ 218 h 262"/>
                <a:gd name="T40" fmla="*/ 109 w 166"/>
                <a:gd name="T41" fmla="*/ 209 h 262"/>
                <a:gd name="T42" fmla="*/ 113 w 166"/>
                <a:gd name="T43" fmla="*/ 195 h 262"/>
                <a:gd name="T44" fmla="*/ 115 w 166"/>
                <a:gd name="T45" fmla="*/ 162 h 262"/>
                <a:gd name="T46" fmla="*/ 165 w 166"/>
                <a:gd name="T47" fmla="*/ 182 h 262"/>
                <a:gd name="T48" fmla="*/ 158 w 166"/>
                <a:gd name="T49" fmla="*/ 218 h 262"/>
                <a:gd name="T50" fmla="*/ 141 w 166"/>
                <a:gd name="T51" fmla="*/ 245 h 262"/>
                <a:gd name="T52" fmla="*/ 109 w 166"/>
                <a:gd name="T53" fmla="*/ 261 h 262"/>
                <a:gd name="T54" fmla="*/ 67 w 166"/>
                <a:gd name="T55" fmla="*/ 261 h 262"/>
                <a:gd name="T56" fmla="*/ 40 w 166"/>
                <a:gd name="T57" fmla="*/ 253 h 262"/>
                <a:gd name="T58" fmla="*/ 14 w 166"/>
                <a:gd name="T59" fmla="*/ 226 h 262"/>
                <a:gd name="T60" fmla="*/ 2 w 166"/>
                <a:gd name="T61" fmla="*/ 184 h 262"/>
                <a:gd name="T62" fmla="*/ 0 w 166"/>
                <a:gd name="T63" fmla="*/ 131 h 262"/>
                <a:gd name="T64" fmla="*/ 2 w 166"/>
                <a:gd name="T65" fmla="*/ 79 h 262"/>
                <a:gd name="T66" fmla="*/ 14 w 166"/>
                <a:gd name="T67" fmla="*/ 37 h 262"/>
                <a:gd name="T68" fmla="*/ 40 w 166"/>
                <a:gd name="T69" fmla="*/ 10 h 262"/>
                <a:gd name="T70" fmla="*/ 67 w 166"/>
                <a:gd name="T71" fmla="*/ 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262">
                  <a:moveTo>
                    <a:pt x="86" y="0"/>
                  </a:moveTo>
                  <a:lnTo>
                    <a:pt x="103" y="2"/>
                  </a:lnTo>
                  <a:lnTo>
                    <a:pt x="117" y="4"/>
                  </a:lnTo>
                  <a:lnTo>
                    <a:pt x="128" y="9"/>
                  </a:lnTo>
                  <a:lnTo>
                    <a:pt x="142" y="19"/>
                  </a:lnTo>
                  <a:lnTo>
                    <a:pt x="152" y="32"/>
                  </a:lnTo>
                  <a:lnTo>
                    <a:pt x="158" y="46"/>
                  </a:lnTo>
                  <a:lnTo>
                    <a:pt x="162" y="61"/>
                  </a:lnTo>
                  <a:lnTo>
                    <a:pt x="163" y="90"/>
                  </a:lnTo>
                  <a:lnTo>
                    <a:pt x="113" y="90"/>
                  </a:lnTo>
                  <a:lnTo>
                    <a:pt x="113" y="74"/>
                  </a:lnTo>
                  <a:lnTo>
                    <a:pt x="110" y="60"/>
                  </a:lnTo>
                  <a:lnTo>
                    <a:pt x="106" y="50"/>
                  </a:lnTo>
                  <a:lnTo>
                    <a:pt x="100" y="43"/>
                  </a:lnTo>
                  <a:lnTo>
                    <a:pt x="92" y="40"/>
                  </a:lnTo>
                  <a:lnTo>
                    <a:pt x="82" y="37"/>
                  </a:lnTo>
                  <a:lnTo>
                    <a:pt x="76" y="38"/>
                  </a:lnTo>
                  <a:lnTo>
                    <a:pt x="71" y="40"/>
                  </a:lnTo>
                  <a:lnTo>
                    <a:pt x="67" y="43"/>
                  </a:lnTo>
                  <a:lnTo>
                    <a:pt x="63" y="47"/>
                  </a:lnTo>
                  <a:lnTo>
                    <a:pt x="59" y="52"/>
                  </a:lnTo>
                  <a:lnTo>
                    <a:pt x="57" y="60"/>
                  </a:lnTo>
                  <a:lnTo>
                    <a:pt x="53" y="73"/>
                  </a:lnTo>
                  <a:lnTo>
                    <a:pt x="52" y="89"/>
                  </a:lnTo>
                  <a:lnTo>
                    <a:pt x="51" y="111"/>
                  </a:lnTo>
                  <a:lnTo>
                    <a:pt x="51" y="135"/>
                  </a:lnTo>
                  <a:lnTo>
                    <a:pt x="51" y="162"/>
                  </a:lnTo>
                  <a:lnTo>
                    <a:pt x="52" y="182"/>
                  </a:lnTo>
                  <a:lnTo>
                    <a:pt x="54" y="197"/>
                  </a:lnTo>
                  <a:lnTo>
                    <a:pt x="58" y="209"/>
                  </a:lnTo>
                  <a:lnTo>
                    <a:pt x="61" y="215"/>
                  </a:lnTo>
                  <a:lnTo>
                    <a:pt x="65" y="219"/>
                  </a:lnTo>
                  <a:lnTo>
                    <a:pt x="68" y="223"/>
                  </a:lnTo>
                  <a:lnTo>
                    <a:pt x="73" y="224"/>
                  </a:lnTo>
                  <a:lnTo>
                    <a:pt x="77" y="225"/>
                  </a:lnTo>
                  <a:lnTo>
                    <a:pt x="84" y="225"/>
                  </a:lnTo>
                  <a:lnTo>
                    <a:pt x="90" y="225"/>
                  </a:lnTo>
                  <a:lnTo>
                    <a:pt x="96" y="223"/>
                  </a:lnTo>
                  <a:lnTo>
                    <a:pt x="99" y="221"/>
                  </a:lnTo>
                  <a:lnTo>
                    <a:pt x="103" y="218"/>
                  </a:lnTo>
                  <a:lnTo>
                    <a:pt x="106" y="214"/>
                  </a:lnTo>
                  <a:lnTo>
                    <a:pt x="109" y="209"/>
                  </a:lnTo>
                  <a:lnTo>
                    <a:pt x="110" y="202"/>
                  </a:lnTo>
                  <a:lnTo>
                    <a:pt x="113" y="195"/>
                  </a:lnTo>
                  <a:lnTo>
                    <a:pt x="114" y="179"/>
                  </a:lnTo>
                  <a:lnTo>
                    <a:pt x="115" y="162"/>
                  </a:lnTo>
                  <a:lnTo>
                    <a:pt x="166" y="162"/>
                  </a:lnTo>
                  <a:lnTo>
                    <a:pt x="165" y="182"/>
                  </a:lnTo>
                  <a:lnTo>
                    <a:pt x="162" y="200"/>
                  </a:lnTo>
                  <a:lnTo>
                    <a:pt x="158" y="218"/>
                  </a:lnTo>
                  <a:lnTo>
                    <a:pt x="151" y="233"/>
                  </a:lnTo>
                  <a:lnTo>
                    <a:pt x="141" y="245"/>
                  </a:lnTo>
                  <a:lnTo>
                    <a:pt x="127" y="254"/>
                  </a:lnTo>
                  <a:lnTo>
                    <a:pt x="109" y="261"/>
                  </a:lnTo>
                  <a:lnTo>
                    <a:pt x="86" y="262"/>
                  </a:lnTo>
                  <a:lnTo>
                    <a:pt x="67" y="261"/>
                  </a:lnTo>
                  <a:lnTo>
                    <a:pt x="52" y="258"/>
                  </a:lnTo>
                  <a:lnTo>
                    <a:pt x="40" y="253"/>
                  </a:lnTo>
                  <a:lnTo>
                    <a:pt x="25" y="242"/>
                  </a:lnTo>
                  <a:lnTo>
                    <a:pt x="14" y="226"/>
                  </a:lnTo>
                  <a:lnTo>
                    <a:pt x="6" y="207"/>
                  </a:lnTo>
                  <a:lnTo>
                    <a:pt x="2" y="184"/>
                  </a:lnTo>
                  <a:lnTo>
                    <a:pt x="0" y="159"/>
                  </a:lnTo>
                  <a:lnTo>
                    <a:pt x="0" y="131"/>
                  </a:lnTo>
                  <a:lnTo>
                    <a:pt x="0" y="104"/>
                  </a:lnTo>
                  <a:lnTo>
                    <a:pt x="2" y="79"/>
                  </a:lnTo>
                  <a:lnTo>
                    <a:pt x="6" y="56"/>
                  </a:lnTo>
                  <a:lnTo>
                    <a:pt x="14" y="37"/>
                  </a:lnTo>
                  <a:lnTo>
                    <a:pt x="25" y="22"/>
                  </a:lnTo>
                  <a:lnTo>
                    <a:pt x="40" y="10"/>
                  </a:lnTo>
                  <a:lnTo>
                    <a:pt x="52" y="4"/>
                  </a:lnTo>
                  <a:lnTo>
                    <a:pt x="67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5"/>
            <p:cNvSpPr>
              <a:spLocks/>
            </p:cNvSpPr>
            <p:nvPr userDrawn="1"/>
          </p:nvSpPr>
          <p:spPr bwMode="auto">
            <a:xfrm>
              <a:off x="1607" y="1693"/>
              <a:ext cx="53" cy="86"/>
            </a:xfrm>
            <a:custGeom>
              <a:avLst/>
              <a:gdLst>
                <a:gd name="T0" fmla="*/ 0 w 161"/>
                <a:gd name="T1" fmla="*/ 0 h 257"/>
                <a:gd name="T2" fmla="*/ 51 w 161"/>
                <a:gd name="T3" fmla="*/ 0 h 257"/>
                <a:gd name="T4" fmla="*/ 51 w 161"/>
                <a:gd name="T5" fmla="*/ 177 h 257"/>
                <a:gd name="T6" fmla="*/ 52 w 161"/>
                <a:gd name="T7" fmla="*/ 186 h 257"/>
                <a:gd name="T8" fmla="*/ 52 w 161"/>
                <a:gd name="T9" fmla="*/ 193 h 257"/>
                <a:gd name="T10" fmla="*/ 55 w 161"/>
                <a:gd name="T11" fmla="*/ 201 h 257"/>
                <a:gd name="T12" fmla="*/ 57 w 161"/>
                <a:gd name="T13" fmla="*/ 207 h 257"/>
                <a:gd name="T14" fmla="*/ 60 w 161"/>
                <a:gd name="T15" fmla="*/ 211 h 257"/>
                <a:gd name="T16" fmla="*/ 62 w 161"/>
                <a:gd name="T17" fmla="*/ 215 h 257"/>
                <a:gd name="T18" fmla="*/ 66 w 161"/>
                <a:gd name="T19" fmla="*/ 218 h 257"/>
                <a:gd name="T20" fmla="*/ 71 w 161"/>
                <a:gd name="T21" fmla="*/ 219 h 257"/>
                <a:gd name="T22" fmla="*/ 75 w 161"/>
                <a:gd name="T23" fmla="*/ 220 h 257"/>
                <a:gd name="T24" fmla="*/ 81 w 161"/>
                <a:gd name="T25" fmla="*/ 220 h 257"/>
                <a:gd name="T26" fmla="*/ 86 w 161"/>
                <a:gd name="T27" fmla="*/ 220 h 257"/>
                <a:gd name="T28" fmla="*/ 92 w 161"/>
                <a:gd name="T29" fmla="*/ 219 h 257"/>
                <a:gd name="T30" fmla="*/ 97 w 161"/>
                <a:gd name="T31" fmla="*/ 218 h 257"/>
                <a:gd name="T32" fmla="*/ 102 w 161"/>
                <a:gd name="T33" fmla="*/ 213 h 257"/>
                <a:gd name="T34" fmla="*/ 105 w 161"/>
                <a:gd name="T35" fmla="*/ 207 h 257"/>
                <a:gd name="T36" fmla="*/ 108 w 161"/>
                <a:gd name="T37" fmla="*/ 201 h 257"/>
                <a:gd name="T38" fmla="*/ 109 w 161"/>
                <a:gd name="T39" fmla="*/ 193 h 257"/>
                <a:gd name="T40" fmla="*/ 111 w 161"/>
                <a:gd name="T41" fmla="*/ 186 h 257"/>
                <a:gd name="T42" fmla="*/ 111 w 161"/>
                <a:gd name="T43" fmla="*/ 177 h 257"/>
                <a:gd name="T44" fmla="*/ 111 w 161"/>
                <a:gd name="T45" fmla="*/ 0 h 257"/>
                <a:gd name="T46" fmla="*/ 161 w 161"/>
                <a:gd name="T47" fmla="*/ 0 h 257"/>
                <a:gd name="T48" fmla="*/ 161 w 161"/>
                <a:gd name="T49" fmla="*/ 177 h 257"/>
                <a:gd name="T50" fmla="*/ 160 w 161"/>
                <a:gd name="T51" fmla="*/ 199 h 257"/>
                <a:gd name="T52" fmla="*/ 155 w 161"/>
                <a:gd name="T53" fmla="*/ 216 h 257"/>
                <a:gd name="T54" fmla="*/ 147 w 161"/>
                <a:gd name="T55" fmla="*/ 230 h 257"/>
                <a:gd name="T56" fmla="*/ 137 w 161"/>
                <a:gd name="T57" fmla="*/ 242 h 257"/>
                <a:gd name="T58" fmla="*/ 124 w 161"/>
                <a:gd name="T59" fmla="*/ 249 h 257"/>
                <a:gd name="T60" fmla="*/ 112 w 161"/>
                <a:gd name="T61" fmla="*/ 254 h 257"/>
                <a:gd name="T62" fmla="*/ 81 w 161"/>
                <a:gd name="T63" fmla="*/ 257 h 257"/>
                <a:gd name="T64" fmla="*/ 51 w 161"/>
                <a:gd name="T65" fmla="*/ 254 h 257"/>
                <a:gd name="T66" fmla="*/ 37 w 161"/>
                <a:gd name="T67" fmla="*/ 249 h 257"/>
                <a:gd name="T68" fmla="*/ 26 w 161"/>
                <a:gd name="T69" fmla="*/ 243 h 257"/>
                <a:gd name="T70" fmla="*/ 16 w 161"/>
                <a:gd name="T71" fmla="*/ 233 h 257"/>
                <a:gd name="T72" fmla="*/ 8 w 161"/>
                <a:gd name="T73" fmla="*/ 218 h 257"/>
                <a:gd name="T74" fmla="*/ 3 w 161"/>
                <a:gd name="T75" fmla="*/ 200 h 257"/>
                <a:gd name="T76" fmla="*/ 0 w 161"/>
                <a:gd name="T77" fmla="*/ 177 h 257"/>
                <a:gd name="T78" fmla="*/ 0 w 161"/>
                <a:gd name="T7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1" h="257">
                  <a:moveTo>
                    <a:pt x="0" y="0"/>
                  </a:moveTo>
                  <a:lnTo>
                    <a:pt x="51" y="0"/>
                  </a:lnTo>
                  <a:lnTo>
                    <a:pt x="51" y="177"/>
                  </a:lnTo>
                  <a:lnTo>
                    <a:pt x="52" y="186"/>
                  </a:lnTo>
                  <a:lnTo>
                    <a:pt x="52" y="193"/>
                  </a:lnTo>
                  <a:lnTo>
                    <a:pt x="55" y="201"/>
                  </a:lnTo>
                  <a:lnTo>
                    <a:pt x="57" y="207"/>
                  </a:lnTo>
                  <a:lnTo>
                    <a:pt x="60" y="211"/>
                  </a:lnTo>
                  <a:lnTo>
                    <a:pt x="62" y="215"/>
                  </a:lnTo>
                  <a:lnTo>
                    <a:pt x="66" y="218"/>
                  </a:lnTo>
                  <a:lnTo>
                    <a:pt x="71" y="219"/>
                  </a:lnTo>
                  <a:lnTo>
                    <a:pt x="75" y="220"/>
                  </a:lnTo>
                  <a:lnTo>
                    <a:pt x="81" y="220"/>
                  </a:lnTo>
                  <a:lnTo>
                    <a:pt x="86" y="220"/>
                  </a:lnTo>
                  <a:lnTo>
                    <a:pt x="92" y="219"/>
                  </a:lnTo>
                  <a:lnTo>
                    <a:pt x="97" y="218"/>
                  </a:lnTo>
                  <a:lnTo>
                    <a:pt x="102" y="213"/>
                  </a:lnTo>
                  <a:lnTo>
                    <a:pt x="105" y="207"/>
                  </a:lnTo>
                  <a:lnTo>
                    <a:pt x="108" y="201"/>
                  </a:lnTo>
                  <a:lnTo>
                    <a:pt x="109" y="193"/>
                  </a:lnTo>
                  <a:lnTo>
                    <a:pt x="111" y="186"/>
                  </a:lnTo>
                  <a:lnTo>
                    <a:pt x="111" y="177"/>
                  </a:lnTo>
                  <a:lnTo>
                    <a:pt x="111" y="0"/>
                  </a:lnTo>
                  <a:lnTo>
                    <a:pt x="161" y="0"/>
                  </a:lnTo>
                  <a:lnTo>
                    <a:pt x="161" y="177"/>
                  </a:lnTo>
                  <a:lnTo>
                    <a:pt x="160" y="199"/>
                  </a:lnTo>
                  <a:lnTo>
                    <a:pt x="155" y="216"/>
                  </a:lnTo>
                  <a:lnTo>
                    <a:pt x="147" y="230"/>
                  </a:lnTo>
                  <a:lnTo>
                    <a:pt x="137" y="242"/>
                  </a:lnTo>
                  <a:lnTo>
                    <a:pt x="124" y="249"/>
                  </a:lnTo>
                  <a:lnTo>
                    <a:pt x="112" y="254"/>
                  </a:lnTo>
                  <a:lnTo>
                    <a:pt x="81" y="257"/>
                  </a:lnTo>
                  <a:lnTo>
                    <a:pt x="51" y="254"/>
                  </a:lnTo>
                  <a:lnTo>
                    <a:pt x="37" y="249"/>
                  </a:lnTo>
                  <a:lnTo>
                    <a:pt x="26" y="243"/>
                  </a:lnTo>
                  <a:lnTo>
                    <a:pt x="16" y="233"/>
                  </a:lnTo>
                  <a:lnTo>
                    <a:pt x="8" y="218"/>
                  </a:lnTo>
                  <a:lnTo>
                    <a:pt x="3" y="200"/>
                  </a:lnTo>
                  <a:lnTo>
                    <a:pt x="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6"/>
            <p:cNvSpPr>
              <a:spLocks/>
            </p:cNvSpPr>
            <p:nvPr userDrawn="1"/>
          </p:nvSpPr>
          <p:spPr bwMode="auto">
            <a:xfrm>
              <a:off x="1668" y="1692"/>
              <a:ext cx="56" cy="87"/>
            </a:xfrm>
            <a:custGeom>
              <a:avLst/>
              <a:gdLst>
                <a:gd name="T0" fmla="*/ 98 w 169"/>
                <a:gd name="T1" fmla="*/ 2 h 262"/>
                <a:gd name="T2" fmla="*/ 127 w 169"/>
                <a:gd name="T3" fmla="*/ 9 h 262"/>
                <a:gd name="T4" fmla="*/ 147 w 169"/>
                <a:gd name="T5" fmla="*/ 26 h 262"/>
                <a:gd name="T6" fmla="*/ 158 w 169"/>
                <a:gd name="T7" fmla="*/ 51 h 262"/>
                <a:gd name="T8" fmla="*/ 160 w 169"/>
                <a:gd name="T9" fmla="*/ 75 h 262"/>
                <a:gd name="T10" fmla="*/ 109 w 169"/>
                <a:gd name="T11" fmla="*/ 59 h 262"/>
                <a:gd name="T12" fmla="*/ 96 w 169"/>
                <a:gd name="T13" fmla="*/ 40 h 262"/>
                <a:gd name="T14" fmla="*/ 79 w 169"/>
                <a:gd name="T15" fmla="*/ 38 h 262"/>
                <a:gd name="T16" fmla="*/ 70 w 169"/>
                <a:gd name="T17" fmla="*/ 40 h 262"/>
                <a:gd name="T18" fmla="*/ 61 w 169"/>
                <a:gd name="T19" fmla="*/ 47 h 262"/>
                <a:gd name="T20" fmla="*/ 56 w 169"/>
                <a:gd name="T21" fmla="*/ 56 h 262"/>
                <a:gd name="T22" fmla="*/ 55 w 169"/>
                <a:gd name="T23" fmla="*/ 68 h 262"/>
                <a:gd name="T24" fmla="*/ 57 w 169"/>
                <a:gd name="T25" fmla="*/ 82 h 262"/>
                <a:gd name="T26" fmla="*/ 67 w 169"/>
                <a:gd name="T27" fmla="*/ 94 h 262"/>
                <a:gd name="T28" fmla="*/ 120 w 169"/>
                <a:gd name="T29" fmla="*/ 118 h 262"/>
                <a:gd name="T30" fmla="*/ 143 w 169"/>
                <a:gd name="T31" fmla="*/ 132 h 262"/>
                <a:gd name="T32" fmla="*/ 158 w 169"/>
                <a:gd name="T33" fmla="*/ 146 h 262"/>
                <a:gd name="T34" fmla="*/ 166 w 169"/>
                <a:gd name="T35" fmla="*/ 164 h 262"/>
                <a:gd name="T36" fmla="*/ 165 w 169"/>
                <a:gd name="T37" fmla="*/ 210 h 262"/>
                <a:gd name="T38" fmla="*/ 145 w 169"/>
                <a:gd name="T39" fmla="*/ 244 h 262"/>
                <a:gd name="T40" fmla="*/ 106 w 169"/>
                <a:gd name="T41" fmla="*/ 259 h 262"/>
                <a:gd name="T42" fmla="*/ 55 w 169"/>
                <a:gd name="T43" fmla="*/ 259 h 262"/>
                <a:gd name="T44" fmla="*/ 19 w 169"/>
                <a:gd name="T45" fmla="*/ 243 h 262"/>
                <a:gd name="T46" fmla="*/ 3 w 169"/>
                <a:gd name="T47" fmla="*/ 211 h 262"/>
                <a:gd name="T48" fmla="*/ 0 w 169"/>
                <a:gd name="T49" fmla="*/ 179 h 262"/>
                <a:gd name="T50" fmla="*/ 51 w 169"/>
                <a:gd name="T51" fmla="*/ 187 h 262"/>
                <a:gd name="T52" fmla="*/ 52 w 169"/>
                <a:gd name="T53" fmla="*/ 202 h 262"/>
                <a:gd name="T54" fmla="*/ 58 w 169"/>
                <a:gd name="T55" fmla="*/ 215 h 262"/>
                <a:gd name="T56" fmla="*/ 68 w 169"/>
                <a:gd name="T57" fmla="*/ 223 h 262"/>
                <a:gd name="T58" fmla="*/ 79 w 169"/>
                <a:gd name="T59" fmla="*/ 225 h 262"/>
                <a:gd name="T60" fmla="*/ 95 w 169"/>
                <a:gd name="T61" fmla="*/ 224 h 262"/>
                <a:gd name="T62" fmla="*/ 113 w 169"/>
                <a:gd name="T63" fmla="*/ 209 h 262"/>
                <a:gd name="T64" fmla="*/ 114 w 169"/>
                <a:gd name="T65" fmla="*/ 186 h 262"/>
                <a:gd name="T66" fmla="*/ 109 w 169"/>
                <a:gd name="T67" fmla="*/ 174 h 262"/>
                <a:gd name="T68" fmla="*/ 99 w 169"/>
                <a:gd name="T69" fmla="*/ 164 h 262"/>
                <a:gd name="T70" fmla="*/ 70 w 169"/>
                <a:gd name="T71" fmla="*/ 151 h 262"/>
                <a:gd name="T72" fmla="*/ 41 w 169"/>
                <a:gd name="T73" fmla="*/ 139 h 262"/>
                <a:gd name="T74" fmla="*/ 20 w 169"/>
                <a:gd name="T75" fmla="*/ 124 h 262"/>
                <a:gd name="T76" fmla="*/ 8 w 169"/>
                <a:gd name="T77" fmla="*/ 102 h 262"/>
                <a:gd name="T78" fmla="*/ 4 w 169"/>
                <a:gd name="T79" fmla="*/ 74 h 262"/>
                <a:gd name="T80" fmla="*/ 13 w 169"/>
                <a:gd name="T81" fmla="*/ 33 h 262"/>
                <a:gd name="T82" fmla="*/ 41 w 169"/>
                <a:gd name="T83" fmla="*/ 8 h 262"/>
                <a:gd name="T84" fmla="*/ 81 w 169"/>
                <a:gd name="T8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9" h="262">
                  <a:moveTo>
                    <a:pt x="81" y="0"/>
                  </a:moveTo>
                  <a:lnTo>
                    <a:pt x="98" y="2"/>
                  </a:lnTo>
                  <a:lnTo>
                    <a:pt x="113" y="4"/>
                  </a:lnTo>
                  <a:lnTo>
                    <a:pt x="127" y="9"/>
                  </a:lnTo>
                  <a:lnTo>
                    <a:pt x="138" y="16"/>
                  </a:lnTo>
                  <a:lnTo>
                    <a:pt x="147" y="26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60" y="75"/>
                  </a:lnTo>
                  <a:lnTo>
                    <a:pt x="112" y="75"/>
                  </a:lnTo>
                  <a:lnTo>
                    <a:pt x="109" y="59"/>
                  </a:lnTo>
                  <a:lnTo>
                    <a:pt x="105" y="47"/>
                  </a:lnTo>
                  <a:lnTo>
                    <a:pt x="96" y="40"/>
                  </a:lnTo>
                  <a:lnTo>
                    <a:pt x="84" y="37"/>
                  </a:lnTo>
                  <a:lnTo>
                    <a:pt x="79" y="38"/>
                  </a:lnTo>
                  <a:lnTo>
                    <a:pt x="74" y="38"/>
                  </a:lnTo>
                  <a:lnTo>
                    <a:pt x="70" y="40"/>
                  </a:lnTo>
                  <a:lnTo>
                    <a:pt x="65" y="43"/>
                  </a:lnTo>
                  <a:lnTo>
                    <a:pt x="61" y="47"/>
                  </a:lnTo>
                  <a:lnTo>
                    <a:pt x="57" y="51"/>
                  </a:lnTo>
                  <a:lnTo>
                    <a:pt x="56" y="56"/>
                  </a:lnTo>
                  <a:lnTo>
                    <a:pt x="55" y="61"/>
                  </a:lnTo>
                  <a:lnTo>
                    <a:pt x="55" y="68"/>
                  </a:lnTo>
                  <a:lnTo>
                    <a:pt x="55" y="74"/>
                  </a:lnTo>
                  <a:lnTo>
                    <a:pt x="57" y="82"/>
                  </a:lnTo>
                  <a:lnTo>
                    <a:pt x="60" y="87"/>
                  </a:lnTo>
                  <a:lnTo>
                    <a:pt x="67" y="94"/>
                  </a:lnTo>
                  <a:lnTo>
                    <a:pt x="81" y="102"/>
                  </a:lnTo>
                  <a:lnTo>
                    <a:pt x="120" y="118"/>
                  </a:lnTo>
                  <a:lnTo>
                    <a:pt x="133" y="125"/>
                  </a:lnTo>
                  <a:lnTo>
                    <a:pt x="143" y="132"/>
                  </a:lnTo>
                  <a:lnTo>
                    <a:pt x="152" y="139"/>
                  </a:lnTo>
                  <a:lnTo>
                    <a:pt x="158" y="146"/>
                  </a:lnTo>
                  <a:lnTo>
                    <a:pt x="162" y="155"/>
                  </a:lnTo>
                  <a:lnTo>
                    <a:pt x="166" y="164"/>
                  </a:lnTo>
                  <a:lnTo>
                    <a:pt x="169" y="186"/>
                  </a:lnTo>
                  <a:lnTo>
                    <a:pt x="165" y="210"/>
                  </a:lnTo>
                  <a:lnTo>
                    <a:pt x="157" y="229"/>
                  </a:lnTo>
                  <a:lnTo>
                    <a:pt x="145" y="244"/>
                  </a:lnTo>
                  <a:lnTo>
                    <a:pt x="127" y="254"/>
                  </a:lnTo>
                  <a:lnTo>
                    <a:pt x="106" y="259"/>
                  </a:lnTo>
                  <a:lnTo>
                    <a:pt x="80" y="262"/>
                  </a:lnTo>
                  <a:lnTo>
                    <a:pt x="55" y="259"/>
                  </a:lnTo>
                  <a:lnTo>
                    <a:pt x="34" y="253"/>
                  </a:lnTo>
                  <a:lnTo>
                    <a:pt x="19" y="243"/>
                  </a:lnTo>
                  <a:lnTo>
                    <a:pt x="9" y="229"/>
                  </a:lnTo>
                  <a:lnTo>
                    <a:pt x="3" y="211"/>
                  </a:lnTo>
                  <a:lnTo>
                    <a:pt x="0" y="190"/>
                  </a:lnTo>
                  <a:lnTo>
                    <a:pt x="0" y="179"/>
                  </a:lnTo>
                  <a:lnTo>
                    <a:pt x="51" y="179"/>
                  </a:lnTo>
                  <a:lnTo>
                    <a:pt x="51" y="187"/>
                  </a:lnTo>
                  <a:lnTo>
                    <a:pt x="51" y="195"/>
                  </a:lnTo>
                  <a:lnTo>
                    <a:pt x="52" y="202"/>
                  </a:lnTo>
                  <a:lnTo>
                    <a:pt x="55" y="210"/>
                  </a:lnTo>
                  <a:lnTo>
                    <a:pt x="58" y="215"/>
                  </a:lnTo>
                  <a:lnTo>
                    <a:pt x="62" y="219"/>
                  </a:lnTo>
                  <a:lnTo>
                    <a:pt x="68" y="223"/>
                  </a:lnTo>
                  <a:lnTo>
                    <a:pt x="72" y="224"/>
                  </a:lnTo>
                  <a:lnTo>
                    <a:pt x="79" y="225"/>
                  </a:lnTo>
                  <a:lnTo>
                    <a:pt x="85" y="225"/>
                  </a:lnTo>
                  <a:lnTo>
                    <a:pt x="95" y="224"/>
                  </a:lnTo>
                  <a:lnTo>
                    <a:pt x="105" y="218"/>
                  </a:lnTo>
                  <a:lnTo>
                    <a:pt x="113" y="209"/>
                  </a:lnTo>
                  <a:lnTo>
                    <a:pt x="115" y="195"/>
                  </a:lnTo>
                  <a:lnTo>
                    <a:pt x="114" y="186"/>
                  </a:lnTo>
                  <a:lnTo>
                    <a:pt x="113" y="179"/>
                  </a:lnTo>
                  <a:lnTo>
                    <a:pt x="109" y="174"/>
                  </a:lnTo>
                  <a:lnTo>
                    <a:pt x="105" y="168"/>
                  </a:lnTo>
                  <a:lnTo>
                    <a:pt x="99" y="164"/>
                  </a:lnTo>
                  <a:lnTo>
                    <a:pt x="91" y="159"/>
                  </a:lnTo>
                  <a:lnTo>
                    <a:pt x="70" y="151"/>
                  </a:lnTo>
                  <a:lnTo>
                    <a:pt x="53" y="145"/>
                  </a:lnTo>
                  <a:lnTo>
                    <a:pt x="41" y="139"/>
                  </a:lnTo>
                  <a:lnTo>
                    <a:pt x="29" y="131"/>
                  </a:lnTo>
                  <a:lnTo>
                    <a:pt x="20" y="124"/>
                  </a:lnTo>
                  <a:lnTo>
                    <a:pt x="13" y="113"/>
                  </a:lnTo>
                  <a:lnTo>
                    <a:pt x="8" y="102"/>
                  </a:lnTo>
                  <a:lnTo>
                    <a:pt x="5" y="89"/>
                  </a:lnTo>
                  <a:lnTo>
                    <a:pt x="4" y="74"/>
                  </a:lnTo>
                  <a:lnTo>
                    <a:pt x="6" y="51"/>
                  </a:lnTo>
                  <a:lnTo>
                    <a:pt x="13" y="33"/>
                  </a:lnTo>
                  <a:lnTo>
                    <a:pt x="24" y="18"/>
                  </a:lnTo>
                  <a:lnTo>
                    <a:pt x="41" y="8"/>
                  </a:lnTo>
                  <a:lnTo>
                    <a:pt x="60" y="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7"/>
            <p:cNvSpPr>
              <a:spLocks noEditPoints="1"/>
            </p:cNvSpPr>
            <p:nvPr userDrawn="1"/>
          </p:nvSpPr>
          <p:spPr bwMode="auto">
            <a:xfrm>
              <a:off x="769" y="1377"/>
              <a:ext cx="948" cy="151"/>
            </a:xfrm>
            <a:custGeom>
              <a:avLst/>
              <a:gdLst>
                <a:gd name="T0" fmla="*/ 2113 w 2845"/>
                <a:gd name="T1" fmla="*/ 262 h 455"/>
                <a:gd name="T2" fmla="*/ 2029 w 2845"/>
                <a:gd name="T3" fmla="*/ 325 h 455"/>
                <a:gd name="T4" fmla="*/ 2086 w 2845"/>
                <a:gd name="T5" fmla="*/ 410 h 455"/>
                <a:gd name="T6" fmla="*/ 2161 w 2845"/>
                <a:gd name="T7" fmla="*/ 332 h 455"/>
                <a:gd name="T8" fmla="*/ 1283 w 2845"/>
                <a:gd name="T9" fmla="*/ 255 h 455"/>
                <a:gd name="T10" fmla="*/ 1195 w 2845"/>
                <a:gd name="T11" fmla="*/ 304 h 455"/>
                <a:gd name="T12" fmla="*/ 1238 w 2845"/>
                <a:gd name="T13" fmla="*/ 410 h 455"/>
                <a:gd name="T14" fmla="*/ 1314 w 2845"/>
                <a:gd name="T15" fmla="*/ 347 h 455"/>
                <a:gd name="T16" fmla="*/ 2611 w 2845"/>
                <a:gd name="T17" fmla="*/ 198 h 455"/>
                <a:gd name="T18" fmla="*/ 2721 w 2845"/>
                <a:gd name="T19" fmla="*/ 130 h 455"/>
                <a:gd name="T20" fmla="*/ 529 w 2845"/>
                <a:gd name="T21" fmla="*/ 173 h 455"/>
                <a:gd name="T22" fmla="*/ 643 w 2845"/>
                <a:gd name="T23" fmla="*/ 137 h 455"/>
                <a:gd name="T24" fmla="*/ 1521 w 2845"/>
                <a:gd name="T25" fmla="*/ 118 h 455"/>
                <a:gd name="T26" fmla="*/ 1820 w 2845"/>
                <a:gd name="T27" fmla="*/ 362 h 455"/>
                <a:gd name="T28" fmla="*/ 1934 w 2845"/>
                <a:gd name="T29" fmla="*/ 105 h 455"/>
                <a:gd name="T30" fmla="*/ 1769 w 2845"/>
                <a:gd name="T31" fmla="*/ 445 h 455"/>
                <a:gd name="T32" fmla="*/ 1601 w 2845"/>
                <a:gd name="T33" fmla="*/ 448 h 455"/>
                <a:gd name="T34" fmla="*/ 1440 w 2845"/>
                <a:gd name="T35" fmla="*/ 99 h 455"/>
                <a:gd name="T36" fmla="*/ 1032 w 2845"/>
                <a:gd name="T37" fmla="*/ 113 h 455"/>
                <a:gd name="T38" fmla="*/ 1065 w 2845"/>
                <a:gd name="T39" fmla="*/ 118 h 455"/>
                <a:gd name="T40" fmla="*/ 1003 w 2845"/>
                <a:gd name="T41" fmla="*/ 445 h 455"/>
                <a:gd name="T42" fmla="*/ 829 w 2845"/>
                <a:gd name="T43" fmla="*/ 448 h 455"/>
                <a:gd name="T44" fmla="*/ 802 w 2845"/>
                <a:gd name="T45" fmla="*/ 104 h 455"/>
                <a:gd name="T46" fmla="*/ 2821 w 2845"/>
                <a:gd name="T47" fmla="*/ 159 h 455"/>
                <a:gd name="T48" fmla="*/ 2629 w 2845"/>
                <a:gd name="T49" fmla="*/ 379 h 455"/>
                <a:gd name="T50" fmla="*/ 2795 w 2845"/>
                <a:gd name="T51" fmla="*/ 399 h 455"/>
                <a:gd name="T52" fmla="*/ 2689 w 2845"/>
                <a:gd name="T53" fmla="*/ 455 h 455"/>
                <a:gd name="T54" fmla="*/ 2532 w 2845"/>
                <a:gd name="T55" fmla="*/ 276 h 455"/>
                <a:gd name="T56" fmla="*/ 2656 w 2845"/>
                <a:gd name="T57" fmla="*/ 94 h 455"/>
                <a:gd name="T58" fmla="*/ 2436 w 2845"/>
                <a:gd name="T59" fmla="*/ 154 h 455"/>
                <a:gd name="T60" fmla="*/ 2332 w 2845"/>
                <a:gd name="T61" fmla="*/ 448 h 455"/>
                <a:gd name="T62" fmla="*/ 2431 w 2845"/>
                <a:gd name="T63" fmla="*/ 104 h 455"/>
                <a:gd name="T64" fmla="*/ 2213 w 2845"/>
                <a:gd name="T65" fmla="*/ 123 h 455"/>
                <a:gd name="T66" fmla="*/ 2250 w 2845"/>
                <a:gd name="T67" fmla="*/ 410 h 455"/>
                <a:gd name="T68" fmla="*/ 2193 w 2845"/>
                <a:gd name="T69" fmla="*/ 450 h 455"/>
                <a:gd name="T70" fmla="*/ 2094 w 2845"/>
                <a:gd name="T71" fmla="*/ 451 h 455"/>
                <a:gd name="T72" fmla="*/ 1962 w 2845"/>
                <a:gd name="T73" fmla="*/ 379 h 455"/>
                <a:gd name="T74" fmla="*/ 2051 w 2845"/>
                <a:gd name="T75" fmla="*/ 246 h 455"/>
                <a:gd name="T76" fmla="*/ 2160 w 2845"/>
                <a:gd name="T77" fmla="*/ 164 h 455"/>
                <a:gd name="T78" fmla="*/ 2053 w 2845"/>
                <a:gd name="T79" fmla="*/ 136 h 455"/>
                <a:gd name="T80" fmla="*/ 2075 w 2845"/>
                <a:gd name="T81" fmla="*/ 94 h 455"/>
                <a:gd name="T82" fmla="*/ 1378 w 2845"/>
                <a:gd name="T83" fmla="*/ 137 h 455"/>
                <a:gd name="T84" fmla="*/ 1415 w 2845"/>
                <a:gd name="T85" fmla="*/ 408 h 455"/>
                <a:gd name="T86" fmla="*/ 1339 w 2845"/>
                <a:gd name="T87" fmla="*/ 443 h 455"/>
                <a:gd name="T88" fmla="*/ 1230 w 2845"/>
                <a:gd name="T89" fmla="*/ 454 h 455"/>
                <a:gd name="T90" fmla="*/ 1115 w 2845"/>
                <a:gd name="T91" fmla="*/ 356 h 455"/>
                <a:gd name="T92" fmla="*/ 1224 w 2845"/>
                <a:gd name="T93" fmla="*/ 241 h 455"/>
                <a:gd name="T94" fmla="*/ 1308 w 2845"/>
                <a:gd name="T95" fmla="*/ 151 h 455"/>
                <a:gd name="T96" fmla="*/ 1195 w 2845"/>
                <a:gd name="T97" fmla="*/ 142 h 455"/>
                <a:gd name="T98" fmla="*/ 1249 w 2845"/>
                <a:gd name="T99" fmla="*/ 91 h 455"/>
                <a:gd name="T100" fmla="*/ 729 w 2845"/>
                <a:gd name="T101" fmla="*/ 159 h 455"/>
                <a:gd name="T102" fmla="*/ 534 w 2845"/>
                <a:gd name="T103" fmla="*/ 374 h 455"/>
                <a:gd name="T104" fmla="*/ 678 w 2845"/>
                <a:gd name="T105" fmla="*/ 412 h 455"/>
                <a:gd name="T106" fmla="*/ 607 w 2845"/>
                <a:gd name="T107" fmla="*/ 455 h 455"/>
                <a:gd name="T108" fmla="*/ 444 w 2845"/>
                <a:gd name="T109" fmla="*/ 314 h 455"/>
                <a:gd name="T110" fmla="*/ 536 w 2845"/>
                <a:gd name="T111" fmla="*/ 103 h 455"/>
                <a:gd name="T112" fmla="*/ 275 w 2845"/>
                <a:gd name="T113" fmla="*/ 23 h 455"/>
                <a:gd name="T114" fmla="*/ 274 w 2845"/>
                <a:gd name="T115" fmla="*/ 440 h 455"/>
                <a:gd name="T116" fmla="*/ 4 w 2845"/>
                <a:gd name="T117" fmla="*/ 44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45" h="455">
                  <a:moveTo>
                    <a:pt x="2161" y="240"/>
                  </a:moveTo>
                  <a:lnTo>
                    <a:pt x="2155" y="243"/>
                  </a:lnTo>
                  <a:lnTo>
                    <a:pt x="2150" y="246"/>
                  </a:lnTo>
                  <a:lnTo>
                    <a:pt x="2145" y="249"/>
                  </a:lnTo>
                  <a:lnTo>
                    <a:pt x="2142" y="250"/>
                  </a:lnTo>
                  <a:lnTo>
                    <a:pt x="2137" y="253"/>
                  </a:lnTo>
                  <a:lnTo>
                    <a:pt x="2127" y="255"/>
                  </a:lnTo>
                  <a:lnTo>
                    <a:pt x="2113" y="262"/>
                  </a:lnTo>
                  <a:lnTo>
                    <a:pt x="2094" y="269"/>
                  </a:lnTo>
                  <a:lnTo>
                    <a:pt x="2093" y="269"/>
                  </a:lnTo>
                  <a:lnTo>
                    <a:pt x="2091" y="269"/>
                  </a:lnTo>
                  <a:lnTo>
                    <a:pt x="2090" y="269"/>
                  </a:lnTo>
                  <a:lnTo>
                    <a:pt x="2068" y="280"/>
                  </a:lnTo>
                  <a:lnTo>
                    <a:pt x="2052" y="291"/>
                  </a:lnTo>
                  <a:lnTo>
                    <a:pt x="2041" y="304"/>
                  </a:lnTo>
                  <a:lnTo>
                    <a:pt x="2029" y="325"/>
                  </a:lnTo>
                  <a:lnTo>
                    <a:pt x="2027" y="348"/>
                  </a:lnTo>
                  <a:lnTo>
                    <a:pt x="2028" y="366"/>
                  </a:lnTo>
                  <a:lnTo>
                    <a:pt x="2033" y="380"/>
                  </a:lnTo>
                  <a:lnTo>
                    <a:pt x="2042" y="393"/>
                  </a:lnTo>
                  <a:lnTo>
                    <a:pt x="2053" y="403"/>
                  </a:lnTo>
                  <a:lnTo>
                    <a:pt x="2067" y="409"/>
                  </a:lnTo>
                  <a:lnTo>
                    <a:pt x="2084" y="410"/>
                  </a:lnTo>
                  <a:lnTo>
                    <a:pt x="2086" y="410"/>
                  </a:lnTo>
                  <a:lnTo>
                    <a:pt x="2090" y="409"/>
                  </a:lnTo>
                  <a:lnTo>
                    <a:pt x="2094" y="409"/>
                  </a:lnTo>
                  <a:lnTo>
                    <a:pt x="2114" y="404"/>
                  </a:lnTo>
                  <a:lnTo>
                    <a:pt x="2132" y="393"/>
                  </a:lnTo>
                  <a:lnTo>
                    <a:pt x="2146" y="377"/>
                  </a:lnTo>
                  <a:lnTo>
                    <a:pt x="2155" y="362"/>
                  </a:lnTo>
                  <a:lnTo>
                    <a:pt x="2160" y="347"/>
                  </a:lnTo>
                  <a:lnTo>
                    <a:pt x="2161" y="332"/>
                  </a:lnTo>
                  <a:lnTo>
                    <a:pt x="2161" y="240"/>
                  </a:lnTo>
                  <a:close/>
                  <a:moveTo>
                    <a:pt x="1317" y="240"/>
                  </a:moveTo>
                  <a:lnTo>
                    <a:pt x="1311" y="243"/>
                  </a:lnTo>
                  <a:lnTo>
                    <a:pt x="1304" y="246"/>
                  </a:lnTo>
                  <a:lnTo>
                    <a:pt x="1301" y="249"/>
                  </a:lnTo>
                  <a:lnTo>
                    <a:pt x="1297" y="250"/>
                  </a:lnTo>
                  <a:lnTo>
                    <a:pt x="1292" y="253"/>
                  </a:lnTo>
                  <a:lnTo>
                    <a:pt x="1283" y="255"/>
                  </a:lnTo>
                  <a:lnTo>
                    <a:pt x="1268" y="262"/>
                  </a:lnTo>
                  <a:lnTo>
                    <a:pt x="1249" y="269"/>
                  </a:lnTo>
                  <a:lnTo>
                    <a:pt x="1247" y="269"/>
                  </a:lnTo>
                  <a:lnTo>
                    <a:pt x="1246" y="269"/>
                  </a:lnTo>
                  <a:lnTo>
                    <a:pt x="1245" y="269"/>
                  </a:lnTo>
                  <a:lnTo>
                    <a:pt x="1223" y="280"/>
                  </a:lnTo>
                  <a:lnTo>
                    <a:pt x="1208" y="291"/>
                  </a:lnTo>
                  <a:lnTo>
                    <a:pt x="1195" y="304"/>
                  </a:lnTo>
                  <a:lnTo>
                    <a:pt x="1185" y="325"/>
                  </a:lnTo>
                  <a:lnTo>
                    <a:pt x="1181" y="348"/>
                  </a:lnTo>
                  <a:lnTo>
                    <a:pt x="1184" y="366"/>
                  </a:lnTo>
                  <a:lnTo>
                    <a:pt x="1189" y="380"/>
                  </a:lnTo>
                  <a:lnTo>
                    <a:pt x="1197" y="393"/>
                  </a:lnTo>
                  <a:lnTo>
                    <a:pt x="1209" y="403"/>
                  </a:lnTo>
                  <a:lnTo>
                    <a:pt x="1222" y="409"/>
                  </a:lnTo>
                  <a:lnTo>
                    <a:pt x="1238" y="410"/>
                  </a:lnTo>
                  <a:lnTo>
                    <a:pt x="1242" y="410"/>
                  </a:lnTo>
                  <a:lnTo>
                    <a:pt x="1246" y="409"/>
                  </a:lnTo>
                  <a:lnTo>
                    <a:pt x="1249" y="409"/>
                  </a:lnTo>
                  <a:lnTo>
                    <a:pt x="1270" y="404"/>
                  </a:lnTo>
                  <a:lnTo>
                    <a:pt x="1288" y="393"/>
                  </a:lnTo>
                  <a:lnTo>
                    <a:pt x="1302" y="377"/>
                  </a:lnTo>
                  <a:lnTo>
                    <a:pt x="1309" y="362"/>
                  </a:lnTo>
                  <a:lnTo>
                    <a:pt x="1314" y="347"/>
                  </a:lnTo>
                  <a:lnTo>
                    <a:pt x="1317" y="332"/>
                  </a:lnTo>
                  <a:lnTo>
                    <a:pt x="1317" y="240"/>
                  </a:lnTo>
                  <a:close/>
                  <a:moveTo>
                    <a:pt x="2689" y="123"/>
                  </a:moveTo>
                  <a:lnTo>
                    <a:pt x="2668" y="126"/>
                  </a:lnTo>
                  <a:lnTo>
                    <a:pt x="2649" y="136"/>
                  </a:lnTo>
                  <a:lnTo>
                    <a:pt x="2634" y="151"/>
                  </a:lnTo>
                  <a:lnTo>
                    <a:pt x="2621" y="173"/>
                  </a:lnTo>
                  <a:lnTo>
                    <a:pt x="2611" y="198"/>
                  </a:lnTo>
                  <a:lnTo>
                    <a:pt x="2606" y="230"/>
                  </a:lnTo>
                  <a:lnTo>
                    <a:pt x="2773" y="230"/>
                  </a:lnTo>
                  <a:lnTo>
                    <a:pt x="2769" y="203"/>
                  </a:lnTo>
                  <a:lnTo>
                    <a:pt x="2764" y="182"/>
                  </a:lnTo>
                  <a:lnTo>
                    <a:pt x="2757" y="165"/>
                  </a:lnTo>
                  <a:lnTo>
                    <a:pt x="2746" y="150"/>
                  </a:lnTo>
                  <a:lnTo>
                    <a:pt x="2734" y="137"/>
                  </a:lnTo>
                  <a:lnTo>
                    <a:pt x="2721" y="130"/>
                  </a:lnTo>
                  <a:lnTo>
                    <a:pt x="2707" y="125"/>
                  </a:lnTo>
                  <a:lnTo>
                    <a:pt x="2692" y="123"/>
                  </a:lnTo>
                  <a:lnTo>
                    <a:pt x="2689" y="123"/>
                  </a:lnTo>
                  <a:close/>
                  <a:moveTo>
                    <a:pt x="598" y="123"/>
                  </a:moveTo>
                  <a:lnTo>
                    <a:pt x="576" y="126"/>
                  </a:lnTo>
                  <a:lnTo>
                    <a:pt x="558" y="136"/>
                  </a:lnTo>
                  <a:lnTo>
                    <a:pt x="543" y="151"/>
                  </a:lnTo>
                  <a:lnTo>
                    <a:pt x="529" y="173"/>
                  </a:lnTo>
                  <a:lnTo>
                    <a:pt x="520" y="198"/>
                  </a:lnTo>
                  <a:lnTo>
                    <a:pt x="515" y="230"/>
                  </a:lnTo>
                  <a:lnTo>
                    <a:pt x="682" y="230"/>
                  </a:lnTo>
                  <a:lnTo>
                    <a:pt x="678" y="203"/>
                  </a:lnTo>
                  <a:lnTo>
                    <a:pt x="672" y="182"/>
                  </a:lnTo>
                  <a:lnTo>
                    <a:pt x="666" y="165"/>
                  </a:lnTo>
                  <a:lnTo>
                    <a:pt x="655" y="150"/>
                  </a:lnTo>
                  <a:lnTo>
                    <a:pt x="643" y="137"/>
                  </a:lnTo>
                  <a:lnTo>
                    <a:pt x="630" y="130"/>
                  </a:lnTo>
                  <a:lnTo>
                    <a:pt x="616" y="125"/>
                  </a:lnTo>
                  <a:lnTo>
                    <a:pt x="600" y="123"/>
                  </a:lnTo>
                  <a:lnTo>
                    <a:pt x="598" y="123"/>
                  </a:lnTo>
                  <a:close/>
                  <a:moveTo>
                    <a:pt x="1440" y="99"/>
                  </a:moveTo>
                  <a:lnTo>
                    <a:pt x="1518" y="99"/>
                  </a:lnTo>
                  <a:lnTo>
                    <a:pt x="1520" y="109"/>
                  </a:lnTo>
                  <a:lnTo>
                    <a:pt x="1521" y="118"/>
                  </a:lnTo>
                  <a:lnTo>
                    <a:pt x="1593" y="362"/>
                  </a:lnTo>
                  <a:lnTo>
                    <a:pt x="1673" y="118"/>
                  </a:lnTo>
                  <a:lnTo>
                    <a:pt x="1676" y="109"/>
                  </a:lnTo>
                  <a:lnTo>
                    <a:pt x="1676" y="99"/>
                  </a:lnTo>
                  <a:lnTo>
                    <a:pt x="1744" y="99"/>
                  </a:lnTo>
                  <a:lnTo>
                    <a:pt x="1745" y="109"/>
                  </a:lnTo>
                  <a:lnTo>
                    <a:pt x="1748" y="118"/>
                  </a:lnTo>
                  <a:lnTo>
                    <a:pt x="1820" y="362"/>
                  </a:lnTo>
                  <a:lnTo>
                    <a:pt x="1897" y="118"/>
                  </a:lnTo>
                  <a:lnTo>
                    <a:pt x="1899" y="112"/>
                  </a:lnTo>
                  <a:lnTo>
                    <a:pt x="1900" y="107"/>
                  </a:lnTo>
                  <a:lnTo>
                    <a:pt x="1900" y="104"/>
                  </a:lnTo>
                  <a:lnTo>
                    <a:pt x="1899" y="102"/>
                  </a:lnTo>
                  <a:lnTo>
                    <a:pt x="1899" y="99"/>
                  </a:lnTo>
                  <a:lnTo>
                    <a:pt x="1937" y="99"/>
                  </a:lnTo>
                  <a:lnTo>
                    <a:pt x="1934" y="105"/>
                  </a:lnTo>
                  <a:lnTo>
                    <a:pt x="1932" y="112"/>
                  </a:lnTo>
                  <a:lnTo>
                    <a:pt x="1930" y="118"/>
                  </a:lnTo>
                  <a:lnTo>
                    <a:pt x="1833" y="431"/>
                  </a:lnTo>
                  <a:lnTo>
                    <a:pt x="1832" y="437"/>
                  </a:lnTo>
                  <a:lnTo>
                    <a:pt x="1830" y="443"/>
                  </a:lnTo>
                  <a:lnTo>
                    <a:pt x="1830" y="448"/>
                  </a:lnTo>
                  <a:lnTo>
                    <a:pt x="1769" y="448"/>
                  </a:lnTo>
                  <a:lnTo>
                    <a:pt x="1769" y="445"/>
                  </a:lnTo>
                  <a:lnTo>
                    <a:pt x="1769" y="441"/>
                  </a:lnTo>
                  <a:lnTo>
                    <a:pt x="1768" y="436"/>
                  </a:lnTo>
                  <a:lnTo>
                    <a:pt x="1768" y="431"/>
                  </a:lnTo>
                  <a:lnTo>
                    <a:pt x="1690" y="170"/>
                  </a:lnTo>
                  <a:lnTo>
                    <a:pt x="1606" y="431"/>
                  </a:lnTo>
                  <a:lnTo>
                    <a:pt x="1605" y="436"/>
                  </a:lnTo>
                  <a:lnTo>
                    <a:pt x="1602" y="442"/>
                  </a:lnTo>
                  <a:lnTo>
                    <a:pt x="1601" y="448"/>
                  </a:lnTo>
                  <a:lnTo>
                    <a:pt x="1543" y="448"/>
                  </a:lnTo>
                  <a:lnTo>
                    <a:pt x="1543" y="443"/>
                  </a:lnTo>
                  <a:lnTo>
                    <a:pt x="1541" y="437"/>
                  </a:lnTo>
                  <a:lnTo>
                    <a:pt x="1540" y="431"/>
                  </a:lnTo>
                  <a:lnTo>
                    <a:pt x="1448" y="118"/>
                  </a:lnTo>
                  <a:lnTo>
                    <a:pt x="1446" y="112"/>
                  </a:lnTo>
                  <a:lnTo>
                    <a:pt x="1444" y="105"/>
                  </a:lnTo>
                  <a:lnTo>
                    <a:pt x="1440" y="99"/>
                  </a:lnTo>
                  <a:close/>
                  <a:moveTo>
                    <a:pt x="797" y="99"/>
                  </a:moveTo>
                  <a:lnTo>
                    <a:pt x="881" y="99"/>
                  </a:lnTo>
                  <a:lnTo>
                    <a:pt x="884" y="105"/>
                  </a:lnTo>
                  <a:lnTo>
                    <a:pt x="886" y="112"/>
                  </a:lnTo>
                  <a:lnTo>
                    <a:pt x="890" y="118"/>
                  </a:lnTo>
                  <a:lnTo>
                    <a:pt x="955" y="225"/>
                  </a:lnTo>
                  <a:lnTo>
                    <a:pt x="1028" y="118"/>
                  </a:lnTo>
                  <a:lnTo>
                    <a:pt x="1032" y="113"/>
                  </a:lnTo>
                  <a:lnTo>
                    <a:pt x="1034" y="108"/>
                  </a:lnTo>
                  <a:lnTo>
                    <a:pt x="1036" y="103"/>
                  </a:lnTo>
                  <a:lnTo>
                    <a:pt x="1038" y="99"/>
                  </a:lnTo>
                  <a:lnTo>
                    <a:pt x="1079" y="99"/>
                  </a:lnTo>
                  <a:lnTo>
                    <a:pt x="1074" y="105"/>
                  </a:lnTo>
                  <a:lnTo>
                    <a:pt x="1070" y="111"/>
                  </a:lnTo>
                  <a:lnTo>
                    <a:pt x="1067" y="114"/>
                  </a:lnTo>
                  <a:lnTo>
                    <a:pt x="1065" y="118"/>
                  </a:lnTo>
                  <a:lnTo>
                    <a:pt x="972" y="257"/>
                  </a:lnTo>
                  <a:lnTo>
                    <a:pt x="1075" y="431"/>
                  </a:lnTo>
                  <a:lnTo>
                    <a:pt x="1077" y="433"/>
                  </a:lnTo>
                  <a:lnTo>
                    <a:pt x="1080" y="438"/>
                  </a:lnTo>
                  <a:lnTo>
                    <a:pt x="1084" y="443"/>
                  </a:lnTo>
                  <a:lnTo>
                    <a:pt x="1088" y="448"/>
                  </a:lnTo>
                  <a:lnTo>
                    <a:pt x="1004" y="448"/>
                  </a:lnTo>
                  <a:lnTo>
                    <a:pt x="1003" y="445"/>
                  </a:lnTo>
                  <a:lnTo>
                    <a:pt x="1001" y="441"/>
                  </a:lnTo>
                  <a:lnTo>
                    <a:pt x="999" y="436"/>
                  </a:lnTo>
                  <a:lnTo>
                    <a:pt x="996" y="431"/>
                  </a:lnTo>
                  <a:lnTo>
                    <a:pt x="923" y="307"/>
                  </a:lnTo>
                  <a:lnTo>
                    <a:pt x="840" y="431"/>
                  </a:lnTo>
                  <a:lnTo>
                    <a:pt x="838" y="435"/>
                  </a:lnTo>
                  <a:lnTo>
                    <a:pt x="834" y="441"/>
                  </a:lnTo>
                  <a:lnTo>
                    <a:pt x="829" y="448"/>
                  </a:lnTo>
                  <a:lnTo>
                    <a:pt x="787" y="448"/>
                  </a:lnTo>
                  <a:lnTo>
                    <a:pt x="791" y="443"/>
                  </a:lnTo>
                  <a:lnTo>
                    <a:pt x="796" y="438"/>
                  </a:lnTo>
                  <a:lnTo>
                    <a:pt x="802" y="431"/>
                  </a:lnTo>
                  <a:lnTo>
                    <a:pt x="905" y="277"/>
                  </a:lnTo>
                  <a:lnTo>
                    <a:pt x="811" y="118"/>
                  </a:lnTo>
                  <a:lnTo>
                    <a:pt x="806" y="111"/>
                  </a:lnTo>
                  <a:lnTo>
                    <a:pt x="802" y="104"/>
                  </a:lnTo>
                  <a:lnTo>
                    <a:pt x="797" y="99"/>
                  </a:lnTo>
                  <a:close/>
                  <a:moveTo>
                    <a:pt x="2689" y="90"/>
                  </a:moveTo>
                  <a:lnTo>
                    <a:pt x="2695" y="90"/>
                  </a:lnTo>
                  <a:lnTo>
                    <a:pt x="2727" y="94"/>
                  </a:lnTo>
                  <a:lnTo>
                    <a:pt x="2757" y="102"/>
                  </a:lnTo>
                  <a:lnTo>
                    <a:pt x="2782" y="116"/>
                  </a:lnTo>
                  <a:lnTo>
                    <a:pt x="2803" y="135"/>
                  </a:lnTo>
                  <a:lnTo>
                    <a:pt x="2821" y="159"/>
                  </a:lnTo>
                  <a:lnTo>
                    <a:pt x="2834" y="188"/>
                  </a:lnTo>
                  <a:lnTo>
                    <a:pt x="2842" y="222"/>
                  </a:lnTo>
                  <a:lnTo>
                    <a:pt x="2845" y="262"/>
                  </a:lnTo>
                  <a:lnTo>
                    <a:pt x="2605" y="262"/>
                  </a:lnTo>
                  <a:lnTo>
                    <a:pt x="2606" y="297"/>
                  </a:lnTo>
                  <a:lnTo>
                    <a:pt x="2610" y="328"/>
                  </a:lnTo>
                  <a:lnTo>
                    <a:pt x="2616" y="353"/>
                  </a:lnTo>
                  <a:lnTo>
                    <a:pt x="2629" y="379"/>
                  </a:lnTo>
                  <a:lnTo>
                    <a:pt x="2645" y="398"/>
                  </a:lnTo>
                  <a:lnTo>
                    <a:pt x="2665" y="412"/>
                  </a:lnTo>
                  <a:lnTo>
                    <a:pt x="2689" y="419"/>
                  </a:lnTo>
                  <a:lnTo>
                    <a:pt x="2703" y="421"/>
                  </a:lnTo>
                  <a:lnTo>
                    <a:pt x="2719" y="422"/>
                  </a:lnTo>
                  <a:lnTo>
                    <a:pt x="2744" y="419"/>
                  </a:lnTo>
                  <a:lnTo>
                    <a:pt x="2769" y="412"/>
                  </a:lnTo>
                  <a:lnTo>
                    <a:pt x="2795" y="399"/>
                  </a:lnTo>
                  <a:lnTo>
                    <a:pt x="2819" y="381"/>
                  </a:lnTo>
                  <a:lnTo>
                    <a:pt x="2829" y="426"/>
                  </a:lnTo>
                  <a:lnTo>
                    <a:pt x="2797" y="440"/>
                  </a:lnTo>
                  <a:lnTo>
                    <a:pt x="2769" y="448"/>
                  </a:lnTo>
                  <a:lnTo>
                    <a:pt x="2741" y="454"/>
                  </a:lnTo>
                  <a:lnTo>
                    <a:pt x="2708" y="455"/>
                  </a:lnTo>
                  <a:lnTo>
                    <a:pt x="2700" y="455"/>
                  </a:lnTo>
                  <a:lnTo>
                    <a:pt x="2689" y="455"/>
                  </a:lnTo>
                  <a:lnTo>
                    <a:pt x="2654" y="450"/>
                  </a:lnTo>
                  <a:lnTo>
                    <a:pt x="2624" y="440"/>
                  </a:lnTo>
                  <a:lnTo>
                    <a:pt x="2596" y="423"/>
                  </a:lnTo>
                  <a:lnTo>
                    <a:pt x="2573" y="403"/>
                  </a:lnTo>
                  <a:lnTo>
                    <a:pt x="2555" y="377"/>
                  </a:lnTo>
                  <a:lnTo>
                    <a:pt x="2542" y="348"/>
                  </a:lnTo>
                  <a:lnTo>
                    <a:pt x="2535" y="314"/>
                  </a:lnTo>
                  <a:lnTo>
                    <a:pt x="2532" y="276"/>
                  </a:lnTo>
                  <a:lnTo>
                    <a:pt x="2534" y="241"/>
                  </a:lnTo>
                  <a:lnTo>
                    <a:pt x="2540" y="211"/>
                  </a:lnTo>
                  <a:lnTo>
                    <a:pt x="2549" y="183"/>
                  </a:lnTo>
                  <a:lnTo>
                    <a:pt x="2563" y="158"/>
                  </a:lnTo>
                  <a:lnTo>
                    <a:pt x="2579" y="136"/>
                  </a:lnTo>
                  <a:lnTo>
                    <a:pt x="2602" y="117"/>
                  </a:lnTo>
                  <a:lnTo>
                    <a:pt x="2629" y="103"/>
                  </a:lnTo>
                  <a:lnTo>
                    <a:pt x="2656" y="94"/>
                  </a:lnTo>
                  <a:lnTo>
                    <a:pt x="2689" y="90"/>
                  </a:lnTo>
                  <a:close/>
                  <a:moveTo>
                    <a:pt x="2489" y="90"/>
                  </a:moveTo>
                  <a:lnTo>
                    <a:pt x="2489" y="145"/>
                  </a:lnTo>
                  <a:lnTo>
                    <a:pt x="2484" y="144"/>
                  </a:lnTo>
                  <a:lnTo>
                    <a:pt x="2480" y="144"/>
                  </a:lnTo>
                  <a:lnTo>
                    <a:pt x="2478" y="144"/>
                  </a:lnTo>
                  <a:lnTo>
                    <a:pt x="2455" y="146"/>
                  </a:lnTo>
                  <a:lnTo>
                    <a:pt x="2436" y="154"/>
                  </a:lnTo>
                  <a:lnTo>
                    <a:pt x="2422" y="165"/>
                  </a:lnTo>
                  <a:lnTo>
                    <a:pt x="2412" y="180"/>
                  </a:lnTo>
                  <a:lnTo>
                    <a:pt x="2406" y="202"/>
                  </a:lnTo>
                  <a:lnTo>
                    <a:pt x="2403" y="226"/>
                  </a:lnTo>
                  <a:lnTo>
                    <a:pt x="2403" y="427"/>
                  </a:lnTo>
                  <a:lnTo>
                    <a:pt x="2404" y="438"/>
                  </a:lnTo>
                  <a:lnTo>
                    <a:pt x="2406" y="448"/>
                  </a:lnTo>
                  <a:lnTo>
                    <a:pt x="2332" y="448"/>
                  </a:lnTo>
                  <a:lnTo>
                    <a:pt x="2335" y="427"/>
                  </a:lnTo>
                  <a:lnTo>
                    <a:pt x="2335" y="121"/>
                  </a:lnTo>
                  <a:lnTo>
                    <a:pt x="2332" y="99"/>
                  </a:lnTo>
                  <a:lnTo>
                    <a:pt x="2402" y="99"/>
                  </a:lnTo>
                  <a:lnTo>
                    <a:pt x="2402" y="144"/>
                  </a:lnTo>
                  <a:lnTo>
                    <a:pt x="2409" y="127"/>
                  </a:lnTo>
                  <a:lnTo>
                    <a:pt x="2420" y="114"/>
                  </a:lnTo>
                  <a:lnTo>
                    <a:pt x="2431" y="104"/>
                  </a:lnTo>
                  <a:lnTo>
                    <a:pt x="2445" y="98"/>
                  </a:lnTo>
                  <a:lnTo>
                    <a:pt x="2465" y="94"/>
                  </a:lnTo>
                  <a:lnTo>
                    <a:pt x="2489" y="90"/>
                  </a:lnTo>
                  <a:close/>
                  <a:moveTo>
                    <a:pt x="2117" y="90"/>
                  </a:moveTo>
                  <a:lnTo>
                    <a:pt x="2150" y="93"/>
                  </a:lnTo>
                  <a:lnTo>
                    <a:pt x="2177" y="100"/>
                  </a:lnTo>
                  <a:lnTo>
                    <a:pt x="2199" y="112"/>
                  </a:lnTo>
                  <a:lnTo>
                    <a:pt x="2213" y="123"/>
                  </a:lnTo>
                  <a:lnTo>
                    <a:pt x="2222" y="137"/>
                  </a:lnTo>
                  <a:lnTo>
                    <a:pt x="2227" y="154"/>
                  </a:lnTo>
                  <a:lnTo>
                    <a:pt x="2229" y="172"/>
                  </a:lnTo>
                  <a:lnTo>
                    <a:pt x="2229" y="380"/>
                  </a:lnTo>
                  <a:lnTo>
                    <a:pt x="2231" y="393"/>
                  </a:lnTo>
                  <a:lnTo>
                    <a:pt x="2234" y="403"/>
                  </a:lnTo>
                  <a:lnTo>
                    <a:pt x="2241" y="408"/>
                  </a:lnTo>
                  <a:lnTo>
                    <a:pt x="2250" y="410"/>
                  </a:lnTo>
                  <a:lnTo>
                    <a:pt x="2260" y="408"/>
                  </a:lnTo>
                  <a:lnTo>
                    <a:pt x="2273" y="399"/>
                  </a:lnTo>
                  <a:lnTo>
                    <a:pt x="2273" y="437"/>
                  </a:lnTo>
                  <a:lnTo>
                    <a:pt x="2255" y="447"/>
                  </a:lnTo>
                  <a:lnTo>
                    <a:pt x="2237" y="454"/>
                  </a:lnTo>
                  <a:lnTo>
                    <a:pt x="2221" y="455"/>
                  </a:lnTo>
                  <a:lnTo>
                    <a:pt x="2205" y="454"/>
                  </a:lnTo>
                  <a:lnTo>
                    <a:pt x="2193" y="450"/>
                  </a:lnTo>
                  <a:lnTo>
                    <a:pt x="2183" y="443"/>
                  </a:lnTo>
                  <a:lnTo>
                    <a:pt x="2175" y="433"/>
                  </a:lnTo>
                  <a:lnTo>
                    <a:pt x="2169" y="419"/>
                  </a:lnTo>
                  <a:lnTo>
                    <a:pt x="2164" y="401"/>
                  </a:lnTo>
                  <a:lnTo>
                    <a:pt x="2143" y="423"/>
                  </a:lnTo>
                  <a:lnTo>
                    <a:pt x="2124" y="437"/>
                  </a:lnTo>
                  <a:lnTo>
                    <a:pt x="2109" y="445"/>
                  </a:lnTo>
                  <a:lnTo>
                    <a:pt x="2094" y="451"/>
                  </a:lnTo>
                  <a:lnTo>
                    <a:pt x="2075" y="454"/>
                  </a:lnTo>
                  <a:lnTo>
                    <a:pt x="2055" y="455"/>
                  </a:lnTo>
                  <a:lnTo>
                    <a:pt x="2029" y="452"/>
                  </a:lnTo>
                  <a:lnTo>
                    <a:pt x="2008" y="445"/>
                  </a:lnTo>
                  <a:lnTo>
                    <a:pt x="1990" y="432"/>
                  </a:lnTo>
                  <a:lnTo>
                    <a:pt x="1977" y="417"/>
                  </a:lnTo>
                  <a:lnTo>
                    <a:pt x="1967" y="398"/>
                  </a:lnTo>
                  <a:lnTo>
                    <a:pt x="1962" y="379"/>
                  </a:lnTo>
                  <a:lnTo>
                    <a:pt x="1959" y="356"/>
                  </a:lnTo>
                  <a:lnTo>
                    <a:pt x="1962" y="329"/>
                  </a:lnTo>
                  <a:lnTo>
                    <a:pt x="1971" y="305"/>
                  </a:lnTo>
                  <a:lnTo>
                    <a:pt x="1984" y="286"/>
                  </a:lnTo>
                  <a:lnTo>
                    <a:pt x="2003" y="269"/>
                  </a:lnTo>
                  <a:lnTo>
                    <a:pt x="2022" y="259"/>
                  </a:lnTo>
                  <a:lnTo>
                    <a:pt x="2038" y="252"/>
                  </a:lnTo>
                  <a:lnTo>
                    <a:pt x="2051" y="246"/>
                  </a:lnTo>
                  <a:lnTo>
                    <a:pt x="2068" y="241"/>
                  </a:lnTo>
                  <a:lnTo>
                    <a:pt x="2094" y="234"/>
                  </a:lnTo>
                  <a:lnTo>
                    <a:pt x="2114" y="226"/>
                  </a:lnTo>
                  <a:lnTo>
                    <a:pt x="2136" y="217"/>
                  </a:lnTo>
                  <a:lnTo>
                    <a:pt x="2150" y="208"/>
                  </a:lnTo>
                  <a:lnTo>
                    <a:pt x="2158" y="194"/>
                  </a:lnTo>
                  <a:lnTo>
                    <a:pt x="2161" y="178"/>
                  </a:lnTo>
                  <a:lnTo>
                    <a:pt x="2160" y="164"/>
                  </a:lnTo>
                  <a:lnTo>
                    <a:pt x="2153" y="151"/>
                  </a:lnTo>
                  <a:lnTo>
                    <a:pt x="2143" y="141"/>
                  </a:lnTo>
                  <a:lnTo>
                    <a:pt x="2131" y="133"/>
                  </a:lnTo>
                  <a:lnTo>
                    <a:pt x="2115" y="128"/>
                  </a:lnTo>
                  <a:lnTo>
                    <a:pt x="2098" y="127"/>
                  </a:lnTo>
                  <a:lnTo>
                    <a:pt x="2094" y="127"/>
                  </a:lnTo>
                  <a:lnTo>
                    <a:pt x="2072" y="130"/>
                  </a:lnTo>
                  <a:lnTo>
                    <a:pt x="2053" y="136"/>
                  </a:lnTo>
                  <a:lnTo>
                    <a:pt x="2039" y="142"/>
                  </a:lnTo>
                  <a:lnTo>
                    <a:pt x="2024" y="151"/>
                  </a:lnTo>
                  <a:lnTo>
                    <a:pt x="2006" y="164"/>
                  </a:lnTo>
                  <a:lnTo>
                    <a:pt x="1995" y="119"/>
                  </a:lnTo>
                  <a:lnTo>
                    <a:pt x="2018" y="109"/>
                  </a:lnTo>
                  <a:lnTo>
                    <a:pt x="2038" y="102"/>
                  </a:lnTo>
                  <a:lnTo>
                    <a:pt x="2056" y="98"/>
                  </a:lnTo>
                  <a:lnTo>
                    <a:pt x="2075" y="94"/>
                  </a:lnTo>
                  <a:lnTo>
                    <a:pt x="2094" y="91"/>
                  </a:lnTo>
                  <a:lnTo>
                    <a:pt x="2117" y="90"/>
                  </a:lnTo>
                  <a:close/>
                  <a:moveTo>
                    <a:pt x="1273" y="90"/>
                  </a:moveTo>
                  <a:lnTo>
                    <a:pt x="1306" y="93"/>
                  </a:lnTo>
                  <a:lnTo>
                    <a:pt x="1332" y="100"/>
                  </a:lnTo>
                  <a:lnTo>
                    <a:pt x="1355" y="112"/>
                  </a:lnTo>
                  <a:lnTo>
                    <a:pt x="1368" y="123"/>
                  </a:lnTo>
                  <a:lnTo>
                    <a:pt x="1378" y="137"/>
                  </a:lnTo>
                  <a:lnTo>
                    <a:pt x="1383" y="154"/>
                  </a:lnTo>
                  <a:lnTo>
                    <a:pt x="1384" y="172"/>
                  </a:lnTo>
                  <a:lnTo>
                    <a:pt x="1384" y="380"/>
                  </a:lnTo>
                  <a:lnTo>
                    <a:pt x="1385" y="393"/>
                  </a:lnTo>
                  <a:lnTo>
                    <a:pt x="1390" y="403"/>
                  </a:lnTo>
                  <a:lnTo>
                    <a:pt x="1397" y="408"/>
                  </a:lnTo>
                  <a:lnTo>
                    <a:pt x="1406" y="410"/>
                  </a:lnTo>
                  <a:lnTo>
                    <a:pt x="1415" y="408"/>
                  </a:lnTo>
                  <a:lnTo>
                    <a:pt x="1429" y="399"/>
                  </a:lnTo>
                  <a:lnTo>
                    <a:pt x="1429" y="437"/>
                  </a:lnTo>
                  <a:lnTo>
                    <a:pt x="1411" y="447"/>
                  </a:lnTo>
                  <a:lnTo>
                    <a:pt x="1393" y="454"/>
                  </a:lnTo>
                  <a:lnTo>
                    <a:pt x="1377" y="455"/>
                  </a:lnTo>
                  <a:lnTo>
                    <a:pt x="1361" y="454"/>
                  </a:lnTo>
                  <a:lnTo>
                    <a:pt x="1349" y="450"/>
                  </a:lnTo>
                  <a:lnTo>
                    <a:pt x="1339" y="443"/>
                  </a:lnTo>
                  <a:lnTo>
                    <a:pt x="1331" y="433"/>
                  </a:lnTo>
                  <a:lnTo>
                    <a:pt x="1323" y="419"/>
                  </a:lnTo>
                  <a:lnTo>
                    <a:pt x="1318" y="401"/>
                  </a:lnTo>
                  <a:lnTo>
                    <a:pt x="1298" y="423"/>
                  </a:lnTo>
                  <a:lnTo>
                    <a:pt x="1280" y="437"/>
                  </a:lnTo>
                  <a:lnTo>
                    <a:pt x="1265" y="445"/>
                  </a:lnTo>
                  <a:lnTo>
                    <a:pt x="1249" y="451"/>
                  </a:lnTo>
                  <a:lnTo>
                    <a:pt x="1230" y="454"/>
                  </a:lnTo>
                  <a:lnTo>
                    <a:pt x="1209" y="455"/>
                  </a:lnTo>
                  <a:lnTo>
                    <a:pt x="1185" y="452"/>
                  </a:lnTo>
                  <a:lnTo>
                    <a:pt x="1164" y="445"/>
                  </a:lnTo>
                  <a:lnTo>
                    <a:pt x="1146" y="432"/>
                  </a:lnTo>
                  <a:lnTo>
                    <a:pt x="1132" y="417"/>
                  </a:lnTo>
                  <a:lnTo>
                    <a:pt x="1123" y="398"/>
                  </a:lnTo>
                  <a:lnTo>
                    <a:pt x="1117" y="379"/>
                  </a:lnTo>
                  <a:lnTo>
                    <a:pt x="1115" y="356"/>
                  </a:lnTo>
                  <a:lnTo>
                    <a:pt x="1118" y="329"/>
                  </a:lnTo>
                  <a:lnTo>
                    <a:pt x="1126" y="305"/>
                  </a:lnTo>
                  <a:lnTo>
                    <a:pt x="1140" y="286"/>
                  </a:lnTo>
                  <a:lnTo>
                    <a:pt x="1157" y="269"/>
                  </a:lnTo>
                  <a:lnTo>
                    <a:pt x="1176" y="259"/>
                  </a:lnTo>
                  <a:lnTo>
                    <a:pt x="1194" y="252"/>
                  </a:lnTo>
                  <a:lnTo>
                    <a:pt x="1207" y="246"/>
                  </a:lnTo>
                  <a:lnTo>
                    <a:pt x="1224" y="241"/>
                  </a:lnTo>
                  <a:lnTo>
                    <a:pt x="1249" y="234"/>
                  </a:lnTo>
                  <a:lnTo>
                    <a:pt x="1270" y="226"/>
                  </a:lnTo>
                  <a:lnTo>
                    <a:pt x="1292" y="217"/>
                  </a:lnTo>
                  <a:lnTo>
                    <a:pt x="1306" y="208"/>
                  </a:lnTo>
                  <a:lnTo>
                    <a:pt x="1314" y="194"/>
                  </a:lnTo>
                  <a:lnTo>
                    <a:pt x="1317" y="178"/>
                  </a:lnTo>
                  <a:lnTo>
                    <a:pt x="1314" y="164"/>
                  </a:lnTo>
                  <a:lnTo>
                    <a:pt x="1308" y="151"/>
                  </a:lnTo>
                  <a:lnTo>
                    <a:pt x="1299" y="141"/>
                  </a:lnTo>
                  <a:lnTo>
                    <a:pt x="1285" y="133"/>
                  </a:lnTo>
                  <a:lnTo>
                    <a:pt x="1270" y="128"/>
                  </a:lnTo>
                  <a:lnTo>
                    <a:pt x="1252" y="127"/>
                  </a:lnTo>
                  <a:lnTo>
                    <a:pt x="1249" y="127"/>
                  </a:lnTo>
                  <a:lnTo>
                    <a:pt x="1228" y="130"/>
                  </a:lnTo>
                  <a:lnTo>
                    <a:pt x="1209" y="136"/>
                  </a:lnTo>
                  <a:lnTo>
                    <a:pt x="1195" y="142"/>
                  </a:lnTo>
                  <a:lnTo>
                    <a:pt x="1179" y="151"/>
                  </a:lnTo>
                  <a:lnTo>
                    <a:pt x="1161" y="164"/>
                  </a:lnTo>
                  <a:lnTo>
                    <a:pt x="1151" y="119"/>
                  </a:lnTo>
                  <a:lnTo>
                    <a:pt x="1174" y="109"/>
                  </a:lnTo>
                  <a:lnTo>
                    <a:pt x="1194" y="102"/>
                  </a:lnTo>
                  <a:lnTo>
                    <a:pt x="1212" y="98"/>
                  </a:lnTo>
                  <a:lnTo>
                    <a:pt x="1230" y="94"/>
                  </a:lnTo>
                  <a:lnTo>
                    <a:pt x="1249" y="91"/>
                  </a:lnTo>
                  <a:lnTo>
                    <a:pt x="1273" y="90"/>
                  </a:lnTo>
                  <a:close/>
                  <a:moveTo>
                    <a:pt x="598" y="90"/>
                  </a:moveTo>
                  <a:lnTo>
                    <a:pt x="604" y="90"/>
                  </a:lnTo>
                  <a:lnTo>
                    <a:pt x="636" y="94"/>
                  </a:lnTo>
                  <a:lnTo>
                    <a:pt x="666" y="102"/>
                  </a:lnTo>
                  <a:lnTo>
                    <a:pt x="691" y="116"/>
                  </a:lnTo>
                  <a:lnTo>
                    <a:pt x="712" y="135"/>
                  </a:lnTo>
                  <a:lnTo>
                    <a:pt x="729" y="159"/>
                  </a:lnTo>
                  <a:lnTo>
                    <a:pt x="742" y="188"/>
                  </a:lnTo>
                  <a:lnTo>
                    <a:pt x="751" y="222"/>
                  </a:lnTo>
                  <a:lnTo>
                    <a:pt x="754" y="262"/>
                  </a:lnTo>
                  <a:lnTo>
                    <a:pt x="512" y="262"/>
                  </a:lnTo>
                  <a:lnTo>
                    <a:pt x="514" y="297"/>
                  </a:lnTo>
                  <a:lnTo>
                    <a:pt x="517" y="328"/>
                  </a:lnTo>
                  <a:lnTo>
                    <a:pt x="525" y="353"/>
                  </a:lnTo>
                  <a:lnTo>
                    <a:pt x="534" y="374"/>
                  </a:lnTo>
                  <a:lnTo>
                    <a:pt x="546" y="390"/>
                  </a:lnTo>
                  <a:lnTo>
                    <a:pt x="560" y="404"/>
                  </a:lnTo>
                  <a:lnTo>
                    <a:pt x="578" y="413"/>
                  </a:lnTo>
                  <a:lnTo>
                    <a:pt x="598" y="419"/>
                  </a:lnTo>
                  <a:lnTo>
                    <a:pt x="611" y="421"/>
                  </a:lnTo>
                  <a:lnTo>
                    <a:pt x="626" y="422"/>
                  </a:lnTo>
                  <a:lnTo>
                    <a:pt x="653" y="419"/>
                  </a:lnTo>
                  <a:lnTo>
                    <a:pt x="678" y="412"/>
                  </a:lnTo>
                  <a:lnTo>
                    <a:pt x="704" y="399"/>
                  </a:lnTo>
                  <a:lnTo>
                    <a:pt x="728" y="381"/>
                  </a:lnTo>
                  <a:lnTo>
                    <a:pt x="738" y="426"/>
                  </a:lnTo>
                  <a:lnTo>
                    <a:pt x="706" y="440"/>
                  </a:lnTo>
                  <a:lnTo>
                    <a:pt x="678" y="448"/>
                  </a:lnTo>
                  <a:lnTo>
                    <a:pt x="649" y="454"/>
                  </a:lnTo>
                  <a:lnTo>
                    <a:pt x="617" y="455"/>
                  </a:lnTo>
                  <a:lnTo>
                    <a:pt x="607" y="455"/>
                  </a:lnTo>
                  <a:lnTo>
                    <a:pt x="598" y="455"/>
                  </a:lnTo>
                  <a:lnTo>
                    <a:pt x="563" y="450"/>
                  </a:lnTo>
                  <a:lnTo>
                    <a:pt x="531" y="440"/>
                  </a:lnTo>
                  <a:lnTo>
                    <a:pt x="505" y="423"/>
                  </a:lnTo>
                  <a:lnTo>
                    <a:pt x="482" y="403"/>
                  </a:lnTo>
                  <a:lnTo>
                    <a:pt x="464" y="377"/>
                  </a:lnTo>
                  <a:lnTo>
                    <a:pt x="451" y="348"/>
                  </a:lnTo>
                  <a:lnTo>
                    <a:pt x="444" y="314"/>
                  </a:lnTo>
                  <a:lnTo>
                    <a:pt x="441" y="276"/>
                  </a:lnTo>
                  <a:lnTo>
                    <a:pt x="443" y="241"/>
                  </a:lnTo>
                  <a:lnTo>
                    <a:pt x="449" y="211"/>
                  </a:lnTo>
                  <a:lnTo>
                    <a:pt x="458" y="183"/>
                  </a:lnTo>
                  <a:lnTo>
                    <a:pt x="470" y="158"/>
                  </a:lnTo>
                  <a:lnTo>
                    <a:pt x="488" y="136"/>
                  </a:lnTo>
                  <a:lnTo>
                    <a:pt x="511" y="117"/>
                  </a:lnTo>
                  <a:lnTo>
                    <a:pt x="536" y="103"/>
                  </a:lnTo>
                  <a:lnTo>
                    <a:pt x="565" y="94"/>
                  </a:lnTo>
                  <a:lnTo>
                    <a:pt x="598" y="90"/>
                  </a:lnTo>
                  <a:close/>
                  <a:moveTo>
                    <a:pt x="0" y="0"/>
                  </a:moveTo>
                  <a:lnTo>
                    <a:pt x="81" y="0"/>
                  </a:lnTo>
                  <a:lnTo>
                    <a:pt x="79" y="23"/>
                  </a:lnTo>
                  <a:lnTo>
                    <a:pt x="79" y="201"/>
                  </a:lnTo>
                  <a:lnTo>
                    <a:pt x="275" y="201"/>
                  </a:lnTo>
                  <a:lnTo>
                    <a:pt x="275" y="23"/>
                  </a:lnTo>
                  <a:lnTo>
                    <a:pt x="273" y="0"/>
                  </a:lnTo>
                  <a:lnTo>
                    <a:pt x="354" y="0"/>
                  </a:lnTo>
                  <a:lnTo>
                    <a:pt x="350" y="22"/>
                  </a:lnTo>
                  <a:lnTo>
                    <a:pt x="350" y="428"/>
                  </a:lnTo>
                  <a:lnTo>
                    <a:pt x="351" y="440"/>
                  </a:lnTo>
                  <a:lnTo>
                    <a:pt x="354" y="448"/>
                  </a:lnTo>
                  <a:lnTo>
                    <a:pt x="273" y="448"/>
                  </a:lnTo>
                  <a:lnTo>
                    <a:pt x="274" y="440"/>
                  </a:lnTo>
                  <a:lnTo>
                    <a:pt x="275" y="428"/>
                  </a:lnTo>
                  <a:lnTo>
                    <a:pt x="275" y="234"/>
                  </a:lnTo>
                  <a:lnTo>
                    <a:pt x="79" y="234"/>
                  </a:lnTo>
                  <a:lnTo>
                    <a:pt x="79" y="428"/>
                  </a:lnTo>
                  <a:lnTo>
                    <a:pt x="80" y="440"/>
                  </a:lnTo>
                  <a:lnTo>
                    <a:pt x="81" y="448"/>
                  </a:lnTo>
                  <a:lnTo>
                    <a:pt x="0" y="448"/>
                  </a:lnTo>
                  <a:lnTo>
                    <a:pt x="4" y="440"/>
                  </a:lnTo>
                  <a:lnTo>
                    <a:pt x="4" y="428"/>
                  </a:lnTo>
                  <a:lnTo>
                    <a:pt x="4" y="22"/>
                  </a:lnTo>
                  <a:lnTo>
                    <a:pt x="4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8"/>
            <p:cNvSpPr>
              <a:spLocks noEditPoints="1"/>
            </p:cNvSpPr>
            <p:nvPr userDrawn="1"/>
          </p:nvSpPr>
          <p:spPr bwMode="auto">
            <a:xfrm>
              <a:off x="769" y="1593"/>
              <a:ext cx="945" cy="69"/>
            </a:xfrm>
            <a:custGeom>
              <a:avLst/>
              <a:gdLst>
                <a:gd name="T0" fmla="*/ 1809 w 2836"/>
                <a:gd name="T1" fmla="*/ 71 h 207"/>
                <a:gd name="T2" fmla="*/ 1824 w 2836"/>
                <a:gd name="T3" fmla="*/ 174 h 207"/>
                <a:gd name="T4" fmla="*/ 1861 w 2836"/>
                <a:gd name="T5" fmla="*/ 130 h 207"/>
                <a:gd name="T6" fmla="*/ 1844 w 2836"/>
                <a:gd name="T7" fmla="*/ 32 h 207"/>
                <a:gd name="T8" fmla="*/ 1307 w 2836"/>
                <a:gd name="T9" fmla="*/ 62 h 207"/>
                <a:gd name="T10" fmla="*/ 1314 w 2836"/>
                <a:gd name="T11" fmla="*/ 169 h 207"/>
                <a:gd name="T12" fmla="*/ 1359 w 2836"/>
                <a:gd name="T13" fmla="*/ 140 h 207"/>
                <a:gd name="T14" fmla="*/ 1350 w 2836"/>
                <a:gd name="T15" fmla="*/ 37 h 207"/>
                <a:gd name="T16" fmla="*/ 2520 w 2836"/>
                <a:gd name="T17" fmla="*/ 83 h 207"/>
                <a:gd name="T18" fmla="*/ 2484 w 2836"/>
                <a:gd name="T19" fmla="*/ 202 h 207"/>
                <a:gd name="T20" fmla="*/ 1536 w 2836"/>
                <a:gd name="T21" fmla="*/ 4 h 207"/>
                <a:gd name="T22" fmla="*/ 1005 w 2836"/>
                <a:gd name="T23" fmla="*/ 4 h 207"/>
                <a:gd name="T24" fmla="*/ 1096 w 2836"/>
                <a:gd name="T25" fmla="*/ 127 h 207"/>
                <a:gd name="T26" fmla="*/ 1091 w 2836"/>
                <a:gd name="T27" fmla="*/ 202 h 207"/>
                <a:gd name="T28" fmla="*/ 1041 w 2836"/>
                <a:gd name="T29" fmla="*/ 109 h 207"/>
                <a:gd name="T30" fmla="*/ 777 w 2836"/>
                <a:gd name="T31" fmla="*/ 4 h 207"/>
                <a:gd name="T32" fmla="*/ 828 w 2836"/>
                <a:gd name="T33" fmla="*/ 112 h 207"/>
                <a:gd name="T34" fmla="*/ 354 w 2836"/>
                <a:gd name="T35" fmla="*/ 33 h 207"/>
                <a:gd name="T36" fmla="*/ 354 w 2836"/>
                <a:gd name="T37" fmla="*/ 171 h 207"/>
                <a:gd name="T38" fmla="*/ 80 w 2836"/>
                <a:gd name="T39" fmla="*/ 33 h 207"/>
                <a:gd name="T40" fmla="*/ 2793 w 2836"/>
                <a:gd name="T41" fmla="*/ 1 h 207"/>
                <a:gd name="T42" fmla="*/ 2831 w 2836"/>
                <a:gd name="T43" fmla="*/ 63 h 207"/>
                <a:gd name="T44" fmla="*/ 2771 w 2836"/>
                <a:gd name="T45" fmla="*/ 29 h 207"/>
                <a:gd name="T46" fmla="*/ 2757 w 2836"/>
                <a:gd name="T47" fmla="*/ 57 h 207"/>
                <a:gd name="T48" fmla="*/ 2820 w 2836"/>
                <a:gd name="T49" fmla="*/ 108 h 207"/>
                <a:gd name="T50" fmla="*/ 2797 w 2836"/>
                <a:gd name="T51" fmla="*/ 205 h 207"/>
                <a:gd name="T52" fmla="*/ 2717 w 2836"/>
                <a:gd name="T53" fmla="*/ 146 h 207"/>
                <a:gd name="T54" fmla="*/ 2767 w 2836"/>
                <a:gd name="T55" fmla="*/ 175 h 207"/>
                <a:gd name="T56" fmla="*/ 2792 w 2836"/>
                <a:gd name="T57" fmla="*/ 135 h 207"/>
                <a:gd name="T58" fmla="*/ 2719 w 2836"/>
                <a:gd name="T59" fmla="*/ 52 h 207"/>
                <a:gd name="T60" fmla="*/ 2117 w 2836"/>
                <a:gd name="T61" fmla="*/ 1 h 207"/>
                <a:gd name="T62" fmla="*/ 2124 w 2836"/>
                <a:gd name="T63" fmla="*/ 66 h 207"/>
                <a:gd name="T64" fmla="*/ 2081 w 2836"/>
                <a:gd name="T65" fmla="*/ 37 h 207"/>
                <a:gd name="T66" fmla="*/ 2072 w 2836"/>
                <a:gd name="T67" fmla="*/ 142 h 207"/>
                <a:gd name="T68" fmla="*/ 2117 w 2836"/>
                <a:gd name="T69" fmla="*/ 166 h 207"/>
                <a:gd name="T70" fmla="*/ 2160 w 2836"/>
                <a:gd name="T71" fmla="*/ 202 h 207"/>
                <a:gd name="T72" fmla="*/ 2099 w 2836"/>
                <a:gd name="T73" fmla="*/ 207 h 207"/>
                <a:gd name="T74" fmla="*/ 2036 w 2836"/>
                <a:gd name="T75" fmla="*/ 135 h 207"/>
                <a:gd name="T76" fmla="*/ 2053 w 2836"/>
                <a:gd name="T77" fmla="*/ 14 h 207"/>
                <a:gd name="T78" fmla="*/ 1881 w 2836"/>
                <a:gd name="T79" fmla="*/ 14 h 207"/>
                <a:gd name="T80" fmla="*/ 1899 w 2836"/>
                <a:gd name="T81" fmla="*/ 135 h 207"/>
                <a:gd name="T82" fmla="*/ 1835 w 2836"/>
                <a:gd name="T83" fmla="*/ 207 h 207"/>
                <a:gd name="T84" fmla="*/ 1772 w 2836"/>
                <a:gd name="T85" fmla="*/ 135 h 207"/>
                <a:gd name="T86" fmla="*/ 1790 w 2836"/>
                <a:gd name="T87" fmla="*/ 14 h 207"/>
                <a:gd name="T88" fmla="*/ 1378 w 2836"/>
                <a:gd name="T89" fmla="*/ 14 h 207"/>
                <a:gd name="T90" fmla="*/ 1396 w 2836"/>
                <a:gd name="T91" fmla="*/ 135 h 207"/>
                <a:gd name="T92" fmla="*/ 1332 w 2836"/>
                <a:gd name="T93" fmla="*/ 207 h 207"/>
                <a:gd name="T94" fmla="*/ 1270 w 2836"/>
                <a:gd name="T95" fmla="*/ 135 h 207"/>
                <a:gd name="T96" fmla="*/ 1287 w 2836"/>
                <a:gd name="T97" fmla="*/ 14 h 207"/>
                <a:gd name="T98" fmla="*/ 592 w 2836"/>
                <a:gd name="T99" fmla="*/ 18 h 207"/>
                <a:gd name="T100" fmla="*/ 567 w 2836"/>
                <a:gd name="T101" fmla="*/ 58 h 207"/>
                <a:gd name="T102" fmla="*/ 531 w 2836"/>
                <a:gd name="T103" fmla="*/ 37 h 207"/>
                <a:gd name="T104" fmla="*/ 522 w 2836"/>
                <a:gd name="T105" fmla="*/ 142 h 207"/>
                <a:gd name="T106" fmla="*/ 563 w 2836"/>
                <a:gd name="T107" fmla="*/ 168 h 207"/>
                <a:gd name="T108" fmla="*/ 604 w 2836"/>
                <a:gd name="T109" fmla="*/ 142 h 207"/>
                <a:gd name="T110" fmla="*/ 530 w 2836"/>
                <a:gd name="T111" fmla="*/ 205 h 207"/>
                <a:gd name="T112" fmla="*/ 486 w 2836"/>
                <a:gd name="T113" fmla="*/ 116 h 207"/>
                <a:gd name="T114" fmla="*/ 515 w 2836"/>
                <a:gd name="T115" fmla="*/ 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36" h="207">
                  <a:moveTo>
                    <a:pt x="1835" y="29"/>
                  </a:moveTo>
                  <a:lnTo>
                    <a:pt x="1824" y="32"/>
                  </a:lnTo>
                  <a:lnTo>
                    <a:pt x="1818" y="37"/>
                  </a:lnTo>
                  <a:lnTo>
                    <a:pt x="1812" y="44"/>
                  </a:lnTo>
                  <a:lnTo>
                    <a:pt x="1810" y="53"/>
                  </a:lnTo>
                  <a:lnTo>
                    <a:pt x="1809" y="62"/>
                  </a:lnTo>
                  <a:lnTo>
                    <a:pt x="1809" y="71"/>
                  </a:lnTo>
                  <a:lnTo>
                    <a:pt x="1809" y="79"/>
                  </a:lnTo>
                  <a:lnTo>
                    <a:pt x="1809" y="133"/>
                  </a:lnTo>
                  <a:lnTo>
                    <a:pt x="1809" y="142"/>
                  </a:lnTo>
                  <a:lnTo>
                    <a:pt x="1810" y="152"/>
                  </a:lnTo>
                  <a:lnTo>
                    <a:pt x="1812" y="161"/>
                  </a:lnTo>
                  <a:lnTo>
                    <a:pt x="1816" y="169"/>
                  </a:lnTo>
                  <a:lnTo>
                    <a:pt x="1824" y="174"/>
                  </a:lnTo>
                  <a:lnTo>
                    <a:pt x="1835" y="177"/>
                  </a:lnTo>
                  <a:lnTo>
                    <a:pt x="1845" y="174"/>
                  </a:lnTo>
                  <a:lnTo>
                    <a:pt x="1853" y="169"/>
                  </a:lnTo>
                  <a:lnTo>
                    <a:pt x="1858" y="161"/>
                  </a:lnTo>
                  <a:lnTo>
                    <a:pt x="1859" y="151"/>
                  </a:lnTo>
                  <a:lnTo>
                    <a:pt x="1861" y="140"/>
                  </a:lnTo>
                  <a:lnTo>
                    <a:pt x="1861" y="130"/>
                  </a:lnTo>
                  <a:lnTo>
                    <a:pt x="1861" y="80"/>
                  </a:lnTo>
                  <a:lnTo>
                    <a:pt x="1861" y="72"/>
                  </a:lnTo>
                  <a:lnTo>
                    <a:pt x="1861" y="62"/>
                  </a:lnTo>
                  <a:lnTo>
                    <a:pt x="1859" y="53"/>
                  </a:lnTo>
                  <a:lnTo>
                    <a:pt x="1857" y="44"/>
                  </a:lnTo>
                  <a:lnTo>
                    <a:pt x="1852" y="37"/>
                  </a:lnTo>
                  <a:lnTo>
                    <a:pt x="1844" y="32"/>
                  </a:lnTo>
                  <a:lnTo>
                    <a:pt x="1835" y="29"/>
                  </a:lnTo>
                  <a:close/>
                  <a:moveTo>
                    <a:pt x="1332" y="29"/>
                  </a:moveTo>
                  <a:lnTo>
                    <a:pt x="1322" y="32"/>
                  </a:lnTo>
                  <a:lnTo>
                    <a:pt x="1314" y="37"/>
                  </a:lnTo>
                  <a:lnTo>
                    <a:pt x="1311" y="44"/>
                  </a:lnTo>
                  <a:lnTo>
                    <a:pt x="1308" y="53"/>
                  </a:lnTo>
                  <a:lnTo>
                    <a:pt x="1307" y="62"/>
                  </a:lnTo>
                  <a:lnTo>
                    <a:pt x="1307" y="71"/>
                  </a:lnTo>
                  <a:lnTo>
                    <a:pt x="1307" y="79"/>
                  </a:lnTo>
                  <a:lnTo>
                    <a:pt x="1307" y="133"/>
                  </a:lnTo>
                  <a:lnTo>
                    <a:pt x="1307" y="142"/>
                  </a:lnTo>
                  <a:lnTo>
                    <a:pt x="1308" y="152"/>
                  </a:lnTo>
                  <a:lnTo>
                    <a:pt x="1311" y="161"/>
                  </a:lnTo>
                  <a:lnTo>
                    <a:pt x="1314" y="169"/>
                  </a:lnTo>
                  <a:lnTo>
                    <a:pt x="1322" y="174"/>
                  </a:lnTo>
                  <a:lnTo>
                    <a:pt x="1332" y="177"/>
                  </a:lnTo>
                  <a:lnTo>
                    <a:pt x="1344" y="174"/>
                  </a:lnTo>
                  <a:lnTo>
                    <a:pt x="1351" y="169"/>
                  </a:lnTo>
                  <a:lnTo>
                    <a:pt x="1355" y="161"/>
                  </a:lnTo>
                  <a:lnTo>
                    <a:pt x="1358" y="151"/>
                  </a:lnTo>
                  <a:lnTo>
                    <a:pt x="1359" y="140"/>
                  </a:lnTo>
                  <a:lnTo>
                    <a:pt x="1359" y="130"/>
                  </a:lnTo>
                  <a:lnTo>
                    <a:pt x="1359" y="80"/>
                  </a:lnTo>
                  <a:lnTo>
                    <a:pt x="1359" y="72"/>
                  </a:lnTo>
                  <a:lnTo>
                    <a:pt x="1359" y="62"/>
                  </a:lnTo>
                  <a:lnTo>
                    <a:pt x="1356" y="53"/>
                  </a:lnTo>
                  <a:lnTo>
                    <a:pt x="1354" y="44"/>
                  </a:lnTo>
                  <a:lnTo>
                    <a:pt x="1350" y="37"/>
                  </a:lnTo>
                  <a:lnTo>
                    <a:pt x="1342" y="32"/>
                  </a:lnTo>
                  <a:lnTo>
                    <a:pt x="1332" y="29"/>
                  </a:lnTo>
                  <a:close/>
                  <a:moveTo>
                    <a:pt x="2484" y="4"/>
                  </a:moveTo>
                  <a:lnTo>
                    <a:pt x="2587" y="4"/>
                  </a:lnTo>
                  <a:lnTo>
                    <a:pt x="2587" y="33"/>
                  </a:lnTo>
                  <a:lnTo>
                    <a:pt x="2520" y="33"/>
                  </a:lnTo>
                  <a:lnTo>
                    <a:pt x="2520" y="83"/>
                  </a:lnTo>
                  <a:lnTo>
                    <a:pt x="2580" y="83"/>
                  </a:lnTo>
                  <a:lnTo>
                    <a:pt x="2580" y="112"/>
                  </a:lnTo>
                  <a:lnTo>
                    <a:pt x="2520" y="112"/>
                  </a:lnTo>
                  <a:lnTo>
                    <a:pt x="2520" y="171"/>
                  </a:lnTo>
                  <a:lnTo>
                    <a:pt x="2587" y="171"/>
                  </a:lnTo>
                  <a:lnTo>
                    <a:pt x="2587" y="202"/>
                  </a:lnTo>
                  <a:lnTo>
                    <a:pt x="2484" y="202"/>
                  </a:lnTo>
                  <a:lnTo>
                    <a:pt x="2484" y="4"/>
                  </a:lnTo>
                  <a:close/>
                  <a:moveTo>
                    <a:pt x="2303" y="4"/>
                  </a:moveTo>
                  <a:lnTo>
                    <a:pt x="2340" y="4"/>
                  </a:lnTo>
                  <a:lnTo>
                    <a:pt x="2340" y="202"/>
                  </a:lnTo>
                  <a:lnTo>
                    <a:pt x="2303" y="202"/>
                  </a:lnTo>
                  <a:lnTo>
                    <a:pt x="2303" y="4"/>
                  </a:lnTo>
                  <a:close/>
                  <a:moveTo>
                    <a:pt x="1536" y="4"/>
                  </a:moveTo>
                  <a:lnTo>
                    <a:pt x="1573" y="4"/>
                  </a:lnTo>
                  <a:lnTo>
                    <a:pt x="1573" y="171"/>
                  </a:lnTo>
                  <a:lnTo>
                    <a:pt x="1639" y="171"/>
                  </a:lnTo>
                  <a:lnTo>
                    <a:pt x="1639" y="202"/>
                  </a:lnTo>
                  <a:lnTo>
                    <a:pt x="1536" y="202"/>
                  </a:lnTo>
                  <a:lnTo>
                    <a:pt x="1536" y="4"/>
                  </a:lnTo>
                  <a:close/>
                  <a:moveTo>
                    <a:pt x="1005" y="4"/>
                  </a:moveTo>
                  <a:lnTo>
                    <a:pt x="1043" y="4"/>
                  </a:lnTo>
                  <a:lnTo>
                    <a:pt x="1071" y="76"/>
                  </a:lnTo>
                  <a:lnTo>
                    <a:pt x="1080" y="99"/>
                  </a:lnTo>
                  <a:lnTo>
                    <a:pt x="1089" y="126"/>
                  </a:lnTo>
                  <a:lnTo>
                    <a:pt x="1098" y="154"/>
                  </a:lnTo>
                  <a:lnTo>
                    <a:pt x="1098" y="154"/>
                  </a:lnTo>
                  <a:lnTo>
                    <a:pt x="1096" y="127"/>
                  </a:lnTo>
                  <a:lnTo>
                    <a:pt x="1094" y="98"/>
                  </a:lnTo>
                  <a:lnTo>
                    <a:pt x="1093" y="70"/>
                  </a:lnTo>
                  <a:lnTo>
                    <a:pt x="1093" y="43"/>
                  </a:lnTo>
                  <a:lnTo>
                    <a:pt x="1093" y="4"/>
                  </a:lnTo>
                  <a:lnTo>
                    <a:pt x="1129" y="4"/>
                  </a:lnTo>
                  <a:lnTo>
                    <a:pt x="1129" y="202"/>
                  </a:lnTo>
                  <a:lnTo>
                    <a:pt x="1091" y="202"/>
                  </a:lnTo>
                  <a:lnTo>
                    <a:pt x="1064" y="131"/>
                  </a:lnTo>
                  <a:lnTo>
                    <a:pt x="1053" y="108"/>
                  </a:lnTo>
                  <a:lnTo>
                    <a:pt x="1045" y="83"/>
                  </a:lnTo>
                  <a:lnTo>
                    <a:pt x="1037" y="53"/>
                  </a:lnTo>
                  <a:lnTo>
                    <a:pt x="1036" y="53"/>
                  </a:lnTo>
                  <a:lnTo>
                    <a:pt x="1038" y="80"/>
                  </a:lnTo>
                  <a:lnTo>
                    <a:pt x="1041" y="109"/>
                  </a:lnTo>
                  <a:lnTo>
                    <a:pt x="1042" y="138"/>
                  </a:lnTo>
                  <a:lnTo>
                    <a:pt x="1042" y="165"/>
                  </a:lnTo>
                  <a:lnTo>
                    <a:pt x="1042" y="202"/>
                  </a:lnTo>
                  <a:lnTo>
                    <a:pt x="1005" y="202"/>
                  </a:lnTo>
                  <a:lnTo>
                    <a:pt x="1005" y="4"/>
                  </a:lnTo>
                  <a:close/>
                  <a:moveTo>
                    <a:pt x="740" y="4"/>
                  </a:moveTo>
                  <a:lnTo>
                    <a:pt x="777" y="4"/>
                  </a:lnTo>
                  <a:lnTo>
                    <a:pt x="777" y="83"/>
                  </a:lnTo>
                  <a:lnTo>
                    <a:pt x="828" y="83"/>
                  </a:lnTo>
                  <a:lnTo>
                    <a:pt x="828" y="4"/>
                  </a:lnTo>
                  <a:lnTo>
                    <a:pt x="863" y="4"/>
                  </a:lnTo>
                  <a:lnTo>
                    <a:pt x="863" y="202"/>
                  </a:lnTo>
                  <a:lnTo>
                    <a:pt x="828" y="202"/>
                  </a:lnTo>
                  <a:lnTo>
                    <a:pt x="828" y="112"/>
                  </a:lnTo>
                  <a:lnTo>
                    <a:pt x="777" y="112"/>
                  </a:lnTo>
                  <a:lnTo>
                    <a:pt x="777" y="202"/>
                  </a:lnTo>
                  <a:lnTo>
                    <a:pt x="740" y="202"/>
                  </a:lnTo>
                  <a:lnTo>
                    <a:pt x="740" y="4"/>
                  </a:lnTo>
                  <a:close/>
                  <a:moveTo>
                    <a:pt x="251" y="4"/>
                  </a:moveTo>
                  <a:lnTo>
                    <a:pt x="354" y="4"/>
                  </a:lnTo>
                  <a:lnTo>
                    <a:pt x="354" y="33"/>
                  </a:lnTo>
                  <a:lnTo>
                    <a:pt x="287" y="33"/>
                  </a:lnTo>
                  <a:lnTo>
                    <a:pt x="287" y="83"/>
                  </a:lnTo>
                  <a:lnTo>
                    <a:pt x="348" y="83"/>
                  </a:lnTo>
                  <a:lnTo>
                    <a:pt x="348" y="112"/>
                  </a:lnTo>
                  <a:lnTo>
                    <a:pt x="287" y="112"/>
                  </a:lnTo>
                  <a:lnTo>
                    <a:pt x="287" y="171"/>
                  </a:lnTo>
                  <a:lnTo>
                    <a:pt x="354" y="171"/>
                  </a:lnTo>
                  <a:lnTo>
                    <a:pt x="354" y="202"/>
                  </a:lnTo>
                  <a:lnTo>
                    <a:pt x="251" y="202"/>
                  </a:lnTo>
                  <a:lnTo>
                    <a:pt x="251" y="4"/>
                  </a:lnTo>
                  <a:close/>
                  <a:moveTo>
                    <a:pt x="0" y="4"/>
                  </a:moveTo>
                  <a:lnTo>
                    <a:pt x="123" y="4"/>
                  </a:lnTo>
                  <a:lnTo>
                    <a:pt x="123" y="33"/>
                  </a:lnTo>
                  <a:lnTo>
                    <a:pt x="80" y="33"/>
                  </a:lnTo>
                  <a:lnTo>
                    <a:pt x="80" y="202"/>
                  </a:lnTo>
                  <a:lnTo>
                    <a:pt x="43" y="202"/>
                  </a:lnTo>
                  <a:lnTo>
                    <a:pt x="43" y="33"/>
                  </a:lnTo>
                  <a:lnTo>
                    <a:pt x="0" y="33"/>
                  </a:lnTo>
                  <a:lnTo>
                    <a:pt x="0" y="4"/>
                  </a:lnTo>
                  <a:close/>
                  <a:moveTo>
                    <a:pt x="2774" y="0"/>
                  </a:moveTo>
                  <a:lnTo>
                    <a:pt x="2793" y="1"/>
                  </a:lnTo>
                  <a:lnTo>
                    <a:pt x="2809" y="6"/>
                  </a:lnTo>
                  <a:lnTo>
                    <a:pt x="2819" y="15"/>
                  </a:lnTo>
                  <a:lnTo>
                    <a:pt x="2825" y="24"/>
                  </a:lnTo>
                  <a:lnTo>
                    <a:pt x="2829" y="36"/>
                  </a:lnTo>
                  <a:lnTo>
                    <a:pt x="2830" y="46"/>
                  </a:lnTo>
                  <a:lnTo>
                    <a:pt x="2831" y="56"/>
                  </a:lnTo>
                  <a:lnTo>
                    <a:pt x="2831" y="63"/>
                  </a:lnTo>
                  <a:lnTo>
                    <a:pt x="2796" y="63"/>
                  </a:lnTo>
                  <a:lnTo>
                    <a:pt x="2796" y="53"/>
                  </a:lnTo>
                  <a:lnTo>
                    <a:pt x="2795" y="44"/>
                  </a:lnTo>
                  <a:lnTo>
                    <a:pt x="2791" y="37"/>
                  </a:lnTo>
                  <a:lnTo>
                    <a:pt x="2786" y="32"/>
                  </a:lnTo>
                  <a:lnTo>
                    <a:pt x="2774" y="29"/>
                  </a:lnTo>
                  <a:lnTo>
                    <a:pt x="2771" y="29"/>
                  </a:lnTo>
                  <a:lnTo>
                    <a:pt x="2765" y="30"/>
                  </a:lnTo>
                  <a:lnTo>
                    <a:pt x="2762" y="32"/>
                  </a:lnTo>
                  <a:lnTo>
                    <a:pt x="2759" y="34"/>
                  </a:lnTo>
                  <a:lnTo>
                    <a:pt x="2757" y="38"/>
                  </a:lnTo>
                  <a:lnTo>
                    <a:pt x="2755" y="42"/>
                  </a:lnTo>
                  <a:lnTo>
                    <a:pt x="2755" y="47"/>
                  </a:lnTo>
                  <a:lnTo>
                    <a:pt x="2757" y="57"/>
                  </a:lnTo>
                  <a:lnTo>
                    <a:pt x="2762" y="65"/>
                  </a:lnTo>
                  <a:lnTo>
                    <a:pt x="2768" y="70"/>
                  </a:lnTo>
                  <a:lnTo>
                    <a:pt x="2776" y="76"/>
                  </a:lnTo>
                  <a:lnTo>
                    <a:pt x="2787" y="83"/>
                  </a:lnTo>
                  <a:lnTo>
                    <a:pt x="2798" y="91"/>
                  </a:lnTo>
                  <a:lnTo>
                    <a:pt x="2811" y="100"/>
                  </a:lnTo>
                  <a:lnTo>
                    <a:pt x="2820" y="108"/>
                  </a:lnTo>
                  <a:lnTo>
                    <a:pt x="2830" y="121"/>
                  </a:lnTo>
                  <a:lnTo>
                    <a:pt x="2835" y="133"/>
                  </a:lnTo>
                  <a:lnTo>
                    <a:pt x="2836" y="150"/>
                  </a:lnTo>
                  <a:lnTo>
                    <a:pt x="2834" y="170"/>
                  </a:lnTo>
                  <a:lnTo>
                    <a:pt x="2825" y="185"/>
                  </a:lnTo>
                  <a:lnTo>
                    <a:pt x="2814" y="197"/>
                  </a:lnTo>
                  <a:lnTo>
                    <a:pt x="2797" y="205"/>
                  </a:lnTo>
                  <a:lnTo>
                    <a:pt x="2777" y="207"/>
                  </a:lnTo>
                  <a:lnTo>
                    <a:pt x="2757" y="205"/>
                  </a:lnTo>
                  <a:lnTo>
                    <a:pt x="2741" y="198"/>
                  </a:lnTo>
                  <a:lnTo>
                    <a:pt x="2731" y="189"/>
                  </a:lnTo>
                  <a:lnTo>
                    <a:pt x="2724" y="178"/>
                  </a:lnTo>
                  <a:lnTo>
                    <a:pt x="2719" y="163"/>
                  </a:lnTo>
                  <a:lnTo>
                    <a:pt x="2717" y="146"/>
                  </a:lnTo>
                  <a:lnTo>
                    <a:pt x="2717" y="132"/>
                  </a:lnTo>
                  <a:lnTo>
                    <a:pt x="2754" y="132"/>
                  </a:lnTo>
                  <a:lnTo>
                    <a:pt x="2754" y="144"/>
                  </a:lnTo>
                  <a:lnTo>
                    <a:pt x="2754" y="154"/>
                  </a:lnTo>
                  <a:lnTo>
                    <a:pt x="2757" y="164"/>
                  </a:lnTo>
                  <a:lnTo>
                    <a:pt x="2760" y="170"/>
                  </a:lnTo>
                  <a:lnTo>
                    <a:pt x="2767" y="175"/>
                  </a:lnTo>
                  <a:lnTo>
                    <a:pt x="2777" y="177"/>
                  </a:lnTo>
                  <a:lnTo>
                    <a:pt x="2787" y="175"/>
                  </a:lnTo>
                  <a:lnTo>
                    <a:pt x="2793" y="170"/>
                  </a:lnTo>
                  <a:lnTo>
                    <a:pt x="2798" y="164"/>
                  </a:lnTo>
                  <a:lnTo>
                    <a:pt x="2800" y="154"/>
                  </a:lnTo>
                  <a:lnTo>
                    <a:pt x="2797" y="142"/>
                  </a:lnTo>
                  <a:lnTo>
                    <a:pt x="2792" y="135"/>
                  </a:lnTo>
                  <a:lnTo>
                    <a:pt x="2784" y="127"/>
                  </a:lnTo>
                  <a:lnTo>
                    <a:pt x="2769" y="117"/>
                  </a:lnTo>
                  <a:lnTo>
                    <a:pt x="2754" y="107"/>
                  </a:lnTo>
                  <a:lnTo>
                    <a:pt x="2740" y="95"/>
                  </a:lnTo>
                  <a:lnTo>
                    <a:pt x="2727" y="81"/>
                  </a:lnTo>
                  <a:lnTo>
                    <a:pt x="2720" y="67"/>
                  </a:lnTo>
                  <a:lnTo>
                    <a:pt x="2719" y="52"/>
                  </a:lnTo>
                  <a:lnTo>
                    <a:pt x="2721" y="33"/>
                  </a:lnTo>
                  <a:lnTo>
                    <a:pt x="2727" y="19"/>
                  </a:lnTo>
                  <a:lnTo>
                    <a:pt x="2739" y="8"/>
                  </a:lnTo>
                  <a:lnTo>
                    <a:pt x="2754" y="1"/>
                  </a:lnTo>
                  <a:lnTo>
                    <a:pt x="2774" y="0"/>
                  </a:lnTo>
                  <a:close/>
                  <a:moveTo>
                    <a:pt x="2099" y="0"/>
                  </a:moveTo>
                  <a:lnTo>
                    <a:pt x="2117" y="1"/>
                  </a:lnTo>
                  <a:lnTo>
                    <a:pt x="2131" y="5"/>
                  </a:lnTo>
                  <a:lnTo>
                    <a:pt x="2143" y="13"/>
                  </a:lnTo>
                  <a:lnTo>
                    <a:pt x="2153" y="24"/>
                  </a:lnTo>
                  <a:lnTo>
                    <a:pt x="2160" y="42"/>
                  </a:lnTo>
                  <a:lnTo>
                    <a:pt x="2161" y="53"/>
                  </a:lnTo>
                  <a:lnTo>
                    <a:pt x="2161" y="66"/>
                  </a:lnTo>
                  <a:lnTo>
                    <a:pt x="2124" y="66"/>
                  </a:lnTo>
                  <a:lnTo>
                    <a:pt x="2124" y="55"/>
                  </a:lnTo>
                  <a:lnTo>
                    <a:pt x="2123" y="44"/>
                  </a:lnTo>
                  <a:lnTo>
                    <a:pt x="2118" y="37"/>
                  </a:lnTo>
                  <a:lnTo>
                    <a:pt x="2110" y="32"/>
                  </a:lnTo>
                  <a:lnTo>
                    <a:pt x="2099" y="29"/>
                  </a:lnTo>
                  <a:lnTo>
                    <a:pt x="2089" y="32"/>
                  </a:lnTo>
                  <a:lnTo>
                    <a:pt x="2081" y="37"/>
                  </a:lnTo>
                  <a:lnTo>
                    <a:pt x="2076" y="44"/>
                  </a:lnTo>
                  <a:lnTo>
                    <a:pt x="2074" y="53"/>
                  </a:lnTo>
                  <a:lnTo>
                    <a:pt x="2072" y="62"/>
                  </a:lnTo>
                  <a:lnTo>
                    <a:pt x="2072" y="71"/>
                  </a:lnTo>
                  <a:lnTo>
                    <a:pt x="2072" y="79"/>
                  </a:lnTo>
                  <a:lnTo>
                    <a:pt x="2072" y="133"/>
                  </a:lnTo>
                  <a:lnTo>
                    <a:pt x="2072" y="142"/>
                  </a:lnTo>
                  <a:lnTo>
                    <a:pt x="2074" y="152"/>
                  </a:lnTo>
                  <a:lnTo>
                    <a:pt x="2076" y="161"/>
                  </a:lnTo>
                  <a:lnTo>
                    <a:pt x="2081" y="169"/>
                  </a:lnTo>
                  <a:lnTo>
                    <a:pt x="2089" y="174"/>
                  </a:lnTo>
                  <a:lnTo>
                    <a:pt x="2099" y="177"/>
                  </a:lnTo>
                  <a:lnTo>
                    <a:pt x="2109" y="174"/>
                  </a:lnTo>
                  <a:lnTo>
                    <a:pt x="2117" y="166"/>
                  </a:lnTo>
                  <a:lnTo>
                    <a:pt x="2122" y="156"/>
                  </a:lnTo>
                  <a:lnTo>
                    <a:pt x="2124" y="141"/>
                  </a:lnTo>
                  <a:lnTo>
                    <a:pt x="2124" y="124"/>
                  </a:lnTo>
                  <a:lnTo>
                    <a:pt x="2100" y="124"/>
                  </a:lnTo>
                  <a:lnTo>
                    <a:pt x="2100" y="95"/>
                  </a:lnTo>
                  <a:lnTo>
                    <a:pt x="2160" y="95"/>
                  </a:lnTo>
                  <a:lnTo>
                    <a:pt x="2160" y="202"/>
                  </a:lnTo>
                  <a:lnTo>
                    <a:pt x="2133" y="202"/>
                  </a:lnTo>
                  <a:lnTo>
                    <a:pt x="2133" y="179"/>
                  </a:lnTo>
                  <a:lnTo>
                    <a:pt x="2132" y="179"/>
                  </a:lnTo>
                  <a:lnTo>
                    <a:pt x="2127" y="192"/>
                  </a:lnTo>
                  <a:lnTo>
                    <a:pt x="2118" y="199"/>
                  </a:lnTo>
                  <a:lnTo>
                    <a:pt x="2109" y="205"/>
                  </a:lnTo>
                  <a:lnTo>
                    <a:pt x="2099" y="207"/>
                  </a:lnTo>
                  <a:lnTo>
                    <a:pt x="2079" y="205"/>
                  </a:lnTo>
                  <a:lnTo>
                    <a:pt x="2063" y="199"/>
                  </a:lnTo>
                  <a:lnTo>
                    <a:pt x="2052" y="192"/>
                  </a:lnTo>
                  <a:lnTo>
                    <a:pt x="2044" y="180"/>
                  </a:lnTo>
                  <a:lnTo>
                    <a:pt x="2039" y="166"/>
                  </a:lnTo>
                  <a:lnTo>
                    <a:pt x="2037" y="151"/>
                  </a:lnTo>
                  <a:lnTo>
                    <a:pt x="2036" y="135"/>
                  </a:lnTo>
                  <a:lnTo>
                    <a:pt x="2034" y="116"/>
                  </a:lnTo>
                  <a:lnTo>
                    <a:pt x="2034" y="88"/>
                  </a:lnTo>
                  <a:lnTo>
                    <a:pt x="2036" y="69"/>
                  </a:lnTo>
                  <a:lnTo>
                    <a:pt x="2037" y="52"/>
                  </a:lnTo>
                  <a:lnTo>
                    <a:pt x="2041" y="37"/>
                  </a:lnTo>
                  <a:lnTo>
                    <a:pt x="2046" y="24"/>
                  </a:lnTo>
                  <a:lnTo>
                    <a:pt x="2053" y="14"/>
                  </a:lnTo>
                  <a:lnTo>
                    <a:pt x="2065" y="6"/>
                  </a:lnTo>
                  <a:lnTo>
                    <a:pt x="2080" y="1"/>
                  </a:lnTo>
                  <a:lnTo>
                    <a:pt x="2099" y="0"/>
                  </a:lnTo>
                  <a:close/>
                  <a:moveTo>
                    <a:pt x="1835" y="0"/>
                  </a:moveTo>
                  <a:lnTo>
                    <a:pt x="1854" y="1"/>
                  </a:lnTo>
                  <a:lnTo>
                    <a:pt x="1870" y="6"/>
                  </a:lnTo>
                  <a:lnTo>
                    <a:pt x="1881" y="14"/>
                  </a:lnTo>
                  <a:lnTo>
                    <a:pt x="1889" y="24"/>
                  </a:lnTo>
                  <a:lnTo>
                    <a:pt x="1894" y="37"/>
                  </a:lnTo>
                  <a:lnTo>
                    <a:pt x="1896" y="52"/>
                  </a:lnTo>
                  <a:lnTo>
                    <a:pt x="1897" y="69"/>
                  </a:lnTo>
                  <a:lnTo>
                    <a:pt x="1899" y="88"/>
                  </a:lnTo>
                  <a:lnTo>
                    <a:pt x="1899" y="116"/>
                  </a:lnTo>
                  <a:lnTo>
                    <a:pt x="1899" y="135"/>
                  </a:lnTo>
                  <a:lnTo>
                    <a:pt x="1897" y="151"/>
                  </a:lnTo>
                  <a:lnTo>
                    <a:pt x="1895" y="166"/>
                  </a:lnTo>
                  <a:lnTo>
                    <a:pt x="1890" y="180"/>
                  </a:lnTo>
                  <a:lnTo>
                    <a:pt x="1881" y="192"/>
                  </a:lnTo>
                  <a:lnTo>
                    <a:pt x="1870" y="199"/>
                  </a:lnTo>
                  <a:lnTo>
                    <a:pt x="1854" y="205"/>
                  </a:lnTo>
                  <a:lnTo>
                    <a:pt x="1835" y="207"/>
                  </a:lnTo>
                  <a:lnTo>
                    <a:pt x="1815" y="205"/>
                  </a:lnTo>
                  <a:lnTo>
                    <a:pt x="1800" y="199"/>
                  </a:lnTo>
                  <a:lnTo>
                    <a:pt x="1788" y="192"/>
                  </a:lnTo>
                  <a:lnTo>
                    <a:pt x="1781" y="180"/>
                  </a:lnTo>
                  <a:lnTo>
                    <a:pt x="1776" y="166"/>
                  </a:lnTo>
                  <a:lnTo>
                    <a:pt x="1773" y="151"/>
                  </a:lnTo>
                  <a:lnTo>
                    <a:pt x="1772" y="135"/>
                  </a:lnTo>
                  <a:lnTo>
                    <a:pt x="1772" y="116"/>
                  </a:lnTo>
                  <a:lnTo>
                    <a:pt x="1772" y="88"/>
                  </a:lnTo>
                  <a:lnTo>
                    <a:pt x="1772" y="69"/>
                  </a:lnTo>
                  <a:lnTo>
                    <a:pt x="1774" y="52"/>
                  </a:lnTo>
                  <a:lnTo>
                    <a:pt x="1777" y="37"/>
                  </a:lnTo>
                  <a:lnTo>
                    <a:pt x="1782" y="24"/>
                  </a:lnTo>
                  <a:lnTo>
                    <a:pt x="1790" y="14"/>
                  </a:lnTo>
                  <a:lnTo>
                    <a:pt x="1801" y="6"/>
                  </a:lnTo>
                  <a:lnTo>
                    <a:pt x="1815" y="1"/>
                  </a:lnTo>
                  <a:lnTo>
                    <a:pt x="1835" y="0"/>
                  </a:lnTo>
                  <a:close/>
                  <a:moveTo>
                    <a:pt x="1332" y="0"/>
                  </a:moveTo>
                  <a:lnTo>
                    <a:pt x="1351" y="1"/>
                  </a:lnTo>
                  <a:lnTo>
                    <a:pt x="1366" y="6"/>
                  </a:lnTo>
                  <a:lnTo>
                    <a:pt x="1378" y="14"/>
                  </a:lnTo>
                  <a:lnTo>
                    <a:pt x="1385" y="24"/>
                  </a:lnTo>
                  <a:lnTo>
                    <a:pt x="1390" y="37"/>
                  </a:lnTo>
                  <a:lnTo>
                    <a:pt x="1394" y="52"/>
                  </a:lnTo>
                  <a:lnTo>
                    <a:pt x="1396" y="69"/>
                  </a:lnTo>
                  <a:lnTo>
                    <a:pt x="1396" y="88"/>
                  </a:lnTo>
                  <a:lnTo>
                    <a:pt x="1396" y="116"/>
                  </a:lnTo>
                  <a:lnTo>
                    <a:pt x="1396" y="135"/>
                  </a:lnTo>
                  <a:lnTo>
                    <a:pt x="1394" y="151"/>
                  </a:lnTo>
                  <a:lnTo>
                    <a:pt x="1392" y="166"/>
                  </a:lnTo>
                  <a:lnTo>
                    <a:pt x="1387" y="180"/>
                  </a:lnTo>
                  <a:lnTo>
                    <a:pt x="1379" y="192"/>
                  </a:lnTo>
                  <a:lnTo>
                    <a:pt x="1368" y="199"/>
                  </a:lnTo>
                  <a:lnTo>
                    <a:pt x="1352" y="205"/>
                  </a:lnTo>
                  <a:lnTo>
                    <a:pt x="1332" y="207"/>
                  </a:lnTo>
                  <a:lnTo>
                    <a:pt x="1313" y="205"/>
                  </a:lnTo>
                  <a:lnTo>
                    <a:pt x="1298" y="199"/>
                  </a:lnTo>
                  <a:lnTo>
                    <a:pt x="1287" y="192"/>
                  </a:lnTo>
                  <a:lnTo>
                    <a:pt x="1279" y="180"/>
                  </a:lnTo>
                  <a:lnTo>
                    <a:pt x="1274" y="166"/>
                  </a:lnTo>
                  <a:lnTo>
                    <a:pt x="1271" y="151"/>
                  </a:lnTo>
                  <a:lnTo>
                    <a:pt x="1270" y="135"/>
                  </a:lnTo>
                  <a:lnTo>
                    <a:pt x="1270" y="116"/>
                  </a:lnTo>
                  <a:lnTo>
                    <a:pt x="1270" y="88"/>
                  </a:lnTo>
                  <a:lnTo>
                    <a:pt x="1270" y="69"/>
                  </a:lnTo>
                  <a:lnTo>
                    <a:pt x="1271" y="52"/>
                  </a:lnTo>
                  <a:lnTo>
                    <a:pt x="1274" y="37"/>
                  </a:lnTo>
                  <a:lnTo>
                    <a:pt x="1279" y="24"/>
                  </a:lnTo>
                  <a:lnTo>
                    <a:pt x="1287" y="14"/>
                  </a:lnTo>
                  <a:lnTo>
                    <a:pt x="1298" y="6"/>
                  </a:lnTo>
                  <a:lnTo>
                    <a:pt x="1313" y="1"/>
                  </a:lnTo>
                  <a:lnTo>
                    <a:pt x="1332" y="0"/>
                  </a:lnTo>
                  <a:close/>
                  <a:moveTo>
                    <a:pt x="549" y="0"/>
                  </a:moveTo>
                  <a:lnTo>
                    <a:pt x="567" y="1"/>
                  </a:lnTo>
                  <a:lnTo>
                    <a:pt x="581" y="8"/>
                  </a:lnTo>
                  <a:lnTo>
                    <a:pt x="592" y="18"/>
                  </a:lnTo>
                  <a:lnTo>
                    <a:pt x="598" y="32"/>
                  </a:lnTo>
                  <a:lnTo>
                    <a:pt x="602" y="50"/>
                  </a:lnTo>
                  <a:lnTo>
                    <a:pt x="602" y="55"/>
                  </a:lnTo>
                  <a:lnTo>
                    <a:pt x="604" y="61"/>
                  </a:lnTo>
                  <a:lnTo>
                    <a:pt x="604" y="66"/>
                  </a:lnTo>
                  <a:lnTo>
                    <a:pt x="567" y="66"/>
                  </a:lnTo>
                  <a:lnTo>
                    <a:pt x="567" y="58"/>
                  </a:lnTo>
                  <a:lnTo>
                    <a:pt x="565" y="51"/>
                  </a:lnTo>
                  <a:lnTo>
                    <a:pt x="564" y="43"/>
                  </a:lnTo>
                  <a:lnTo>
                    <a:pt x="562" y="36"/>
                  </a:lnTo>
                  <a:lnTo>
                    <a:pt x="557" y="32"/>
                  </a:lnTo>
                  <a:lnTo>
                    <a:pt x="549" y="29"/>
                  </a:lnTo>
                  <a:lnTo>
                    <a:pt x="539" y="32"/>
                  </a:lnTo>
                  <a:lnTo>
                    <a:pt x="531" y="37"/>
                  </a:lnTo>
                  <a:lnTo>
                    <a:pt x="527" y="44"/>
                  </a:lnTo>
                  <a:lnTo>
                    <a:pt x="524" y="53"/>
                  </a:lnTo>
                  <a:lnTo>
                    <a:pt x="522" y="62"/>
                  </a:lnTo>
                  <a:lnTo>
                    <a:pt x="522" y="71"/>
                  </a:lnTo>
                  <a:lnTo>
                    <a:pt x="522" y="79"/>
                  </a:lnTo>
                  <a:lnTo>
                    <a:pt x="522" y="133"/>
                  </a:lnTo>
                  <a:lnTo>
                    <a:pt x="522" y="142"/>
                  </a:lnTo>
                  <a:lnTo>
                    <a:pt x="524" y="152"/>
                  </a:lnTo>
                  <a:lnTo>
                    <a:pt x="526" y="161"/>
                  </a:lnTo>
                  <a:lnTo>
                    <a:pt x="531" y="169"/>
                  </a:lnTo>
                  <a:lnTo>
                    <a:pt x="539" y="174"/>
                  </a:lnTo>
                  <a:lnTo>
                    <a:pt x="549" y="177"/>
                  </a:lnTo>
                  <a:lnTo>
                    <a:pt x="558" y="174"/>
                  </a:lnTo>
                  <a:lnTo>
                    <a:pt x="563" y="168"/>
                  </a:lnTo>
                  <a:lnTo>
                    <a:pt x="565" y="159"/>
                  </a:lnTo>
                  <a:lnTo>
                    <a:pt x="567" y="149"/>
                  </a:lnTo>
                  <a:lnTo>
                    <a:pt x="567" y="138"/>
                  </a:lnTo>
                  <a:lnTo>
                    <a:pt x="567" y="131"/>
                  </a:lnTo>
                  <a:lnTo>
                    <a:pt x="605" y="131"/>
                  </a:lnTo>
                  <a:lnTo>
                    <a:pt x="604" y="137"/>
                  </a:lnTo>
                  <a:lnTo>
                    <a:pt x="604" y="142"/>
                  </a:lnTo>
                  <a:lnTo>
                    <a:pt x="602" y="160"/>
                  </a:lnTo>
                  <a:lnTo>
                    <a:pt x="597" y="175"/>
                  </a:lnTo>
                  <a:lnTo>
                    <a:pt x="591" y="188"/>
                  </a:lnTo>
                  <a:lnTo>
                    <a:pt x="581" y="198"/>
                  </a:lnTo>
                  <a:lnTo>
                    <a:pt x="567" y="205"/>
                  </a:lnTo>
                  <a:lnTo>
                    <a:pt x="549" y="207"/>
                  </a:lnTo>
                  <a:lnTo>
                    <a:pt x="530" y="205"/>
                  </a:lnTo>
                  <a:lnTo>
                    <a:pt x="514" y="199"/>
                  </a:lnTo>
                  <a:lnTo>
                    <a:pt x="502" y="192"/>
                  </a:lnTo>
                  <a:lnTo>
                    <a:pt x="495" y="180"/>
                  </a:lnTo>
                  <a:lnTo>
                    <a:pt x="489" y="166"/>
                  </a:lnTo>
                  <a:lnTo>
                    <a:pt x="487" y="151"/>
                  </a:lnTo>
                  <a:lnTo>
                    <a:pt x="486" y="135"/>
                  </a:lnTo>
                  <a:lnTo>
                    <a:pt x="486" y="116"/>
                  </a:lnTo>
                  <a:lnTo>
                    <a:pt x="486" y="88"/>
                  </a:lnTo>
                  <a:lnTo>
                    <a:pt x="486" y="69"/>
                  </a:lnTo>
                  <a:lnTo>
                    <a:pt x="488" y="52"/>
                  </a:lnTo>
                  <a:lnTo>
                    <a:pt x="491" y="37"/>
                  </a:lnTo>
                  <a:lnTo>
                    <a:pt x="496" y="24"/>
                  </a:lnTo>
                  <a:lnTo>
                    <a:pt x="503" y="14"/>
                  </a:lnTo>
                  <a:lnTo>
                    <a:pt x="515" y="6"/>
                  </a:lnTo>
                  <a:lnTo>
                    <a:pt x="530" y="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109"/>
            <p:cNvSpPr>
              <a:spLocks noChangeArrowheads="1"/>
            </p:cNvSpPr>
            <p:nvPr userDrawn="1"/>
          </p:nvSpPr>
          <p:spPr bwMode="auto">
            <a:xfrm>
              <a:off x="769" y="1555"/>
              <a:ext cx="948" cy="5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10"/>
            <p:cNvSpPr>
              <a:spLocks noChangeArrowheads="1"/>
            </p:cNvSpPr>
            <p:nvPr userDrawn="1"/>
          </p:nvSpPr>
          <p:spPr bwMode="auto">
            <a:xfrm>
              <a:off x="334" y="1182"/>
              <a:ext cx="133" cy="479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11"/>
            <p:cNvSpPr>
              <a:spLocks noChangeArrowheads="1"/>
            </p:cNvSpPr>
            <p:nvPr userDrawn="1"/>
          </p:nvSpPr>
          <p:spPr bwMode="auto">
            <a:xfrm>
              <a:off x="593" y="1182"/>
              <a:ext cx="133" cy="479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2"/>
            <p:cNvSpPr>
              <a:spLocks/>
            </p:cNvSpPr>
            <p:nvPr userDrawn="1"/>
          </p:nvSpPr>
          <p:spPr bwMode="auto">
            <a:xfrm>
              <a:off x="334" y="1200"/>
              <a:ext cx="607" cy="437"/>
            </a:xfrm>
            <a:custGeom>
              <a:avLst/>
              <a:gdLst>
                <a:gd name="T0" fmla="*/ 1742 w 1820"/>
                <a:gd name="T1" fmla="*/ 0 h 1310"/>
                <a:gd name="T2" fmla="*/ 1820 w 1820"/>
                <a:gd name="T3" fmla="*/ 3 h 1310"/>
                <a:gd name="T4" fmla="*/ 1743 w 1820"/>
                <a:gd name="T5" fmla="*/ 18 h 1310"/>
                <a:gd name="T6" fmla="*/ 1663 w 1820"/>
                <a:gd name="T7" fmla="*/ 40 h 1310"/>
                <a:gd name="T8" fmla="*/ 1581 w 1820"/>
                <a:gd name="T9" fmla="*/ 68 h 1310"/>
                <a:gd name="T10" fmla="*/ 1498 w 1820"/>
                <a:gd name="T11" fmla="*/ 101 h 1310"/>
                <a:gd name="T12" fmla="*/ 1413 w 1820"/>
                <a:gd name="T13" fmla="*/ 139 h 1310"/>
                <a:gd name="T14" fmla="*/ 1327 w 1820"/>
                <a:gd name="T15" fmla="*/ 182 h 1310"/>
                <a:gd name="T16" fmla="*/ 1240 w 1820"/>
                <a:gd name="T17" fmla="*/ 230 h 1310"/>
                <a:gd name="T18" fmla="*/ 1153 w 1820"/>
                <a:gd name="T19" fmla="*/ 282 h 1310"/>
                <a:gd name="T20" fmla="*/ 1066 w 1820"/>
                <a:gd name="T21" fmla="*/ 338 h 1310"/>
                <a:gd name="T22" fmla="*/ 979 w 1820"/>
                <a:gd name="T23" fmla="*/ 397 h 1310"/>
                <a:gd name="T24" fmla="*/ 892 w 1820"/>
                <a:gd name="T25" fmla="*/ 459 h 1310"/>
                <a:gd name="T26" fmla="*/ 806 w 1820"/>
                <a:gd name="T27" fmla="*/ 524 h 1310"/>
                <a:gd name="T28" fmla="*/ 721 w 1820"/>
                <a:gd name="T29" fmla="*/ 591 h 1310"/>
                <a:gd name="T30" fmla="*/ 638 w 1820"/>
                <a:gd name="T31" fmla="*/ 661 h 1310"/>
                <a:gd name="T32" fmla="*/ 557 w 1820"/>
                <a:gd name="T33" fmla="*/ 731 h 1310"/>
                <a:gd name="T34" fmla="*/ 477 w 1820"/>
                <a:gd name="T35" fmla="*/ 803 h 1310"/>
                <a:gd name="T36" fmla="*/ 399 w 1820"/>
                <a:gd name="T37" fmla="*/ 876 h 1310"/>
                <a:gd name="T38" fmla="*/ 325 w 1820"/>
                <a:gd name="T39" fmla="*/ 949 h 1310"/>
                <a:gd name="T40" fmla="*/ 252 w 1820"/>
                <a:gd name="T41" fmla="*/ 1023 h 1310"/>
                <a:gd name="T42" fmla="*/ 184 w 1820"/>
                <a:gd name="T43" fmla="*/ 1095 h 1310"/>
                <a:gd name="T44" fmla="*/ 118 w 1820"/>
                <a:gd name="T45" fmla="*/ 1168 h 1310"/>
                <a:gd name="T46" fmla="*/ 57 w 1820"/>
                <a:gd name="T47" fmla="*/ 1240 h 1310"/>
                <a:gd name="T48" fmla="*/ 0 w 1820"/>
                <a:gd name="T49" fmla="*/ 1310 h 1310"/>
                <a:gd name="T50" fmla="*/ 0 w 1820"/>
                <a:gd name="T51" fmla="*/ 1261 h 1310"/>
                <a:gd name="T52" fmla="*/ 0 w 1820"/>
                <a:gd name="T53" fmla="*/ 1206 h 1310"/>
                <a:gd name="T54" fmla="*/ 0 w 1820"/>
                <a:gd name="T55" fmla="*/ 1146 h 1310"/>
                <a:gd name="T56" fmla="*/ 0 w 1820"/>
                <a:gd name="T57" fmla="*/ 1083 h 1310"/>
                <a:gd name="T58" fmla="*/ 0 w 1820"/>
                <a:gd name="T59" fmla="*/ 1019 h 1310"/>
                <a:gd name="T60" fmla="*/ 0 w 1820"/>
                <a:gd name="T61" fmla="*/ 957 h 1310"/>
                <a:gd name="T62" fmla="*/ 0 w 1820"/>
                <a:gd name="T63" fmla="*/ 897 h 1310"/>
                <a:gd name="T64" fmla="*/ 0 w 1820"/>
                <a:gd name="T65" fmla="*/ 793 h 1310"/>
                <a:gd name="T66" fmla="*/ 61 w 1820"/>
                <a:gd name="T67" fmla="*/ 745 h 1310"/>
                <a:gd name="T68" fmla="*/ 128 w 1820"/>
                <a:gd name="T69" fmla="*/ 694 h 1310"/>
                <a:gd name="T70" fmla="*/ 198 w 1820"/>
                <a:gd name="T71" fmla="*/ 643 h 1310"/>
                <a:gd name="T72" fmla="*/ 271 w 1820"/>
                <a:gd name="T73" fmla="*/ 592 h 1310"/>
                <a:gd name="T74" fmla="*/ 349 w 1820"/>
                <a:gd name="T75" fmla="*/ 540 h 1310"/>
                <a:gd name="T76" fmla="*/ 429 w 1820"/>
                <a:gd name="T77" fmla="*/ 489 h 1310"/>
                <a:gd name="T78" fmla="*/ 511 w 1820"/>
                <a:gd name="T79" fmla="*/ 439 h 1310"/>
                <a:gd name="T80" fmla="*/ 596 w 1820"/>
                <a:gd name="T81" fmla="*/ 389 h 1310"/>
                <a:gd name="T82" fmla="*/ 682 w 1820"/>
                <a:gd name="T83" fmla="*/ 341 h 1310"/>
                <a:gd name="T84" fmla="*/ 771 w 1820"/>
                <a:gd name="T85" fmla="*/ 294 h 1310"/>
                <a:gd name="T86" fmla="*/ 859 w 1820"/>
                <a:gd name="T87" fmla="*/ 249 h 1310"/>
                <a:gd name="T88" fmla="*/ 949 w 1820"/>
                <a:gd name="T89" fmla="*/ 207 h 1310"/>
                <a:gd name="T90" fmla="*/ 1041 w 1820"/>
                <a:gd name="T91" fmla="*/ 169 h 1310"/>
                <a:gd name="T92" fmla="*/ 1131 w 1820"/>
                <a:gd name="T93" fmla="*/ 132 h 1310"/>
                <a:gd name="T94" fmla="*/ 1222 w 1820"/>
                <a:gd name="T95" fmla="*/ 101 h 1310"/>
                <a:gd name="T96" fmla="*/ 1312 w 1820"/>
                <a:gd name="T97" fmla="*/ 71 h 1310"/>
                <a:gd name="T98" fmla="*/ 1401 w 1820"/>
                <a:gd name="T99" fmla="*/ 47 h 1310"/>
                <a:gd name="T100" fmla="*/ 1488 w 1820"/>
                <a:gd name="T101" fmla="*/ 28 h 1310"/>
                <a:gd name="T102" fmla="*/ 1574 w 1820"/>
                <a:gd name="T103" fmla="*/ 13 h 1310"/>
                <a:gd name="T104" fmla="*/ 1659 w 1820"/>
                <a:gd name="T105" fmla="*/ 4 h 1310"/>
                <a:gd name="T106" fmla="*/ 1742 w 1820"/>
                <a:gd name="T107" fmla="*/ 0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20" h="1310">
                  <a:moveTo>
                    <a:pt x="1742" y="0"/>
                  </a:moveTo>
                  <a:lnTo>
                    <a:pt x="1820" y="3"/>
                  </a:lnTo>
                  <a:lnTo>
                    <a:pt x="1743" y="18"/>
                  </a:lnTo>
                  <a:lnTo>
                    <a:pt x="1663" y="40"/>
                  </a:lnTo>
                  <a:lnTo>
                    <a:pt x="1581" y="68"/>
                  </a:lnTo>
                  <a:lnTo>
                    <a:pt x="1498" y="101"/>
                  </a:lnTo>
                  <a:lnTo>
                    <a:pt x="1413" y="139"/>
                  </a:lnTo>
                  <a:lnTo>
                    <a:pt x="1327" y="182"/>
                  </a:lnTo>
                  <a:lnTo>
                    <a:pt x="1240" y="230"/>
                  </a:lnTo>
                  <a:lnTo>
                    <a:pt x="1153" y="282"/>
                  </a:lnTo>
                  <a:lnTo>
                    <a:pt x="1066" y="338"/>
                  </a:lnTo>
                  <a:lnTo>
                    <a:pt x="979" y="397"/>
                  </a:lnTo>
                  <a:lnTo>
                    <a:pt x="892" y="459"/>
                  </a:lnTo>
                  <a:lnTo>
                    <a:pt x="806" y="524"/>
                  </a:lnTo>
                  <a:lnTo>
                    <a:pt x="721" y="591"/>
                  </a:lnTo>
                  <a:lnTo>
                    <a:pt x="638" y="661"/>
                  </a:lnTo>
                  <a:lnTo>
                    <a:pt x="557" y="731"/>
                  </a:lnTo>
                  <a:lnTo>
                    <a:pt x="477" y="803"/>
                  </a:lnTo>
                  <a:lnTo>
                    <a:pt x="399" y="876"/>
                  </a:lnTo>
                  <a:lnTo>
                    <a:pt x="325" y="949"/>
                  </a:lnTo>
                  <a:lnTo>
                    <a:pt x="252" y="1023"/>
                  </a:lnTo>
                  <a:lnTo>
                    <a:pt x="184" y="1095"/>
                  </a:lnTo>
                  <a:lnTo>
                    <a:pt x="118" y="1168"/>
                  </a:lnTo>
                  <a:lnTo>
                    <a:pt x="57" y="1240"/>
                  </a:lnTo>
                  <a:lnTo>
                    <a:pt x="0" y="1310"/>
                  </a:lnTo>
                  <a:lnTo>
                    <a:pt x="0" y="1261"/>
                  </a:lnTo>
                  <a:lnTo>
                    <a:pt x="0" y="1206"/>
                  </a:lnTo>
                  <a:lnTo>
                    <a:pt x="0" y="1146"/>
                  </a:lnTo>
                  <a:lnTo>
                    <a:pt x="0" y="1083"/>
                  </a:lnTo>
                  <a:lnTo>
                    <a:pt x="0" y="1019"/>
                  </a:lnTo>
                  <a:lnTo>
                    <a:pt x="0" y="957"/>
                  </a:lnTo>
                  <a:lnTo>
                    <a:pt x="0" y="897"/>
                  </a:lnTo>
                  <a:lnTo>
                    <a:pt x="0" y="793"/>
                  </a:lnTo>
                  <a:lnTo>
                    <a:pt x="61" y="745"/>
                  </a:lnTo>
                  <a:lnTo>
                    <a:pt x="128" y="694"/>
                  </a:lnTo>
                  <a:lnTo>
                    <a:pt x="198" y="643"/>
                  </a:lnTo>
                  <a:lnTo>
                    <a:pt x="271" y="592"/>
                  </a:lnTo>
                  <a:lnTo>
                    <a:pt x="349" y="540"/>
                  </a:lnTo>
                  <a:lnTo>
                    <a:pt x="429" y="489"/>
                  </a:lnTo>
                  <a:lnTo>
                    <a:pt x="511" y="439"/>
                  </a:lnTo>
                  <a:lnTo>
                    <a:pt x="596" y="389"/>
                  </a:lnTo>
                  <a:lnTo>
                    <a:pt x="682" y="341"/>
                  </a:lnTo>
                  <a:lnTo>
                    <a:pt x="771" y="294"/>
                  </a:lnTo>
                  <a:lnTo>
                    <a:pt x="859" y="249"/>
                  </a:lnTo>
                  <a:lnTo>
                    <a:pt x="949" y="207"/>
                  </a:lnTo>
                  <a:lnTo>
                    <a:pt x="1041" y="169"/>
                  </a:lnTo>
                  <a:lnTo>
                    <a:pt x="1131" y="132"/>
                  </a:lnTo>
                  <a:lnTo>
                    <a:pt x="1222" y="101"/>
                  </a:lnTo>
                  <a:lnTo>
                    <a:pt x="1312" y="71"/>
                  </a:lnTo>
                  <a:lnTo>
                    <a:pt x="1401" y="47"/>
                  </a:lnTo>
                  <a:lnTo>
                    <a:pt x="1488" y="28"/>
                  </a:lnTo>
                  <a:lnTo>
                    <a:pt x="1574" y="13"/>
                  </a:lnTo>
                  <a:lnTo>
                    <a:pt x="1659" y="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FC0A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Freeform 16"/>
          <p:cNvSpPr>
            <a:spLocks/>
          </p:cNvSpPr>
          <p:nvPr userDrawn="1"/>
        </p:nvSpPr>
        <p:spPr bwMode="auto">
          <a:xfrm>
            <a:off x="3019827" y="3108044"/>
            <a:ext cx="2760030" cy="3749956"/>
          </a:xfrm>
          <a:custGeom>
            <a:avLst/>
            <a:gdLst>
              <a:gd name="T0" fmla="*/ 0 w 1711"/>
              <a:gd name="T1" fmla="*/ 0 h 2402"/>
              <a:gd name="T2" fmla="*/ 284 w 1711"/>
              <a:gd name="T3" fmla="*/ 0 h 2402"/>
              <a:gd name="T4" fmla="*/ 1711 w 1711"/>
              <a:gd name="T5" fmla="*/ 2402 h 2402"/>
              <a:gd name="T6" fmla="*/ 1425 w 1711"/>
              <a:gd name="T7" fmla="*/ 2402 h 2402"/>
              <a:gd name="T8" fmla="*/ 0 w 1711"/>
              <a:gd name="T9" fmla="*/ 0 h 2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1" h="2402">
                <a:moveTo>
                  <a:pt x="0" y="0"/>
                </a:moveTo>
                <a:lnTo>
                  <a:pt x="284" y="0"/>
                </a:lnTo>
                <a:lnTo>
                  <a:pt x="1711" y="2402"/>
                </a:lnTo>
                <a:lnTo>
                  <a:pt x="1425" y="240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10"/>
          <p:cNvSpPr>
            <a:spLocks/>
          </p:cNvSpPr>
          <p:nvPr userDrawn="1"/>
        </p:nvSpPr>
        <p:spPr bwMode="auto">
          <a:xfrm>
            <a:off x="5438721" y="2535424"/>
            <a:ext cx="3949700" cy="3813175"/>
          </a:xfrm>
          <a:custGeom>
            <a:avLst/>
            <a:gdLst>
              <a:gd name="T0" fmla="*/ 0 w 2488"/>
              <a:gd name="T1" fmla="*/ 0 h 2402"/>
              <a:gd name="T2" fmla="*/ 1064 w 2488"/>
              <a:gd name="T3" fmla="*/ 0 h 2402"/>
              <a:gd name="T4" fmla="*/ 2488 w 2488"/>
              <a:gd name="T5" fmla="*/ 2402 h 2402"/>
              <a:gd name="T6" fmla="*/ 1425 w 2488"/>
              <a:gd name="T7" fmla="*/ 2402 h 2402"/>
              <a:gd name="T8" fmla="*/ 0 w 2488"/>
              <a:gd name="T9" fmla="*/ 0 h 2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8" h="2402">
                <a:moveTo>
                  <a:pt x="0" y="0"/>
                </a:moveTo>
                <a:lnTo>
                  <a:pt x="1064" y="0"/>
                </a:lnTo>
                <a:lnTo>
                  <a:pt x="2488" y="2402"/>
                </a:lnTo>
                <a:lnTo>
                  <a:pt x="1425" y="2402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4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77"/>
          <p:cNvSpPr>
            <a:spLocks/>
          </p:cNvSpPr>
          <p:nvPr userDrawn="1"/>
        </p:nvSpPr>
        <p:spPr bwMode="auto">
          <a:xfrm>
            <a:off x="0" y="3044159"/>
            <a:ext cx="10333038" cy="2219991"/>
          </a:xfrm>
          <a:custGeom>
            <a:avLst/>
            <a:gdLst>
              <a:gd name="T0" fmla="*/ 0 w 6509"/>
              <a:gd name="T1" fmla="*/ 0 h 1398"/>
              <a:gd name="T2" fmla="*/ 5740 w 6509"/>
              <a:gd name="T3" fmla="*/ 2 h 1398"/>
              <a:gd name="T4" fmla="*/ 6509 w 6509"/>
              <a:gd name="T5" fmla="*/ 1398 h 1398"/>
              <a:gd name="T6" fmla="*/ 0 w 6509"/>
              <a:gd name="T7" fmla="*/ 1398 h 1398"/>
              <a:gd name="T8" fmla="*/ 0 w 6509"/>
              <a:gd name="T9" fmla="*/ 0 h 1398"/>
              <a:gd name="connsiteX0" fmla="*/ 0 w 10000"/>
              <a:gd name="connsiteY0" fmla="*/ 3 h 10003"/>
              <a:gd name="connsiteX1" fmla="*/ 8848 w 10000"/>
              <a:gd name="connsiteY1" fmla="*/ 0 h 10003"/>
              <a:gd name="connsiteX2" fmla="*/ 10000 w 10000"/>
              <a:gd name="connsiteY2" fmla="*/ 10003 h 10003"/>
              <a:gd name="connsiteX3" fmla="*/ 0 w 10000"/>
              <a:gd name="connsiteY3" fmla="*/ 10003 h 10003"/>
              <a:gd name="connsiteX4" fmla="*/ 0 w 10000"/>
              <a:gd name="connsiteY4" fmla="*/ 3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3">
                <a:moveTo>
                  <a:pt x="0" y="3"/>
                </a:moveTo>
                <a:lnTo>
                  <a:pt x="8848" y="0"/>
                </a:lnTo>
                <a:lnTo>
                  <a:pt x="10000" y="10003"/>
                </a:lnTo>
                <a:lnTo>
                  <a:pt x="0" y="10003"/>
                </a:lnTo>
                <a:lnTo>
                  <a:pt x="0" y="3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77134" y="3459237"/>
            <a:ext cx="8636000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44"/>
          <a:stretch/>
        </p:blipFill>
        <p:spPr>
          <a:xfrm>
            <a:off x="-1" y="990"/>
            <a:ext cx="2865121" cy="6615016"/>
          </a:xfrm>
          <a:prstGeom prst="rect">
            <a:avLst/>
          </a:prstGeom>
        </p:spPr>
      </p:pic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10441938" y="272623"/>
            <a:ext cx="1473263" cy="633062"/>
            <a:chOff x="5442" y="1300"/>
            <a:chExt cx="1771" cy="761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442" y="1952"/>
              <a:ext cx="77" cy="107"/>
            </a:xfrm>
            <a:custGeom>
              <a:avLst/>
              <a:gdLst>
                <a:gd name="T0" fmla="*/ 0 w 154"/>
                <a:gd name="T1" fmla="*/ 0 h 215"/>
                <a:gd name="T2" fmla="*/ 48 w 154"/>
                <a:gd name="T3" fmla="*/ 0 h 215"/>
                <a:gd name="T4" fmla="*/ 76 w 154"/>
                <a:gd name="T5" fmla="*/ 83 h 215"/>
                <a:gd name="T6" fmla="*/ 77 w 154"/>
                <a:gd name="T7" fmla="*/ 83 h 215"/>
                <a:gd name="T8" fmla="*/ 108 w 154"/>
                <a:gd name="T9" fmla="*/ 0 h 215"/>
                <a:gd name="T10" fmla="*/ 154 w 154"/>
                <a:gd name="T11" fmla="*/ 0 h 215"/>
                <a:gd name="T12" fmla="*/ 99 w 154"/>
                <a:gd name="T13" fmla="*/ 131 h 215"/>
                <a:gd name="T14" fmla="*/ 99 w 154"/>
                <a:gd name="T15" fmla="*/ 215 h 215"/>
                <a:gd name="T16" fmla="*/ 56 w 154"/>
                <a:gd name="T17" fmla="*/ 215 h 215"/>
                <a:gd name="T18" fmla="*/ 56 w 154"/>
                <a:gd name="T19" fmla="*/ 131 h 215"/>
                <a:gd name="T20" fmla="*/ 0 w 154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215">
                  <a:moveTo>
                    <a:pt x="0" y="0"/>
                  </a:moveTo>
                  <a:lnTo>
                    <a:pt x="48" y="0"/>
                  </a:lnTo>
                  <a:lnTo>
                    <a:pt x="76" y="83"/>
                  </a:lnTo>
                  <a:lnTo>
                    <a:pt x="77" y="83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99" y="131"/>
                  </a:lnTo>
                  <a:lnTo>
                    <a:pt x="99" y="215"/>
                  </a:lnTo>
                  <a:lnTo>
                    <a:pt x="56" y="215"/>
                  </a:lnTo>
                  <a:lnTo>
                    <a:pt x="56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5525" y="1950"/>
              <a:ext cx="73" cy="111"/>
            </a:xfrm>
            <a:custGeom>
              <a:avLst/>
              <a:gdLst>
                <a:gd name="T0" fmla="*/ 66 w 146"/>
                <a:gd name="T1" fmla="*/ 32 h 222"/>
                <a:gd name="T2" fmla="*/ 57 w 146"/>
                <a:gd name="T3" fmla="*/ 36 h 222"/>
                <a:gd name="T4" fmla="*/ 50 w 146"/>
                <a:gd name="T5" fmla="*/ 44 h 222"/>
                <a:gd name="T6" fmla="*/ 45 w 146"/>
                <a:gd name="T7" fmla="*/ 61 h 222"/>
                <a:gd name="T8" fmla="*/ 43 w 146"/>
                <a:gd name="T9" fmla="*/ 91 h 222"/>
                <a:gd name="T10" fmla="*/ 43 w 146"/>
                <a:gd name="T11" fmla="*/ 131 h 222"/>
                <a:gd name="T12" fmla="*/ 45 w 146"/>
                <a:gd name="T13" fmla="*/ 162 h 222"/>
                <a:gd name="T14" fmla="*/ 50 w 146"/>
                <a:gd name="T15" fmla="*/ 179 h 222"/>
                <a:gd name="T16" fmla="*/ 57 w 146"/>
                <a:gd name="T17" fmla="*/ 186 h 222"/>
                <a:gd name="T18" fmla="*/ 66 w 146"/>
                <a:gd name="T19" fmla="*/ 191 h 222"/>
                <a:gd name="T20" fmla="*/ 78 w 146"/>
                <a:gd name="T21" fmla="*/ 191 h 222"/>
                <a:gd name="T22" fmla="*/ 88 w 146"/>
                <a:gd name="T23" fmla="*/ 186 h 222"/>
                <a:gd name="T24" fmla="*/ 94 w 146"/>
                <a:gd name="T25" fmla="*/ 179 h 222"/>
                <a:gd name="T26" fmla="*/ 100 w 146"/>
                <a:gd name="T27" fmla="*/ 162 h 222"/>
                <a:gd name="T28" fmla="*/ 102 w 146"/>
                <a:gd name="T29" fmla="*/ 131 h 222"/>
                <a:gd name="T30" fmla="*/ 102 w 146"/>
                <a:gd name="T31" fmla="*/ 91 h 222"/>
                <a:gd name="T32" fmla="*/ 100 w 146"/>
                <a:gd name="T33" fmla="*/ 61 h 222"/>
                <a:gd name="T34" fmla="*/ 94 w 146"/>
                <a:gd name="T35" fmla="*/ 44 h 222"/>
                <a:gd name="T36" fmla="*/ 88 w 146"/>
                <a:gd name="T37" fmla="*/ 36 h 222"/>
                <a:gd name="T38" fmla="*/ 78 w 146"/>
                <a:gd name="T39" fmla="*/ 32 h 222"/>
                <a:gd name="T40" fmla="*/ 73 w 146"/>
                <a:gd name="T41" fmla="*/ 0 h 222"/>
                <a:gd name="T42" fmla="*/ 101 w 146"/>
                <a:gd name="T43" fmla="*/ 3 h 222"/>
                <a:gd name="T44" fmla="*/ 125 w 146"/>
                <a:gd name="T45" fmla="*/ 18 h 222"/>
                <a:gd name="T46" fmla="*/ 140 w 146"/>
                <a:gd name="T47" fmla="*/ 47 h 222"/>
                <a:gd name="T48" fmla="*/ 145 w 146"/>
                <a:gd name="T49" fmla="*/ 88 h 222"/>
                <a:gd name="T50" fmla="*/ 145 w 146"/>
                <a:gd name="T51" fmla="*/ 135 h 222"/>
                <a:gd name="T52" fmla="*/ 140 w 146"/>
                <a:gd name="T53" fmla="*/ 176 h 222"/>
                <a:gd name="T54" fmla="*/ 125 w 146"/>
                <a:gd name="T55" fmla="*/ 205 h 222"/>
                <a:gd name="T56" fmla="*/ 101 w 146"/>
                <a:gd name="T57" fmla="*/ 219 h 222"/>
                <a:gd name="T58" fmla="*/ 73 w 146"/>
                <a:gd name="T59" fmla="*/ 222 h 222"/>
                <a:gd name="T60" fmla="*/ 45 w 146"/>
                <a:gd name="T61" fmla="*/ 219 h 222"/>
                <a:gd name="T62" fmla="*/ 21 w 146"/>
                <a:gd name="T63" fmla="*/ 205 h 222"/>
                <a:gd name="T64" fmla="*/ 5 w 146"/>
                <a:gd name="T65" fmla="*/ 176 h 222"/>
                <a:gd name="T66" fmla="*/ 0 w 146"/>
                <a:gd name="T67" fmla="*/ 135 h 222"/>
                <a:gd name="T68" fmla="*/ 0 w 146"/>
                <a:gd name="T69" fmla="*/ 88 h 222"/>
                <a:gd name="T70" fmla="*/ 5 w 146"/>
                <a:gd name="T71" fmla="*/ 47 h 222"/>
                <a:gd name="T72" fmla="*/ 21 w 146"/>
                <a:gd name="T73" fmla="*/ 18 h 222"/>
                <a:gd name="T74" fmla="*/ 45 w 146"/>
                <a:gd name="T75" fmla="*/ 3 h 222"/>
                <a:gd name="T76" fmla="*/ 73 w 146"/>
                <a:gd name="T7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6" h="222">
                  <a:moveTo>
                    <a:pt x="73" y="31"/>
                  </a:moveTo>
                  <a:lnTo>
                    <a:pt x="66" y="32"/>
                  </a:lnTo>
                  <a:lnTo>
                    <a:pt x="61" y="33"/>
                  </a:lnTo>
                  <a:lnTo>
                    <a:pt x="57" y="36"/>
                  </a:lnTo>
                  <a:lnTo>
                    <a:pt x="54" y="40"/>
                  </a:lnTo>
                  <a:lnTo>
                    <a:pt x="50" y="44"/>
                  </a:lnTo>
                  <a:lnTo>
                    <a:pt x="48" y="49"/>
                  </a:lnTo>
                  <a:lnTo>
                    <a:pt x="45" y="61"/>
                  </a:lnTo>
                  <a:lnTo>
                    <a:pt x="44" y="74"/>
                  </a:lnTo>
                  <a:lnTo>
                    <a:pt x="43" y="91"/>
                  </a:lnTo>
                  <a:lnTo>
                    <a:pt x="43" y="111"/>
                  </a:lnTo>
                  <a:lnTo>
                    <a:pt x="43" y="131"/>
                  </a:lnTo>
                  <a:lnTo>
                    <a:pt x="44" y="149"/>
                  </a:lnTo>
                  <a:lnTo>
                    <a:pt x="45" y="162"/>
                  </a:lnTo>
                  <a:lnTo>
                    <a:pt x="48" y="172"/>
                  </a:lnTo>
                  <a:lnTo>
                    <a:pt x="50" y="179"/>
                  </a:lnTo>
                  <a:lnTo>
                    <a:pt x="54" y="183"/>
                  </a:lnTo>
                  <a:lnTo>
                    <a:pt x="57" y="186"/>
                  </a:lnTo>
                  <a:lnTo>
                    <a:pt x="61" y="189"/>
                  </a:lnTo>
                  <a:lnTo>
                    <a:pt x="66" y="191"/>
                  </a:lnTo>
                  <a:lnTo>
                    <a:pt x="73" y="191"/>
                  </a:lnTo>
                  <a:lnTo>
                    <a:pt x="78" y="191"/>
                  </a:lnTo>
                  <a:lnTo>
                    <a:pt x="84" y="189"/>
                  </a:lnTo>
                  <a:lnTo>
                    <a:pt x="88" y="186"/>
                  </a:lnTo>
                  <a:lnTo>
                    <a:pt x="92" y="183"/>
                  </a:lnTo>
                  <a:lnTo>
                    <a:pt x="94" y="179"/>
                  </a:lnTo>
                  <a:lnTo>
                    <a:pt x="98" y="172"/>
                  </a:lnTo>
                  <a:lnTo>
                    <a:pt x="100" y="162"/>
                  </a:lnTo>
                  <a:lnTo>
                    <a:pt x="102" y="149"/>
                  </a:lnTo>
                  <a:lnTo>
                    <a:pt x="102" y="131"/>
                  </a:lnTo>
                  <a:lnTo>
                    <a:pt x="102" y="111"/>
                  </a:lnTo>
                  <a:lnTo>
                    <a:pt x="102" y="91"/>
                  </a:lnTo>
                  <a:lnTo>
                    <a:pt x="102" y="74"/>
                  </a:lnTo>
                  <a:lnTo>
                    <a:pt x="100" y="61"/>
                  </a:lnTo>
                  <a:lnTo>
                    <a:pt x="98" y="49"/>
                  </a:lnTo>
                  <a:lnTo>
                    <a:pt x="94" y="44"/>
                  </a:lnTo>
                  <a:lnTo>
                    <a:pt x="92" y="40"/>
                  </a:lnTo>
                  <a:lnTo>
                    <a:pt x="88" y="36"/>
                  </a:lnTo>
                  <a:lnTo>
                    <a:pt x="84" y="33"/>
                  </a:lnTo>
                  <a:lnTo>
                    <a:pt x="78" y="32"/>
                  </a:lnTo>
                  <a:lnTo>
                    <a:pt x="73" y="31"/>
                  </a:lnTo>
                  <a:close/>
                  <a:moveTo>
                    <a:pt x="73" y="0"/>
                  </a:moveTo>
                  <a:lnTo>
                    <a:pt x="88" y="1"/>
                  </a:lnTo>
                  <a:lnTo>
                    <a:pt x="101" y="3"/>
                  </a:lnTo>
                  <a:lnTo>
                    <a:pt x="112" y="8"/>
                  </a:lnTo>
                  <a:lnTo>
                    <a:pt x="125" y="18"/>
                  </a:lnTo>
                  <a:lnTo>
                    <a:pt x="133" y="31"/>
                  </a:lnTo>
                  <a:lnTo>
                    <a:pt x="140" y="47"/>
                  </a:lnTo>
                  <a:lnTo>
                    <a:pt x="143" y="67"/>
                  </a:lnTo>
                  <a:lnTo>
                    <a:pt x="145" y="88"/>
                  </a:lnTo>
                  <a:lnTo>
                    <a:pt x="146" y="111"/>
                  </a:lnTo>
                  <a:lnTo>
                    <a:pt x="145" y="135"/>
                  </a:lnTo>
                  <a:lnTo>
                    <a:pt x="143" y="156"/>
                  </a:lnTo>
                  <a:lnTo>
                    <a:pt x="140" y="176"/>
                  </a:lnTo>
                  <a:lnTo>
                    <a:pt x="133" y="192"/>
                  </a:lnTo>
                  <a:lnTo>
                    <a:pt x="125" y="205"/>
                  </a:lnTo>
                  <a:lnTo>
                    <a:pt x="112" y="214"/>
                  </a:lnTo>
                  <a:lnTo>
                    <a:pt x="101" y="219"/>
                  </a:lnTo>
                  <a:lnTo>
                    <a:pt x="88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2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2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5609" y="1952"/>
              <a:ext cx="69" cy="109"/>
            </a:xfrm>
            <a:custGeom>
              <a:avLst/>
              <a:gdLst>
                <a:gd name="T0" fmla="*/ 0 w 136"/>
                <a:gd name="T1" fmla="*/ 0 h 218"/>
                <a:gd name="T2" fmla="*/ 43 w 136"/>
                <a:gd name="T3" fmla="*/ 0 h 218"/>
                <a:gd name="T4" fmla="*/ 43 w 136"/>
                <a:gd name="T5" fmla="*/ 150 h 218"/>
                <a:gd name="T6" fmla="*/ 43 w 136"/>
                <a:gd name="T7" fmla="*/ 158 h 218"/>
                <a:gd name="T8" fmla="*/ 44 w 136"/>
                <a:gd name="T9" fmla="*/ 164 h 218"/>
                <a:gd name="T10" fmla="*/ 45 w 136"/>
                <a:gd name="T11" fmla="*/ 171 h 218"/>
                <a:gd name="T12" fmla="*/ 47 w 136"/>
                <a:gd name="T13" fmla="*/ 176 h 218"/>
                <a:gd name="T14" fmla="*/ 49 w 136"/>
                <a:gd name="T15" fmla="*/ 179 h 218"/>
                <a:gd name="T16" fmla="*/ 52 w 136"/>
                <a:gd name="T17" fmla="*/ 182 h 218"/>
                <a:gd name="T18" fmla="*/ 56 w 136"/>
                <a:gd name="T19" fmla="*/ 185 h 218"/>
                <a:gd name="T20" fmla="*/ 59 w 136"/>
                <a:gd name="T21" fmla="*/ 186 h 218"/>
                <a:gd name="T22" fmla="*/ 63 w 136"/>
                <a:gd name="T23" fmla="*/ 187 h 218"/>
                <a:gd name="T24" fmla="*/ 68 w 136"/>
                <a:gd name="T25" fmla="*/ 187 h 218"/>
                <a:gd name="T26" fmla="*/ 73 w 136"/>
                <a:gd name="T27" fmla="*/ 187 h 218"/>
                <a:gd name="T28" fmla="*/ 77 w 136"/>
                <a:gd name="T29" fmla="*/ 186 h 218"/>
                <a:gd name="T30" fmla="*/ 80 w 136"/>
                <a:gd name="T31" fmla="*/ 185 h 218"/>
                <a:gd name="T32" fmla="*/ 85 w 136"/>
                <a:gd name="T33" fmla="*/ 180 h 218"/>
                <a:gd name="T34" fmla="*/ 88 w 136"/>
                <a:gd name="T35" fmla="*/ 176 h 218"/>
                <a:gd name="T36" fmla="*/ 90 w 136"/>
                <a:gd name="T37" fmla="*/ 171 h 218"/>
                <a:gd name="T38" fmla="*/ 92 w 136"/>
                <a:gd name="T39" fmla="*/ 164 h 218"/>
                <a:gd name="T40" fmla="*/ 93 w 136"/>
                <a:gd name="T41" fmla="*/ 158 h 218"/>
                <a:gd name="T42" fmla="*/ 93 w 136"/>
                <a:gd name="T43" fmla="*/ 150 h 218"/>
                <a:gd name="T44" fmla="*/ 93 w 136"/>
                <a:gd name="T45" fmla="*/ 0 h 218"/>
                <a:gd name="T46" fmla="*/ 136 w 136"/>
                <a:gd name="T47" fmla="*/ 0 h 218"/>
                <a:gd name="T48" fmla="*/ 136 w 136"/>
                <a:gd name="T49" fmla="*/ 150 h 218"/>
                <a:gd name="T50" fmla="*/ 135 w 136"/>
                <a:gd name="T51" fmla="*/ 168 h 218"/>
                <a:gd name="T52" fmla="*/ 131 w 136"/>
                <a:gd name="T53" fmla="*/ 183 h 218"/>
                <a:gd name="T54" fmla="*/ 124 w 136"/>
                <a:gd name="T55" fmla="*/ 195 h 218"/>
                <a:gd name="T56" fmla="*/ 115 w 136"/>
                <a:gd name="T57" fmla="*/ 205 h 218"/>
                <a:gd name="T58" fmla="*/ 105 w 136"/>
                <a:gd name="T59" fmla="*/ 212 h 218"/>
                <a:gd name="T60" fmla="*/ 93 w 136"/>
                <a:gd name="T61" fmla="*/ 216 h 218"/>
                <a:gd name="T62" fmla="*/ 68 w 136"/>
                <a:gd name="T63" fmla="*/ 218 h 218"/>
                <a:gd name="T64" fmla="*/ 43 w 136"/>
                <a:gd name="T65" fmla="*/ 216 h 218"/>
                <a:gd name="T66" fmla="*/ 31 w 136"/>
                <a:gd name="T67" fmla="*/ 212 h 218"/>
                <a:gd name="T68" fmla="*/ 20 w 136"/>
                <a:gd name="T69" fmla="*/ 206 h 218"/>
                <a:gd name="T70" fmla="*/ 12 w 136"/>
                <a:gd name="T71" fmla="*/ 197 h 218"/>
                <a:gd name="T72" fmla="*/ 5 w 136"/>
                <a:gd name="T73" fmla="*/ 185 h 218"/>
                <a:gd name="T74" fmla="*/ 1 w 136"/>
                <a:gd name="T75" fmla="*/ 169 h 218"/>
                <a:gd name="T76" fmla="*/ 0 w 136"/>
                <a:gd name="T77" fmla="*/ 150 h 218"/>
                <a:gd name="T78" fmla="*/ 0 w 136"/>
                <a:gd name="T7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3" y="158"/>
                  </a:lnTo>
                  <a:lnTo>
                    <a:pt x="44" y="164"/>
                  </a:lnTo>
                  <a:lnTo>
                    <a:pt x="45" y="171"/>
                  </a:lnTo>
                  <a:lnTo>
                    <a:pt x="47" y="176"/>
                  </a:lnTo>
                  <a:lnTo>
                    <a:pt x="49" y="179"/>
                  </a:lnTo>
                  <a:lnTo>
                    <a:pt x="52" y="182"/>
                  </a:lnTo>
                  <a:lnTo>
                    <a:pt x="56" y="185"/>
                  </a:lnTo>
                  <a:lnTo>
                    <a:pt x="59" y="186"/>
                  </a:lnTo>
                  <a:lnTo>
                    <a:pt x="63" y="187"/>
                  </a:lnTo>
                  <a:lnTo>
                    <a:pt x="68" y="187"/>
                  </a:lnTo>
                  <a:lnTo>
                    <a:pt x="73" y="187"/>
                  </a:lnTo>
                  <a:lnTo>
                    <a:pt x="77" y="186"/>
                  </a:lnTo>
                  <a:lnTo>
                    <a:pt x="80" y="185"/>
                  </a:lnTo>
                  <a:lnTo>
                    <a:pt x="85" y="180"/>
                  </a:lnTo>
                  <a:lnTo>
                    <a:pt x="88" y="176"/>
                  </a:lnTo>
                  <a:lnTo>
                    <a:pt x="90" y="171"/>
                  </a:lnTo>
                  <a:lnTo>
                    <a:pt x="92" y="164"/>
                  </a:lnTo>
                  <a:lnTo>
                    <a:pt x="93" y="158"/>
                  </a:lnTo>
                  <a:lnTo>
                    <a:pt x="93" y="150"/>
                  </a:lnTo>
                  <a:lnTo>
                    <a:pt x="93" y="0"/>
                  </a:lnTo>
                  <a:lnTo>
                    <a:pt x="136" y="0"/>
                  </a:lnTo>
                  <a:lnTo>
                    <a:pt x="136" y="150"/>
                  </a:lnTo>
                  <a:lnTo>
                    <a:pt x="135" y="168"/>
                  </a:lnTo>
                  <a:lnTo>
                    <a:pt x="131" y="183"/>
                  </a:lnTo>
                  <a:lnTo>
                    <a:pt x="124" y="195"/>
                  </a:lnTo>
                  <a:lnTo>
                    <a:pt x="115" y="205"/>
                  </a:lnTo>
                  <a:lnTo>
                    <a:pt x="105" y="212"/>
                  </a:lnTo>
                  <a:lnTo>
                    <a:pt x="93" y="216"/>
                  </a:lnTo>
                  <a:lnTo>
                    <a:pt x="68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0" y="206"/>
                  </a:lnTo>
                  <a:lnTo>
                    <a:pt x="12" y="197"/>
                  </a:lnTo>
                  <a:lnTo>
                    <a:pt x="5" y="185"/>
                  </a:lnTo>
                  <a:lnTo>
                    <a:pt x="1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5691" y="1952"/>
              <a:ext cx="73" cy="107"/>
            </a:xfrm>
            <a:custGeom>
              <a:avLst/>
              <a:gdLst>
                <a:gd name="T0" fmla="*/ 43 w 146"/>
                <a:gd name="T1" fmla="*/ 31 h 215"/>
                <a:gd name="T2" fmla="*/ 43 w 146"/>
                <a:gd name="T3" fmla="*/ 94 h 215"/>
                <a:gd name="T4" fmla="*/ 62 w 146"/>
                <a:gd name="T5" fmla="*/ 94 h 215"/>
                <a:gd name="T6" fmla="*/ 76 w 146"/>
                <a:gd name="T7" fmla="*/ 92 h 215"/>
                <a:gd name="T8" fmla="*/ 86 w 146"/>
                <a:gd name="T9" fmla="*/ 86 h 215"/>
                <a:gd name="T10" fmla="*/ 91 w 146"/>
                <a:gd name="T11" fmla="*/ 80 h 215"/>
                <a:gd name="T12" fmla="*/ 94 w 146"/>
                <a:gd name="T13" fmla="*/ 72 h 215"/>
                <a:gd name="T14" fmla="*/ 94 w 146"/>
                <a:gd name="T15" fmla="*/ 61 h 215"/>
                <a:gd name="T16" fmla="*/ 93 w 146"/>
                <a:gd name="T17" fmla="*/ 49 h 215"/>
                <a:gd name="T18" fmla="*/ 86 w 146"/>
                <a:gd name="T19" fmla="*/ 39 h 215"/>
                <a:gd name="T20" fmla="*/ 78 w 146"/>
                <a:gd name="T21" fmla="*/ 33 h 215"/>
                <a:gd name="T22" fmla="*/ 64 w 146"/>
                <a:gd name="T23" fmla="*/ 31 h 215"/>
                <a:gd name="T24" fmla="*/ 43 w 146"/>
                <a:gd name="T25" fmla="*/ 31 h 215"/>
                <a:gd name="T26" fmla="*/ 0 w 146"/>
                <a:gd name="T27" fmla="*/ 0 h 215"/>
                <a:gd name="T28" fmla="*/ 81 w 146"/>
                <a:gd name="T29" fmla="*/ 0 h 215"/>
                <a:gd name="T30" fmla="*/ 97 w 146"/>
                <a:gd name="T31" fmla="*/ 1 h 215"/>
                <a:gd name="T32" fmla="*/ 111 w 146"/>
                <a:gd name="T33" fmla="*/ 5 h 215"/>
                <a:gd name="T34" fmla="*/ 123 w 146"/>
                <a:gd name="T35" fmla="*/ 13 h 215"/>
                <a:gd name="T36" fmla="*/ 131 w 146"/>
                <a:gd name="T37" fmla="*/ 24 h 215"/>
                <a:gd name="T38" fmla="*/ 136 w 146"/>
                <a:gd name="T39" fmla="*/ 38 h 215"/>
                <a:gd name="T40" fmla="*/ 138 w 146"/>
                <a:gd name="T41" fmla="*/ 55 h 215"/>
                <a:gd name="T42" fmla="*/ 135 w 146"/>
                <a:gd name="T43" fmla="*/ 74 h 215"/>
                <a:gd name="T44" fmla="*/ 128 w 146"/>
                <a:gd name="T45" fmla="*/ 91 h 215"/>
                <a:gd name="T46" fmla="*/ 122 w 146"/>
                <a:gd name="T47" fmla="*/ 98 h 215"/>
                <a:gd name="T48" fmla="*/ 113 w 146"/>
                <a:gd name="T49" fmla="*/ 105 h 215"/>
                <a:gd name="T50" fmla="*/ 102 w 146"/>
                <a:gd name="T51" fmla="*/ 108 h 215"/>
                <a:gd name="T52" fmla="*/ 102 w 146"/>
                <a:gd name="T53" fmla="*/ 109 h 215"/>
                <a:gd name="T54" fmla="*/ 116 w 146"/>
                <a:gd name="T55" fmla="*/ 112 h 215"/>
                <a:gd name="T56" fmla="*/ 125 w 146"/>
                <a:gd name="T57" fmla="*/ 119 h 215"/>
                <a:gd name="T58" fmla="*/ 132 w 146"/>
                <a:gd name="T59" fmla="*/ 129 h 215"/>
                <a:gd name="T60" fmla="*/ 135 w 146"/>
                <a:gd name="T61" fmla="*/ 146 h 215"/>
                <a:gd name="T62" fmla="*/ 135 w 146"/>
                <a:gd name="T63" fmla="*/ 152 h 215"/>
                <a:gd name="T64" fmla="*/ 136 w 146"/>
                <a:gd name="T65" fmla="*/ 159 h 215"/>
                <a:gd name="T66" fmla="*/ 136 w 146"/>
                <a:gd name="T67" fmla="*/ 166 h 215"/>
                <a:gd name="T68" fmla="*/ 136 w 146"/>
                <a:gd name="T69" fmla="*/ 175 h 215"/>
                <a:gd name="T70" fmla="*/ 137 w 146"/>
                <a:gd name="T71" fmla="*/ 190 h 215"/>
                <a:gd name="T72" fmla="*/ 138 w 146"/>
                <a:gd name="T73" fmla="*/ 201 h 215"/>
                <a:gd name="T74" fmla="*/ 139 w 146"/>
                <a:gd name="T75" fmla="*/ 205 h 215"/>
                <a:gd name="T76" fmla="*/ 141 w 146"/>
                <a:gd name="T77" fmla="*/ 208 h 215"/>
                <a:gd name="T78" fmla="*/ 144 w 146"/>
                <a:gd name="T79" fmla="*/ 210 h 215"/>
                <a:gd name="T80" fmla="*/ 146 w 146"/>
                <a:gd name="T81" fmla="*/ 213 h 215"/>
                <a:gd name="T82" fmla="*/ 146 w 146"/>
                <a:gd name="T83" fmla="*/ 215 h 215"/>
                <a:gd name="T84" fmla="*/ 99 w 146"/>
                <a:gd name="T85" fmla="*/ 215 h 215"/>
                <a:gd name="T86" fmla="*/ 96 w 146"/>
                <a:gd name="T87" fmla="*/ 209 h 215"/>
                <a:gd name="T88" fmla="*/ 95 w 146"/>
                <a:gd name="T89" fmla="*/ 204 h 215"/>
                <a:gd name="T90" fmla="*/ 94 w 146"/>
                <a:gd name="T91" fmla="*/ 199 h 215"/>
                <a:gd name="T92" fmla="*/ 94 w 146"/>
                <a:gd name="T93" fmla="*/ 192 h 215"/>
                <a:gd name="T94" fmla="*/ 93 w 146"/>
                <a:gd name="T95" fmla="*/ 151 h 215"/>
                <a:gd name="T96" fmla="*/ 91 w 146"/>
                <a:gd name="T97" fmla="*/ 139 h 215"/>
                <a:gd name="T98" fmla="*/ 86 w 146"/>
                <a:gd name="T99" fmla="*/ 131 h 215"/>
                <a:gd name="T100" fmla="*/ 79 w 146"/>
                <a:gd name="T101" fmla="*/ 125 h 215"/>
                <a:gd name="T102" fmla="*/ 67 w 146"/>
                <a:gd name="T103" fmla="*/ 124 h 215"/>
                <a:gd name="T104" fmla="*/ 43 w 146"/>
                <a:gd name="T105" fmla="*/ 124 h 215"/>
                <a:gd name="T106" fmla="*/ 43 w 146"/>
                <a:gd name="T107" fmla="*/ 215 h 215"/>
                <a:gd name="T108" fmla="*/ 0 w 146"/>
                <a:gd name="T109" fmla="*/ 215 h 215"/>
                <a:gd name="T110" fmla="*/ 0 w 146"/>
                <a:gd name="T1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6" h="215">
                  <a:moveTo>
                    <a:pt x="43" y="31"/>
                  </a:moveTo>
                  <a:lnTo>
                    <a:pt x="43" y="94"/>
                  </a:lnTo>
                  <a:lnTo>
                    <a:pt x="62" y="94"/>
                  </a:lnTo>
                  <a:lnTo>
                    <a:pt x="76" y="92"/>
                  </a:lnTo>
                  <a:lnTo>
                    <a:pt x="86" y="86"/>
                  </a:lnTo>
                  <a:lnTo>
                    <a:pt x="91" y="80"/>
                  </a:lnTo>
                  <a:lnTo>
                    <a:pt x="94" y="72"/>
                  </a:lnTo>
                  <a:lnTo>
                    <a:pt x="94" y="61"/>
                  </a:lnTo>
                  <a:lnTo>
                    <a:pt x="93" y="49"/>
                  </a:lnTo>
                  <a:lnTo>
                    <a:pt x="86" y="39"/>
                  </a:lnTo>
                  <a:lnTo>
                    <a:pt x="78" y="33"/>
                  </a:lnTo>
                  <a:lnTo>
                    <a:pt x="64" y="31"/>
                  </a:lnTo>
                  <a:lnTo>
                    <a:pt x="43" y="31"/>
                  </a:lnTo>
                  <a:close/>
                  <a:moveTo>
                    <a:pt x="0" y="0"/>
                  </a:moveTo>
                  <a:lnTo>
                    <a:pt x="81" y="0"/>
                  </a:lnTo>
                  <a:lnTo>
                    <a:pt x="97" y="1"/>
                  </a:lnTo>
                  <a:lnTo>
                    <a:pt x="111" y="5"/>
                  </a:lnTo>
                  <a:lnTo>
                    <a:pt x="123" y="13"/>
                  </a:lnTo>
                  <a:lnTo>
                    <a:pt x="131" y="24"/>
                  </a:lnTo>
                  <a:lnTo>
                    <a:pt x="136" y="38"/>
                  </a:lnTo>
                  <a:lnTo>
                    <a:pt x="138" y="55"/>
                  </a:lnTo>
                  <a:lnTo>
                    <a:pt x="135" y="74"/>
                  </a:lnTo>
                  <a:lnTo>
                    <a:pt x="128" y="91"/>
                  </a:lnTo>
                  <a:lnTo>
                    <a:pt x="122" y="98"/>
                  </a:lnTo>
                  <a:lnTo>
                    <a:pt x="113" y="105"/>
                  </a:lnTo>
                  <a:lnTo>
                    <a:pt x="102" y="108"/>
                  </a:lnTo>
                  <a:lnTo>
                    <a:pt x="102" y="109"/>
                  </a:lnTo>
                  <a:lnTo>
                    <a:pt x="116" y="112"/>
                  </a:lnTo>
                  <a:lnTo>
                    <a:pt x="125" y="119"/>
                  </a:lnTo>
                  <a:lnTo>
                    <a:pt x="132" y="129"/>
                  </a:lnTo>
                  <a:lnTo>
                    <a:pt x="135" y="146"/>
                  </a:lnTo>
                  <a:lnTo>
                    <a:pt x="135" y="152"/>
                  </a:lnTo>
                  <a:lnTo>
                    <a:pt x="136" y="159"/>
                  </a:lnTo>
                  <a:lnTo>
                    <a:pt x="136" y="166"/>
                  </a:lnTo>
                  <a:lnTo>
                    <a:pt x="136" y="175"/>
                  </a:lnTo>
                  <a:lnTo>
                    <a:pt x="137" y="190"/>
                  </a:lnTo>
                  <a:lnTo>
                    <a:pt x="138" y="201"/>
                  </a:lnTo>
                  <a:lnTo>
                    <a:pt x="139" y="205"/>
                  </a:lnTo>
                  <a:lnTo>
                    <a:pt x="141" y="208"/>
                  </a:lnTo>
                  <a:lnTo>
                    <a:pt x="144" y="210"/>
                  </a:lnTo>
                  <a:lnTo>
                    <a:pt x="146" y="213"/>
                  </a:lnTo>
                  <a:lnTo>
                    <a:pt x="146" y="215"/>
                  </a:lnTo>
                  <a:lnTo>
                    <a:pt x="99" y="215"/>
                  </a:lnTo>
                  <a:lnTo>
                    <a:pt x="96" y="209"/>
                  </a:lnTo>
                  <a:lnTo>
                    <a:pt x="95" y="204"/>
                  </a:lnTo>
                  <a:lnTo>
                    <a:pt x="94" y="199"/>
                  </a:lnTo>
                  <a:lnTo>
                    <a:pt x="94" y="192"/>
                  </a:lnTo>
                  <a:lnTo>
                    <a:pt x="93" y="151"/>
                  </a:lnTo>
                  <a:lnTo>
                    <a:pt x="91" y="139"/>
                  </a:lnTo>
                  <a:lnTo>
                    <a:pt x="86" y="131"/>
                  </a:lnTo>
                  <a:lnTo>
                    <a:pt x="79" y="125"/>
                  </a:lnTo>
                  <a:lnTo>
                    <a:pt x="67" y="124"/>
                  </a:lnTo>
                  <a:lnTo>
                    <a:pt x="43" y="124"/>
                  </a:lnTo>
                  <a:lnTo>
                    <a:pt x="43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5807" y="1950"/>
              <a:ext cx="71" cy="111"/>
            </a:xfrm>
            <a:custGeom>
              <a:avLst/>
              <a:gdLst>
                <a:gd name="T0" fmla="*/ 83 w 142"/>
                <a:gd name="T1" fmla="*/ 1 h 222"/>
                <a:gd name="T2" fmla="*/ 106 w 142"/>
                <a:gd name="T3" fmla="*/ 7 h 222"/>
                <a:gd name="T4" fmla="*/ 125 w 142"/>
                <a:gd name="T5" fmla="*/ 21 h 222"/>
                <a:gd name="T6" fmla="*/ 133 w 142"/>
                <a:gd name="T7" fmla="*/ 43 h 222"/>
                <a:gd name="T8" fmla="*/ 135 w 142"/>
                <a:gd name="T9" fmla="*/ 63 h 222"/>
                <a:gd name="T10" fmla="*/ 92 w 142"/>
                <a:gd name="T11" fmla="*/ 49 h 222"/>
                <a:gd name="T12" fmla="*/ 81 w 142"/>
                <a:gd name="T13" fmla="*/ 33 h 222"/>
                <a:gd name="T14" fmla="*/ 65 w 142"/>
                <a:gd name="T15" fmla="*/ 32 h 222"/>
                <a:gd name="T16" fmla="*/ 58 w 142"/>
                <a:gd name="T17" fmla="*/ 33 h 222"/>
                <a:gd name="T18" fmla="*/ 50 w 142"/>
                <a:gd name="T19" fmla="*/ 40 h 222"/>
                <a:gd name="T20" fmla="*/ 46 w 142"/>
                <a:gd name="T21" fmla="*/ 47 h 222"/>
                <a:gd name="T22" fmla="*/ 45 w 142"/>
                <a:gd name="T23" fmla="*/ 57 h 222"/>
                <a:gd name="T24" fmla="*/ 47 w 142"/>
                <a:gd name="T25" fmla="*/ 69 h 222"/>
                <a:gd name="T26" fmla="*/ 57 w 142"/>
                <a:gd name="T27" fmla="*/ 80 h 222"/>
                <a:gd name="T28" fmla="*/ 101 w 142"/>
                <a:gd name="T29" fmla="*/ 100 h 222"/>
                <a:gd name="T30" fmla="*/ 121 w 142"/>
                <a:gd name="T31" fmla="*/ 112 h 222"/>
                <a:gd name="T32" fmla="*/ 133 w 142"/>
                <a:gd name="T33" fmla="*/ 124 h 222"/>
                <a:gd name="T34" fmla="*/ 140 w 142"/>
                <a:gd name="T35" fmla="*/ 139 h 222"/>
                <a:gd name="T36" fmla="*/ 140 w 142"/>
                <a:gd name="T37" fmla="*/ 178 h 222"/>
                <a:gd name="T38" fmla="*/ 122 w 142"/>
                <a:gd name="T39" fmla="*/ 207 h 222"/>
                <a:gd name="T40" fmla="*/ 89 w 142"/>
                <a:gd name="T41" fmla="*/ 220 h 222"/>
                <a:gd name="T42" fmla="*/ 45 w 142"/>
                <a:gd name="T43" fmla="*/ 220 h 222"/>
                <a:gd name="T44" fmla="*/ 15 w 142"/>
                <a:gd name="T45" fmla="*/ 206 h 222"/>
                <a:gd name="T46" fmla="*/ 1 w 142"/>
                <a:gd name="T47" fmla="*/ 179 h 222"/>
                <a:gd name="T48" fmla="*/ 0 w 142"/>
                <a:gd name="T49" fmla="*/ 152 h 222"/>
                <a:gd name="T50" fmla="*/ 43 w 142"/>
                <a:gd name="T51" fmla="*/ 158 h 222"/>
                <a:gd name="T52" fmla="*/ 44 w 142"/>
                <a:gd name="T53" fmla="*/ 171 h 222"/>
                <a:gd name="T54" fmla="*/ 48 w 142"/>
                <a:gd name="T55" fmla="*/ 182 h 222"/>
                <a:gd name="T56" fmla="*/ 57 w 142"/>
                <a:gd name="T57" fmla="*/ 189 h 222"/>
                <a:gd name="T58" fmla="*/ 65 w 142"/>
                <a:gd name="T59" fmla="*/ 191 h 222"/>
                <a:gd name="T60" fmla="*/ 81 w 142"/>
                <a:gd name="T61" fmla="*/ 190 h 222"/>
                <a:gd name="T62" fmla="*/ 94 w 142"/>
                <a:gd name="T63" fmla="*/ 177 h 222"/>
                <a:gd name="T64" fmla="*/ 97 w 142"/>
                <a:gd name="T65" fmla="*/ 157 h 222"/>
                <a:gd name="T66" fmla="*/ 92 w 142"/>
                <a:gd name="T67" fmla="*/ 148 h 222"/>
                <a:gd name="T68" fmla="*/ 84 w 142"/>
                <a:gd name="T69" fmla="*/ 139 h 222"/>
                <a:gd name="T70" fmla="*/ 59 w 142"/>
                <a:gd name="T71" fmla="*/ 128 h 222"/>
                <a:gd name="T72" fmla="*/ 33 w 142"/>
                <a:gd name="T73" fmla="*/ 117 h 222"/>
                <a:gd name="T74" fmla="*/ 16 w 142"/>
                <a:gd name="T75" fmla="*/ 104 h 222"/>
                <a:gd name="T76" fmla="*/ 5 w 142"/>
                <a:gd name="T77" fmla="*/ 86 h 222"/>
                <a:gd name="T78" fmla="*/ 2 w 142"/>
                <a:gd name="T79" fmla="*/ 62 h 222"/>
                <a:gd name="T80" fmla="*/ 11 w 142"/>
                <a:gd name="T81" fmla="*/ 28 h 222"/>
                <a:gd name="T82" fmla="*/ 33 w 142"/>
                <a:gd name="T83" fmla="*/ 6 h 222"/>
                <a:gd name="T84" fmla="*/ 69 w 142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6" y="7"/>
                  </a:lnTo>
                  <a:lnTo>
                    <a:pt x="116" y="13"/>
                  </a:lnTo>
                  <a:lnTo>
                    <a:pt x="125" y="21"/>
                  </a:lnTo>
                  <a:lnTo>
                    <a:pt x="130" y="31"/>
                  </a:lnTo>
                  <a:lnTo>
                    <a:pt x="133" y="43"/>
                  </a:lnTo>
                  <a:lnTo>
                    <a:pt x="135" y="57"/>
                  </a:lnTo>
                  <a:lnTo>
                    <a:pt x="135" y="63"/>
                  </a:lnTo>
                  <a:lnTo>
                    <a:pt x="93" y="63"/>
                  </a:lnTo>
                  <a:lnTo>
                    <a:pt x="92" y="49"/>
                  </a:lnTo>
                  <a:lnTo>
                    <a:pt x="88" y="40"/>
                  </a:lnTo>
                  <a:lnTo>
                    <a:pt x="81" y="33"/>
                  </a:lnTo>
                  <a:lnTo>
                    <a:pt x="70" y="31"/>
                  </a:lnTo>
                  <a:lnTo>
                    <a:pt x="65" y="32"/>
                  </a:lnTo>
                  <a:lnTo>
                    <a:pt x="61" y="32"/>
                  </a:lnTo>
                  <a:lnTo>
                    <a:pt x="58" y="33"/>
                  </a:lnTo>
                  <a:lnTo>
                    <a:pt x="54" y="36"/>
                  </a:lnTo>
                  <a:lnTo>
                    <a:pt x="50" y="40"/>
                  </a:lnTo>
                  <a:lnTo>
                    <a:pt x="48" y="43"/>
                  </a:lnTo>
                  <a:lnTo>
                    <a:pt x="46" y="47"/>
                  </a:lnTo>
                  <a:lnTo>
                    <a:pt x="46" y="51"/>
                  </a:lnTo>
                  <a:lnTo>
                    <a:pt x="45" y="57"/>
                  </a:lnTo>
                  <a:lnTo>
                    <a:pt x="46" y="62"/>
                  </a:lnTo>
                  <a:lnTo>
                    <a:pt x="47" y="69"/>
                  </a:lnTo>
                  <a:lnTo>
                    <a:pt x="49" y="73"/>
                  </a:lnTo>
                  <a:lnTo>
                    <a:pt x="57" y="80"/>
                  </a:lnTo>
                  <a:lnTo>
                    <a:pt x="68" y="86"/>
                  </a:lnTo>
                  <a:lnTo>
                    <a:pt x="101" y="100"/>
                  </a:lnTo>
                  <a:lnTo>
                    <a:pt x="112" y="105"/>
                  </a:lnTo>
                  <a:lnTo>
                    <a:pt x="121" y="112"/>
                  </a:lnTo>
                  <a:lnTo>
                    <a:pt x="128" y="117"/>
                  </a:lnTo>
                  <a:lnTo>
                    <a:pt x="133" y="124"/>
                  </a:lnTo>
                  <a:lnTo>
                    <a:pt x="138" y="131"/>
                  </a:lnTo>
                  <a:lnTo>
                    <a:pt x="140" y="139"/>
                  </a:lnTo>
                  <a:lnTo>
                    <a:pt x="142" y="157"/>
                  </a:lnTo>
                  <a:lnTo>
                    <a:pt x="140" y="178"/>
                  </a:lnTo>
                  <a:lnTo>
                    <a:pt x="133" y="194"/>
                  </a:lnTo>
                  <a:lnTo>
                    <a:pt x="122" y="207"/>
                  </a:lnTo>
                  <a:lnTo>
                    <a:pt x="107" y="216"/>
                  </a:lnTo>
                  <a:lnTo>
                    <a:pt x="89" y="220"/>
                  </a:lnTo>
                  <a:lnTo>
                    <a:pt x="68" y="222"/>
                  </a:lnTo>
                  <a:lnTo>
                    <a:pt x="45" y="220"/>
                  </a:lnTo>
                  <a:lnTo>
                    <a:pt x="28" y="214"/>
                  </a:lnTo>
                  <a:lnTo>
                    <a:pt x="15" y="206"/>
                  </a:lnTo>
                  <a:lnTo>
                    <a:pt x="6" y="194"/>
                  </a:lnTo>
                  <a:lnTo>
                    <a:pt x="1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3" y="165"/>
                  </a:lnTo>
                  <a:lnTo>
                    <a:pt x="44" y="171"/>
                  </a:lnTo>
                  <a:lnTo>
                    <a:pt x="45" y="178"/>
                  </a:lnTo>
                  <a:lnTo>
                    <a:pt x="48" y="182"/>
                  </a:lnTo>
                  <a:lnTo>
                    <a:pt x="53" y="185"/>
                  </a:lnTo>
                  <a:lnTo>
                    <a:pt x="57" y="189"/>
                  </a:lnTo>
                  <a:lnTo>
                    <a:pt x="61" y="190"/>
                  </a:lnTo>
                  <a:lnTo>
                    <a:pt x="65" y="191"/>
                  </a:lnTo>
                  <a:lnTo>
                    <a:pt x="71" y="191"/>
                  </a:lnTo>
                  <a:lnTo>
                    <a:pt x="81" y="190"/>
                  </a:lnTo>
                  <a:lnTo>
                    <a:pt x="89" y="184"/>
                  </a:lnTo>
                  <a:lnTo>
                    <a:pt x="94" y="177"/>
                  </a:lnTo>
                  <a:lnTo>
                    <a:pt x="97" y="165"/>
                  </a:lnTo>
                  <a:lnTo>
                    <a:pt x="97" y="157"/>
                  </a:lnTo>
                  <a:lnTo>
                    <a:pt x="94" y="152"/>
                  </a:lnTo>
                  <a:lnTo>
                    <a:pt x="92" y="148"/>
                  </a:lnTo>
                  <a:lnTo>
                    <a:pt x="88" y="142"/>
                  </a:lnTo>
                  <a:lnTo>
                    <a:pt x="84" y="139"/>
                  </a:lnTo>
                  <a:lnTo>
                    <a:pt x="76" y="135"/>
                  </a:lnTo>
                  <a:lnTo>
                    <a:pt x="59" y="128"/>
                  </a:lnTo>
                  <a:lnTo>
                    <a:pt x="45" y="123"/>
                  </a:lnTo>
                  <a:lnTo>
                    <a:pt x="33" y="117"/>
                  </a:lnTo>
                  <a:lnTo>
                    <a:pt x="23" y="111"/>
                  </a:lnTo>
                  <a:lnTo>
                    <a:pt x="16" y="104"/>
                  </a:lnTo>
                  <a:lnTo>
                    <a:pt x="9" y="96"/>
                  </a:lnTo>
                  <a:lnTo>
                    <a:pt x="5" y="86"/>
                  </a:lnTo>
                  <a:lnTo>
                    <a:pt x="3" y="75"/>
                  </a:lnTo>
                  <a:lnTo>
                    <a:pt x="2" y="62"/>
                  </a:lnTo>
                  <a:lnTo>
                    <a:pt x="4" y="43"/>
                  </a:lnTo>
                  <a:lnTo>
                    <a:pt x="11" y="28"/>
                  </a:lnTo>
                  <a:lnTo>
                    <a:pt x="20" y="15"/>
                  </a:lnTo>
                  <a:lnTo>
                    <a:pt x="33" y="6"/>
                  </a:lnTo>
                  <a:lnTo>
                    <a:pt x="49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5888" y="1952"/>
              <a:ext cx="68" cy="109"/>
            </a:xfrm>
            <a:custGeom>
              <a:avLst/>
              <a:gdLst>
                <a:gd name="T0" fmla="*/ 0 w 137"/>
                <a:gd name="T1" fmla="*/ 0 h 218"/>
                <a:gd name="T2" fmla="*/ 43 w 137"/>
                <a:gd name="T3" fmla="*/ 0 h 218"/>
                <a:gd name="T4" fmla="*/ 43 w 137"/>
                <a:gd name="T5" fmla="*/ 150 h 218"/>
                <a:gd name="T6" fmla="*/ 43 w 137"/>
                <a:gd name="T7" fmla="*/ 158 h 218"/>
                <a:gd name="T8" fmla="*/ 44 w 137"/>
                <a:gd name="T9" fmla="*/ 164 h 218"/>
                <a:gd name="T10" fmla="*/ 45 w 137"/>
                <a:gd name="T11" fmla="*/ 171 h 218"/>
                <a:gd name="T12" fmla="*/ 48 w 137"/>
                <a:gd name="T13" fmla="*/ 176 h 218"/>
                <a:gd name="T14" fmla="*/ 50 w 137"/>
                <a:gd name="T15" fmla="*/ 179 h 218"/>
                <a:gd name="T16" fmla="*/ 53 w 137"/>
                <a:gd name="T17" fmla="*/ 182 h 218"/>
                <a:gd name="T18" fmla="*/ 56 w 137"/>
                <a:gd name="T19" fmla="*/ 185 h 218"/>
                <a:gd name="T20" fmla="*/ 59 w 137"/>
                <a:gd name="T21" fmla="*/ 186 h 218"/>
                <a:gd name="T22" fmla="*/ 64 w 137"/>
                <a:gd name="T23" fmla="*/ 187 h 218"/>
                <a:gd name="T24" fmla="*/ 68 w 137"/>
                <a:gd name="T25" fmla="*/ 187 h 218"/>
                <a:gd name="T26" fmla="*/ 73 w 137"/>
                <a:gd name="T27" fmla="*/ 187 h 218"/>
                <a:gd name="T28" fmla="*/ 78 w 137"/>
                <a:gd name="T29" fmla="*/ 186 h 218"/>
                <a:gd name="T30" fmla="*/ 81 w 137"/>
                <a:gd name="T31" fmla="*/ 185 h 218"/>
                <a:gd name="T32" fmla="*/ 85 w 137"/>
                <a:gd name="T33" fmla="*/ 180 h 218"/>
                <a:gd name="T34" fmla="*/ 88 w 137"/>
                <a:gd name="T35" fmla="*/ 176 h 218"/>
                <a:gd name="T36" fmla="*/ 91 w 137"/>
                <a:gd name="T37" fmla="*/ 171 h 218"/>
                <a:gd name="T38" fmla="*/ 93 w 137"/>
                <a:gd name="T39" fmla="*/ 164 h 218"/>
                <a:gd name="T40" fmla="*/ 93 w 137"/>
                <a:gd name="T41" fmla="*/ 158 h 218"/>
                <a:gd name="T42" fmla="*/ 94 w 137"/>
                <a:gd name="T43" fmla="*/ 150 h 218"/>
                <a:gd name="T44" fmla="*/ 94 w 137"/>
                <a:gd name="T45" fmla="*/ 0 h 218"/>
                <a:gd name="T46" fmla="*/ 137 w 137"/>
                <a:gd name="T47" fmla="*/ 0 h 218"/>
                <a:gd name="T48" fmla="*/ 137 w 137"/>
                <a:gd name="T49" fmla="*/ 150 h 218"/>
                <a:gd name="T50" fmla="*/ 136 w 137"/>
                <a:gd name="T51" fmla="*/ 168 h 218"/>
                <a:gd name="T52" fmla="*/ 132 w 137"/>
                <a:gd name="T53" fmla="*/ 183 h 218"/>
                <a:gd name="T54" fmla="*/ 124 w 137"/>
                <a:gd name="T55" fmla="*/ 195 h 218"/>
                <a:gd name="T56" fmla="*/ 115 w 137"/>
                <a:gd name="T57" fmla="*/ 205 h 218"/>
                <a:gd name="T58" fmla="*/ 106 w 137"/>
                <a:gd name="T59" fmla="*/ 212 h 218"/>
                <a:gd name="T60" fmla="*/ 94 w 137"/>
                <a:gd name="T61" fmla="*/ 216 h 218"/>
                <a:gd name="T62" fmla="*/ 68 w 137"/>
                <a:gd name="T63" fmla="*/ 218 h 218"/>
                <a:gd name="T64" fmla="*/ 43 w 137"/>
                <a:gd name="T65" fmla="*/ 216 h 218"/>
                <a:gd name="T66" fmla="*/ 31 w 137"/>
                <a:gd name="T67" fmla="*/ 212 h 218"/>
                <a:gd name="T68" fmla="*/ 21 w 137"/>
                <a:gd name="T69" fmla="*/ 206 h 218"/>
                <a:gd name="T70" fmla="*/ 12 w 137"/>
                <a:gd name="T71" fmla="*/ 197 h 218"/>
                <a:gd name="T72" fmla="*/ 6 w 137"/>
                <a:gd name="T73" fmla="*/ 185 h 218"/>
                <a:gd name="T74" fmla="*/ 1 w 137"/>
                <a:gd name="T75" fmla="*/ 169 h 218"/>
                <a:gd name="T76" fmla="*/ 0 w 137"/>
                <a:gd name="T77" fmla="*/ 150 h 218"/>
                <a:gd name="T78" fmla="*/ 0 w 137"/>
                <a:gd name="T7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7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3" y="158"/>
                  </a:lnTo>
                  <a:lnTo>
                    <a:pt x="44" y="164"/>
                  </a:lnTo>
                  <a:lnTo>
                    <a:pt x="45" y="171"/>
                  </a:lnTo>
                  <a:lnTo>
                    <a:pt x="48" y="176"/>
                  </a:lnTo>
                  <a:lnTo>
                    <a:pt x="50" y="179"/>
                  </a:lnTo>
                  <a:lnTo>
                    <a:pt x="53" y="182"/>
                  </a:lnTo>
                  <a:lnTo>
                    <a:pt x="56" y="185"/>
                  </a:lnTo>
                  <a:lnTo>
                    <a:pt x="59" y="186"/>
                  </a:lnTo>
                  <a:lnTo>
                    <a:pt x="64" y="187"/>
                  </a:lnTo>
                  <a:lnTo>
                    <a:pt x="68" y="187"/>
                  </a:lnTo>
                  <a:lnTo>
                    <a:pt x="73" y="187"/>
                  </a:lnTo>
                  <a:lnTo>
                    <a:pt x="78" y="186"/>
                  </a:lnTo>
                  <a:lnTo>
                    <a:pt x="81" y="185"/>
                  </a:lnTo>
                  <a:lnTo>
                    <a:pt x="85" y="180"/>
                  </a:lnTo>
                  <a:lnTo>
                    <a:pt x="88" y="176"/>
                  </a:lnTo>
                  <a:lnTo>
                    <a:pt x="91" y="171"/>
                  </a:lnTo>
                  <a:lnTo>
                    <a:pt x="93" y="164"/>
                  </a:lnTo>
                  <a:lnTo>
                    <a:pt x="93" y="158"/>
                  </a:lnTo>
                  <a:lnTo>
                    <a:pt x="94" y="150"/>
                  </a:lnTo>
                  <a:lnTo>
                    <a:pt x="94" y="0"/>
                  </a:lnTo>
                  <a:lnTo>
                    <a:pt x="137" y="0"/>
                  </a:lnTo>
                  <a:lnTo>
                    <a:pt x="137" y="150"/>
                  </a:lnTo>
                  <a:lnTo>
                    <a:pt x="136" y="168"/>
                  </a:lnTo>
                  <a:lnTo>
                    <a:pt x="132" y="183"/>
                  </a:lnTo>
                  <a:lnTo>
                    <a:pt x="124" y="195"/>
                  </a:lnTo>
                  <a:lnTo>
                    <a:pt x="115" y="205"/>
                  </a:lnTo>
                  <a:lnTo>
                    <a:pt x="106" y="212"/>
                  </a:lnTo>
                  <a:lnTo>
                    <a:pt x="94" y="216"/>
                  </a:lnTo>
                  <a:lnTo>
                    <a:pt x="68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1" y="206"/>
                  </a:lnTo>
                  <a:lnTo>
                    <a:pt x="12" y="197"/>
                  </a:lnTo>
                  <a:lnTo>
                    <a:pt x="6" y="185"/>
                  </a:lnTo>
                  <a:lnTo>
                    <a:pt x="1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5967" y="1950"/>
              <a:ext cx="71" cy="111"/>
            </a:xfrm>
            <a:custGeom>
              <a:avLst/>
              <a:gdLst>
                <a:gd name="T0" fmla="*/ 87 w 141"/>
                <a:gd name="T1" fmla="*/ 1 h 222"/>
                <a:gd name="T2" fmla="*/ 109 w 141"/>
                <a:gd name="T3" fmla="*/ 7 h 222"/>
                <a:gd name="T4" fmla="*/ 129 w 141"/>
                <a:gd name="T5" fmla="*/ 27 h 222"/>
                <a:gd name="T6" fmla="*/ 137 w 141"/>
                <a:gd name="T7" fmla="*/ 51 h 222"/>
                <a:gd name="T8" fmla="*/ 95 w 141"/>
                <a:gd name="T9" fmla="*/ 76 h 222"/>
                <a:gd name="T10" fmla="*/ 93 w 141"/>
                <a:gd name="T11" fmla="*/ 50 h 222"/>
                <a:gd name="T12" fmla="*/ 86 w 141"/>
                <a:gd name="T13" fmla="*/ 36 h 222"/>
                <a:gd name="T14" fmla="*/ 69 w 141"/>
                <a:gd name="T15" fmla="*/ 31 h 222"/>
                <a:gd name="T16" fmla="*/ 60 w 141"/>
                <a:gd name="T17" fmla="*/ 33 h 222"/>
                <a:gd name="T18" fmla="*/ 53 w 141"/>
                <a:gd name="T19" fmla="*/ 40 h 222"/>
                <a:gd name="T20" fmla="*/ 48 w 141"/>
                <a:gd name="T21" fmla="*/ 50 h 222"/>
                <a:gd name="T22" fmla="*/ 44 w 141"/>
                <a:gd name="T23" fmla="*/ 75 h 222"/>
                <a:gd name="T24" fmla="*/ 43 w 141"/>
                <a:gd name="T25" fmla="*/ 114 h 222"/>
                <a:gd name="T26" fmla="*/ 45 w 141"/>
                <a:gd name="T27" fmla="*/ 154 h 222"/>
                <a:gd name="T28" fmla="*/ 49 w 141"/>
                <a:gd name="T29" fmla="*/ 177 h 222"/>
                <a:gd name="T30" fmla="*/ 54 w 141"/>
                <a:gd name="T31" fmla="*/ 185 h 222"/>
                <a:gd name="T32" fmla="*/ 62 w 141"/>
                <a:gd name="T33" fmla="*/ 190 h 222"/>
                <a:gd name="T34" fmla="*/ 71 w 141"/>
                <a:gd name="T35" fmla="*/ 191 h 222"/>
                <a:gd name="T36" fmla="*/ 81 w 141"/>
                <a:gd name="T37" fmla="*/ 189 h 222"/>
                <a:gd name="T38" fmla="*/ 87 w 141"/>
                <a:gd name="T39" fmla="*/ 184 h 222"/>
                <a:gd name="T40" fmla="*/ 92 w 141"/>
                <a:gd name="T41" fmla="*/ 177 h 222"/>
                <a:gd name="T42" fmla="*/ 95 w 141"/>
                <a:gd name="T43" fmla="*/ 165 h 222"/>
                <a:gd name="T44" fmla="*/ 97 w 141"/>
                <a:gd name="T45" fmla="*/ 137 h 222"/>
                <a:gd name="T46" fmla="*/ 141 w 141"/>
                <a:gd name="T47" fmla="*/ 154 h 222"/>
                <a:gd name="T48" fmla="*/ 134 w 141"/>
                <a:gd name="T49" fmla="*/ 184 h 222"/>
                <a:gd name="T50" fmla="*/ 119 w 141"/>
                <a:gd name="T51" fmla="*/ 208 h 222"/>
                <a:gd name="T52" fmla="*/ 92 w 141"/>
                <a:gd name="T53" fmla="*/ 221 h 222"/>
                <a:gd name="T54" fmla="*/ 58 w 141"/>
                <a:gd name="T55" fmla="*/ 221 h 222"/>
                <a:gd name="T56" fmla="*/ 34 w 141"/>
                <a:gd name="T57" fmla="*/ 214 h 222"/>
                <a:gd name="T58" fmla="*/ 11 w 141"/>
                <a:gd name="T59" fmla="*/ 192 h 222"/>
                <a:gd name="T60" fmla="*/ 2 w 141"/>
                <a:gd name="T61" fmla="*/ 156 h 222"/>
                <a:gd name="T62" fmla="*/ 0 w 141"/>
                <a:gd name="T63" fmla="*/ 111 h 222"/>
                <a:gd name="T64" fmla="*/ 2 w 141"/>
                <a:gd name="T65" fmla="*/ 67 h 222"/>
                <a:gd name="T66" fmla="*/ 11 w 141"/>
                <a:gd name="T67" fmla="*/ 31 h 222"/>
                <a:gd name="T68" fmla="*/ 34 w 141"/>
                <a:gd name="T69" fmla="*/ 8 h 222"/>
                <a:gd name="T70" fmla="*/ 58 w 141"/>
                <a:gd name="T71" fmla="*/ 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" h="222">
                  <a:moveTo>
                    <a:pt x="73" y="0"/>
                  </a:moveTo>
                  <a:lnTo>
                    <a:pt x="87" y="1"/>
                  </a:lnTo>
                  <a:lnTo>
                    <a:pt x="99" y="3"/>
                  </a:lnTo>
                  <a:lnTo>
                    <a:pt x="109" y="7"/>
                  </a:lnTo>
                  <a:lnTo>
                    <a:pt x="121" y="16"/>
                  </a:lnTo>
                  <a:lnTo>
                    <a:pt x="129" y="27"/>
                  </a:lnTo>
                  <a:lnTo>
                    <a:pt x="134" y="39"/>
                  </a:lnTo>
                  <a:lnTo>
                    <a:pt x="137" y="51"/>
                  </a:lnTo>
                  <a:lnTo>
                    <a:pt x="139" y="76"/>
                  </a:lnTo>
                  <a:lnTo>
                    <a:pt x="95" y="76"/>
                  </a:lnTo>
                  <a:lnTo>
                    <a:pt x="95" y="62"/>
                  </a:lnTo>
                  <a:lnTo>
                    <a:pt x="93" y="50"/>
                  </a:lnTo>
                  <a:lnTo>
                    <a:pt x="90" y="42"/>
                  </a:lnTo>
                  <a:lnTo>
                    <a:pt x="86" y="36"/>
                  </a:lnTo>
                  <a:lnTo>
                    <a:pt x="79" y="33"/>
                  </a:lnTo>
                  <a:lnTo>
                    <a:pt x="69" y="31"/>
                  </a:lnTo>
                  <a:lnTo>
                    <a:pt x="65" y="32"/>
                  </a:lnTo>
                  <a:lnTo>
                    <a:pt x="60" y="33"/>
                  </a:lnTo>
                  <a:lnTo>
                    <a:pt x="57" y="36"/>
                  </a:lnTo>
                  <a:lnTo>
                    <a:pt x="53" y="40"/>
                  </a:lnTo>
                  <a:lnTo>
                    <a:pt x="50" y="44"/>
                  </a:lnTo>
                  <a:lnTo>
                    <a:pt x="48" y="50"/>
                  </a:lnTo>
                  <a:lnTo>
                    <a:pt x="46" y="61"/>
                  </a:lnTo>
                  <a:lnTo>
                    <a:pt x="44" y="75"/>
                  </a:lnTo>
                  <a:lnTo>
                    <a:pt x="43" y="94"/>
                  </a:lnTo>
                  <a:lnTo>
                    <a:pt x="43" y="114"/>
                  </a:lnTo>
                  <a:lnTo>
                    <a:pt x="44" y="137"/>
                  </a:lnTo>
                  <a:lnTo>
                    <a:pt x="45" y="154"/>
                  </a:lnTo>
                  <a:lnTo>
                    <a:pt x="47" y="167"/>
                  </a:lnTo>
                  <a:lnTo>
                    <a:pt x="49" y="177"/>
                  </a:lnTo>
                  <a:lnTo>
                    <a:pt x="52" y="182"/>
                  </a:lnTo>
                  <a:lnTo>
                    <a:pt x="54" y="185"/>
                  </a:lnTo>
                  <a:lnTo>
                    <a:pt x="59" y="189"/>
                  </a:lnTo>
                  <a:lnTo>
                    <a:pt x="62" y="190"/>
                  </a:lnTo>
                  <a:lnTo>
                    <a:pt x="66" y="191"/>
                  </a:lnTo>
                  <a:lnTo>
                    <a:pt x="71" y="191"/>
                  </a:lnTo>
                  <a:lnTo>
                    <a:pt x="76" y="191"/>
                  </a:lnTo>
                  <a:lnTo>
                    <a:pt x="81" y="189"/>
                  </a:lnTo>
                  <a:lnTo>
                    <a:pt x="85" y="187"/>
                  </a:lnTo>
                  <a:lnTo>
                    <a:pt x="87" y="184"/>
                  </a:lnTo>
                  <a:lnTo>
                    <a:pt x="90" y="181"/>
                  </a:lnTo>
                  <a:lnTo>
                    <a:pt x="92" y="177"/>
                  </a:lnTo>
                  <a:lnTo>
                    <a:pt x="94" y="171"/>
                  </a:lnTo>
                  <a:lnTo>
                    <a:pt x="95" y="165"/>
                  </a:lnTo>
                  <a:lnTo>
                    <a:pt x="97" y="152"/>
                  </a:lnTo>
                  <a:lnTo>
                    <a:pt x="97" y="137"/>
                  </a:lnTo>
                  <a:lnTo>
                    <a:pt x="141" y="137"/>
                  </a:lnTo>
                  <a:lnTo>
                    <a:pt x="141" y="154"/>
                  </a:lnTo>
                  <a:lnTo>
                    <a:pt x="138" y="169"/>
                  </a:lnTo>
                  <a:lnTo>
                    <a:pt x="134" y="184"/>
                  </a:lnTo>
                  <a:lnTo>
                    <a:pt x="128" y="197"/>
                  </a:lnTo>
                  <a:lnTo>
                    <a:pt x="119" y="208"/>
                  </a:lnTo>
                  <a:lnTo>
                    <a:pt x="107" y="216"/>
                  </a:lnTo>
                  <a:lnTo>
                    <a:pt x="92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1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1" y="135"/>
                  </a:lnTo>
                  <a:lnTo>
                    <a:pt x="0" y="111"/>
                  </a:lnTo>
                  <a:lnTo>
                    <a:pt x="1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1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6048" y="1950"/>
              <a:ext cx="70" cy="111"/>
            </a:xfrm>
            <a:custGeom>
              <a:avLst/>
              <a:gdLst>
                <a:gd name="T0" fmla="*/ 87 w 141"/>
                <a:gd name="T1" fmla="*/ 1 h 222"/>
                <a:gd name="T2" fmla="*/ 110 w 141"/>
                <a:gd name="T3" fmla="*/ 7 h 222"/>
                <a:gd name="T4" fmla="*/ 129 w 141"/>
                <a:gd name="T5" fmla="*/ 27 h 222"/>
                <a:gd name="T6" fmla="*/ 138 w 141"/>
                <a:gd name="T7" fmla="*/ 51 h 222"/>
                <a:gd name="T8" fmla="*/ 96 w 141"/>
                <a:gd name="T9" fmla="*/ 76 h 222"/>
                <a:gd name="T10" fmla="*/ 94 w 141"/>
                <a:gd name="T11" fmla="*/ 50 h 222"/>
                <a:gd name="T12" fmla="*/ 86 w 141"/>
                <a:gd name="T13" fmla="*/ 36 h 222"/>
                <a:gd name="T14" fmla="*/ 70 w 141"/>
                <a:gd name="T15" fmla="*/ 31 h 222"/>
                <a:gd name="T16" fmla="*/ 60 w 141"/>
                <a:gd name="T17" fmla="*/ 33 h 222"/>
                <a:gd name="T18" fmla="*/ 54 w 141"/>
                <a:gd name="T19" fmla="*/ 40 h 222"/>
                <a:gd name="T20" fmla="*/ 48 w 141"/>
                <a:gd name="T21" fmla="*/ 50 h 222"/>
                <a:gd name="T22" fmla="*/ 44 w 141"/>
                <a:gd name="T23" fmla="*/ 75 h 222"/>
                <a:gd name="T24" fmla="*/ 43 w 141"/>
                <a:gd name="T25" fmla="*/ 114 h 222"/>
                <a:gd name="T26" fmla="*/ 44 w 141"/>
                <a:gd name="T27" fmla="*/ 154 h 222"/>
                <a:gd name="T28" fmla="*/ 49 w 141"/>
                <a:gd name="T29" fmla="*/ 177 h 222"/>
                <a:gd name="T30" fmla="*/ 55 w 141"/>
                <a:gd name="T31" fmla="*/ 185 h 222"/>
                <a:gd name="T32" fmla="*/ 62 w 141"/>
                <a:gd name="T33" fmla="*/ 190 h 222"/>
                <a:gd name="T34" fmla="*/ 71 w 141"/>
                <a:gd name="T35" fmla="*/ 191 h 222"/>
                <a:gd name="T36" fmla="*/ 82 w 141"/>
                <a:gd name="T37" fmla="*/ 189 h 222"/>
                <a:gd name="T38" fmla="*/ 87 w 141"/>
                <a:gd name="T39" fmla="*/ 184 h 222"/>
                <a:gd name="T40" fmla="*/ 93 w 141"/>
                <a:gd name="T41" fmla="*/ 177 h 222"/>
                <a:gd name="T42" fmla="*/ 96 w 141"/>
                <a:gd name="T43" fmla="*/ 165 h 222"/>
                <a:gd name="T44" fmla="*/ 98 w 141"/>
                <a:gd name="T45" fmla="*/ 137 h 222"/>
                <a:gd name="T46" fmla="*/ 140 w 141"/>
                <a:gd name="T47" fmla="*/ 154 h 222"/>
                <a:gd name="T48" fmla="*/ 135 w 141"/>
                <a:gd name="T49" fmla="*/ 184 h 222"/>
                <a:gd name="T50" fmla="*/ 119 w 141"/>
                <a:gd name="T51" fmla="*/ 208 h 222"/>
                <a:gd name="T52" fmla="*/ 93 w 141"/>
                <a:gd name="T53" fmla="*/ 221 h 222"/>
                <a:gd name="T54" fmla="*/ 58 w 141"/>
                <a:gd name="T55" fmla="*/ 221 h 222"/>
                <a:gd name="T56" fmla="*/ 34 w 141"/>
                <a:gd name="T57" fmla="*/ 214 h 222"/>
                <a:gd name="T58" fmla="*/ 12 w 141"/>
                <a:gd name="T59" fmla="*/ 192 h 222"/>
                <a:gd name="T60" fmla="*/ 2 w 141"/>
                <a:gd name="T61" fmla="*/ 156 h 222"/>
                <a:gd name="T62" fmla="*/ 0 w 141"/>
                <a:gd name="T63" fmla="*/ 111 h 222"/>
                <a:gd name="T64" fmla="*/ 2 w 141"/>
                <a:gd name="T65" fmla="*/ 67 h 222"/>
                <a:gd name="T66" fmla="*/ 12 w 141"/>
                <a:gd name="T67" fmla="*/ 31 h 222"/>
                <a:gd name="T68" fmla="*/ 34 w 141"/>
                <a:gd name="T69" fmla="*/ 8 h 222"/>
                <a:gd name="T70" fmla="*/ 58 w 141"/>
                <a:gd name="T71" fmla="*/ 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" h="222">
                  <a:moveTo>
                    <a:pt x="73" y="0"/>
                  </a:moveTo>
                  <a:lnTo>
                    <a:pt x="87" y="1"/>
                  </a:lnTo>
                  <a:lnTo>
                    <a:pt x="99" y="3"/>
                  </a:lnTo>
                  <a:lnTo>
                    <a:pt x="110" y="7"/>
                  </a:lnTo>
                  <a:lnTo>
                    <a:pt x="121" y="16"/>
                  </a:lnTo>
                  <a:lnTo>
                    <a:pt x="129" y="27"/>
                  </a:lnTo>
                  <a:lnTo>
                    <a:pt x="135" y="39"/>
                  </a:lnTo>
                  <a:lnTo>
                    <a:pt x="138" y="51"/>
                  </a:lnTo>
                  <a:lnTo>
                    <a:pt x="139" y="76"/>
                  </a:lnTo>
                  <a:lnTo>
                    <a:pt x="96" y="76"/>
                  </a:lnTo>
                  <a:lnTo>
                    <a:pt x="96" y="62"/>
                  </a:lnTo>
                  <a:lnTo>
                    <a:pt x="94" y="50"/>
                  </a:lnTo>
                  <a:lnTo>
                    <a:pt x="90" y="42"/>
                  </a:lnTo>
                  <a:lnTo>
                    <a:pt x="86" y="36"/>
                  </a:lnTo>
                  <a:lnTo>
                    <a:pt x="79" y="33"/>
                  </a:lnTo>
                  <a:lnTo>
                    <a:pt x="70" y="31"/>
                  </a:lnTo>
                  <a:lnTo>
                    <a:pt x="65" y="32"/>
                  </a:lnTo>
                  <a:lnTo>
                    <a:pt x="60" y="33"/>
                  </a:lnTo>
                  <a:lnTo>
                    <a:pt x="57" y="36"/>
                  </a:lnTo>
                  <a:lnTo>
                    <a:pt x="54" y="40"/>
                  </a:lnTo>
                  <a:lnTo>
                    <a:pt x="51" y="44"/>
                  </a:lnTo>
                  <a:lnTo>
                    <a:pt x="48" y="50"/>
                  </a:lnTo>
                  <a:lnTo>
                    <a:pt x="46" y="61"/>
                  </a:lnTo>
                  <a:lnTo>
                    <a:pt x="44" y="75"/>
                  </a:lnTo>
                  <a:lnTo>
                    <a:pt x="43" y="94"/>
                  </a:lnTo>
                  <a:lnTo>
                    <a:pt x="43" y="114"/>
                  </a:lnTo>
                  <a:lnTo>
                    <a:pt x="43" y="137"/>
                  </a:lnTo>
                  <a:lnTo>
                    <a:pt x="44" y="154"/>
                  </a:lnTo>
                  <a:lnTo>
                    <a:pt x="46" y="167"/>
                  </a:lnTo>
                  <a:lnTo>
                    <a:pt x="49" y="177"/>
                  </a:lnTo>
                  <a:lnTo>
                    <a:pt x="53" y="182"/>
                  </a:lnTo>
                  <a:lnTo>
                    <a:pt x="55" y="185"/>
                  </a:lnTo>
                  <a:lnTo>
                    <a:pt x="58" y="189"/>
                  </a:lnTo>
                  <a:lnTo>
                    <a:pt x="62" y="190"/>
                  </a:lnTo>
                  <a:lnTo>
                    <a:pt x="67" y="191"/>
                  </a:lnTo>
                  <a:lnTo>
                    <a:pt x="71" y="191"/>
                  </a:lnTo>
                  <a:lnTo>
                    <a:pt x="76" y="191"/>
                  </a:lnTo>
                  <a:lnTo>
                    <a:pt x="82" y="189"/>
                  </a:lnTo>
                  <a:lnTo>
                    <a:pt x="85" y="187"/>
                  </a:lnTo>
                  <a:lnTo>
                    <a:pt x="87" y="184"/>
                  </a:lnTo>
                  <a:lnTo>
                    <a:pt x="90" y="181"/>
                  </a:lnTo>
                  <a:lnTo>
                    <a:pt x="93" y="177"/>
                  </a:lnTo>
                  <a:lnTo>
                    <a:pt x="95" y="171"/>
                  </a:lnTo>
                  <a:lnTo>
                    <a:pt x="96" y="165"/>
                  </a:lnTo>
                  <a:lnTo>
                    <a:pt x="97" y="152"/>
                  </a:lnTo>
                  <a:lnTo>
                    <a:pt x="98" y="137"/>
                  </a:lnTo>
                  <a:lnTo>
                    <a:pt x="141" y="137"/>
                  </a:lnTo>
                  <a:lnTo>
                    <a:pt x="140" y="154"/>
                  </a:lnTo>
                  <a:lnTo>
                    <a:pt x="139" y="169"/>
                  </a:lnTo>
                  <a:lnTo>
                    <a:pt x="135" y="184"/>
                  </a:lnTo>
                  <a:lnTo>
                    <a:pt x="128" y="197"/>
                  </a:lnTo>
                  <a:lnTo>
                    <a:pt x="119" y="208"/>
                  </a:lnTo>
                  <a:lnTo>
                    <a:pt x="108" y="216"/>
                  </a:lnTo>
                  <a:lnTo>
                    <a:pt x="93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2" y="205"/>
                  </a:lnTo>
                  <a:lnTo>
                    <a:pt x="12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2" y="31"/>
                  </a:lnTo>
                  <a:lnTo>
                    <a:pt x="22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6131" y="1952"/>
              <a:ext cx="61" cy="107"/>
            </a:xfrm>
            <a:custGeom>
              <a:avLst/>
              <a:gdLst>
                <a:gd name="T0" fmla="*/ 0 w 122"/>
                <a:gd name="T1" fmla="*/ 0 h 215"/>
                <a:gd name="T2" fmla="*/ 119 w 122"/>
                <a:gd name="T3" fmla="*/ 0 h 215"/>
                <a:gd name="T4" fmla="*/ 119 w 122"/>
                <a:gd name="T5" fmla="*/ 36 h 215"/>
                <a:gd name="T6" fmla="*/ 43 w 122"/>
                <a:gd name="T7" fmla="*/ 36 h 215"/>
                <a:gd name="T8" fmla="*/ 43 w 122"/>
                <a:gd name="T9" fmla="*/ 86 h 215"/>
                <a:gd name="T10" fmla="*/ 115 w 122"/>
                <a:gd name="T11" fmla="*/ 86 h 215"/>
                <a:gd name="T12" fmla="*/ 115 w 122"/>
                <a:gd name="T13" fmla="*/ 122 h 215"/>
                <a:gd name="T14" fmla="*/ 43 w 122"/>
                <a:gd name="T15" fmla="*/ 122 h 215"/>
                <a:gd name="T16" fmla="*/ 43 w 122"/>
                <a:gd name="T17" fmla="*/ 179 h 215"/>
                <a:gd name="T18" fmla="*/ 122 w 122"/>
                <a:gd name="T19" fmla="*/ 179 h 215"/>
                <a:gd name="T20" fmla="*/ 122 w 122"/>
                <a:gd name="T21" fmla="*/ 215 h 215"/>
                <a:gd name="T22" fmla="*/ 0 w 122"/>
                <a:gd name="T23" fmla="*/ 215 h 215"/>
                <a:gd name="T24" fmla="*/ 0 w 122"/>
                <a:gd name="T2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215">
                  <a:moveTo>
                    <a:pt x="0" y="0"/>
                  </a:moveTo>
                  <a:lnTo>
                    <a:pt x="119" y="0"/>
                  </a:lnTo>
                  <a:lnTo>
                    <a:pt x="119" y="36"/>
                  </a:lnTo>
                  <a:lnTo>
                    <a:pt x="43" y="36"/>
                  </a:lnTo>
                  <a:lnTo>
                    <a:pt x="43" y="86"/>
                  </a:lnTo>
                  <a:lnTo>
                    <a:pt x="115" y="86"/>
                  </a:lnTo>
                  <a:lnTo>
                    <a:pt x="115" y="122"/>
                  </a:lnTo>
                  <a:lnTo>
                    <a:pt x="43" y="122"/>
                  </a:lnTo>
                  <a:lnTo>
                    <a:pt x="43" y="179"/>
                  </a:lnTo>
                  <a:lnTo>
                    <a:pt x="122" y="179"/>
                  </a:lnTo>
                  <a:lnTo>
                    <a:pt x="122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6199" y="1950"/>
              <a:ext cx="71" cy="111"/>
            </a:xfrm>
            <a:custGeom>
              <a:avLst/>
              <a:gdLst>
                <a:gd name="T0" fmla="*/ 84 w 144"/>
                <a:gd name="T1" fmla="*/ 1 h 222"/>
                <a:gd name="T2" fmla="*/ 108 w 144"/>
                <a:gd name="T3" fmla="*/ 7 h 222"/>
                <a:gd name="T4" fmla="*/ 125 w 144"/>
                <a:gd name="T5" fmla="*/ 21 h 222"/>
                <a:gd name="T6" fmla="*/ 135 w 144"/>
                <a:gd name="T7" fmla="*/ 43 h 222"/>
                <a:gd name="T8" fmla="*/ 136 w 144"/>
                <a:gd name="T9" fmla="*/ 63 h 222"/>
                <a:gd name="T10" fmla="*/ 94 w 144"/>
                <a:gd name="T11" fmla="*/ 49 h 222"/>
                <a:gd name="T12" fmla="*/ 82 w 144"/>
                <a:gd name="T13" fmla="*/ 33 h 222"/>
                <a:gd name="T14" fmla="*/ 67 w 144"/>
                <a:gd name="T15" fmla="*/ 32 h 222"/>
                <a:gd name="T16" fmla="*/ 60 w 144"/>
                <a:gd name="T17" fmla="*/ 33 h 222"/>
                <a:gd name="T18" fmla="*/ 52 w 144"/>
                <a:gd name="T19" fmla="*/ 40 h 222"/>
                <a:gd name="T20" fmla="*/ 48 w 144"/>
                <a:gd name="T21" fmla="*/ 47 h 222"/>
                <a:gd name="T22" fmla="*/ 47 w 144"/>
                <a:gd name="T23" fmla="*/ 57 h 222"/>
                <a:gd name="T24" fmla="*/ 49 w 144"/>
                <a:gd name="T25" fmla="*/ 69 h 222"/>
                <a:gd name="T26" fmla="*/ 57 w 144"/>
                <a:gd name="T27" fmla="*/ 80 h 222"/>
                <a:gd name="T28" fmla="*/ 103 w 144"/>
                <a:gd name="T29" fmla="*/ 100 h 222"/>
                <a:gd name="T30" fmla="*/ 123 w 144"/>
                <a:gd name="T31" fmla="*/ 112 h 222"/>
                <a:gd name="T32" fmla="*/ 135 w 144"/>
                <a:gd name="T33" fmla="*/ 124 h 222"/>
                <a:gd name="T34" fmla="*/ 141 w 144"/>
                <a:gd name="T35" fmla="*/ 139 h 222"/>
                <a:gd name="T36" fmla="*/ 141 w 144"/>
                <a:gd name="T37" fmla="*/ 178 h 222"/>
                <a:gd name="T38" fmla="*/ 123 w 144"/>
                <a:gd name="T39" fmla="*/ 207 h 222"/>
                <a:gd name="T40" fmla="*/ 91 w 144"/>
                <a:gd name="T41" fmla="*/ 220 h 222"/>
                <a:gd name="T42" fmla="*/ 47 w 144"/>
                <a:gd name="T43" fmla="*/ 220 h 222"/>
                <a:gd name="T44" fmla="*/ 17 w 144"/>
                <a:gd name="T45" fmla="*/ 206 h 222"/>
                <a:gd name="T46" fmla="*/ 3 w 144"/>
                <a:gd name="T47" fmla="*/ 179 h 222"/>
                <a:gd name="T48" fmla="*/ 0 w 144"/>
                <a:gd name="T49" fmla="*/ 152 h 222"/>
                <a:gd name="T50" fmla="*/ 43 w 144"/>
                <a:gd name="T51" fmla="*/ 158 h 222"/>
                <a:gd name="T52" fmla="*/ 46 w 144"/>
                <a:gd name="T53" fmla="*/ 171 h 222"/>
                <a:gd name="T54" fmla="*/ 50 w 144"/>
                <a:gd name="T55" fmla="*/ 182 h 222"/>
                <a:gd name="T56" fmla="*/ 58 w 144"/>
                <a:gd name="T57" fmla="*/ 189 h 222"/>
                <a:gd name="T58" fmla="*/ 67 w 144"/>
                <a:gd name="T59" fmla="*/ 191 h 222"/>
                <a:gd name="T60" fmla="*/ 82 w 144"/>
                <a:gd name="T61" fmla="*/ 190 h 222"/>
                <a:gd name="T62" fmla="*/ 96 w 144"/>
                <a:gd name="T63" fmla="*/ 177 h 222"/>
                <a:gd name="T64" fmla="*/ 97 w 144"/>
                <a:gd name="T65" fmla="*/ 157 h 222"/>
                <a:gd name="T66" fmla="*/ 94 w 144"/>
                <a:gd name="T67" fmla="*/ 148 h 222"/>
                <a:gd name="T68" fmla="*/ 84 w 144"/>
                <a:gd name="T69" fmla="*/ 139 h 222"/>
                <a:gd name="T70" fmla="*/ 60 w 144"/>
                <a:gd name="T71" fmla="*/ 128 h 222"/>
                <a:gd name="T72" fmla="*/ 35 w 144"/>
                <a:gd name="T73" fmla="*/ 117 h 222"/>
                <a:gd name="T74" fmla="*/ 18 w 144"/>
                <a:gd name="T75" fmla="*/ 104 h 222"/>
                <a:gd name="T76" fmla="*/ 7 w 144"/>
                <a:gd name="T77" fmla="*/ 86 h 222"/>
                <a:gd name="T78" fmla="*/ 4 w 144"/>
                <a:gd name="T79" fmla="*/ 62 h 222"/>
                <a:gd name="T80" fmla="*/ 11 w 144"/>
                <a:gd name="T81" fmla="*/ 28 h 222"/>
                <a:gd name="T82" fmla="*/ 35 w 144"/>
                <a:gd name="T83" fmla="*/ 6 h 222"/>
                <a:gd name="T84" fmla="*/ 70 w 144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4" h="222">
                  <a:moveTo>
                    <a:pt x="70" y="0"/>
                  </a:moveTo>
                  <a:lnTo>
                    <a:pt x="84" y="1"/>
                  </a:lnTo>
                  <a:lnTo>
                    <a:pt x="96" y="3"/>
                  </a:lnTo>
                  <a:lnTo>
                    <a:pt x="108" y="7"/>
                  </a:lnTo>
                  <a:lnTo>
                    <a:pt x="118" y="13"/>
                  </a:lnTo>
                  <a:lnTo>
                    <a:pt x="125" y="21"/>
                  </a:lnTo>
                  <a:lnTo>
                    <a:pt x="132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5" y="63"/>
                  </a:lnTo>
                  <a:lnTo>
                    <a:pt x="94" y="49"/>
                  </a:lnTo>
                  <a:lnTo>
                    <a:pt x="90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7" y="32"/>
                  </a:lnTo>
                  <a:lnTo>
                    <a:pt x="63" y="32"/>
                  </a:lnTo>
                  <a:lnTo>
                    <a:pt x="60" y="33"/>
                  </a:lnTo>
                  <a:lnTo>
                    <a:pt x="55" y="36"/>
                  </a:lnTo>
                  <a:lnTo>
                    <a:pt x="52" y="40"/>
                  </a:lnTo>
                  <a:lnTo>
                    <a:pt x="50" y="43"/>
                  </a:lnTo>
                  <a:lnTo>
                    <a:pt x="48" y="47"/>
                  </a:lnTo>
                  <a:lnTo>
                    <a:pt x="47" y="51"/>
                  </a:lnTo>
                  <a:lnTo>
                    <a:pt x="47" y="57"/>
                  </a:lnTo>
                  <a:lnTo>
                    <a:pt x="48" y="62"/>
                  </a:lnTo>
                  <a:lnTo>
                    <a:pt x="49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9" y="86"/>
                  </a:lnTo>
                  <a:lnTo>
                    <a:pt x="103" y="100"/>
                  </a:lnTo>
                  <a:lnTo>
                    <a:pt x="113" y="105"/>
                  </a:lnTo>
                  <a:lnTo>
                    <a:pt x="123" y="112"/>
                  </a:lnTo>
                  <a:lnTo>
                    <a:pt x="130" y="117"/>
                  </a:lnTo>
                  <a:lnTo>
                    <a:pt x="135" y="124"/>
                  </a:lnTo>
                  <a:lnTo>
                    <a:pt x="139" y="131"/>
                  </a:lnTo>
                  <a:lnTo>
                    <a:pt x="141" y="139"/>
                  </a:lnTo>
                  <a:lnTo>
                    <a:pt x="144" y="157"/>
                  </a:lnTo>
                  <a:lnTo>
                    <a:pt x="141" y="178"/>
                  </a:lnTo>
                  <a:lnTo>
                    <a:pt x="135" y="194"/>
                  </a:lnTo>
                  <a:lnTo>
                    <a:pt x="123" y="207"/>
                  </a:lnTo>
                  <a:lnTo>
                    <a:pt x="109" y="216"/>
                  </a:lnTo>
                  <a:lnTo>
                    <a:pt x="91" y="220"/>
                  </a:lnTo>
                  <a:lnTo>
                    <a:pt x="69" y="222"/>
                  </a:lnTo>
                  <a:lnTo>
                    <a:pt x="47" y="220"/>
                  </a:lnTo>
                  <a:lnTo>
                    <a:pt x="29" y="214"/>
                  </a:lnTo>
                  <a:lnTo>
                    <a:pt x="17" y="206"/>
                  </a:lnTo>
                  <a:lnTo>
                    <a:pt x="8" y="194"/>
                  </a:lnTo>
                  <a:lnTo>
                    <a:pt x="3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4" y="165"/>
                  </a:lnTo>
                  <a:lnTo>
                    <a:pt x="46" y="171"/>
                  </a:lnTo>
                  <a:lnTo>
                    <a:pt x="47" y="178"/>
                  </a:lnTo>
                  <a:lnTo>
                    <a:pt x="50" y="182"/>
                  </a:lnTo>
                  <a:lnTo>
                    <a:pt x="53" y="185"/>
                  </a:lnTo>
                  <a:lnTo>
                    <a:pt x="58" y="189"/>
                  </a:lnTo>
                  <a:lnTo>
                    <a:pt x="63" y="190"/>
                  </a:lnTo>
                  <a:lnTo>
                    <a:pt x="67" y="191"/>
                  </a:lnTo>
                  <a:lnTo>
                    <a:pt x="72" y="191"/>
                  </a:lnTo>
                  <a:lnTo>
                    <a:pt x="82" y="190"/>
                  </a:lnTo>
                  <a:lnTo>
                    <a:pt x="91" y="184"/>
                  </a:lnTo>
                  <a:lnTo>
                    <a:pt x="96" y="177"/>
                  </a:lnTo>
                  <a:lnTo>
                    <a:pt x="98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60" y="128"/>
                  </a:lnTo>
                  <a:lnTo>
                    <a:pt x="47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8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5" y="75"/>
                  </a:lnTo>
                  <a:lnTo>
                    <a:pt x="4" y="62"/>
                  </a:lnTo>
                  <a:lnTo>
                    <a:pt x="6" y="43"/>
                  </a:lnTo>
                  <a:lnTo>
                    <a:pt x="11" y="28"/>
                  </a:lnTo>
                  <a:lnTo>
                    <a:pt x="22" y="15"/>
                  </a:lnTo>
                  <a:lnTo>
                    <a:pt x="35" y="6"/>
                  </a:lnTo>
                  <a:lnTo>
                    <a:pt x="51" y="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6277" y="1950"/>
              <a:ext cx="71" cy="111"/>
            </a:xfrm>
            <a:custGeom>
              <a:avLst/>
              <a:gdLst>
                <a:gd name="T0" fmla="*/ 83 w 144"/>
                <a:gd name="T1" fmla="*/ 1 h 222"/>
                <a:gd name="T2" fmla="*/ 108 w 144"/>
                <a:gd name="T3" fmla="*/ 7 h 222"/>
                <a:gd name="T4" fmla="*/ 125 w 144"/>
                <a:gd name="T5" fmla="*/ 21 h 222"/>
                <a:gd name="T6" fmla="*/ 135 w 144"/>
                <a:gd name="T7" fmla="*/ 43 h 222"/>
                <a:gd name="T8" fmla="*/ 136 w 144"/>
                <a:gd name="T9" fmla="*/ 63 h 222"/>
                <a:gd name="T10" fmla="*/ 93 w 144"/>
                <a:gd name="T11" fmla="*/ 49 h 222"/>
                <a:gd name="T12" fmla="*/ 82 w 144"/>
                <a:gd name="T13" fmla="*/ 33 h 222"/>
                <a:gd name="T14" fmla="*/ 67 w 144"/>
                <a:gd name="T15" fmla="*/ 32 h 222"/>
                <a:gd name="T16" fmla="*/ 60 w 144"/>
                <a:gd name="T17" fmla="*/ 33 h 222"/>
                <a:gd name="T18" fmla="*/ 52 w 144"/>
                <a:gd name="T19" fmla="*/ 40 h 222"/>
                <a:gd name="T20" fmla="*/ 48 w 144"/>
                <a:gd name="T21" fmla="*/ 47 h 222"/>
                <a:gd name="T22" fmla="*/ 47 w 144"/>
                <a:gd name="T23" fmla="*/ 57 h 222"/>
                <a:gd name="T24" fmla="*/ 49 w 144"/>
                <a:gd name="T25" fmla="*/ 69 h 222"/>
                <a:gd name="T26" fmla="*/ 57 w 144"/>
                <a:gd name="T27" fmla="*/ 80 h 222"/>
                <a:gd name="T28" fmla="*/ 103 w 144"/>
                <a:gd name="T29" fmla="*/ 100 h 222"/>
                <a:gd name="T30" fmla="*/ 122 w 144"/>
                <a:gd name="T31" fmla="*/ 112 h 222"/>
                <a:gd name="T32" fmla="*/ 135 w 144"/>
                <a:gd name="T33" fmla="*/ 124 h 222"/>
                <a:gd name="T34" fmla="*/ 141 w 144"/>
                <a:gd name="T35" fmla="*/ 139 h 222"/>
                <a:gd name="T36" fmla="*/ 141 w 144"/>
                <a:gd name="T37" fmla="*/ 178 h 222"/>
                <a:gd name="T38" fmla="*/ 123 w 144"/>
                <a:gd name="T39" fmla="*/ 207 h 222"/>
                <a:gd name="T40" fmla="*/ 91 w 144"/>
                <a:gd name="T41" fmla="*/ 220 h 222"/>
                <a:gd name="T42" fmla="*/ 47 w 144"/>
                <a:gd name="T43" fmla="*/ 220 h 222"/>
                <a:gd name="T44" fmla="*/ 17 w 144"/>
                <a:gd name="T45" fmla="*/ 206 h 222"/>
                <a:gd name="T46" fmla="*/ 3 w 144"/>
                <a:gd name="T47" fmla="*/ 179 h 222"/>
                <a:gd name="T48" fmla="*/ 0 w 144"/>
                <a:gd name="T49" fmla="*/ 152 h 222"/>
                <a:gd name="T50" fmla="*/ 43 w 144"/>
                <a:gd name="T51" fmla="*/ 158 h 222"/>
                <a:gd name="T52" fmla="*/ 45 w 144"/>
                <a:gd name="T53" fmla="*/ 171 h 222"/>
                <a:gd name="T54" fmla="*/ 50 w 144"/>
                <a:gd name="T55" fmla="*/ 182 h 222"/>
                <a:gd name="T56" fmla="*/ 59 w 144"/>
                <a:gd name="T57" fmla="*/ 189 h 222"/>
                <a:gd name="T58" fmla="*/ 67 w 144"/>
                <a:gd name="T59" fmla="*/ 191 h 222"/>
                <a:gd name="T60" fmla="*/ 81 w 144"/>
                <a:gd name="T61" fmla="*/ 190 h 222"/>
                <a:gd name="T62" fmla="*/ 96 w 144"/>
                <a:gd name="T63" fmla="*/ 177 h 222"/>
                <a:gd name="T64" fmla="*/ 97 w 144"/>
                <a:gd name="T65" fmla="*/ 157 h 222"/>
                <a:gd name="T66" fmla="*/ 93 w 144"/>
                <a:gd name="T67" fmla="*/ 148 h 222"/>
                <a:gd name="T68" fmla="*/ 84 w 144"/>
                <a:gd name="T69" fmla="*/ 139 h 222"/>
                <a:gd name="T70" fmla="*/ 60 w 144"/>
                <a:gd name="T71" fmla="*/ 128 h 222"/>
                <a:gd name="T72" fmla="*/ 35 w 144"/>
                <a:gd name="T73" fmla="*/ 117 h 222"/>
                <a:gd name="T74" fmla="*/ 18 w 144"/>
                <a:gd name="T75" fmla="*/ 104 h 222"/>
                <a:gd name="T76" fmla="*/ 7 w 144"/>
                <a:gd name="T77" fmla="*/ 86 h 222"/>
                <a:gd name="T78" fmla="*/ 4 w 144"/>
                <a:gd name="T79" fmla="*/ 62 h 222"/>
                <a:gd name="T80" fmla="*/ 11 w 144"/>
                <a:gd name="T81" fmla="*/ 28 h 222"/>
                <a:gd name="T82" fmla="*/ 35 w 144"/>
                <a:gd name="T83" fmla="*/ 6 h 222"/>
                <a:gd name="T84" fmla="*/ 69 w 144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4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8" y="7"/>
                  </a:lnTo>
                  <a:lnTo>
                    <a:pt x="118" y="13"/>
                  </a:lnTo>
                  <a:lnTo>
                    <a:pt x="125" y="21"/>
                  </a:lnTo>
                  <a:lnTo>
                    <a:pt x="132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5" y="63"/>
                  </a:lnTo>
                  <a:lnTo>
                    <a:pt x="93" y="49"/>
                  </a:lnTo>
                  <a:lnTo>
                    <a:pt x="90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7" y="32"/>
                  </a:lnTo>
                  <a:lnTo>
                    <a:pt x="63" y="32"/>
                  </a:lnTo>
                  <a:lnTo>
                    <a:pt x="60" y="33"/>
                  </a:lnTo>
                  <a:lnTo>
                    <a:pt x="55" y="36"/>
                  </a:lnTo>
                  <a:lnTo>
                    <a:pt x="52" y="40"/>
                  </a:lnTo>
                  <a:lnTo>
                    <a:pt x="49" y="43"/>
                  </a:lnTo>
                  <a:lnTo>
                    <a:pt x="48" y="47"/>
                  </a:lnTo>
                  <a:lnTo>
                    <a:pt x="47" y="51"/>
                  </a:lnTo>
                  <a:lnTo>
                    <a:pt x="47" y="57"/>
                  </a:lnTo>
                  <a:lnTo>
                    <a:pt x="47" y="62"/>
                  </a:lnTo>
                  <a:lnTo>
                    <a:pt x="49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9" y="86"/>
                  </a:lnTo>
                  <a:lnTo>
                    <a:pt x="103" y="100"/>
                  </a:lnTo>
                  <a:lnTo>
                    <a:pt x="113" y="105"/>
                  </a:lnTo>
                  <a:lnTo>
                    <a:pt x="122" y="112"/>
                  </a:lnTo>
                  <a:lnTo>
                    <a:pt x="130" y="117"/>
                  </a:lnTo>
                  <a:lnTo>
                    <a:pt x="135" y="124"/>
                  </a:lnTo>
                  <a:lnTo>
                    <a:pt x="139" y="131"/>
                  </a:lnTo>
                  <a:lnTo>
                    <a:pt x="141" y="139"/>
                  </a:lnTo>
                  <a:lnTo>
                    <a:pt x="144" y="157"/>
                  </a:lnTo>
                  <a:lnTo>
                    <a:pt x="141" y="178"/>
                  </a:lnTo>
                  <a:lnTo>
                    <a:pt x="134" y="194"/>
                  </a:lnTo>
                  <a:lnTo>
                    <a:pt x="123" y="207"/>
                  </a:lnTo>
                  <a:lnTo>
                    <a:pt x="109" y="216"/>
                  </a:lnTo>
                  <a:lnTo>
                    <a:pt x="91" y="220"/>
                  </a:lnTo>
                  <a:lnTo>
                    <a:pt x="68" y="222"/>
                  </a:lnTo>
                  <a:lnTo>
                    <a:pt x="47" y="220"/>
                  </a:lnTo>
                  <a:lnTo>
                    <a:pt x="30" y="214"/>
                  </a:lnTo>
                  <a:lnTo>
                    <a:pt x="17" y="206"/>
                  </a:lnTo>
                  <a:lnTo>
                    <a:pt x="8" y="194"/>
                  </a:lnTo>
                  <a:lnTo>
                    <a:pt x="3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5" y="165"/>
                  </a:lnTo>
                  <a:lnTo>
                    <a:pt x="45" y="171"/>
                  </a:lnTo>
                  <a:lnTo>
                    <a:pt x="47" y="178"/>
                  </a:lnTo>
                  <a:lnTo>
                    <a:pt x="50" y="182"/>
                  </a:lnTo>
                  <a:lnTo>
                    <a:pt x="53" y="185"/>
                  </a:lnTo>
                  <a:lnTo>
                    <a:pt x="59" y="189"/>
                  </a:lnTo>
                  <a:lnTo>
                    <a:pt x="62" y="190"/>
                  </a:lnTo>
                  <a:lnTo>
                    <a:pt x="67" y="191"/>
                  </a:lnTo>
                  <a:lnTo>
                    <a:pt x="73" y="191"/>
                  </a:lnTo>
                  <a:lnTo>
                    <a:pt x="81" y="190"/>
                  </a:lnTo>
                  <a:lnTo>
                    <a:pt x="90" y="184"/>
                  </a:lnTo>
                  <a:lnTo>
                    <a:pt x="96" y="177"/>
                  </a:lnTo>
                  <a:lnTo>
                    <a:pt x="98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3" y="148"/>
                  </a:lnTo>
                  <a:lnTo>
                    <a:pt x="90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60" y="128"/>
                  </a:lnTo>
                  <a:lnTo>
                    <a:pt x="47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8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5" y="75"/>
                  </a:lnTo>
                  <a:lnTo>
                    <a:pt x="4" y="62"/>
                  </a:lnTo>
                  <a:lnTo>
                    <a:pt x="6" y="43"/>
                  </a:lnTo>
                  <a:lnTo>
                    <a:pt x="11" y="28"/>
                  </a:lnTo>
                  <a:lnTo>
                    <a:pt x="21" y="15"/>
                  </a:lnTo>
                  <a:lnTo>
                    <a:pt x="35" y="6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6396" y="1952"/>
              <a:ext cx="22" cy="107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6430" y="1950"/>
              <a:ext cx="71" cy="111"/>
            </a:xfrm>
            <a:custGeom>
              <a:avLst/>
              <a:gdLst>
                <a:gd name="T0" fmla="*/ 83 w 142"/>
                <a:gd name="T1" fmla="*/ 1 h 222"/>
                <a:gd name="T2" fmla="*/ 107 w 142"/>
                <a:gd name="T3" fmla="*/ 7 h 222"/>
                <a:gd name="T4" fmla="*/ 125 w 142"/>
                <a:gd name="T5" fmla="*/ 21 h 222"/>
                <a:gd name="T6" fmla="*/ 135 w 142"/>
                <a:gd name="T7" fmla="*/ 43 h 222"/>
                <a:gd name="T8" fmla="*/ 136 w 142"/>
                <a:gd name="T9" fmla="*/ 63 h 222"/>
                <a:gd name="T10" fmla="*/ 93 w 142"/>
                <a:gd name="T11" fmla="*/ 49 h 222"/>
                <a:gd name="T12" fmla="*/ 82 w 142"/>
                <a:gd name="T13" fmla="*/ 33 h 222"/>
                <a:gd name="T14" fmla="*/ 66 w 142"/>
                <a:gd name="T15" fmla="*/ 32 h 222"/>
                <a:gd name="T16" fmla="*/ 58 w 142"/>
                <a:gd name="T17" fmla="*/ 33 h 222"/>
                <a:gd name="T18" fmla="*/ 51 w 142"/>
                <a:gd name="T19" fmla="*/ 40 h 222"/>
                <a:gd name="T20" fmla="*/ 47 w 142"/>
                <a:gd name="T21" fmla="*/ 47 h 222"/>
                <a:gd name="T22" fmla="*/ 46 w 142"/>
                <a:gd name="T23" fmla="*/ 57 h 222"/>
                <a:gd name="T24" fmla="*/ 47 w 142"/>
                <a:gd name="T25" fmla="*/ 69 h 222"/>
                <a:gd name="T26" fmla="*/ 57 w 142"/>
                <a:gd name="T27" fmla="*/ 80 h 222"/>
                <a:gd name="T28" fmla="*/ 101 w 142"/>
                <a:gd name="T29" fmla="*/ 100 h 222"/>
                <a:gd name="T30" fmla="*/ 122 w 142"/>
                <a:gd name="T31" fmla="*/ 112 h 222"/>
                <a:gd name="T32" fmla="*/ 135 w 142"/>
                <a:gd name="T33" fmla="*/ 124 h 222"/>
                <a:gd name="T34" fmla="*/ 141 w 142"/>
                <a:gd name="T35" fmla="*/ 139 h 222"/>
                <a:gd name="T36" fmla="*/ 140 w 142"/>
                <a:gd name="T37" fmla="*/ 178 h 222"/>
                <a:gd name="T38" fmla="*/ 123 w 142"/>
                <a:gd name="T39" fmla="*/ 207 h 222"/>
                <a:gd name="T40" fmla="*/ 89 w 142"/>
                <a:gd name="T41" fmla="*/ 220 h 222"/>
                <a:gd name="T42" fmla="*/ 46 w 142"/>
                <a:gd name="T43" fmla="*/ 220 h 222"/>
                <a:gd name="T44" fmla="*/ 16 w 142"/>
                <a:gd name="T45" fmla="*/ 206 h 222"/>
                <a:gd name="T46" fmla="*/ 2 w 142"/>
                <a:gd name="T47" fmla="*/ 179 h 222"/>
                <a:gd name="T48" fmla="*/ 0 w 142"/>
                <a:gd name="T49" fmla="*/ 152 h 222"/>
                <a:gd name="T50" fmla="*/ 43 w 142"/>
                <a:gd name="T51" fmla="*/ 158 h 222"/>
                <a:gd name="T52" fmla="*/ 44 w 142"/>
                <a:gd name="T53" fmla="*/ 171 h 222"/>
                <a:gd name="T54" fmla="*/ 49 w 142"/>
                <a:gd name="T55" fmla="*/ 182 h 222"/>
                <a:gd name="T56" fmla="*/ 57 w 142"/>
                <a:gd name="T57" fmla="*/ 189 h 222"/>
                <a:gd name="T58" fmla="*/ 67 w 142"/>
                <a:gd name="T59" fmla="*/ 191 h 222"/>
                <a:gd name="T60" fmla="*/ 81 w 142"/>
                <a:gd name="T61" fmla="*/ 190 h 222"/>
                <a:gd name="T62" fmla="*/ 96 w 142"/>
                <a:gd name="T63" fmla="*/ 177 h 222"/>
                <a:gd name="T64" fmla="*/ 97 w 142"/>
                <a:gd name="T65" fmla="*/ 157 h 222"/>
                <a:gd name="T66" fmla="*/ 93 w 142"/>
                <a:gd name="T67" fmla="*/ 148 h 222"/>
                <a:gd name="T68" fmla="*/ 84 w 142"/>
                <a:gd name="T69" fmla="*/ 139 h 222"/>
                <a:gd name="T70" fmla="*/ 59 w 142"/>
                <a:gd name="T71" fmla="*/ 128 h 222"/>
                <a:gd name="T72" fmla="*/ 35 w 142"/>
                <a:gd name="T73" fmla="*/ 117 h 222"/>
                <a:gd name="T74" fmla="*/ 16 w 142"/>
                <a:gd name="T75" fmla="*/ 104 h 222"/>
                <a:gd name="T76" fmla="*/ 7 w 142"/>
                <a:gd name="T77" fmla="*/ 86 h 222"/>
                <a:gd name="T78" fmla="*/ 3 w 142"/>
                <a:gd name="T79" fmla="*/ 62 h 222"/>
                <a:gd name="T80" fmla="*/ 11 w 142"/>
                <a:gd name="T81" fmla="*/ 28 h 222"/>
                <a:gd name="T82" fmla="*/ 33 w 142"/>
                <a:gd name="T83" fmla="*/ 6 h 222"/>
                <a:gd name="T84" fmla="*/ 69 w 142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7" y="7"/>
                  </a:lnTo>
                  <a:lnTo>
                    <a:pt x="116" y="13"/>
                  </a:lnTo>
                  <a:lnTo>
                    <a:pt x="125" y="21"/>
                  </a:lnTo>
                  <a:lnTo>
                    <a:pt x="130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4" y="63"/>
                  </a:lnTo>
                  <a:lnTo>
                    <a:pt x="93" y="49"/>
                  </a:lnTo>
                  <a:lnTo>
                    <a:pt x="88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6" y="32"/>
                  </a:lnTo>
                  <a:lnTo>
                    <a:pt x="63" y="32"/>
                  </a:lnTo>
                  <a:lnTo>
                    <a:pt x="58" y="33"/>
                  </a:lnTo>
                  <a:lnTo>
                    <a:pt x="54" y="36"/>
                  </a:lnTo>
                  <a:lnTo>
                    <a:pt x="51" y="40"/>
                  </a:lnTo>
                  <a:lnTo>
                    <a:pt x="49" y="43"/>
                  </a:lnTo>
                  <a:lnTo>
                    <a:pt x="47" y="47"/>
                  </a:lnTo>
                  <a:lnTo>
                    <a:pt x="46" y="51"/>
                  </a:lnTo>
                  <a:lnTo>
                    <a:pt x="46" y="57"/>
                  </a:lnTo>
                  <a:lnTo>
                    <a:pt x="46" y="62"/>
                  </a:lnTo>
                  <a:lnTo>
                    <a:pt x="47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8" y="86"/>
                  </a:lnTo>
                  <a:lnTo>
                    <a:pt x="101" y="100"/>
                  </a:lnTo>
                  <a:lnTo>
                    <a:pt x="113" y="105"/>
                  </a:lnTo>
                  <a:lnTo>
                    <a:pt x="122" y="112"/>
                  </a:lnTo>
                  <a:lnTo>
                    <a:pt x="129" y="117"/>
                  </a:lnTo>
                  <a:lnTo>
                    <a:pt x="135" y="124"/>
                  </a:lnTo>
                  <a:lnTo>
                    <a:pt x="138" y="131"/>
                  </a:lnTo>
                  <a:lnTo>
                    <a:pt x="141" y="139"/>
                  </a:lnTo>
                  <a:lnTo>
                    <a:pt x="142" y="157"/>
                  </a:lnTo>
                  <a:lnTo>
                    <a:pt x="140" y="178"/>
                  </a:lnTo>
                  <a:lnTo>
                    <a:pt x="134" y="194"/>
                  </a:lnTo>
                  <a:lnTo>
                    <a:pt x="123" y="207"/>
                  </a:lnTo>
                  <a:lnTo>
                    <a:pt x="108" y="216"/>
                  </a:lnTo>
                  <a:lnTo>
                    <a:pt x="89" y="220"/>
                  </a:lnTo>
                  <a:lnTo>
                    <a:pt x="68" y="222"/>
                  </a:lnTo>
                  <a:lnTo>
                    <a:pt x="46" y="220"/>
                  </a:lnTo>
                  <a:lnTo>
                    <a:pt x="28" y="214"/>
                  </a:lnTo>
                  <a:lnTo>
                    <a:pt x="16" y="206"/>
                  </a:lnTo>
                  <a:lnTo>
                    <a:pt x="7" y="194"/>
                  </a:lnTo>
                  <a:lnTo>
                    <a:pt x="2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3" y="165"/>
                  </a:lnTo>
                  <a:lnTo>
                    <a:pt x="44" y="171"/>
                  </a:lnTo>
                  <a:lnTo>
                    <a:pt x="46" y="178"/>
                  </a:lnTo>
                  <a:lnTo>
                    <a:pt x="49" y="182"/>
                  </a:lnTo>
                  <a:lnTo>
                    <a:pt x="53" y="185"/>
                  </a:lnTo>
                  <a:lnTo>
                    <a:pt x="57" y="189"/>
                  </a:lnTo>
                  <a:lnTo>
                    <a:pt x="61" y="190"/>
                  </a:lnTo>
                  <a:lnTo>
                    <a:pt x="67" y="191"/>
                  </a:lnTo>
                  <a:lnTo>
                    <a:pt x="71" y="191"/>
                  </a:lnTo>
                  <a:lnTo>
                    <a:pt x="81" y="190"/>
                  </a:lnTo>
                  <a:lnTo>
                    <a:pt x="89" y="184"/>
                  </a:lnTo>
                  <a:lnTo>
                    <a:pt x="96" y="177"/>
                  </a:lnTo>
                  <a:lnTo>
                    <a:pt x="97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3" y="148"/>
                  </a:lnTo>
                  <a:lnTo>
                    <a:pt x="89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59" y="128"/>
                  </a:lnTo>
                  <a:lnTo>
                    <a:pt x="45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6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3" y="75"/>
                  </a:lnTo>
                  <a:lnTo>
                    <a:pt x="3" y="62"/>
                  </a:lnTo>
                  <a:lnTo>
                    <a:pt x="4" y="43"/>
                  </a:lnTo>
                  <a:lnTo>
                    <a:pt x="11" y="28"/>
                  </a:lnTo>
                  <a:lnTo>
                    <a:pt x="21" y="15"/>
                  </a:lnTo>
                  <a:lnTo>
                    <a:pt x="33" y="6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 userDrawn="1"/>
          </p:nvSpPr>
          <p:spPr bwMode="auto">
            <a:xfrm>
              <a:off x="6545" y="1950"/>
              <a:ext cx="73" cy="111"/>
            </a:xfrm>
            <a:custGeom>
              <a:avLst/>
              <a:gdLst>
                <a:gd name="T0" fmla="*/ 66 w 146"/>
                <a:gd name="T1" fmla="*/ 32 h 222"/>
                <a:gd name="T2" fmla="*/ 58 w 146"/>
                <a:gd name="T3" fmla="*/ 36 h 222"/>
                <a:gd name="T4" fmla="*/ 50 w 146"/>
                <a:gd name="T5" fmla="*/ 44 h 222"/>
                <a:gd name="T6" fmla="*/ 46 w 146"/>
                <a:gd name="T7" fmla="*/ 61 h 222"/>
                <a:gd name="T8" fmla="*/ 43 w 146"/>
                <a:gd name="T9" fmla="*/ 91 h 222"/>
                <a:gd name="T10" fmla="*/ 43 w 146"/>
                <a:gd name="T11" fmla="*/ 131 h 222"/>
                <a:gd name="T12" fmla="*/ 46 w 146"/>
                <a:gd name="T13" fmla="*/ 162 h 222"/>
                <a:gd name="T14" fmla="*/ 50 w 146"/>
                <a:gd name="T15" fmla="*/ 179 h 222"/>
                <a:gd name="T16" fmla="*/ 58 w 146"/>
                <a:gd name="T17" fmla="*/ 186 h 222"/>
                <a:gd name="T18" fmla="*/ 66 w 146"/>
                <a:gd name="T19" fmla="*/ 191 h 222"/>
                <a:gd name="T20" fmla="*/ 79 w 146"/>
                <a:gd name="T21" fmla="*/ 191 h 222"/>
                <a:gd name="T22" fmla="*/ 88 w 146"/>
                <a:gd name="T23" fmla="*/ 186 h 222"/>
                <a:gd name="T24" fmla="*/ 95 w 146"/>
                <a:gd name="T25" fmla="*/ 179 h 222"/>
                <a:gd name="T26" fmla="*/ 100 w 146"/>
                <a:gd name="T27" fmla="*/ 162 h 222"/>
                <a:gd name="T28" fmla="*/ 102 w 146"/>
                <a:gd name="T29" fmla="*/ 131 h 222"/>
                <a:gd name="T30" fmla="*/ 102 w 146"/>
                <a:gd name="T31" fmla="*/ 91 h 222"/>
                <a:gd name="T32" fmla="*/ 100 w 146"/>
                <a:gd name="T33" fmla="*/ 61 h 222"/>
                <a:gd name="T34" fmla="*/ 95 w 146"/>
                <a:gd name="T35" fmla="*/ 44 h 222"/>
                <a:gd name="T36" fmla="*/ 88 w 146"/>
                <a:gd name="T37" fmla="*/ 36 h 222"/>
                <a:gd name="T38" fmla="*/ 79 w 146"/>
                <a:gd name="T39" fmla="*/ 32 h 222"/>
                <a:gd name="T40" fmla="*/ 73 w 146"/>
                <a:gd name="T41" fmla="*/ 0 h 222"/>
                <a:gd name="T42" fmla="*/ 101 w 146"/>
                <a:gd name="T43" fmla="*/ 3 h 222"/>
                <a:gd name="T44" fmla="*/ 124 w 146"/>
                <a:gd name="T45" fmla="*/ 18 h 222"/>
                <a:gd name="T46" fmla="*/ 139 w 146"/>
                <a:gd name="T47" fmla="*/ 47 h 222"/>
                <a:gd name="T48" fmla="*/ 145 w 146"/>
                <a:gd name="T49" fmla="*/ 88 h 222"/>
                <a:gd name="T50" fmla="*/ 145 w 146"/>
                <a:gd name="T51" fmla="*/ 135 h 222"/>
                <a:gd name="T52" fmla="*/ 139 w 146"/>
                <a:gd name="T53" fmla="*/ 176 h 222"/>
                <a:gd name="T54" fmla="*/ 124 w 146"/>
                <a:gd name="T55" fmla="*/ 205 h 222"/>
                <a:gd name="T56" fmla="*/ 101 w 146"/>
                <a:gd name="T57" fmla="*/ 219 h 222"/>
                <a:gd name="T58" fmla="*/ 73 w 146"/>
                <a:gd name="T59" fmla="*/ 222 h 222"/>
                <a:gd name="T60" fmla="*/ 45 w 146"/>
                <a:gd name="T61" fmla="*/ 219 h 222"/>
                <a:gd name="T62" fmla="*/ 21 w 146"/>
                <a:gd name="T63" fmla="*/ 205 h 222"/>
                <a:gd name="T64" fmla="*/ 6 w 146"/>
                <a:gd name="T65" fmla="*/ 176 h 222"/>
                <a:gd name="T66" fmla="*/ 1 w 146"/>
                <a:gd name="T67" fmla="*/ 135 h 222"/>
                <a:gd name="T68" fmla="*/ 1 w 146"/>
                <a:gd name="T69" fmla="*/ 88 h 222"/>
                <a:gd name="T70" fmla="*/ 6 w 146"/>
                <a:gd name="T71" fmla="*/ 47 h 222"/>
                <a:gd name="T72" fmla="*/ 21 w 146"/>
                <a:gd name="T73" fmla="*/ 18 h 222"/>
                <a:gd name="T74" fmla="*/ 45 w 146"/>
                <a:gd name="T75" fmla="*/ 3 h 222"/>
                <a:gd name="T76" fmla="*/ 73 w 146"/>
                <a:gd name="T7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6" h="222">
                  <a:moveTo>
                    <a:pt x="73" y="31"/>
                  </a:moveTo>
                  <a:lnTo>
                    <a:pt x="66" y="32"/>
                  </a:lnTo>
                  <a:lnTo>
                    <a:pt x="62" y="33"/>
                  </a:lnTo>
                  <a:lnTo>
                    <a:pt x="58" y="36"/>
                  </a:lnTo>
                  <a:lnTo>
                    <a:pt x="53" y="40"/>
                  </a:lnTo>
                  <a:lnTo>
                    <a:pt x="50" y="44"/>
                  </a:lnTo>
                  <a:lnTo>
                    <a:pt x="48" y="49"/>
                  </a:lnTo>
                  <a:lnTo>
                    <a:pt x="46" y="61"/>
                  </a:lnTo>
                  <a:lnTo>
                    <a:pt x="44" y="74"/>
                  </a:lnTo>
                  <a:lnTo>
                    <a:pt x="43" y="91"/>
                  </a:lnTo>
                  <a:lnTo>
                    <a:pt x="43" y="111"/>
                  </a:lnTo>
                  <a:lnTo>
                    <a:pt x="43" y="131"/>
                  </a:lnTo>
                  <a:lnTo>
                    <a:pt x="44" y="149"/>
                  </a:lnTo>
                  <a:lnTo>
                    <a:pt x="46" y="162"/>
                  </a:lnTo>
                  <a:lnTo>
                    <a:pt x="48" y="172"/>
                  </a:lnTo>
                  <a:lnTo>
                    <a:pt x="50" y="179"/>
                  </a:lnTo>
                  <a:lnTo>
                    <a:pt x="53" y="183"/>
                  </a:lnTo>
                  <a:lnTo>
                    <a:pt x="58" y="186"/>
                  </a:lnTo>
                  <a:lnTo>
                    <a:pt x="62" y="189"/>
                  </a:lnTo>
                  <a:lnTo>
                    <a:pt x="66" y="191"/>
                  </a:lnTo>
                  <a:lnTo>
                    <a:pt x="73" y="191"/>
                  </a:lnTo>
                  <a:lnTo>
                    <a:pt x="79" y="191"/>
                  </a:lnTo>
                  <a:lnTo>
                    <a:pt x="84" y="189"/>
                  </a:lnTo>
                  <a:lnTo>
                    <a:pt x="88" y="186"/>
                  </a:lnTo>
                  <a:lnTo>
                    <a:pt x="92" y="183"/>
                  </a:lnTo>
                  <a:lnTo>
                    <a:pt x="95" y="179"/>
                  </a:lnTo>
                  <a:lnTo>
                    <a:pt x="97" y="172"/>
                  </a:lnTo>
                  <a:lnTo>
                    <a:pt x="100" y="162"/>
                  </a:lnTo>
                  <a:lnTo>
                    <a:pt x="102" y="149"/>
                  </a:lnTo>
                  <a:lnTo>
                    <a:pt x="102" y="131"/>
                  </a:lnTo>
                  <a:lnTo>
                    <a:pt x="103" y="111"/>
                  </a:lnTo>
                  <a:lnTo>
                    <a:pt x="102" y="91"/>
                  </a:lnTo>
                  <a:lnTo>
                    <a:pt x="102" y="74"/>
                  </a:lnTo>
                  <a:lnTo>
                    <a:pt x="100" y="61"/>
                  </a:lnTo>
                  <a:lnTo>
                    <a:pt x="97" y="49"/>
                  </a:lnTo>
                  <a:lnTo>
                    <a:pt x="95" y="44"/>
                  </a:lnTo>
                  <a:lnTo>
                    <a:pt x="92" y="40"/>
                  </a:lnTo>
                  <a:lnTo>
                    <a:pt x="88" y="36"/>
                  </a:lnTo>
                  <a:lnTo>
                    <a:pt x="84" y="33"/>
                  </a:lnTo>
                  <a:lnTo>
                    <a:pt x="79" y="32"/>
                  </a:lnTo>
                  <a:lnTo>
                    <a:pt x="73" y="31"/>
                  </a:lnTo>
                  <a:close/>
                  <a:moveTo>
                    <a:pt x="73" y="0"/>
                  </a:moveTo>
                  <a:lnTo>
                    <a:pt x="88" y="1"/>
                  </a:lnTo>
                  <a:lnTo>
                    <a:pt x="101" y="3"/>
                  </a:lnTo>
                  <a:lnTo>
                    <a:pt x="111" y="8"/>
                  </a:lnTo>
                  <a:lnTo>
                    <a:pt x="124" y="18"/>
                  </a:lnTo>
                  <a:lnTo>
                    <a:pt x="134" y="31"/>
                  </a:lnTo>
                  <a:lnTo>
                    <a:pt x="139" y="47"/>
                  </a:lnTo>
                  <a:lnTo>
                    <a:pt x="144" y="67"/>
                  </a:lnTo>
                  <a:lnTo>
                    <a:pt x="145" y="88"/>
                  </a:lnTo>
                  <a:lnTo>
                    <a:pt x="146" y="111"/>
                  </a:lnTo>
                  <a:lnTo>
                    <a:pt x="145" y="135"/>
                  </a:lnTo>
                  <a:lnTo>
                    <a:pt x="144" y="156"/>
                  </a:lnTo>
                  <a:lnTo>
                    <a:pt x="139" y="176"/>
                  </a:lnTo>
                  <a:lnTo>
                    <a:pt x="134" y="192"/>
                  </a:lnTo>
                  <a:lnTo>
                    <a:pt x="124" y="205"/>
                  </a:lnTo>
                  <a:lnTo>
                    <a:pt x="111" y="214"/>
                  </a:lnTo>
                  <a:lnTo>
                    <a:pt x="101" y="219"/>
                  </a:lnTo>
                  <a:lnTo>
                    <a:pt x="88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1" y="192"/>
                  </a:lnTo>
                  <a:lnTo>
                    <a:pt x="6" y="176"/>
                  </a:lnTo>
                  <a:lnTo>
                    <a:pt x="2" y="156"/>
                  </a:lnTo>
                  <a:lnTo>
                    <a:pt x="1" y="135"/>
                  </a:lnTo>
                  <a:lnTo>
                    <a:pt x="0" y="111"/>
                  </a:lnTo>
                  <a:lnTo>
                    <a:pt x="1" y="88"/>
                  </a:lnTo>
                  <a:lnTo>
                    <a:pt x="2" y="67"/>
                  </a:lnTo>
                  <a:lnTo>
                    <a:pt x="6" y="47"/>
                  </a:lnTo>
                  <a:lnTo>
                    <a:pt x="11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6630" y="1952"/>
              <a:ext cx="68" cy="109"/>
            </a:xfrm>
            <a:custGeom>
              <a:avLst/>
              <a:gdLst>
                <a:gd name="T0" fmla="*/ 0 w 136"/>
                <a:gd name="T1" fmla="*/ 0 h 218"/>
                <a:gd name="T2" fmla="*/ 43 w 136"/>
                <a:gd name="T3" fmla="*/ 0 h 218"/>
                <a:gd name="T4" fmla="*/ 43 w 136"/>
                <a:gd name="T5" fmla="*/ 150 h 218"/>
                <a:gd name="T6" fmla="*/ 43 w 136"/>
                <a:gd name="T7" fmla="*/ 158 h 218"/>
                <a:gd name="T8" fmla="*/ 44 w 136"/>
                <a:gd name="T9" fmla="*/ 164 h 218"/>
                <a:gd name="T10" fmla="*/ 45 w 136"/>
                <a:gd name="T11" fmla="*/ 171 h 218"/>
                <a:gd name="T12" fmla="*/ 48 w 136"/>
                <a:gd name="T13" fmla="*/ 176 h 218"/>
                <a:gd name="T14" fmla="*/ 51 w 136"/>
                <a:gd name="T15" fmla="*/ 180 h 218"/>
                <a:gd name="T16" fmla="*/ 56 w 136"/>
                <a:gd name="T17" fmla="*/ 185 h 218"/>
                <a:gd name="T18" fmla="*/ 59 w 136"/>
                <a:gd name="T19" fmla="*/ 186 h 218"/>
                <a:gd name="T20" fmla="*/ 63 w 136"/>
                <a:gd name="T21" fmla="*/ 187 h 218"/>
                <a:gd name="T22" fmla="*/ 68 w 136"/>
                <a:gd name="T23" fmla="*/ 187 h 218"/>
                <a:gd name="T24" fmla="*/ 73 w 136"/>
                <a:gd name="T25" fmla="*/ 187 h 218"/>
                <a:gd name="T26" fmla="*/ 77 w 136"/>
                <a:gd name="T27" fmla="*/ 186 h 218"/>
                <a:gd name="T28" fmla="*/ 80 w 136"/>
                <a:gd name="T29" fmla="*/ 185 h 218"/>
                <a:gd name="T30" fmla="*/ 85 w 136"/>
                <a:gd name="T31" fmla="*/ 180 h 218"/>
                <a:gd name="T32" fmla="*/ 88 w 136"/>
                <a:gd name="T33" fmla="*/ 176 h 218"/>
                <a:gd name="T34" fmla="*/ 91 w 136"/>
                <a:gd name="T35" fmla="*/ 171 h 218"/>
                <a:gd name="T36" fmla="*/ 92 w 136"/>
                <a:gd name="T37" fmla="*/ 164 h 218"/>
                <a:gd name="T38" fmla="*/ 93 w 136"/>
                <a:gd name="T39" fmla="*/ 158 h 218"/>
                <a:gd name="T40" fmla="*/ 93 w 136"/>
                <a:gd name="T41" fmla="*/ 150 h 218"/>
                <a:gd name="T42" fmla="*/ 93 w 136"/>
                <a:gd name="T43" fmla="*/ 0 h 218"/>
                <a:gd name="T44" fmla="*/ 136 w 136"/>
                <a:gd name="T45" fmla="*/ 0 h 218"/>
                <a:gd name="T46" fmla="*/ 136 w 136"/>
                <a:gd name="T47" fmla="*/ 150 h 218"/>
                <a:gd name="T48" fmla="*/ 135 w 136"/>
                <a:gd name="T49" fmla="*/ 168 h 218"/>
                <a:gd name="T50" fmla="*/ 131 w 136"/>
                <a:gd name="T51" fmla="*/ 183 h 218"/>
                <a:gd name="T52" fmla="*/ 124 w 136"/>
                <a:gd name="T53" fmla="*/ 195 h 218"/>
                <a:gd name="T54" fmla="*/ 116 w 136"/>
                <a:gd name="T55" fmla="*/ 205 h 218"/>
                <a:gd name="T56" fmla="*/ 105 w 136"/>
                <a:gd name="T57" fmla="*/ 212 h 218"/>
                <a:gd name="T58" fmla="*/ 93 w 136"/>
                <a:gd name="T59" fmla="*/ 216 h 218"/>
                <a:gd name="T60" fmla="*/ 68 w 136"/>
                <a:gd name="T61" fmla="*/ 218 h 218"/>
                <a:gd name="T62" fmla="*/ 43 w 136"/>
                <a:gd name="T63" fmla="*/ 216 h 218"/>
                <a:gd name="T64" fmla="*/ 31 w 136"/>
                <a:gd name="T65" fmla="*/ 212 h 218"/>
                <a:gd name="T66" fmla="*/ 21 w 136"/>
                <a:gd name="T67" fmla="*/ 206 h 218"/>
                <a:gd name="T68" fmla="*/ 11 w 136"/>
                <a:gd name="T69" fmla="*/ 197 h 218"/>
                <a:gd name="T70" fmla="*/ 5 w 136"/>
                <a:gd name="T71" fmla="*/ 185 h 218"/>
                <a:gd name="T72" fmla="*/ 1 w 136"/>
                <a:gd name="T73" fmla="*/ 169 h 218"/>
                <a:gd name="T74" fmla="*/ 0 w 136"/>
                <a:gd name="T75" fmla="*/ 150 h 218"/>
                <a:gd name="T76" fmla="*/ 0 w 136"/>
                <a:gd name="T7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3" y="158"/>
                  </a:lnTo>
                  <a:lnTo>
                    <a:pt x="44" y="164"/>
                  </a:lnTo>
                  <a:lnTo>
                    <a:pt x="45" y="171"/>
                  </a:lnTo>
                  <a:lnTo>
                    <a:pt x="48" y="176"/>
                  </a:lnTo>
                  <a:lnTo>
                    <a:pt x="51" y="180"/>
                  </a:lnTo>
                  <a:lnTo>
                    <a:pt x="56" y="185"/>
                  </a:lnTo>
                  <a:lnTo>
                    <a:pt x="59" y="186"/>
                  </a:lnTo>
                  <a:lnTo>
                    <a:pt x="63" y="187"/>
                  </a:lnTo>
                  <a:lnTo>
                    <a:pt x="68" y="187"/>
                  </a:lnTo>
                  <a:lnTo>
                    <a:pt x="73" y="187"/>
                  </a:lnTo>
                  <a:lnTo>
                    <a:pt x="77" y="186"/>
                  </a:lnTo>
                  <a:lnTo>
                    <a:pt x="80" y="185"/>
                  </a:lnTo>
                  <a:lnTo>
                    <a:pt x="85" y="180"/>
                  </a:lnTo>
                  <a:lnTo>
                    <a:pt x="88" y="176"/>
                  </a:lnTo>
                  <a:lnTo>
                    <a:pt x="91" y="171"/>
                  </a:lnTo>
                  <a:lnTo>
                    <a:pt x="92" y="164"/>
                  </a:lnTo>
                  <a:lnTo>
                    <a:pt x="93" y="158"/>
                  </a:lnTo>
                  <a:lnTo>
                    <a:pt x="93" y="150"/>
                  </a:lnTo>
                  <a:lnTo>
                    <a:pt x="93" y="0"/>
                  </a:lnTo>
                  <a:lnTo>
                    <a:pt x="136" y="0"/>
                  </a:lnTo>
                  <a:lnTo>
                    <a:pt x="136" y="150"/>
                  </a:lnTo>
                  <a:lnTo>
                    <a:pt x="135" y="168"/>
                  </a:lnTo>
                  <a:lnTo>
                    <a:pt x="131" y="183"/>
                  </a:lnTo>
                  <a:lnTo>
                    <a:pt x="124" y="195"/>
                  </a:lnTo>
                  <a:lnTo>
                    <a:pt x="116" y="205"/>
                  </a:lnTo>
                  <a:lnTo>
                    <a:pt x="105" y="212"/>
                  </a:lnTo>
                  <a:lnTo>
                    <a:pt x="93" y="216"/>
                  </a:lnTo>
                  <a:lnTo>
                    <a:pt x="68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1" y="206"/>
                  </a:lnTo>
                  <a:lnTo>
                    <a:pt x="11" y="197"/>
                  </a:lnTo>
                  <a:lnTo>
                    <a:pt x="5" y="185"/>
                  </a:lnTo>
                  <a:lnTo>
                    <a:pt x="1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6712" y="1952"/>
              <a:ext cx="73" cy="107"/>
            </a:xfrm>
            <a:custGeom>
              <a:avLst/>
              <a:gdLst>
                <a:gd name="T0" fmla="*/ 43 w 146"/>
                <a:gd name="T1" fmla="*/ 31 h 215"/>
                <a:gd name="T2" fmla="*/ 43 w 146"/>
                <a:gd name="T3" fmla="*/ 94 h 215"/>
                <a:gd name="T4" fmla="*/ 60 w 146"/>
                <a:gd name="T5" fmla="*/ 94 h 215"/>
                <a:gd name="T6" fmla="*/ 74 w 146"/>
                <a:gd name="T7" fmla="*/ 92 h 215"/>
                <a:gd name="T8" fmla="*/ 85 w 146"/>
                <a:gd name="T9" fmla="*/ 86 h 215"/>
                <a:gd name="T10" fmla="*/ 90 w 146"/>
                <a:gd name="T11" fmla="*/ 80 h 215"/>
                <a:gd name="T12" fmla="*/ 93 w 146"/>
                <a:gd name="T13" fmla="*/ 72 h 215"/>
                <a:gd name="T14" fmla="*/ 94 w 146"/>
                <a:gd name="T15" fmla="*/ 61 h 215"/>
                <a:gd name="T16" fmla="*/ 92 w 146"/>
                <a:gd name="T17" fmla="*/ 49 h 215"/>
                <a:gd name="T18" fmla="*/ 86 w 146"/>
                <a:gd name="T19" fmla="*/ 39 h 215"/>
                <a:gd name="T20" fmla="*/ 77 w 146"/>
                <a:gd name="T21" fmla="*/ 33 h 215"/>
                <a:gd name="T22" fmla="*/ 64 w 146"/>
                <a:gd name="T23" fmla="*/ 31 h 215"/>
                <a:gd name="T24" fmla="*/ 43 w 146"/>
                <a:gd name="T25" fmla="*/ 31 h 215"/>
                <a:gd name="T26" fmla="*/ 0 w 146"/>
                <a:gd name="T27" fmla="*/ 0 h 215"/>
                <a:gd name="T28" fmla="*/ 80 w 146"/>
                <a:gd name="T29" fmla="*/ 0 h 215"/>
                <a:gd name="T30" fmla="*/ 96 w 146"/>
                <a:gd name="T31" fmla="*/ 1 h 215"/>
                <a:gd name="T32" fmla="*/ 110 w 146"/>
                <a:gd name="T33" fmla="*/ 5 h 215"/>
                <a:gd name="T34" fmla="*/ 122 w 146"/>
                <a:gd name="T35" fmla="*/ 13 h 215"/>
                <a:gd name="T36" fmla="*/ 130 w 146"/>
                <a:gd name="T37" fmla="*/ 24 h 215"/>
                <a:gd name="T38" fmla="*/ 135 w 146"/>
                <a:gd name="T39" fmla="*/ 38 h 215"/>
                <a:gd name="T40" fmla="*/ 137 w 146"/>
                <a:gd name="T41" fmla="*/ 55 h 215"/>
                <a:gd name="T42" fmla="*/ 135 w 146"/>
                <a:gd name="T43" fmla="*/ 74 h 215"/>
                <a:gd name="T44" fmla="*/ 128 w 146"/>
                <a:gd name="T45" fmla="*/ 91 h 215"/>
                <a:gd name="T46" fmla="*/ 121 w 146"/>
                <a:gd name="T47" fmla="*/ 98 h 215"/>
                <a:gd name="T48" fmla="*/ 112 w 146"/>
                <a:gd name="T49" fmla="*/ 105 h 215"/>
                <a:gd name="T50" fmla="*/ 101 w 146"/>
                <a:gd name="T51" fmla="*/ 108 h 215"/>
                <a:gd name="T52" fmla="*/ 101 w 146"/>
                <a:gd name="T53" fmla="*/ 109 h 215"/>
                <a:gd name="T54" fmla="*/ 115 w 146"/>
                <a:gd name="T55" fmla="*/ 112 h 215"/>
                <a:gd name="T56" fmla="*/ 125 w 146"/>
                <a:gd name="T57" fmla="*/ 119 h 215"/>
                <a:gd name="T58" fmla="*/ 130 w 146"/>
                <a:gd name="T59" fmla="*/ 129 h 215"/>
                <a:gd name="T60" fmla="*/ 134 w 146"/>
                <a:gd name="T61" fmla="*/ 146 h 215"/>
                <a:gd name="T62" fmla="*/ 135 w 146"/>
                <a:gd name="T63" fmla="*/ 152 h 215"/>
                <a:gd name="T64" fmla="*/ 135 w 146"/>
                <a:gd name="T65" fmla="*/ 159 h 215"/>
                <a:gd name="T66" fmla="*/ 135 w 146"/>
                <a:gd name="T67" fmla="*/ 166 h 215"/>
                <a:gd name="T68" fmla="*/ 136 w 146"/>
                <a:gd name="T69" fmla="*/ 175 h 215"/>
                <a:gd name="T70" fmla="*/ 136 w 146"/>
                <a:gd name="T71" fmla="*/ 190 h 215"/>
                <a:gd name="T72" fmla="*/ 137 w 146"/>
                <a:gd name="T73" fmla="*/ 201 h 215"/>
                <a:gd name="T74" fmla="*/ 138 w 146"/>
                <a:gd name="T75" fmla="*/ 205 h 215"/>
                <a:gd name="T76" fmla="*/ 140 w 146"/>
                <a:gd name="T77" fmla="*/ 208 h 215"/>
                <a:gd name="T78" fmla="*/ 142 w 146"/>
                <a:gd name="T79" fmla="*/ 210 h 215"/>
                <a:gd name="T80" fmla="*/ 146 w 146"/>
                <a:gd name="T81" fmla="*/ 213 h 215"/>
                <a:gd name="T82" fmla="*/ 146 w 146"/>
                <a:gd name="T83" fmla="*/ 215 h 215"/>
                <a:gd name="T84" fmla="*/ 98 w 146"/>
                <a:gd name="T85" fmla="*/ 215 h 215"/>
                <a:gd name="T86" fmla="*/ 96 w 146"/>
                <a:gd name="T87" fmla="*/ 209 h 215"/>
                <a:gd name="T88" fmla="*/ 94 w 146"/>
                <a:gd name="T89" fmla="*/ 204 h 215"/>
                <a:gd name="T90" fmla="*/ 93 w 146"/>
                <a:gd name="T91" fmla="*/ 199 h 215"/>
                <a:gd name="T92" fmla="*/ 93 w 146"/>
                <a:gd name="T93" fmla="*/ 192 h 215"/>
                <a:gd name="T94" fmla="*/ 92 w 146"/>
                <a:gd name="T95" fmla="*/ 151 h 215"/>
                <a:gd name="T96" fmla="*/ 90 w 146"/>
                <a:gd name="T97" fmla="*/ 139 h 215"/>
                <a:gd name="T98" fmla="*/ 85 w 146"/>
                <a:gd name="T99" fmla="*/ 131 h 215"/>
                <a:gd name="T100" fmla="*/ 78 w 146"/>
                <a:gd name="T101" fmla="*/ 125 h 215"/>
                <a:gd name="T102" fmla="*/ 66 w 146"/>
                <a:gd name="T103" fmla="*/ 124 h 215"/>
                <a:gd name="T104" fmla="*/ 43 w 146"/>
                <a:gd name="T105" fmla="*/ 124 h 215"/>
                <a:gd name="T106" fmla="*/ 43 w 146"/>
                <a:gd name="T107" fmla="*/ 215 h 215"/>
                <a:gd name="T108" fmla="*/ 0 w 146"/>
                <a:gd name="T109" fmla="*/ 215 h 215"/>
                <a:gd name="T110" fmla="*/ 0 w 146"/>
                <a:gd name="T1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6" h="215">
                  <a:moveTo>
                    <a:pt x="43" y="31"/>
                  </a:moveTo>
                  <a:lnTo>
                    <a:pt x="43" y="94"/>
                  </a:lnTo>
                  <a:lnTo>
                    <a:pt x="60" y="94"/>
                  </a:lnTo>
                  <a:lnTo>
                    <a:pt x="74" y="92"/>
                  </a:lnTo>
                  <a:lnTo>
                    <a:pt x="85" y="86"/>
                  </a:lnTo>
                  <a:lnTo>
                    <a:pt x="90" y="80"/>
                  </a:lnTo>
                  <a:lnTo>
                    <a:pt x="93" y="72"/>
                  </a:lnTo>
                  <a:lnTo>
                    <a:pt x="94" y="61"/>
                  </a:lnTo>
                  <a:lnTo>
                    <a:pt x="92" y="49"/>
                  </a:lnTo>
                  <a:lnTo>
                    <a:pt x="86" y="39"/>
                  </a:lnTo>
                  <a:lnTo>
                    <a:pt x="77" y="33"/>
                  </a:lnTo>
                  <a:lnTo>
                    <a:pt x="64" y="31"/>
                  </a:lnTo>
                  <a:lnTo>
                    <a:pt x="43" y="31"/>
                  </a:lnTo>
                  <a:close/>
                  <a:moveTo>
                    <a:pt x="0" y="0"/>
                  </a:moveTo>
                  <a:lnTo>
                    <a:pt x="80" y="0"/>
                  </a:lnTo>
                  <a:lnTo>
                    <a:pt x="96" y="1"/>
                  </a:lnTo>
                  <a:lnTo>
                    <a:pt x="110" y="5"/>
                  </a:lnTo>
                  <a:lnTo>
                    <a:pt x="122" y="13"/>
                  </a:lnTo>
                  <a:lnTo>
                    <a:pt x="130" y="24"/>
                  </a:lnTo>
                  <a:lnTo>
                    <a:pt x="135" y="38"/>
                  </a:lnTo>
                  <a:lnTo>
                    <a:pt x="137" y="55"/>
                  </a:lnTo>
                  <a:lnTo>
                    <a:pt x="135" y="74"/>
                  </a:lnTo>
                  <a:lnTo>
                    <a:pt x="128" y="91"/>
                  </a:lnTo>
                  <a:lnTo>
                    <a:pt x="121" y="98"/>
                  </a:lnTo>
                  <a:lnTo>
                    <a:pt x="112" y="105"/>
                  </a:lnTo>
                  <a:lnTo>
                    <a:pt x="101" y="108"/>
                  </a:lnTo>
                  <a:lnTo>
                    <a:pt x="101" y="109"/>
                  </a:lnTo>
                  <a:lnTo>
                    <a:pt x="115" y="112"/>
                  </a:lnTo>
                  <a:lnTo>
                    <a:pt x="125" y="119"/>
                  </a:lnTo>
                  <a:lnTo>
                    <a:pt x="130" y="129"/>
                  </a:lnTo>
                  <a:lnTo>
                    <a:pt x="134" y="146"/>
                  </a:lnTo>
                  <a:lnTo>
                    <a:pt x="135" y="152"/>
                  </a:lnTo>
                  <a:lnTo>
                    <a:pt x="135" y="159"/>
                  </a:lnTo>
                  <a:lnTo>
                    <a:pt x="135" y="166"/>
                  </a:lnTo>
                  <a:lnTo>
                    <a:pt x="136" y="175"/>
                  </a:lnTo>
                  <a:lnTo>
                    <a:pt x="136" y="190"/>
                  </a:lnTo>
                  <a:lnTo>
                    <a:pt x="137" y="201"/>
                  </a:lnTo>
                  <a:lnTo>
                    <a:pt x="138" y="205"/>
                  </a:lnTo>
                  <a:lnTo>
                    <a:pt x="140" y="208"/>
                  </a:lnTo>
                  <a:lnTo>
                    <a:pt x="142" y="210"/>
                  </a:lnTo>
                  <a:lnTo>
                    <a:pt x="146" y="213"/>
                  </a:lnTo>
                  <a:lnTo>
                    <a:pt x="146" y="215"/>
                  </a:lnTo>
                  <a:lnTo>
                    <a:pt x="98" y="215"/>
                  </a:lnTo>
                  <a:lnTo>
                    <a:pt x="96" y="209"/>
                  </a:lnTo>
                  <a:lnTo>
                    <a:pt x="94" y="204"/>
                  </a:lnTo>
                  <a:lnTo>
                    <a:pt x="93" y="199"/>
                  </a:lnTo>
                  <a:lnTo>
                    <a:pt x="93" y="192"/>
                  </a:lnTo>
                  <a:lnTo>
                    <a:pt x="92" y="151"/>
                  </a:lnTo>
                  <a:lnTo>
                    <a:pt x="90" y="139"/>
                  </a:lnTo>
                  <a:lnTo>
                    <a:pt x="85" y="131"/>
                  </a:lnTo>
                  <a:lnTo>
                    <a:pt x="78" y="125"/>
                  </a:lnTo>
                  <a:lnTo>
                    <a:pt x="66" y="124"/>
                  </a:lnTo>
                  <a:lnTo>
                    <a:pt x="43" y="124"/>
                  </a:lnTo>
                  <a:lnTo>
                    <a:pt x="43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6832" y="1952"/>
              <a:ext cx="59" cy="107"/>
            </a:xfrm>
            <a:custGeom>
              <a:avLst/>
              <a:gdLst>
                <a:gd name="T0" fmla="*/ 0 w 120"/>
                <a:gd name="T1" fmla="*/ 0 h 215"/>
                <a:gd name="T2" fmla="*/ 120 w 120"/>
                <a:gd name="T3" fmla="*/ 0 h 215"/>
                <a:gd name="T4" fmla="*/ 120 w 120"/>
                <a:gd name="T5" fmla="*/ 36 h 215"/>
                <a:gd name="T6" fmla="*/ 43 w 120"/>
                <a:gd name="T7" fmla="*/ 36 h 215"/>
                <a:gd name="T8" fmla="*/ 43 w 120"/>
                <a:gd name="T9" fmla="*/ 86 h 215"/>
                <a:gd name="T10" fmla="*/ 115 w 120"/>
                <a:gd name="T11" fmla="*/ 86 h 215"/>
                <a:gd name="T12" fmla="*/ 115 w 120"/>
                <a:gd name="T13" fmla="*/ 122 h 215"/>
                <a:gd name="T14" fmla="*/ 43 w 120"/>
                <a:gd name="T15" fmla="*/ 122 h 215"/>
                <a:gd name="T16" fmla="*/ 43 w 120"/>
                <a:gd name="T17" fmla="*/ 215 h 215"/>
                <a:gd name="T18" fmla="*/ 0 w 120"/>
                <a:gd name="T19" fmla="*/ 215 h 215"/>
                <a:gd name="T20" fmla="*/ 0 w 120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215">
                  <a:moveTo>
                    <a:pt x="0" y="0"/>
                  </a:moveTo>
                  <a:lnTo>
                    <a:pt x="120" y="0"/>
                  </a:lnTo>
                  <a:lnTo>
                    <a:pt x="120" y="36"/>
                  </a:lnTo>
                  <a:lnTo>
                    <a:pt x="43" y="36"/>
                  </a:lnTo>
                  <a:lnTo>
                    <a:pt x="43" y="86"/>
                  </a:lnTo>
                  <a:lnTo>
                    <a:pt x="115" y="86"/>
                  </a:lnTo>
                  <a:lnTo>
                    <a:pt x="115" y="122"/>
                  </a:lnTo>
                  <a:lnTo>
                    <a:pt x="43" y="122"/>
                  </a:lnTo>
                  <a:lnTo>
                    <a:pt x="43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 noEditPoints="1"/>
            </p:cNvSpPr>
            <p:nvPr userDrawn="1"/>
          </p:nvSpPr>
          <p:spPr bwMode="auto">
            <a:xfrm>
              <a:off x="6899" y="1950"/>
              <a:ext cx="73" cy="111"/>
            </a:xfrm>
            <a:custGeom>
              <a:avLst/>
              <a:gdLst>
                <a:gd name="T0" fmla="*/ 66 w 145"/>
                <a:gd name="T1" fmla="*/ 32 h 222"/>
                <a:gd name="T2" fmla="*/ 57 w 145"/>
                <a:gd name="T3" fmla="*/ 36 h 222"/>
                <a:gd name="T4" fmla="*/ 50 w 145"/>
                <a:gd name="T5" fmla="*/ 44 h 222"/>
                <a:gd name="T6" fmla="*/ 45 w 145"/>
                <a:gd name="T7" fmla="*/ 61 h 222"/>
                <a:gd name="T8" fmla="*/ 43 w 145"/>
                <a:gd name="T9" fmla="*/ 91 h 222"/>
                <a:gd name="T10" fmla="*/ 43 w 145"/>
                <a:gd name="T11" fmla="*/ 131 h 222"/>
                <a:gd name="T12" fmla="*/ 45 w 145"/>
                <a:gd name="T13" fmla="*/ 162 h 222"/>
                <a:gd name="T14" fmla="*/ 50 w 145"/>
                <a:gd name="T15" fmla="*/ 179 h 222"/>
                <a:gd name="T16" fmla="*/ 57 w 145"/>
                <a:gd name="T17" fmla="*/ 186 h 222"/>
                <a:gd name="T18" fmla="*/ 66 w 145"/>
                <a:gd name="T19" fmla="*/ 191 h 222"/>
                <a:gd name="T20" fmla="*/ 78 w 145"/>
                <a:gd name="T21" fmla="*/ 191 h 222"/>
                <a:gd name="T22" fmla="*/ 88 w 145"/>
                <a:gd name="T23" fmla="*/ 186 h 222"/>
                <a:gd name="T24" fmla="*/ 94 w 145"/>
                <a:gd name="T25" fmla="*/ 179 h 222"/>
                <a:gd name="T26" fmla="*/ 100 w 145"/>
                <a:gd name="T27" fmla="*/ 162 h 222"/>
                <a:gd name="T28" fmla="*/ 102 w 145"/>
                <a:gd name="T29" fmla="*/ 131 h 222"/>
                <a:gd name="T30" fmla="*/ 102 w 145"/>
                <a:gd name="T31" fmla="*/ 91 h 222"/>
                <a:gd name="T32" fmla="*/ 100 w 145"/>
                <a:gd name="T33" fmla="*/ 61 h 222"/>
                <a:gd name="T34" fmla="*/ 94 w 145"/>
                <a:gd name="T35" fmla="*/ 44 h 222"/>
                <a:gd name="T36" fmla="*/ 88 w 145"/>
                <a:gd name="T37" fmla="*/ 36 h 222"/>
                <a:gd name="T38" fmla="*/ 78 w 145"/>
                <a:gd name="T39" fmla="*/ 32 h 222"/>
                <a:gd name="T40" fmla="*/ 72 w 145"/>
                <a:gd name="T41" fmla="*/ 0 h 222"/>
                <a:gd name="T42" fmla="*/ 100 w 145"/>
                <a:gd name="T43" fmla="*/ 3 h 222"/>
                <a:gd name="T44" fmla="*/ 123 w 145"/>
                <a:gd name="T45" fmla="*/ 18 h 222"/>
                <a:gd name="T46" fmla="*/ 140 w 145"/>
                <a:gd name="T47" fmla="*/ 47 h 222"/>
                <a:gd name="T48" fmla="*/ 145 w 145"/>
                <a:gd name="T49" fmla="*/ 88 h 222"/>
                <a:gd name="T50" fmla="*/ 145 w 145"/>
                <a:gd name="T51" fmla="*/ 135 h 222"/>
                <a:gd name="T52" fmla="*/ 140 w 145"/>
                <a:gd name="T53" fmla="*/ 176 h 222"/>
                <a:gd name="T54" fmla="*/ 123 w 145"/>
                <a:gd name="T55" fmla="*/ 205 h 222"/>
                <a:gd name="T56" fmla="*/ 100 w 145"/>
                <a:gd name="T57" fmla="*/ 219 h 222"/>
                <a:gd name="T58" fmla="*/ 72 w 145"/>
                <a:gd name="T59" fmla="*/ 222 h 222"/>
                <a:gd name="T60" fmla="*/ 44 w 145"/>
                <a:gd name="T61" fmla="*/ 219 h 222"/>
                <a:gd name="T62" fmla="*/ 21 w 145"/>
                <a:gd name="T63" fmla="*/ 205 h 222"/>
                <a:gd name="T64" fmla="*/ 5 w 145"/>
                <a:gd name="T65" fmla="*/ 176 h 222"/>
                <a:gd name="T66" fmla="*/ 0 w 145"/>
                <a:gd name="T67" fmla="*/ 135 h 222"/>
                <a:gd name="T68" fmla="*/ 0 w 145"/>
                <a:gd name="T69" fmla="*/ 88 h 222"/>
                <a:gd name="T70" fmla="*/ 5 w 145"/>
                <a:gd name="T71" fmla="*/ 47 h 222"/>
                <a:gd name="T72" fmla="*/ 21 w 145"/>
                <a:gd name="T73" fmla="*/ 18 h 222"/>
                <a:gd name="T74" fmla="*/ 44 w 145"/>
                <a:gd name="T75" fmla="*/ 3 h 222"/>
                <a:gd name="T76" fmla="*/ 72 w 145"/>
                <a:gd name="T7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5" h="222">
                  <a:moveTo>
                    <a:pt x="72" y="31"/>
                  </a:moveTo>
                  <a:lnTo>
                    <a:pt x="66" y="32"/>
                  </a:lnTo>
                  <a:lnTo>
                    <a:pt x="61" y="33"/>
                  </a:lnTo>
                  <a:lnTo>
                    <a:pt x="57" y="36"/>
                  </a:lnTo>
                  <a:lnTo>
                    <a:pt x="54" y="40"/>
                  </a:lnTo>
                  <a:lnTo>
                    <a:pt x="50" y="44"/>
                  </a:lnTo>
                  <a:lnTo>
                    <a:pt x="48" y="49"/>
                  </a:lnTo>
                  <a:lnTo>
                    <a:pt x="45" y="61"/>
                  </a:lnTo>
                  <a:lnTo>
                    <a:pt x="44" y="74"/>
                  </a:lnTo>
                  <a:lnTo>
                    <a:pt x="43" y="91"/>
                  </a:lnTo>
                  <a:lnTo>
                    <a:pt x="43" y="111"/>
                  </a:lnTo>
                  <a:lnTo>
                    <a:pt x="43" y="131"/>
                  </a:lnTo>
                  <a:lnTo>
                    <a:pt x="44" y="149"/>
                  </a:lnTo>
                  <a:lnTo>
                    <a:pt x="45" y="162"/>
                  </a:lnTo>
                  <a:lnTo>
                    <a:pt x="48" y="172"/>
                  </a:lnTo>
                  <a:lnTo>
                    <a:pt x="50" y="179"/>
                  </a:lnTo>
                  <a:lnTo>
                    <a:pt x="54" y="183"/>
                  </a:lnTo>
                  <a:lnTo>
                    <a:pt x="57" y="186"/>
                  </a:lnTo>
                  <a:lnTo>
                    <a:pt x="61" y="189"/>
                  </a:lnTo>
                  <a:lnTo>
                    <a:pt x="66" y="191"/>
                  </a:lnTo>
                  <a:lnTo>
                    <a:pt x="72" y="191"/>
                  </a:lnTo>
                  <a:lnTo>
                    <a:pt x="78" y="191"/>
                  </a:lnTo>
                  <a:lnTo>
                    <a:pt x="84" y="189"/>
                  </a:lnTo>
                  <a:lnTo>
                    <a:pt x="88" y="186"/>
                  </a:lnTo>
                  <a:lnTo>
                    <a:pt x="91" y="183"/>
                  </a:lnTo>
                  <a:lnTo>
                    <a:pt x="94" y="179"/>
                  </a:lnTo>
                  <a:lnTo>
                    <a:pt x="97" y="172"/>
                  </a:lnTo>
                  <a:lnTo>
                    <a:pt x="100" y="162"/>
                  </a:lnTo>
                  <a:lnTo>
                    <a:pt x="101" y="149"/>
                  </a:lnTo>
                  <a:lnTo>
                    <a:pt x="102" y="131"/>
                  </a:lnTo>
                  <a:lnTo>
                    <a:pt x="102" y="111"/>
                  </a:lnTo>
                  <a:lnTo>
                    <a:pt x="102" y="91"/>
                  </a:lnTo>
                  <a:lnTo>
                    <a:pt x="101" y="74"/>
                  </a:lnTo>
                  <a:lnTo>
                    <a:pt x="100" y="61"/>
                  </a:lnTo>
                  <a:lnTo>
                    <a:pt x="97" y="49"/>
                  </a:lnTo>
                  <a:lnTo>
                    <a:pt x="94" y="44"/>
                  </a:lnTo>
                  <a:lnTo>
                    <a:pt x="91" y="40"/>
                  </a:lnTo>
                  <a:lnTo>
                    <a:pt x="88" y="36"/>
                  </a:lnTo>
                  <a:lnTo>
                    <a:pt x="84" y="33"/>
                  </a:lnTo>
                  <a:lnTo>
                    <a:pt x="78" y="32"/>
                  </a:lnTo>
                  <a:lnTo>
                    <a:pt x="72" y="31"/>
                  </a:lnTo>
                  <a:close/>
                  <a:moveTo>
                    <a:pt x="72" y="0"/>
                  </a:moveTo>
                  <a:lnTo>
                    <a:pt x="87" y="1"/>
                  </a:lnTo>
                  <a:lnTo>
                    <a:pt x="100" y="3"/>
                  </a:lnTo>
                  <a:lnTo>
                    <a:pt x="111" y="8"/>
                  </a:lnTo>
                  <a:lnTo>
                    <a:pt x="123" y="18"/>
                  </a:lnTo>
                  <a:lnTo>
                    <a:pt x="133" y="31"/>
                  </a:lnTo>
                  <a:lnTo>
                    <a:pt x="140" y="47"/>
                  </a:lnTo>
                  <a:lnTo>
                    <a:pt x="143" y="67"/>
                  </a:lnTo>
                  <a:lnTo>
                    <a:pt x="145" y="88"/>
                  </a:lnTo>
                  <a:lnTo>
                    <a:pt x="145" y="111"/>
                  </a:lnTo>
                  <a:lnTo>
                    <a:pt x="145" y="135"/>
                  </a:lnTo>
                  <a:lnTo>
                    <a:pt x="143" y="156"/>
                  </a:lnTo>
                  <a:lnTo>
                    <a:pt x="140" y="176"/>
                  </a:lnTo>
                  <a:lnTo>
                    <a:pt x="133" y="192"/>
                  </a:lnTo>
                  <a:lnTo>
                    <a:pt x="123" y="205"/>
                  </a:lnTo>
                  <a:lnTo>
                    <a:pt x="111" y="214"/>
                  </a:lnTo>
                  <a:lnTo>
                    <a:pt x="100" y="219"/>
                  </a:lnTo>
                  <a:lnTo>
                    <a:pt x="87" y="221"/>
                  </a:lnTo>
                  <a:lnTo>
                    <a:pt x="72" y="222"/>
                  </a:lnTo>
                  <a:lnTo>
                    <a:pt x="57" y="221"/>
                  </a:lnTo>
                  <a:lnTo>
                    <a:pt x="44" y="219"/>
                  </a:lnTo>
                  <a:lnTo>
                    <a:pt x="33" y="214"/>
                  </a:lnTo>
                  <a:lnTo>
                    <a:pt x="21" y="205"/>
                  </a:lnTo>
                  <a:lnTo>
                    <a:pt x="12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2" y="31"/>
                  </a:lnTo>
                  <a:lnTo>
                    <a:pt x="21" y="18"/>
                  </a:lnTo>
                  <a:lnTo>
                    <a:pt x="33" y="8"/>
                  </a:lnTo>
                  <a:lnTo>
                    <a:pt x="44" y="3"/>
                  </a:lnTo>
                  <a:lnTo>
                    <a:pt x="57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6982" y="1950"/>
              <a:ext cx="71" cy="111"/>
            </a:xfrm>
            <a:custGeom>
              <a:avLst/>
              <a:gdLst>
                <a:gd name="T0" fmla="*/ 87 w 141"/>
                <a:gd name="T1" fmla="*/ 1 h 222"/>
                <a:gd name="T2" fmla="*/ 108 w 141"/>
                <a:gd name="T3" fmla="*/ 7 h 222"/>
                <a:gd name="T4" fmla="*/ 129 w 141"/>
                <a:gd name="T5" fmla="*/ 27 h 222"/>
                <a:gd name="T6" fmla="*/ 137 w 141"/>
                <a:gd name="T7" fmla="*/ 51 h 222"/>
                <a:gd name="T8" fmla="*/ 95 w 141"/>
                <a:gd name="T9" fmla="*/ 76 h 222"/>
                <a:gd name="T10" fmla="*/ 93 w 141"/>
                <a:gd name="T11" fmla="*/ 50 h 222"/>
                <a:gd name="T12" fmla="*/ 85 w 141"/>
                <a:gd name="T13" fmla="*/ 36 h 222"/>
                <a:gd name="T14" fmla="*/ 70 w 141"/>
                <a:gd name="T15" fmla="*/ 31 h 222"/>
                <a:gd name="T16" fmla="*/ 60 w 141"/>
                <a:gd name="T17" fmla="*/ 33 h 222"/>
                <a:gd name="T18" fmla="*/ 53 w 141"/>
                <a:gd name="T19" fmla="*/ 40 h 222"/>
                <a:gd name="T20" fmla="*/ 48 w 141"/>
                <a:gd name="T21" fmla="*/ 50 h 222"/>
                <a:gd name="T22" fmla="*/ 44 w 141"/>
                <a:gd name="T23" fmla="*/ 75 h 222"/>
                <a:gd name="T24" fmla="*/ 43 w 141"/>
                <a:gd name="T25" fmla="*/ 114 h 222"/>
                <a:gd name="T26" fmla="*/ 44 w 141"/>
                <a:gd name="T27" fmla="*/ 154 h 222"/>
                <a:gd name="T28" fmla="*/ 49 w 141"/>
                <a:gd name="T29" fmla="*/ 177 h 222"/>
                <a:gd name="T30" fmla="*/ 54 w 141"/>
                <a:gd name="T31" fmla="*/ 185 h 222"/>
                <a:gd name="T32" fmla="*/ 62 w 141"/>
                <a:gd name="T33" fmla="*/ 190 h 222"/>
                <a:gd name="T34" fmla="*/ 71 w 141"/>
                <a:gd name="T35" fmla="*/ 191 h 222"/>
                <a:gd name="T36" fmla="*/ 81 w 141"/>
                <a:gd name="T37" fmla="*/ 189 h 222"/>
                <a:gd name="T38" fmla="*/ 87 w 141"/>
                <a:gd name="T39" fmla="*/ 184 h 222"/>
                <a:gd name="T40" fmla="*/ 92 w 141"/>
                <a:gd name="T41" fmla="*/ 177 h 222"/>
                <a:gd name="T42" fmla="*/ 95 w 141"/>
                <a:gd name="T43" fmla="*/ 165 h 222"/>
                <a:gd name="T44" fmla="*/ 98 w 141"/>
                <a:gd name="T45" fmla="*/ 137 h 222"/>
                <a:gd name="T46" fmla="*/ 139 w 141"/>
                <a:gd name="T47" fmla="*/ 154 h 222"/>
                <a:gd name="T48" fmla="*/ 134 w 141"/>
                <a:gd name="T49" fmla="*/ 184 h 222"/>
                <a:gd name="T50" fmla="*/ 119 w 141"/>
                <a:gd name="T51" fmla="*/ 208 h 222"/>
                <a:gd name="T52" fmla="*/ 92 w 141"/>
                <a:gd name="T53" fmla="*/ 221 h 222"/>
                <a:gd name="T54" fmla="*/ 57 w 141"/>
                <a:gd name="T55" fmla="*/ 221 h 222"/>
                <a:gd name="T56" fmla="*/ 34 w 141"/>
                <a:gd name="T57" fmla="*/ 214 h 222"/>
                <a:gd name="T58" fmla="*/ 11 w 141"/>
                <a:gd name="T59" fmla="*/ 192 h 222"/>
                <a:gd name="T60" fmla="*/ 2 w 141"/>
                <a:gd name="T61" fmla="*/ 156 h 222"/>
                <a:gd name="T62" fmla="*/ 0 w 141"/>
                <a:gd name="T63" fmla="*/ 111 h 222"/>
                <a:gd name="T64" fmla="*/ 2 w 141"/>
                <a:gd name="T65" fmla="*/ 67 h 222"/>
                <a:gd name="T66" fmla="*/ 11 w 141"/>
                <a:gd name="T67" fmla="*/ 31 h 222"/>
                <a:gd name="T68" fmla="*/ 34 w 141"/>
                <a:gd name="T69" fmla="*/ 8 h 222"/>
                <a:gd name="T70" fmla="*/ 57 w 141"/>
                <a:gd name="T71" fmla="*/ 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" h="222">
                  <a:moveTo>
                    <a:pt x="73" y="0"/>
                  </a:moveTo>
                  <a:lnTo>
                    <a:pt x="87" y="1"/>
                  </a:lnTo>
                  <a:lnTo>
                    <a:pt x="99" y="3"/>
                  </a:lnTo>
                  <a:lnTo>
                    <a:pt x="108" y="7"/>
                  </a:lnTo>
                  <a:lnTo>
                    <a:pt x="120" y="16"/>
                  </a:lnTo>
                  <a:lnTo>
                    <a:pt x="129" y="27"/>
                  </a:lnTo>
                  <a:lnTo>
                    <a:pt x="134" y="39"/>
                  </a:lnTo>
                  <a:lnTo>
                    <a:pt x="137" y="51"/>
                  </a:lnTo>
                  <a:lnTo>
                    <a:pt x="138" y="76"/>
                  </a:lnTo>
                  <a:lnTo>
                    <a:pt x="95" y="76"/>
                  </a:lnTo>
                  <a:lnTo>
                    <a:pt x="95" y="62"/>
                  </a:lnTo>
                  <a:lnTo>
                    <a:pt x="93" y="50"/>
                  </a:lnTo>
                  <a:lnTo>
                    <a:pt x="90" y="42"/>
                  </a:lnTo>
                  <a:lnTo>
                    <a:pt x="85" y="36"/>
                  </a:lnTo>
                  <a:lnTo>
                    <a:pt x="78" y="33"/>
                  </a:lnTo>
                  <a:lnTo>
                    <a:pt x="70" y="31"/>
                  </a:lnTo>
                  <a:lnTo>
                    <a:pt x="64" y="32"/>
                  </a:lnTo>
                  <a:lnTo>
                    <a:pt x="60" y="33"/>
                  </a:lnTo>
                  <a:lnTo>
                    <a:pt x="57" y="36"/>
                  </a:lnTo>
                  <a:lnTo>
                    <a:pt x="53" y="40"/>
                  </a:lnTo>
                  <a:lnTo>
                    <a:pt x="50" y="44"/>
                  </a:lnTo>
                  <a:lnTo>
                    <a:pt x="48" y="50"/>
                  </a:lnTo>
                  <a:lnTo>
                    <a:pt x="45" y="61"/>
                  </a:lnTo>
                  <a:lnTo>
                    <a:pt x="44" y="75"/>
                  </a:lnTo>
                  <a:lnTo>
                    <a:pt x="43" y="94"/>
                  </a:lnTo>
                  <a:lnTo>
                    <a:pt x="43" y="114"/>
                  </a:lnTo>
                  <a:lnTo>
                    <a:pt x="43" y="137"/>
                  </a:lnTo>
                  <a:lnTo>
                    <a:pt x="44" y="154"/>
                  </a:lnTo>
                  <a:lnTo>
                    <a:pt x="46" y="167"/>
                  </a:lnTo>
                  <a:lnTo>
                    <a:pt x="49" y="177"/>
                  </a:lnTo>
                  <a:lnTo>
                    <a:pt x="51" y="182"/>
                  </a:lnTo>
                  <a:lnTo>
                    <a:pt x="54" y="185"/>
                  </a:lnTo>
                  <a:lnTo>
                    <a:pt x="58" y="189"/>
                  </a:lnTo>
                  <a:lnTo>
                    <a:pt x="62" y="190"/>
                  </a:lnTo>
                  <a:lnTo>
                    <a:pt x="65" y="191"/>
                  </a:lnTo>
                  <a:lnTo>
                    <a:pt x="71" y="191"/>
                  </a:lnTo>
                  <a:lnTo>
                    <a:pt x="76" y="191"/>
                  </a:lnTo>
                  <a:lnTo>
                    <a:pt x="81" y="189"/>
                  </a:lnTo>
                  <a:lnTo>
                    <a:pt x="84" y="187"/>
                  </a:lnTo>
                  <a:lnTo>
                    <a:pt x="87" y="184"/>
                  </a:lnTo>
                  <a:lnTo>
                    <a:pt x="90" y="181"/>
                  </a:lnTo>
                  <a:lnTo>
                    <a:pt x="92" y="177"/>
                  </a:lnTo>
                  <a:lnTo>
                    <a:pt x="93" y="171"/>
                  </a:lnTo>
                  <a:lnTo>
                    <a:pt x="95" y="165"/>
                  </a:lnTo>
                  <a:lnTo>
                    <a:pt x="96" y="152"/>
                  </a:lnTo>
                  <a:lnTo>
                    <a:pt x="98" y="137"/>
                  </a:lnTo>
                  <a:lnTo>
                    <a:pt x="141" y="137"/>
                  </a:lnTo>
                  <a:lnTo>
                    <a:pt x="139" y="154"/>
                  </a:lnTo>
                  <a:lnTo>
                    <a:pt x="137" y="169"/>
                  </a:lnTo>
                  <a:lnTo>
                    <a:pt x="134" y="184"/>
                  </a:lnTo>
                  <a:lnTo>
                    <a:pt x="128" y="197"/>
                  </a:lnTo>
                  <a:lnTo>
                    <a:pt x="119" y="208"/>
                  </a:lnTo>
                  <a:lnTo>
                    <a:pt x="107" y="216"/>
                  </a:lnTo>
                  <a:lnTo>
                    <a:pt x="92" y="221"/>
                  </a:lnTo>
                  <a:lnTo>
                    <a:pt x="73" y="222"/>
                  </a:lnTo>
                  <a:lnTo>
                    <a:pt x="57" y="221"/>
                  </a:lnTo>
                  <a:lnTo>
                    <a:pt x="44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1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1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4" y="3"/>
                  </a:lnTo>
                  <a:lnTo>
                    <a:pt x="57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7064" y="1952"/>
              <a:ext cx="68" cy="109"/>
            </a:xfrm>
            <a:custGeom>
              <a:avLst/>
              <a:gdLst>
                <a:gd name="T0" fmla="*/ 0 w 137"/>
                <a:gd name="T1" fmla="*/ 0 h 218"/>
                <a:gd name="T2" fmla="*/ 43 w 137"/>
                <a:gd name="T3" fmla="*/ 0 h 218"/>
                <a:gd name="T4" fmla="*/ 43 w 137"/>
                <a:gd name="T5" fmla="*/ 150 h 218"/>
                <a:gd name="T6" fmla="*/ 44 w 137"/>
                <a:gd name="T7" fmla="*/ 158 h 218"/>
                <a:gd name="T8" fmla="*/ 44 w 137"/>
                <a:gd name="T9" fmla="*/ 164 h 218"/>
                <a:gd name="T10" fmla="*/ 46 w 137"/>
                <a:gd name="T11" fmla="*/ 171 h 218"/>
                <a:gd name="T12" fmla="*/ 49 w 137"/>
                <a:gd name="T13" fmla="*/ 176 h 218"/>
                <a:gd name="T14" fmla="*/ 51 w 137"/>
                <a:gd name="T15" fmla="*/ 179 h 218"/>
                <a:gd name="T16" fmla="*/ 53 w 137"/>
                <a:gd name="T17" fmla="*/ 182 h 218"/>
                <a:gd name="T18" fmla="*/ 56 w 137"/>
                <a:gd name="T19" fmla="*/ 185 h 218"/>
                <a:gd name="T20" fmla="*/ 60 w 137"/>
                <a:gd name="T21" fmla="*/ 186 h 218"/>
                <a:gd name="T22" fmla="*/ 64 w 137"/>
                <a:gd name="T23" fmla="*/ 187 h 218"/>
                <a:gd name="T24" fmla="*/ 69 w 137"/>
                <a:gd name="T25" fmla="*/ 187 h 218"/>
                <a:gd name="T26" fmla="*/ 73 w 137"/>
                <a:gd name="T27" fmla="*/ 187 h 218"/>
                <a:gd name="T28" fmla="*/ 78 w 137"/>
                <a:gd name="T29" fmla="*/ 186 h 218"/>
                <a:gd name="T30" fmla="*/ 82 w 137"/>
                <a:gd name="T31" fmla="*/ 185 h 218"/>
                <a:gd name="T32" fmla="*/ 86 w 137"/>
                <a:gd name="T33" fmla="*/ 180 h 218"/>
                <a:gd name="T34" fmla="*/ 89 w 137"/>
                <a:gd name="T35" fmla="*/ 176 h 218"/>
                <a:gd name="T36" fmla="*/ 92 w 137"/>
                <a:gd name="T37" fmla="*/ 171 h 218"/>
                <a:gd name="T38" fmla="*/ 93 w 137"/>
                <a:gd name="T39" fmla="*/ 164 h 218"/>
                <a:gd name="T40" fmla="*/ 94 w 137"/>
                <a:gd name="T41" fmla="*/ 158 h 218"/>
                <a:gd name="T42" fmla="*/ 94 w 137"/>
                <a:gd name="T43" fmla="*/ 150 h 218"/>
                <a:gd name="T44" fmla="*/ 94 w 137"/>
                <a:gd name="T45" fmla="*/ 0 h 218"/>
                <a:gd name="T46" fmla="*/ 137 w 137"/>
                <a:gd name="T47" fmla="*/ 0 h 218"/>
                <a:gd name="T48" fmla="*/ 137 w 137"/>
                <a:gd name="T49" fmla="*/ 150 h 218"/>
                <a:gd name="T50" fmla="*/ 136 w 137"/>
                <a:gd name="T51" fmla="*/ 168 h 218"/>
                <a:gd name="T52" fmla="*/ 131 w 137"/>
                <a:gd name="T53" fmla="*/ 183 h 218"/>
                <a:gd name="T54" fmla="*/ 125 w 137"/>
                <a:gd name="T55" fmla="*/ 195 h 218"/>
                <a:gd name="T56" fmla="*/ 116 w 137"/>
                <a:gd name="T57" fmla="*/ 205 h 218"/>
                <a:gd name="T58" fmla="*/ 106 w 137"/>
                <a:gd name="T59" fmla="*/ 212 h 218"/>
                <a:gd name="T60" fmla="*/ 95 w 137"/>
                <a:gd name="T61" fmla="*/ 216 h 218"/>
                <a:gd name="T62" fmla="*/ 69 w 137"/>
                <a:gd name="T63" fmla="*/ 218 h 218"/>
                <a:gd name="T64" fmla="*/ 43 w 137"/>
                <a:gd name="T65" fmla="*/ 216 h 218"/>
                <a:gd name="T66" fmla="*/ 31 w 137"/>
                <a:gd name="T67" fmla="*/ 212 h 218"/>
                <a:gd name="T68" fmla="*/ 22 w 137"/>
                <a:gd name="T69" fmla="*/ 206 h 218"/>
                <a:gd name="T70" fmla="*/ 13 w 137"/>
                <a:gd name="T71" fmla="*/ 197 h 218"/>
                <a:gd name="T72" fmla="*/ 7 w 137"/>
                <a:gd name="T73" fmla="*/ 185 h 218"/>
                <a:gd name="T74" fmla="*/ 2 w 137"/>
                <a:gd name="T75" fmla="*/ 169 h 218"/>
                <a:gd name="T76" fmla="*/ 0 w 137"/>
                <a:gd name="T77" fmla="*/ 150 h 218"/>
                <a:gd name="T78" fmla="*/ 0 w 137"/>
                <a:gd name="T7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7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4" y="158"/>
                  </a:lnTo>
                  <a:lnTo>
                    <a:pt x="44" y="164"/>
                  </a:lnTo>
                  <a:lnTo>
                    <a:pt x="46" y="171"/>
                  </a:lnTo>
                  <a:lnTo>
                    <a:pt x="49" y="176"/>
                  </a:lnTo>
                  <a:lnTo>
                    <a:pt x="51" y="179"/>
                  </a:lnTo>
                  <a:lnTo>
                    <a:pt x="53" y="182"/>
                  </a:lnTo>
                  <a:lnTo>
                    <a:pt x="56" y="185"/>
                  </a:lnTo>
                  <a:lnTo>
                    <a:pt x="60" y="186"/>
                  </a:lnTo>
                  <a:lnTo>
                    <a:pt x="64" y="187"/>
                  </a:lnTo>
                  <a:lnTo>
                    <a:pt x="69" y="187"/>
                  </a:lnTo>
                  <a:lnTo>
                    <a:pt x="73" y="187"/>
                  </a:lnTo>
                  <a:lnTo>
                    <a:pt x="78" y="186"/>
                  </a:lnTo>
                  <a:lnTo>
                    <a:pt x="82" y="185"/>
                  </a:lnTo>
                  <a:lnTo>
                    <a:pt x="86" y="180"/>
                  </a:lnTo>
                  <a:lnTo>
                    <a:pt x="89" y="176"/>
                  </a:lnTo>
                  <a:lnTo>
                    <a:pt x="92" y="171"/>
                  </a:lnTo>
                  <a:lnTo>
                    <a:pt x="93" y="164"/>
                  </a:lnTo>
                  <a:lnTo>
                    <a:pt x="94" y="158"/>
                  </a:lnTo>
                  <a:lnTo>
                    <a:pt x="94" y="150"/>
                  </a:lnTo>
                  <a:lnTo>
                    <a:pt x="94" y="0"/>
                  </a:lnTo>
                  <a:lnTo>
                    <a:pt x="137" y="0"/>
                  </a:lnTo>
                  <a:lnTo>
                    <a:pt x="137" y="150"/>
                  </a:lnTo>
                  <a:lnTo>
                    <a:pt x="136" y="168"/>
                  </a:lnTo>
                  <a:lnTo>
                    <a:pt x="131" y="183"/>
                  </a:lnTo>
                  <a:lnTo>
                    <a:pt x="125" y="195"/>
                  </a:lnTo>
                  <a:lnTo>
                    <a:pt x="116" y="205"/>
                  </a:lnTo>
                  <a:lnTo>
                    <a:pt x="106" y="212"/>
                  </a:lnTo>
                  <a:lnTo>
                    <a:pt x="95" y="216"/>
                  </a:lnTo>
                  <a:lnTo>
                    <a:pt x="69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2" y="206"/>
                  </a:lnTo>
                  <a:lnTo>
                    <a:pt x="13" y="197"/>
                  </a:lnTo>
                  <a:lnTo>
                    <a:pt x="7" y="185"/>
                  </a:lnTo>
                  <a:lnTo>
                    <a:pt x="2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7142" y="1950"/>
              <a:ext cx="71" cy="111"/>
            </a:xfrm>
            <a:custGeom>
              <a:avLst/>
              <a:gdLst>
                <a:gd name="T0" fmla="*/ 83 w 143"/>
                <a:gd name="T1" fmla="*/ 1 h 222"/>
                <a:gd name="T2" fmla="*/ 108 w 143"/>
                <a:gd name="T3" fmla="*/ 7 h 222"/>
                <a:gd name="T4" fmla="*/ 125 w 143"/>
                <a:gd name="T5" fmla="*/ 21 h 222"/>
                <a:gd name="T6" fmla="*/ 135 w 143"/>
                <a:gd name="T7" fmla="*/ 43 h 222"/>
                <a:gd name="T8" fmla="*/ 136 w 143"/>
                <a:gd name="T9" fmla="*/ 63 h 222"/>
                <a:gd name="T10" fmla="*/ 93 w 143"/>
                <a:gd name="T11" fmla="*/ 49 h 222"/>
                <a:gd name="T12" fmla="*/ 82 w 143"/>
                <a:gd name="T13" fmla="*/ 33 h 222"/>
                <a:gd name="T14" fmla="*/ 67 w 143"/>
                <a:gd name="T15" fmla="*/ 32 h 222"/>
                <a:gd name="T16" fmla="*/ 59 w 143"/>
                <a:gd name="T17" fmla="*/ 33 h 222"/>
                <a:gd name="T18" fmla="*/ 52 w 143"/>
                <a:gd name="T19" fmla="*/ 40 h 222"/>
                <a:gd name="T20" fmla="*/ 48 w 143"/>
                <a:gd name="T21" fmla="*/ 47 h 222"/>
                <a:gd name="T22" fmla="*/ 46 w 143"/>
                <a:gd name="T23" fmla="*/ 57 h 222"/>
                <a:gd name="T24" fmla="*/ 49 w 143"/>
                <a:gd name="T25" fmla="*/ 69 h 222"/>
                <a:gd name="T26" fmla="*/ 57 w 143"/>
                <a:gd name="T27" fmla="*/ 80 h 222"/>
                <a:gd name="T28" fmla="*/ 102 w 143"/>
                <a:gd name="T29" fmla="*/ 100 h 222"/>
                <a:gd name="T30" fmla="*/ 122 w 143"/>
                <a:gd name="T31" fmla="*/ 112 h 222"/>
                <a:gd name="T32" fmla="*/ 135 w 143"/>
                <a:gd name="T33" fmla="*/ 124 h 222"/>
                <a:gd name="T34" fmla="*/ 141 w 143"/>
                <a:gd name="T35" fmla="*/ 139 h 222"/>
                <a:gd name="T36" fmla="*/ 140 w 143"/>
                <a:gd name="T37" fmla="*/ 178 h 222"/>
                <a:gd name="T38" fmla="*/ 123 w 143"/>
                <a:gd name="T39" fmla="*/ 207 h 222"/>
                <a:gd name="T40" fmla="*/ 91 w 143"/>
                <a:gd name="T41" fmla="*/ 220 h 222"/>
                <a:gd name="T42" fmla="*/ 46 w 143"/>
                <a:gd name="T43" fmla="*/ 220 h 222"/>
                <a:gd name="T44" fmla="*/ 16 w 143"/>
                <a:gd name="T45" fmla="*/ 206 h 222"/>
                <a:gd name="T46" fmla="*/ 2 w 143"/>
                <a:gd name="T47" fmla="*/ 179 h 222"/>
                <a:gd name="T48" fmla="*/ 0 w 143"/>
                <a:gd name="T49" fmla="*/ 152 h 222"/>
                <a:gd name="T50" fmla="*/ 43 w 143"/>
                <a:gd name="T51" fmla="*/ 158 h 222"/>
                <a:gd name="T52" fmla="*/ 44 w 143"/>
                <a:gd name="T53" fmla="*/ 171 h 222"/>
                <a:gd name="T54" fmla="*/ 50 w 143"/>
                <a:gd name="T55" fmla="*/ 182 h 222"/>
                <a:gd name="T56" fmla="*/ 58 w 143"/>
                <a:gd name="T57" fmla="*/ 189 h 222"/>
                <a:gd name="T58" fmla="*/ 67 w 143"/>
                <a:gd name="T59" fmla="*/ 191 h 222"/>
                <a:gd name="T60" fmla="*/ 81 w 143"/>
                <a:gd name="T61" fmla="*/ 190 h 222"/>
                <a:gd name="T62" fmla="*/ 96 w 143"/>
                <a:gd name="T63" fmla="*/ 177 h 222"/>
                <a:gd name="T64" fmla="*/ 97 w 143"/>
                <a:gd name="T65" fmla="*/ 157 h 222"/>
                <a:gd name="T66" fmla="*/ 93 w 143"/>
                <a:gd name="T67" fmla="*/ 148 h 222"/>
                <a:gd name="T68" fmla="*/ 84 w 143"/>
                <a:gd name="T69" fmla="*/ 139 h 222"/>
                <a:gd name="T70" fmla="*/ 59 w 143"/>
                <a:gd name="T71" fmla="*/ 128 h 222"/>
                <a:gd name="T72" fmla="*/ 35 w 143"/>
                <a:gd name="T73" fmla="*/ 117 h 222"/>
                <a:gd name="T74" fmla="*/ 17 w 143"/>
                <a:gd name="T75" fmla="*/ 104 h 222"/>
                <a:gd name="T76" fmla="*/ 7 w 143"/>
                <a:gd name="T77" fmla="*/ 86 h 222"/>
                <a:gd name="T78" fmla="*/ 3 w 143"/>
                <a:gd name="T79" fmla="*/ 62 h 222"/>
                <a:gd name="T80" fmla="*/ 11 w 143"/>
                <a:gd name="T81" fmla="*/ 28 h 222"/>
                <a:gd name="T82" fmla="*/ 35 w 143"/>
                <a:gd name="T83" fmla="*/ 6 h 222"/>
                <a:gd name="T84" fmla="*/ 69 w 143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8" y="7"/>
                  </a:lnTo>
                  <a:lnTo>
                    <a:pt x="117" y="13"/>
                  </a:lnTo>
                  <a:lnTo>
                    <a:pt x="125" y="21"/>
                  </a:lnTo>
                  <a:lnTo>
                    <a:pt x="130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5" y="63"/>
                  </a:lnTo>
                  <a:lnTo>
                    <a:pt x="93" y="49"/>
                  </a:lnTo>
                  <a:lnTo>
                    <a:pt x="89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7" y="32"/>
                  </a:lnTo>
                  <a:lnTo>
                    <a:pt x="63" y="32"/>
                  </a:lnTo>
                  <a:lnTo>
                    <a:pt x="59" y="33"/>
                  </a:lnTo>
                  <a:lnTo>
                    <a:pt x="55" y="36"/>
                  </a:lnTo>
                  <a:lnTo>
                    <a:pt x="52" y="40"/>
                  </a:lnTo>
                  <a:lnTo>
                    <a:pt x="49" y="43"/>
                  </a:lnTo>
                  <a:lnTo>
                    <a:pt x="48" y="47"/>
                  </a:lnTo>
                  <a:lnTo>
                    <a:pt x="46" y="51"/>
                  </a:lnTo>
                  <a:lnTo>
                    <a:pt x="46" y="57"/>
                  </a:lnTo>
                  <a:lnTo>
                    <a:pt x="46" y="62"/>
                  </a:lnTo>
                  <a:lnTo>
                    <a:pt x="49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9" y="86"/>
                  </a:lnTo>
                  <a:lnTo>
                    <a:pt x="102" y="100"/>
                  </a:lnTo>
                  <a:lnTo>
                    <a:pt x="113" y="105"/>
                  </a:lnTo>
                  <a:lnTo>
                    <a:pt x="122" y="112"/>
                  </a:lnTo>
                  <a:lnTo>
                    <a:pt x="129" y="117"/>
                  </a:lnTo>
                  <a:lnTo>
                    <a:pt x="135" y="124"/>
                  </a:lnTo>
                  <a:lnTo>
                    <a:pt x="138" y="131"/>
                  </a:lnTo>
                  <a:lnTo>
                    <a:pt x="141" y="139"/>
                  </a:lnTo>
                  <a:lnTo>
                    <a:pt x="143" y="157"/>
                  </a:lnTo>
                  <a:lnTo>
                    <a:pt x="140" y="178"/>
                  </a:lnTo>
                  <a:lnTo>
                    <a:pt x="134" y="194"/>
                  </a:lnTo>
                  <a:lnTo>
                    <a:pt x="123" y="207"/>
                  </a:lnTo>
                  <a:lnTo>
                    <a:pt x="108" y="216"/>
                  </a:lnTo>
                  <a:lnTo>
                    <a:pt x="91" y="220"/>
                  </a:lnTo>
                  <a:lnTo>
                    <a:pt x="68" y="222"/>
                  </a:lnTo>
                  <a:lnTo>
                    <a:pt x="46" y="220"/>
                  </a:lnTo>
                  <a:lnTo>
                    <a:pt x="29" y="214"/>
                  </a:lnTo>
                  <a:lnTo>
                    <a:pt x="16" y="206"/>
                  </a:lnTo>
                  <a:lnTo>
                    <a:pt x="8" y="194"/>
                  </a:lnTo>
                  <a:lnTo>
                    <a:pt x="2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3" y="165"/>
                  </a:lnTo>
                  <a:lnTo>
                    <a:pt x="44" y="171"/>
                  </a:lnTo>
                  <a:lnTo>
                    <a:pt x="46" y="178"/>
                  </a:lnTo>
                  <a:lnTo>
                    <a:pt x="50" y="182"/>
                  </a:lnTo>
                  <a:lnTo>
                    <a:pt x="53" y="185"/>
                  </a:lnTo>
                  <a:lnTo>
                    <a:pt x="58" y="189"/>
                  </a:lnTo>
                  <a:lnTo>
                    <a:pt x="62" y="190"/>
                  </a:lnTo>
                  <a:lnTo>
                    <a:pt x="67" y="191"/>
                  </a:lnTo>
                  <a:lnTo>
                    <a:pt x="72" y="191"/>
                  </a:lnTo>
                  <a:lnTo>
                    <a:pt x="81" y="190"/>
                  </a:lnTo>
                  <a:lnTo>
                    <a:pt x="89" y="184"/>
                  </a:lnTo>
                  <a:lnTo>
                    <a:pt x="96" y="177"/>
                  </a:lnTo>
                  <a:lnTo>
                    <a:pt x="98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3" y="148"/>
                  </a:lnTo>
                  <a:lnTo>
                    <a:pt x="89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59" y="128"/>
                  </a:lnTo>
                  <a:lnTo>
                    <a:pt x="45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7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4" y="75"/>
                  </a:lnTo>
                  <a:lnTo>
                    <a:pt x="3" y="62"/>
                  </a:lnTo>
                  <a:lnTo>
                    <a:pt x="6" y="43"/>
                  </a:lnTo>
                  <a:lnTo>
                    <a:pt x="11" y="28"/>
                  </a:lnTo>
                  <a:lnTo>
                    <a:pt x="21" y="15"/>
                  </a:lnTo>
                  <a:lnTo>
                    <a:pt x="35" y="6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 noEditPoints="1"/>
            </p:cNvSpPr>
            <p:nvPr userDrawn="1"/>
          </p:nvSpPr>
          <p:spPr bwMode="auto">
            <a:xfrm>
              <a:off x="5996" y="1548"/>
              <a:ext cx="1209" cy="194"/>
            </a:xfrm>
            <a:custGeom>
              <a:avLst/>
              <a:gdLst>
                <a:gd name="T0" fmla="*/ 1794 w 2416"/>
                <a:gd name="T1" fmla="*/ 222 h 386"/>
                <a:gd name="T2" fmla="*/ 1723 w 2416"/>
                <a:gd name="T3" fmla="*/ 276 h 386"/>
                <a:gd name="T4" fmla="*/ 1771 w 2416"/>
                <a:gd name="T5" fmla="*/ 348 h 386"/>
                <a:gd name="T6" fmla="*/ 1835 w 2416"/>
                <a:gd name="T7" fmla="*/ 281 h 386"/>
                <a:gd name="T8" fmla="*/ 1089 w 2416"/>
                <a:gd name="T9" fmla="*/ 217 h 386"/>
                <a:gd name="T10" fmla="*/ 1015 w 2416"/>
                <a:gd name="T11" fmla="*/ 258 h 386"/>
                <a:gd name="T12" fmla="*/ 1051 w 2416"/>
                <a:gd name="T13" fmla="*/ 348 h 386"/>
                <a:gd name="T14" fmla="*/ 1116 w 2416"/>
                <a:gd name="T15" fmla="*/ 294 h 386"/>
                <a:gd name="T16" fmla="*/ 2217 w 2416"/>
                <a:gd name="T17" fmla="*/ 168 h 386"/>
                <a:gd name="T18" fmla="*/ 2311 w 2416"/>
                <a:gd name="T19" fmla="*/ 110 h 386"/>
                <a:gd name="T20" fmla="*/ 448 w 2416"/>
                <a:gd name="T21" fmla="*/ 146 h 386"/>
                <a:gd name="T22" fmla="*/ 545 w 2416"/>
                <a:gd name="T23" fmla="*/ 116 h 386"/>
                <a:gd name="T24" fmla="*/ 1291 w 2416"/>
                <a:gd name="T25" fmla="*/ 100 h 386"/>
                <a:gd name="T26" fmla="*/ 1545 w 2416"/>
                <a:gd name="T27" fmla="*/ 307 h 386"/>
                <a:gd name="T28" fmla="*/ 1642 w 2416"/>
                <a:gd name="T29" fmla="*/ 89 h 386"/>
                <a:gd name="T30" fmla="*/ 1502 w 2416"/>
                <a:gd name="T31" fmla="*/ 377 h 386"/>
                <a:gd name="T32" fmla="*/ 1359 w 2416"/>
                <a:gd name="T33" fmla="*/ 381 h 386"/>
                <a:gd name="T34" fmla="*/ 1222 w 2416"/>
                <a:gd name="T35" fmla="*/ 84 h 386"/>
                <a:gd name="T36" fmla="*/ 876 w 2416"/>
                <a:gd name="T37" fmla="*/ 96 h 386"/>
                <a:gd name="T38" fmla="*/ 904 w 2416"/>
                <a:gd name="T39" fmla="*/ 100 h 386"/>
                <a:gd name="T40" fmla="*/ 851 w 2416"/>
                <a:gd name="T41" fmla="*/ 377 h 386"/>
                <a:gd name="T42" fmla="*/ 704 w 2416"/>
                <a:gd name="T43" fmla="*/ 381 h 386"/>
                <a:gd name="T44" fmla="*/ 681 w 2416"/>
                <a:gd name="T45" fmla="*/ 88 h 386"/>
                <a:gd name="T46" fmla="*/ 2396 w 2416"/>
                <a:gd name="T47" fmla="*/ 135 h 386"/>
                <a:gd name="T48" fmla="*/ 2232 w 2416"/>
                <a:gd name="T49" fmla="*/ 321 h 386"/>
                <a:gd name="T50" fmla="*/ 2373 w 2416"/>
                <a:gd name="T51" fmla="*/ 339 h 386"/>
                <a:gd name="T52" fmla="*/ 2284 w 2416"/>
                <a:gd name="T53" fmla="*/ 386 h 386"/>
                <a:gd name="T54" fmla="*/ 2150 w 2416"/>
                <a:gd name="T55" fmla="*/ 234 h 386"/>
                <a:gd name="T56" fmla="*/ 2256 w 2416"/>
                <a:gd name="T57" fmla="*/ 80 h 386"/>
                <a:gd name="T58" fmla="*/ 2068 w 2416"/>
                <a:gd name="T59" fmla="*/ 130 h 386"/>
                <a:gd name="T60" fmla="*/ 1980 w 2416"/>
                <a:gd name="T61" fmla="*/ 381 h 386"/>
                <a:gd name="T62" fmla="*/ 2064 w 2416"/>
                <a:gd name="T63" fmla="*/ 88 h 386"/>
                <a:gd name="T64" fmla="*/ 1879 w 2416"/>
                <a:gd name="T65" fmla="*/ 104 h 386"/>
                <a:gd name="T66" fmla="*/ 1910 w 2416"/>
                <a:gd name="T67" fmla="*/ 348 h 386"/>
                <a:gd name="T68" fmla="*/ 1862 w 2416"/>
                <a:gd name="T69" fmla="*/ 382 h 386"/>
                <a:gd name="T70" fmla="*/ 1778 w 2416"/>
                <a:gd name="T71" fmla="*/ 383 h 386"/>
                <a:gd name="T72" fmla="*/ 1666 w 2416"/>
                <a:gd name="T73" fmla="*/ 321 h 386"/>
                <a:gd name="T74" fmla="*/ 1741 w 2416"/>
                <a:gd name="T75" fmla="*/ 209 h 386"/>
                <a:gd name="T76" fmla="*/ 1834 w 2416"/>
                <a:gd name="T77" fmla="*/ 139 h 386"/>
                <a:gd name="T78" fmla="*/ 1743 w 2416"/>
                <a:gd name="T79" fmla="*/ 115 h 386"/>
                <a:gd name="T80" fmla="*/ 1762 w 2416"/>
                <a:gd name="T81" fmla="*/ 80 h 386"/>
                <a:gd name="T82" fmla="*/ 1170 w 2416"/>
                <a:gd name="T83" fmla="*/ 116 h 386"/>
                <a:gd name="T84" fmla="*/ 1201 w 2416"/>
                <a:gd name="T85" fmla="*/ 346 h 386"/>
                <a:gd name="T86" fmla="*/ 1136 w 2416"/>
                <a:gd name="T87" fmla="*/ 376 h 386"/>
                <a:gd name="T88" fmla="*/ 1044 w 2416"/>
                <a:gd name="T89" fmla="*/ 385 h 386"/>
                <a:gd name="T90" fmla="*/ 947 w 2416"/>
                <a:gd name="T91" fmla="*/ 302 h 386"/>
                <a:gd name="T92" fmla="*/ 1039 w 2416"/>
                <a:gd name="T93" fmla="*/ 205 h 386"/>
                <a:gd name="T94" fmla="*/ 1110 w 2416"/>
                <a:gd name="T95" fmla="*/ 128 h 386"/>
                <a:gd name="T96" fmla="*/ 1015 w 2416"/>
                <a:gd name="T97" fmla="*/ 121 h 386"/>
                <a:gd name="T98" fmla="*/ 1060 w 2416"/>
                <a:gd name="T99" fmla="*/ 77 h 386"/>
                <a:gd name="T100" fmla="*/ 619 w 2416"/>
                <a:gd name="T101" fmla="*/ 135 h 386"/>
                <a:gd name="T102" fmla="*/ 453 w 2416"/>
                <a:gd name="T103" fmla="*/ 317 h 386"/>
                <a:gd name="T104" fmla="*/ 576 w 2416"/>
                <a:gd name="T105" fmla="*/ 349 h 386"/>
                <a:gd name="T106" fmla="*/ 515 w 2416"/>
                <a:gd name="T107" fmla="*/ 386 h 386"/>
                <a:gd name="T108" fmla="*/ 376 w 2416"/>
                <a:gd name="T109" fmla="*/ 266 h 386"/>
                <a:gd name="T110" fmla="*/ 455 w 2416"/>
                <a:gd name="T111" fmla="*/ 87 h 386"/>
                <a:gd name="T112" fmla="*/ 233 w 2416"/>
                <a:gd name="T113" fmla="*/ 19 h 386"/>
                <a:gd name="T114" fmla="*/ 232 w 2416"/>
                <a:gd name="T115" fmla="*/ 373 h 386"/>
                <a:gd name="T116" fmla="*/ 3 w 2416"/>
                <a:gd name="T117" fmla="*/ 37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16" h="386">
                  <a:moveTo>
                    <a:pt x="1835" y="204"/>
                  </a:moveTo>
                  <a:lnTo>
                    <a:pt x="1829" y="206"/>
                  </a:lnTo>
                  <a:lnTo>
                    <a:pt x="1825" y="209"/>
                  </a:lnTo>
                  <a:lnTo>
                    <a:pt x="1821" y="211"/>
                  </a:lnTo>
                  <a:lnTo>
                    <a:pt x="1819" y="212"/>
                  </a:lnTo>
                  <a:lnTo>
                    <a:pt x="1814" y="214"/>
                  </a:lnTo>
                  <a:lnTo>
                    <a:pt x="1806" y="217"/>
                  </a:lnTo>
                  <a:lnTo>
                    <a:pt x="1794" y="222"/>
                  </a:lnTo>
                  <a:lnTo>
                    <a:pt x="1778" y="228"/>
                  </a:lnTo>
                  <a:lnTo>
                    <a:pt x="1777" y="228"/>
                  </a:lnTo>
                  <a:lnTo>
                    <a:pt x="1776" y="228"/>
                  </a:lnTo>
                  <a:lnTo>
                    <a:pt x="1775" y="228"/>
                  </a:lnTo>
                  <a:lnTo>
                    <a:pt x="1756" y="237"/>
                  </a:lnTo>
                  <a:lnTo>
                    <a:pt x="1742" y="247"/>
                  </a:lnTo>
                  <a:lnTo>
                    <a:pt x="1733" y="258"/>
                  </a:lnTo>
                  <a:lnTo>
                    <a:pt x="1723" y="276"/>
                  </a:lnTo>
                  <a:lnTo>
                    <a:pt x="1721" y="295"/>
                  </a:lnTo>
                  <a:lnTo>
                    <a:pt x="1722" y="310"/>
                  </a:lnTo>
                  <a:lnTo>
                    <a:pt x="1726" y="322"/>
                  </a:lnTo>
                  <a:lnTo>
                    <a:pt x="1734" y="333"/>
                  </a:lnTo>
                  <a:lnTo>
                    <a:pt x="1743" y="342"/>
                  </a:lnTo>
                  <a:lnTo>
                    <a:pt x="1755" y="347"/>
                  </a:lnTo>
                  <a:lnTo>
                    <a:pt x="1769" y="348"/>
                  </a:lnTo>
                  <a:lnTo>
                    <a:pt x="1771" y="348"/>
                  </a:lnTo>
                  <a:lnTo>
                    <a:pt x="1775" y="347"/>
                  </a:lnTo>
                  <a:lnTo>
                    <a:pt x="1778" y="347"/>
                  </a:lnTo>
                  <a:lnTo>
                    <a:pt x="1795" y="343"/>
                  </a:lnTo>
                  <a:lnTo>
                    <a:pt x="1810" y="333"/>
                  </a:lnTo>
                  <a:lnTo>
                    <a:pt x="1822" y="320"/>
                  </a:lnTo>
                  <a:lnTo>
                    <a:pt x="1829" y="307"/>
                  </a:lnTo>
                  <a:lnTo>
                    <a:pt x="1834" y="294"/>
                  </a:lnTo>
                  <a:lnTo>
                    <a:pt x="1835" y="281"/>
                  </a:lnTo>
                  <a:lnTo>
                    <a:pt x="1835" y="204"/>
                  </a:lnTo>
                  <a:close/>
                  <a:moveTo>
                    <a:pt x="1118" y="204"/>
                  </a:moveTo>
                  <a:lnTo>
                    <a:pt x="1113" y="206"/>
                  </a:lnTo>
                  <a:lnTo>
                    <a:pt x="1107" y="209"/>
                  </a:lnTo>
                  <a:lnTo>
                    <a:pt x="1104" y="211"/>
                  </a:lnTo>
                  <a:lnTo>
                    <a:pt x="1101" y="212"/>
                  </a:lnTo>
                  <a:lnTo>
                    <a:pt x="1096" y="214"/>
                  </a:lnTo>
                  <a:lnTo>
                    <a:pt x="1089" y="217"/>
                  </a:lnTo>
                  <a:lnTo>
                    <a:pt x="1076" y="222"/>
                  </a:lnTo>
                  <a:lnTo>
                    <a:pt x="1060" y="228"/>
                  </a:lnTo>
                  <a:lnTo>
                    <a:pt x="1059" y="228"/>
                  </a:lnTo>
                  <a:lnTo>
                    <a:pt x="1058" y="228"/>
                  </a:lnTo>
                  <a:lnTo>
                    <a:pt x="1057" y="228"/>
                  </a:lnTo>
                  <a:lnTo>
                    <a:pt x="1038" y="237"/>
                  </a:lnTo>
                  <a:lnTo>
                    <a:pt x="1025" y="247"/>
                  </a:lnTo>
                  <a:lnTo>
                    <a:pt x="1015" y="258"/>
                  </a:lnTo>
                  <a:lnTo>
                    <a:pt x="1006" y="276"/>
                  </a:lnTo>
                  <a:lnTo>
                    <a:pt x="1003" y="295"/>
                  </a:lnTo>
                  <a:lnTo>
                    <a:pt x="1005" y="310"/>
                  </a:lnTo>
                  <a:lnTo>
                    <a:pt x="1009" y="322"/>
                  </a:lnTo>
                  <a:lnTo>
                    <a:pt x="1016" y="333"/>
                  </a:lnTo>
                  <a:lnTo>
                    <a:pt x="1027" y="342"/>
                  </a:lnTo>
                  <a:lnTo>
                    <a:pt x="1037" y="347"/>
                  </a:lnTo>
                  <a:lnTo>
                    <a:pt x="1051" y="348"/>
                  </a:lnTo>
                  <a:lnTo>
                    <a:pt x="1054" y="348"/>
                  </a:lnTo>
                  <a:lnTo>
                    <a:pt x="1058" y="347"/>
                  </a:lnTo>
                  <a:lnTo>
                    <a:pt x="1060" y="347"/>
                  </a:lnTo>
                  <a:lnTo>
                    <a:pt x="1078" y="343"/>
                  </a:lnTo>
                  <a:lnTo>
                    <a:pt x="1093" y="333"/>
                  </a:lnTo>
                  <a:lnTo>
                    <a:pt x="1105" y="320"/>
                  </a:lnTo>
                  <a:lnTo>
                    <a:pt x="1112" y="307"/>
                  </a:lnTo>
                  <a:lnTo>
                    <a:pt x="1116" y="294"/>
                  </a:lnTo>
                  <a:lnTo>
                    <a:pt x="1118" y="281"/>
                  </a:lnTo>
                  <a:lnTo>
                    <a:pt x="1118" y="204"/>
                  </a:lnTo>
                  <a:close/>
                  <a:moveTo>
                    <a:pt x="2284" y="104"/>
                  </a:moveTo>
                  <a:lnTo>
                    <a:pt x="2265" y="106"/>
                  </a:lnTo>
                  <a:lnTo>
                    <a:pt x="2249" y="115"/>
                  </a:lnTo>
                  <a:lnTo>
                    <a:pt x="2236" y="128"/>
                  </a:lnTo>
                  <a:lnTo>
                    <a:pt x="2226" y="146"/>
                  </a:lnTo>
                  <a:lnTo>
                    <a:pt x="2217" y="168"/>
                  </a:lnTo>
                  <a:lnTo>
                    <a:pt x="2213" y="195"/>
                  </a:lnTo>
                  <a:lnTo>
                    <a:pt x="2355" y="195"/>
                  </a:lnTo>
                  <a:lnTo>
                    <a:pt x="2352" y="172"/>
                  </a:lnTo>
                  <a:lnTo>
                    <a:pt x="2347" y="154"/>
                  </a:lnTo>
                  <a:lnTo>
                    <a:pt x="2341" y="140"/>
                  </a:lnTo>
                  <a:lnTo>
                    <a:pt x="2332" y="127"/>
                  </a:lnTo>
                  <a:lnTo>
                    <a:pt x="2321" y="116"/>
                  </a:lnTo>
                  <a:lnTo>
                    <a:pt x="2311" y="110"/>
                  </a:lnTo>
                  <a:lnTo>
                    <a:pt x="2299" y="105"/>
                  </a:lnTo>
                  <a:lnTo>
                    <a:pt x="2286" y="104"/>
                  </a:lnTo>
                  <a:lnTo>
                    <a:pt x="2284" y="104"/>
                  </a:lnTo>
                  <a:close/>
                  <a:moveTo>
                    <a:pt x="508" y="104"/>
                  </a:moveTo>
                  <a:lnTo>
                    <a:pt x="488" y="106"/>
                  </a:lnTo>
                  <a:lnTo>
                    <a:pt x="473" y="115"/>
                  </a:lnTo>
                  <a:lnTo>
                    <a:pt x="460" y="128"/>
                  </a:lnTo>
                  <a:lnTo>
                    <a:pt x="448" y="146"/>
                  </a:lnTo>
                  <a:lnTo>
                    <a:pt x="441" y="168"/>
                  </a:lnTo>
                  <a:lnTo>
                    <a:pt x="437" y="195"/>
                  </a:lnTo>
                  <a:lnTo>
                    <a:pt x="579" y="195"/>
                  </a:lnTo>
                  <a:lnTo>
                    <a:pt x="576" y="172"/>
                  </a:lnTo>
                  <a:lnTo>
                    <a:pt x="570" y="154"/>
                  </a:lnTo>
                  <a:lnTo>
                    <a:pt x="565" y="140"/>
                  </a:lnTo>
                  <a:lnTo>
                    <a:pt x="556" y="127"/>
                  </a:lnTo>
                  <a:lnTo>
                    <a:pt x="545" y="116"/>
                  </a:lnTo>
                  <a:lnTo>
                    <a:pt x="535" y="110"/>
                  </a:lnTo>
                  <a:lnTo>
                    <a:pt x="523" y="105"/>
                  </a:lnTo>
                  <a:lnTo>
                    <a:pt x="509" y="104"/>
                  </a:lnTo>
                  <a:lnTo>
                    <a:pt x="508" y="104"/>
                  </a:lnTo>
                  <a:close/>
                  <a:moveTo>
                    <a:pt x="1222" y="84"/>
                  </a:moveTo>
                  <a:lnTo>
                    <a:pt x="1289" y="84"/>
                  </a:lnTo>
                  <a:lnTo>
                    <a:pt x="1290" y="92"/>
                  </a:lnTo>
                  <a:lnTo>
                    <a:pt x="1291" y="100"/>
                  </a:lnTo>
                  <a:lnTo>
                    <a:pt x="1353" y="307"/>
                  </a:lnTo>
                  <a:lnTo>
                    <a:pt x="1420" y="100"/>
                  </a:lnTo>
                  <a:lnTo>
                    <a:pt x="1423" y="92"/>
                  </a:lnTo>
                  <a:lnTo>
                    <a:pt x="1423" y="84"/>
                  </a:lnTo>
                  <a:lnTo>
                    <a:pt x="1481" y="84"/>
                  </a:lnTo>
                  <a:lnTo>
                    <a:pt x="1482" y="92"/>
                  </a:lnTo>
                  <a:lnTo>
                    <a:pt x="1484" y="100"/>
                  </a:lnTo>
                  <a:lnTo>
                    <a:pt x="1545" y="307"/>
                  </a:lnTo>
                  <a:lnTo>
                    <a:pt x="1611" y="100"/>
                  </a:lnTo>
                  <a:lnTo>
                    <a:pt x="1612" y="95"/>
                  </a:lnTo>
                  <a:lnTo>
                    <a:pt x="1613" y="90"/>
                  </a:lnTo>
                  <a:lnTo>
                    <a:pt x="1613" y="88"/>
                  </a:lnTo>
                  <a:lnTo>
                    <a:pt x="1612" y="86"/>
                  </a:lnTo>
                  <a:lnTo>
                    <a:pt x="1612" y="84"/>
                  </a:lnTo>
                  <a:lnTo>
                    <a:pt x="1644" y="84"/>
                  </a:lnTo>
                  <a:lnTo>
                    <a:pt x="1642" y="89"/>
                  </a:lnTo>
                  <a:lnTo>
                    <a:pt x="1640" y="95"/>
                  </a:lnTo>
                  <a:lnTo>
                    <a:pt x="1639" y="100"/>
                  </a:lnTo>
                  <a:lnTo>
                    <a:pt x="1556" y="366"/>
                  </a:lnTo>
                  <a:lnTo>
                    <a:pt x="1555" y="371"/>
                  </a:lnTo>
                  <a:lnTo>
                    <a:pt x="1554" y="376"/>
                  </a:lnTo>
                  <a:lnTo>
                    <a:pt x="1554" y="381"/>
                  </a:lnTo>
                  <a:lnTo>
                    <a:pt x="1502" y="381"/>
                  </a:lnTo>
                  <a:lnTo>
                    <a:pt x="1502" y="377"/>
                  </a:lnTo>
                  <a:lnTo>
                    <a:pt x="1502" y="374"/>
                  </a:lnTo>
                  <a:lnTo>
                    <a:pt x="1501" y="370"/>
                  </a:lnTo>
                  <a:lnTo>
                    <a:pt x="1501" y="366"/>
                  </a:lnTo>
                  <a:lnTo>
                    <a:pt x="1434" y="144"/>
                  </a:lnTo>
                  <a:lnTo>
                    <a:pt x="1363" y="366"/>
                  </a:lnTo>
                  <a:lnTo>
                    <a:pt x="1362" y="370"/>
                  </a:lnTo>
                  <a:lnTo>
                    <a:pt x="1360" y="375"/>
                  </a:lnTo>
                  <a:lnTo>
                    <a:pt x="1359" y="381"/>
                  </a:lnTo>
                  <a:lnTo>
                    <a:pt x="1310" y="381"/>
                  </a:lnTo>
                  <a:lnTo>
                    <a:pt x="1310" y="376"/>
                  </a:lnTo>
                  <a:lnTo>
                    <a:pt x="1309" y="371"/>
                  </a:lnTo>
                  <a:lnTo>
                    <a:pt x="1307" y="366"/>
                  </a:lnTo>
                  <a:lnTo>
                    <a:pt x="1229" y="100"/>
                  </a:lnTo>
                  <a:lnTo>
                    <a:pt x="1228" y="95"/>
                  </a:lnTo>
                  <a:lnTo>
                    <a:pt x="1226" y="89"/>
                  </a:lnTo>
                  <a:lnTo>
                    <a:pt x="1222" y="84"/>
                  </a:lnTo>
                  <a:close/>
                  <a:moveTo>
                    <a:pt x="677" y="84"/>
                  </a:moveTo>
                  <a:lnTo>
                    <a:pt x="748" y="84"/>
                  </a:lnTo>
                  <a:lnTo>
                    <a:pt x="750" y="89"/>
                  </a:lnTo>
                  <a:lnTo>
                    <a:pt x="752" y="95"/>
                  </a:lnTo>
                  <a:lnTo>
                    <a:pt x="755" y="100"/>
                  </a:lnTo>
                  <a:lnTo>
                    <a:pt x="810" y="191"/>
                  </a:lnTo>
                  <a:lnTo>
                    <a:pt x="873" y="100"/>
                  </a:lnTo>
                  <a:lnTo>
                    <a:pt x="876" y="96"/>
                  </a:lnTo>
                  <a:lnTo>
                    <a:pt x="878" y="91"/>
                  </a:lnTo>
                  <a:lnTo>
                    <a:pt x="879" y="87"/>
                  </a:lnTo>
                  <a:lnTo>
                    <a:pt x="881" y="84"/>
                  </a:lnTo>
                  <a:lnTo>
                    <a:pt x="916" y="84"/>
                  </a:lnTo>
                  <a:lnTo>
                    <a:pt x="911" y="89"/>
                  </a:lnTo>
                  <a:lnTo>
                    <a:pt x="908" y="94"/>
                  </a:lnTo>
                  <a:lnTo>
                    <a:pt x="906" y="97"/>
                  </a:lnTo>
                  <a:lnTo>
                    <a:pt x="904" y="100"/>
                  </a:lnTo>
                  <a:lnTo>
                    <a:pt x="825" y="218"/>
                  </a:lnTo>
                  <a:lnTo>
                    <a:pt x="912" y="366"/>
                  </a:lnTo>
                  <a:lnTo>
                    <a:pt x="915" y="368"/>
                  </a:lnTo>
                  <a:lnTo>
                    <a:pt x="917" y="372"/>
                  </a:lnTo>
                  <a:lnTo>
                    <a:pt x="920" y="376"/>
                  </a:lnTo>
                  <a:lnTo>
                    <a:pt x="923" y="381"/>
                  </a:lnTo>
                  <a:lnTo>
                    <a:pt x="852" y="381"/>
                  </a:lnTo>
                  <a:lnTo>
                    <a:pt x="851" y="377"/>
                  </a:lnTo>
                  <a:lnTo>
                    <a:pt x="850" y="374"/>
                  </a:lnTo>
                  <a:lnTo>
                    <a:pt x="848" y="370"/>
                  </a:lnTo>
                  <a:lnTo>
                    <a:pt x="846" y="366"/>
                  </a:lnTo>
                  <a:lnTo>
                    <a:pt x="783" y="261"/>
                  </a:lnTo>
                  <a:lnTo>
                    <a:pt x="713" y="366"/>
                  </a:lnTo>
                  <a:lnTo>
                    <a:pt x="711" y="369"/>
                  </a:lnTo>
                  <a:lnTo>
                    <a:pt x="708" y="374"/>
                  </a:lnTo>
                  <a:lnTo>
                    <a:pt x="704" y="381"/>
                  </a:lnTo>
                  <a:lnTo>
                    <a:pt x="668" y="381"/>
                  </a:lnTo>
                  <a:lnTo>
                    <a:pt x="671" y="376"/>
                  </a:lnTo>
                  <a:lnTo>
                    <a:pt x="676" y="372"/>
                  </a:lnTo>
                  <a:lnTo>
                    <a:pt x="681" y="366"/>
                  </a:lnTo>
                  <a:lnTo>
                    <a:pt x="768" y="235"/>
                  </a:lnTo>
                  <a:lnTo>
                    <a:pt x="689" y="100"/>
                  </a:lnTo>
                  <a:lnTo>
                    <a:pt x="684" y="94"/>
                  </a:lnTo>
                  <a:lnTo>
                    <a:pt x="681" y="88"/>
                  </a:lnTo>
                  <a:lnTo>
                    <a:pt x="677" y="84"/>
                  </a:lnTo>
                  <a:close/>
                  <a:moveTo>
                    <a:pt x="2284" y="76"/>
                  </a:moveTo>
                  <a:lnTo>
                    <a:pt x="2288" y="76"/>
                  </a:lnTo>
                  <a:lnTo>
                    <a:pt x="2316" y="80"/>
                  </a:lnTo>
                  <a:lnTo>
                    <a:pt x="2341" y="86"/>
                  </a:lnTo>
                  <a:lnTo>
                    <a:pt x="2362" y="98"/>
                  </a:lnTo>
                  <a:lnTo>
                    <a:pt x="2381" y="114"/>
                  </a:lnTo>
                  <a:lnTo>
                    <a:pt x="2396" y="135"/>
                  </a:lnTo>
                  <a:lnTo>
                    <a:pt x="2406" y="159"/>
                  </a:lnTo>
                  <a:lnTo>
                    <a:pt x="2413" y="189"/>
                  </a:lnTo>
                  <a:lnTo>
                    <a:pt x="2416" y="222"/>
                  </a:lnTo>
                  <a:lnTo>
                    <a:pt x="2212" y="222"/>
                  </a:lnTo>
                  <a:lnTo>
                    <a:pt x="2213" y="252"/>
                  </a:lnTo>
                  <a:lnTo>
                    <a:pt x="2216" y="278"/>
                  </a:lnTo>
                  <a:lnTo>
                    <a:pt x="2221" y="300"/>
                  </a:lnTo>
                  <a:lnTo>
                    <a:pt x="2232" y="321"/>
                  </a:lnTo>
                  <a:lnTo>
                    <a:pt x="2246" y="337"/>
                  </a:lnTo>
                  <a:lnTo>
                    <a:pt x="2263" y="349"/>
                  </a:lnTo>
                  <a:lnTo>
                    <a:pt x="2284" y="356"/>
                  </a:lnTo>
                  <a:lnTo>
                    <a:pt x="2296" y="357"/>
                  </a:lnTo>
                  <a:lnTo>
                    <a:pt x="2308" y="358"/>
                  </a:lnTo>
                  <a:lnTo>
                    <a:pt x="2330" y="356"/>
                  </a:lnTo>
                  <a:lnTo>
                    <a:pt x="2352" y="349"/>
                  </a:lnTo>
                  <a:lnTo>
                    <a:pt x="2373" y="339"/>
                  </a:lnTo>
                  <a:lnTo>
                    <a:pt x="2393" y="323"/>
                  </a:lnTo>
                  <a:lnTo>
                    <a:pt x="2402" y="361"/>
                  </a:lnTo>
                  <a:lnTo>
                    <a:pt x="2375" y="373"/>
                  </a:lnTo>
                  <a:lnTo>
                    <a:pt x="2352" y="381"/>
                  </a:lnTo>
                  <a:lnTo>
                    <a:pt x="2328" y="385"/>
                  </a:lnTo>
                  <a:lnTo>
                    <a:pt x="2300" y="386"/>
                  </a:lnTo>
                  <a:lnTo>
                    <a:pt x="2292" y="386"/>
                  </a:lnTo>
                  <a:lnTo>
                    <a:pt x="2284" y="386"/>
                  </a:lnTo>
                  <a:lnTo>
                    <a:pt x="2254" y="382"/>
                  </a:lnTo>
                  <a:lnTo>
                    <a:pt x="2228" y="373"/>
                  </a:lnTo>
                  <a:lnTo>
                    <a:pt x="2204" y="359"/>
                  </a:lnTo>
                  <a:lnTo>
                    <a:pt x="2185" y="342"/>
                  </a:lnTo>
                  <a:lnTo>
                    <a:pt x="2170" y="320"/>
                  </a:lnTo>
                  <a:lnTo>
                    <a:pt x="2159" y="295"/>
                  </a:lnTo>
                  <a:lnTo>
                    <a:pt x="2152" y="266"/>
                  </a:lnTo>
                  <a:lnTo>
                    <a:pt x="2150" y="234"/>
                  </a:lnTo>
                  <a:lnTo>
                    <a:pt x="2151" y="205"/>
                  </a:lnTo>
                  <a:lnTo>
                    <a:pt x="2157" y="179"/>
                  </a:lnTo>
                  <a:lnTo>
                    <a:pt x="2164" y="155"/>
                  </a:lnTo>
                  <a:lnTo>
                    <a:pt x="2176" y="133"/>
                  </a:lnTo>
                  <a:lnTo>
                    <a:pt x="2190" y="115"/>
                  </a:lnTo>
                  <a:lnTo>
                    <a:pt x="2209" y="99"/>
                  </a:lnTo>
                  <a:lnTo>
                    <a:pt x="2232" y="87"/>
                  </a:lnTo>
                  <a:lnTo>
                    <a:pt x="2256" y="80"/>
                  </a:lnTo>
                  <a:lnTo>
                    <a:pt x="2284" y="76"/>
                  </a:lnTo>
                  <a:close/>
                  <a:moveTo>
                    <a:pt x="2114" y="76"/>
                  </a:moveTo>
                  <a:lnTo>
                    <a:pt x="2114" y="123"/>
                  </a:lnTo>
                  <a:lnTo>
                    <a:pt x="2109" y="122"/>
                  </a:lnTo>
                  <a:lnTo>
                    <a:pt x="2106" y="122"/>
                  </a:lnTo>
                  <a:lnTo>
                    <a:pt x="2104" y="122"/>
                  </a:lnTo>
                  <a:lnTo>
                    <a:pt x="2085" y="124"/>
                  </a:lnTo>
                  <a:lnTo>
                    <a:pt x="2068" y="130"/>
                  </a:lnTo>
                  <a:lnTo>
                    <a:pt x="2057" y="140"/>
                  </a:lnTo>
                  <a:lnTo>
                    <a:pt x="2048" y="153"/>
                  </a:lnTo>
                  <a:lnTo>
                    <a:pt x="2043" y="171"/>
                  </a:lnTo>
                  <a:lnTo>
                    <a:pt x="2040" y="192"/>
                  </a:lnTo>
                  <a:lnTo>
                    <a:pt x="2040" y="362"/>
                  </a:lnTo>
                  <a:lnTo>
                    <a:pt x="2042" y="372"/>
                  </a:lnTo>
                  <a:lnTo>
                    <a:pt x="2043" y="381"/>
                  </a:lnTo>
                  <a:lnTo>
                    <a:pt x="1980" y="381"/>
                  </a:lnTo>
                  <a:lnTo>
                    <a:pt x="1982" y="362"/>
                  </a:lnTo>
                  <a:lnTo>
                    <a:pt x="1982" y="102"/>
                  </a:lnTo>
                  <a:lnTo>
                    <a:pt x="1980" y="84"/>
                  </a:lnTo>
                  <a:lnTo>
                    <a:pt x="2039" y="84"/>
                  </a:lnTo>
                  <a:lnTo>
                    <a:pt x="2039" y="122"/>
                  </a:lnTo>
                  <a:lnTo>
                    <a:pt x="2046" y="108"/>
                  </a:lnTo>
                  <a:lnTo>
                    <a:pt x="2054" y="97"/>
                  </a:lnTo>
                  <a:lnTo>
                    <a:pt x="2064" y="88"/>
                  </a:lnTo>
                  <a:lnTo>
                    <a:pt x="2076" y="83"/>
                  </a:lnTo>
                  <a:lnTo>
                    <a:pt x="2093" y="80"/>
                  </a:lnTo>
                  <a:lnTo>
                    <a:pt x="2114" y="76"/>
                  </a:lnTo>
                  <a:close/>
                  <a:moveTo>
                    <a:pt x="1797" y="76"/>
                  </a:moveTo>
                  <a:lnTo>
                    <a:pt x="1825" y="78"/>
                  </a:lnTo>
                  <a:lnTo>
                    <a:pt x="1849" y="85"/>
                  </a:lnTo>
                  <a:lnTo>
                    <a:pt x="1867" y="95"/>
                  </a:lnTo>
                  <a:lnTo>
                    <a:pt x="1879" y="104"/>
                  </a:lnTo>
                  <a:lnTo>
                    <a:pt x="1887" y="116"/>
                  </a:lnTo>
                  <a:lnTo>
                    <a:pt x="1891" y="130"/>
                  </a:lnTo>
                  <a:lnTo>
                    <a:pt x="1893" y="145"/>
                  </a:lnTo>
                  <a:lnTo>
                    <a:pt x="1893" y="322"/>
                  </a:lnTo>
                  <a:lnTo>
                    <a:pt x="1894" y="333"/>
                  </a:lnTo>
                  <a:lnTo>
                    <a:pt x="1897" y="342"/>
                  </a:lnTo>
                  <a:lnTo>
                    <a:pt x="1903" y="346"/>
                  </a:lnTo>
                  <a:lnTo>
                    <a:pt x="1910" y="348"/>
                  </a:lnTo>
                  <a:lnTo>
                    <a:pt x="1919" y="346"/>
                  </a:lnTo>
                  <a:lnTo>
                    <a:pt x="1930" y="339"/>
                  </a:lnTo>
                  <a:lnTo>
                    <a:pt x="1930" y="371"/>
                  </a:lnTo>
                  <a:lnTo>
                    <a:pt x="1915" y="380"/>
                  </a:lnTo>
                  <a:lnTo>
                    <a:pt x="1899" y="385"/>
                  </a:lnTo>
                  <a:lnTo>
                    <a:pt x="1885" y="386"/>
                  </a:lnTo>
                  <a:lnTo>
                    <a:pt x="1873" y="385"/>
                  </a:lnTo>
                  <a:lnTo>
                    <a:pt x="1862" y="382"/>
                  </a:lnTo>
                  <a:lnTo>
                    <a:pt x="1853" y="376"/>
                  </a:lnTo>
                  <a:lnTo>
                    <a:pt x="1847" y="368"/>
                  </a:lnTo>
                  <a:lnTo>
                    <a:pt x="1841" y="356"/>
                  </a:lnTo>
                  <a:lnTo>
                    <a:pt x="1837" y="341"/>
                  </a:lnTo>
                  <a:lnTo>
                    <a:pt x="1820" y="359"/>
                  </a:lnTo>
                  <a:lnTo>
                    <a:pt x="1804" y="371"/>
                  </a:lnTo>
                  <a:lnTo>
                    <a:pt x="1791" y="377"/>
                  </a:lnTo>
                  <a:lnTo>
                    <a:pt x="1778" y="383"/>
                  </a:lnTo>
                  <a:lnTo>
                    <a:pt x="1762" y="385"/>
                  </a:lnTo>
                  <a:lnTo>
                    <a:pt x="1744" y="386"/>
                  </a:lnTo>
                  <a:lnTo>
                    <a:pt x="1723" y="384"/>
                  </a:lnTo>
                  <a:lnTo>
                    <a:pt x="1705" y="377"/>
                  </a:lnTo>
                  <a:lnTo>
                    <a:pt x="1690" y="367"/>
                  </a:lnTo>
                  <a:lnTo>
                    <a:pt x="1679" y="354"/>
                  </a:lnTo>
                  <a:lnTo>
                    <a:pt x="1670" y="337"/>
                  </a:lnTo>
                  <a:lnTo>
                    <a:pt x="1666" y="321"/>
                  </a:lnTo>
                  <a:lnTo>
                    <a:pt x="1664" y="302"/>
                  </a:lnTo>
                  <a:lnTo>
                    <a:pt x="1666" y="279"/>
                  </a:lnTo>
                  <a:lnTo>
                    <a:pt x="1673" y="259"/>
                  </a:lnTo>
                  <a:lnTo>
                    <a:pt x="1684" y="242"/>
                  </a:lnTo>
                  <a:lnTo>
                    <a:pt x="1700" y="228"/>
                  </a:lnTo>
                  <a:lnTo>
                    <a:pt x="1716" y="220"/>
                  </a:lnTo>
                  <a:lnTo>
                    <a:pt x="1730" y="213"/>
                  </a:lnTo>
                  <a:lnTo>
                    <a:pt x="1741" y="209"/>
                  </a:lnTo>
                  <a:lnTo>
                    <a:pt x="1756" y="205"/>
                  </a:lnTo>
                  <a:lnTo>
                    <a:pt x="1778" y="198"/>
                  </a:lnTo>
                  <a:lnTo>
                    <a:pt x="1795" y="192"/>
                  </a:lnTo>
                  <a:lnTo>
                    <a:pt x="1813" y="184"/>
                  </a:lnTo>
                  <a:lnTo>
                    <a:pt x="1825" y="177"/>
                  </a:lnTo>
                  <a:lnTo>
                    <a:pt x="1833" y="165"/>
                  </a:lnTo>
                  <a:lnTo>
                    <a:pt x="1835" y="151"/>
                  </a:lnTo>
                  <a:lnTo>
                    <a:pt x="1834" y="139"/>
                  </a:lnTo>
                  <a:lnTo>
                    <a:pt x="1828" y="128"/>
                  </a:lnTo>
                  <a:lnTo>
                    <a:pt x="1820" y="119"/>
                  </a:lnTo>
                  <a:lnTo>
                    <a:pt x="1809" y="113"/>
                  </a:lnTo>
                  <a:lnTo>
                    <a:pt x="1796" y="109"/>
                  </a:lnTo>
                  <a:lnTo>
                    <a:pt x="1781" y="108"/>
                  </a:lnTo>
                  <a:lnTo>
                    <a:pt x="1778" y="108"/>
                  </a:lnTo>
                  <a:lnTo>
                    <a:pt x="1760" y="110"/>
                  </a:lnTo>
                  <a:lnTo>
                    <a:pt x="1743" y="115"/>
                  </a:lnTo>
                  <a:lnTo>
                    <a:pt x="1732" y="121"/>
                  </a:lnTo>
                  <a:lnTo>
                    <a:pt x="1719" y="128"/>
                  </a:lnTo>
                  <a:lnTo>
                    <a:pt x="1704" y="139"/>
                  </a:lnTo>
                  <a:lnTo>
                    <a:pt x="1694" y="101"/>
                  </a:lnTo>
                  <a:lnTo>
                    <a:pt x="1713" y="92"/>
                  </a:lnTo>
                  <a:lnTo>
                    <a:pt x="1730" y="86"/>
                  </a:lnTo>
                  <a:lnTo>
                    <a:pt x="1746" y="83"/>
                  </a:lnTo>
                  <a:lnTo>
                    <a:pt x="1762" y="80"/>
                  </a:lnTo>
                  <a:lnTo>
                    <a:pt x="1778" y="77"/>
                  </a:lnTo>
                  <a:lnTo>
                    <a:pt x="1797" y="76"/>
                  </a:lnTo>
                  <a:close/>
                  <a:moveTo>
                    <a:pt x="1080" y="76"/>
                  </a:moveTo>
                  <a:lnTo>
                    <a:pt x="1108" y="78"/>
                  </a:lnTo>
                  <a:lnTo>
                    <a:pt x="1131" y="85"/>
                  </a:lnTo>
                  <a:lnTo>
                    <a:pt x="1150" y="95"/>
                  </a:lnTo>
                  <a:lnTo>
                    <a:pt x="1161" y="104"/>
                  </a:lnTo>
                  <a:lnTo>
                    <a:pt x="1170" y="116"/>
                  </a:lnTo>
                  <a:lnTo>
                    <a:pt x="1174" y="130"/>
                  </a:lnTo>
                  <a:lnTo>
                    <a:pt x="1175" y="145"/>
                  </a:lnTo>
                  <a:lnTo>
                    <a:pt x="1175" y="322"/>
                  </a:lnTo>
                  <a:lnTo>
                    <a:pt x="1176" y="333"/>
                  </a:lnTo>
                  <a:lnTo>
                    <a:pt x="1180" y="342"/>
                  </a:lnTo>
                  <a:lnTo>
                    <a:pt x="1186" y="346"/>
                  </a:lnTo>
                  <a:lnTo>
                    <a:pt x="1193" y="348"/>
                  </a:lnTo>
                  <a:lnTo>
                    <a:pt x="1201" y="346"/>
                  </a:lnTo>
                  <a:lnTo>
                    <a:pt x="1213" y="339"/>
                  </a:lnTo>
                  <a:lnTo>
                    <a:pt x="1213" y="371"/>
                  </a:lnTo>
                  <a:lnTo>
                    <a:pt x="1198" y="380"/>
                  </a:lnTo>
                  <a:lnTo>
                    <a:pt x="1183" y="385"/>
                  </a:lnTo>
                  <a:lnTo>
                    <a:pt x="1169" y="386"/>
                  </a:lnTo>
                  <a:lnTo>
                    <a:pt x="1156" y="385"/>
                  </a:lnTo>
                  <a:lnTo>
                    <a:pt x="1145" y="382"/>
                  </a:lnTo>
                  <a:lnTo>
                    <a:pt x="1136" y="376"/>
                  </a:lnTo>
                  <a:lnTo>
                    <a:pt x="1130" y="368"/>
                  </a:lnTo>
                  <a:lnTo>
                    <a:pt x="1123" y="356"/>
                  </a:lnTo>
                  <a:lnTo>
                    <a:pt x="1119" y="341"/>
                  </a:lnTo>
                  <a:lnTo>
                    <a:pt x="1102" y="359"/>
                  </a:lnTo>
                  <a:lnTo>
                    <a:pt x="1087" y="371"/>
                  </a:lnTo>
                  <a:lnTo>
                    <a:pt x="1074" y="377"/>
                  </a:lnTo>
                  <a:lnTo>
                    <a:pt x="1060" y="383"/>
                  </a:lnTo>
                  <a:lnTo>
                    <a:pt x="1044" y="385"/>
                  </a:lnTo>
                  <a:lnTo>
                    <a:pt x="1027" y="386"/>
                  </a:lnTo>
                  <a:lnTo>
                    <a:pt x="1006" y="384"/>
                  </a:lnTo>
                  <a:lnTo>
                    <a:pt x="988" y="377"/>
                  </a:lnTo>
                  <a:lnTo>
                    <a:pt x="973" y="367"/>
                  </a:lnTo>
                  <a:lnTo>
                    <a:pt x="961" y="354"/>
                  </a:lnTo>
                  <a:lnTo>
                    <a:pt x="953" y="337"/>
                  </a:lnTo>
                  <a:lnTo>
                    <a:pt x="948" y="321"/>
                  </a:lnTo>
                  <a:lnTo>
                    <a:pt x="947" y="302"/>
                  </a:lnTo>
                  <a:lnTo>
                    <a:pt x="949" y="279"/>
                  </a:lnTo>
                  <a:lnTo>
                    <a:pt x="955" y="259"/>
                  </a:lnTo>
                  <a:lnTo>
                    <a:pt x="967" y="242"/>
                  </a:lnTo>
                  <a:lnTo>
                    <a:pt x="982" y="228"/>
                  </a:lnTo>
                  <a:lnTo>
                    <a:pt x="999" y="220"/>
                  </a:lnTo>
                  <a:lnTo>
                    <a:pt x="1014" y="213"/>
                  </a:lnTo>
                  <a:lnTo>
                    <a:pt x="1024" y="209"/>
                  </a:lnTo>
                  <a:lnTo>
                    <a:pt x="1039" y="205"/>
                  </a:lnTo>
                  <a:lnTo>
                    <a:pt x="1060" y="198"/>
                  </a:lnTo>
                  <a:lnTo>
                    <a:pt x="1078" y="192"/>
                  </a:lnTo>
                  <a:lnTo>
                    <a:pt x="1096" y="184"/>
                  </a:lnTo>
                  <a:lnTo>
                    <a:pt x="1108" y="177"/>
                  </a:lnTo>
                  <a:lnTo>
                    <a:pt x="1116" y="165"/>
                  </a:lnTo>
                  <a:lnTo>
                    <a:pt x="1118" y="151"/>
                  </a:lnTo>
                  <a:lnTo>
                    <a:pt x="1116" y="139"/>
                  </a:lnTo>
                  <a:lnTo>
                    <a:pt x="1110" y="128"/>
                  </a:lnTo>
                  <a:lnTo>
                    <a:pt x="1103" y="119"/>
                  </a:lnTo>
                  <a:lnTo>
                    <a:pt x="1091" y="113"/>
                  </a:lnTo>
                  <a:lnTo>
                    <a:pt x="1078" y="109"/>
                  </a:lnTo>
                  <a:lnTo>
                    <a:pt x="1063" y="108"/>
                  </a:lnTo>
                  <a:lnTo>
                    <a:pt x="1060" y="108"/>
                  </a:lnTo>
                  <a:lnTo>
                    <a:pt x="1043" y="110"/>
                  </a:lnTo>
                  <a:lnTo>
                    <a:pt x="1027" y="115"/>
                  </a:lnTo>
                  <a:lnTo>
                    <a:pt x="1015" y="121"/>
                  </a:lnTo>
                  <a:lnTo>
                    <a:pt x="1001" y="128"/>
                  </a:lnTo>
                  <a:lnTo>
                    <a:pt x="986" y="139"/>
                  </a:lnTo>
                  <a:lnTo>
                    <a:pt x="977" y="101"/>
                  </a:lnTo>
                  <a:lnTo>
                    <a:pt x="996" y="92"/>
                  </a:lnTo>
                  <a:lnTo>
                    <a:pt x="1014" y="86"/>
                  </a:lnTo>
                  <a:lnTo>
                    <a:pt x="1029" y="83"/>
                  </a:lnTo>
                  <a:lnTo>
                    <a:pt x="1044" y="80"/>
                  </a:lnTo>
                  <a:lnTo>
                    <a:pt x="1060" y="77"/>
                  </a:lnTo>
                  <a:lnTo>
                    <a:pt x="1080" y="76"/>
                  </a:lnTo>
                  <a:close/>
                  <a:moveTo>
                    <a:pt x="508" y="76"/>
                  </a:moveTo>
                  <a:lnTo>
                    <a:pt x="512" y="76"/>
                  </a:lnTo>
                  <a:lnTo>
                    <a:pt x="540" y="80"/>
                  </a:lnTo>
                  <a:lnTo>
                    <a:pt x="565" y="86"/>
                  </a:lnTo>
                  <a:lnTo>
                    <a:pt x="586" y="98"/>
                  </a:lnTo>
                  <a:lnTo>
                    <a:pt x="605" y="114"/>
                  </a:lnTo>
                  <a:lnTo>
                    <a:pt x="619" y="135"/>
                  </a:lnTo>
                  <a:lnTo>
                    <a:pt x="629" y="159"/>
                  </a:lnTo>
                  <a:lnTo>
                    <a:pt x="637" y="189"/>
                  </a:lnTo>
                  <a:lnTo>
                    <a:pt x="640" y="222"/>
                  </a:lnTo>
                  <a:lnTo>
                    <a:pt x="435" y="222"/>
                  </a:lnTo>
                  <a:lnTo>
                    <a:pt x="436" y="252"/>
                  </a:lnTo>
                  <a:lnTo>
                    <a:pt x="439" y="278"/>
                  </a:lnTo>
                  <a:lnTo>
                    <a:pt x="445" y="300"/>
                  </a:lnTo>
                  <a:lnTo>
                    <a:pt x="453" y="317"/>
                  </a:lnTo>
                  <a:lnTo>
                    <a:pt x="464" y="331"/>
                  </a:lnTo>
                  <a:lnTo>
                    <a:pt x="475" y="343"/>
                  </a:lnTo>
                  <a:lnTo>
                    <a:pt x="490" y="350"/>
                  </a:lnTo>
                  <a:lnTo>
                    <a:pt x="508" y="356"/>
                  </a:lnTo>
                  <a:lnTo>
                    <a:pt x="518" y="357"/>
                  </a:lnTo>
                  <a:lnTo>
                    <a:pt x="531" y="358"/>
                  </a:lnTo>
                  <a:lnTo>
                    <a:pt x="554" y="356"/>
                  </a:lnTo>
                  <a:lnTo>
                    <a:pt x="576" y="349"/>
                  </a:lnTo>
                  <a:lnTo>
                    <a:pt x="597" y="339"/>
                  </a:lnTo>
                  <a:lnTo>
                    <a:pt x="617" y="323"/>
                  </a:lnTo>
                  <a:lnTo>
                    <a:pt x="626" y="361"/>
                  </a:lnTo>
                  <a:lnTo>
                    <a:pt x="599" y="373"/>
                  </a:lnTo>
                  <a:lnTo>
                    <a:pt x="576" y="381"/>
                  </a:lnTo>
                  <a:lnTo>
                    <a:pt x="551" y="385"/>
                  </a:lnTo>
                  <a:lnTo>
                    <a:pt x="524" y="386"/>
                  </a:lnTo>
                  <a:lnTo>
                    <a:pt x="515" y="386"/>
                  </a:lnTo>
                  <a:lnTo>
                    <a:pt x="508" y="386"/>
                  </a:lnTo>
                  <a:lnTo>
                    <a:pt x="478" y="382"/>
                  </a:lnTo>
                  <a:lnTo>
                    <a:pt x="451" y="373"/>
                  </a:lnTo>
                  <a:lnTo>
                    <a:pt x="428" y="359"/>
                  </a:lnTo>
                  <a:lnTo>
                    <a:pt x="409" y="342"/>
                  </a:lnTo>
                  <a:lnTo>
                    <a:pt x="394" y="320"/>
                  </a:lnTo>
                  <a:lnTo>
                    <a:pt x="383" y="295"/>
                  </a:lnTo>
                  <a:lnTo>
                    <a:pt x="376" y="266"/>
                  </a:lnTo>
                  <a:lnTo>
                    <a:pt x="374" y="234"/>
                  </a:lnTo>
                  <a:lnTo>
                    <a:pt x="375" y="205"/>
                  </a:lnTo>
                  <a:lnTo>
                    <a:pt x="381" y="179"/>
                  </a:lnTo>
                  <a:lnTo>
                    <a:pt x="388" y="155"/>
                  </a:lnTo>
                  <a:lnTo>
                    <a:pt x="399" y="133"/>
                  </a:lnTo>
                  <a:lnTo>
                    <a:pt x="414" y="115"/>
                  </a:lnTo>
                  <a:lnTo>
                    <a:pt x="433" y="99"/>
                  </a:lnTo>
                  <a:lnTo>
                    <a:pt x="455" y="87"/>
                  </a:lnTo>
                  <a:lnTo>
                    <a:pt x="480" y="80"/>
                  </a:lnTo>
                  <a:lnTo>
                    <a:pt x="508" y="76"/>
                  </a:lnTo>
                  <a:close/>
                  <a:moveTo>
                    <a:pt x="0" y="0"/>
                  </a:moveTo>
                  <a:lnTo>
                    <a:pt x="69" y="0"/>
                  </a:lnTo>
                  <a:lnTo>
                    <a:pt x="66" y="19"/>
                  </a:lnTo>
                  <a:lnTo>
                    <a:pt x="66" y="170"/>
                  </a:lnTo>
                  <a:lnTo>
                    <a:pt x="233" y="170"/>
                  </a:lnTo>
                  <a:lnTo>
                    <a:pt x="233" y="19"/>
                  </a:lnTo>
                  <a:lnTo>
                    <a:pt x="231" y="0"/>
                  </a:lnTo>
                  <a:lnTo>
                    <a:pt x="300" y="0"/>
                  </a:lnTo>
                  <a:lnTo>
                    <a:pt x="297" y="18"/>
                  </a:lnTo>
                  <a:lnTo>
                    <a:pt x="297" y="363"/>
                  </a:lnTo>
                  <a:lnTo>
                    <a:pt x="298" y="373"/>
                  </a:lnTo>
                  <a:lnTo>
                    <a:pt x="300" y="381"/>
                  </a:lnTo>
                  <a:lnTo>
                    <a:pt x="231" y="381"/>
                  </a:lnTo>
                  <a:lnTo>
                    <a:pt x="232" y="373"/>
                  </a:lnTo>
                  <a:lnTo>
                    <a:pt x="233" y="363"/>
                  </a:lnTo>
                  <a:lnTo>
                    <a:pt x="233" y="198"/>
                  </a:lnTo>
                  <a:lnTo>
                    <a:pt x="66" y="198"/>
                  </a:lnTo>
                  <a:lnTo>
                    <a:pt x="66" y="363"/>
                  </a:lnTo>
                  <a:lnTo>
                    <a:pt x="67" y="373"/>
                  </a:lnTo>
                  <a:lnTo>
                    <a:pt x="69" y="381"/>
                  </a:lnTo>
                  <a:lnTo>
                    <a:pt x="0" y="381"/>
                  </a:lnTo>
                  <a:lnTo>
                    <a:pt x="3" y="373"/>
                  </a:lnTo>
                  <a:lnTo>
                    <a:pt x="3" y="363"/>
                  </a:lnTo>
                  <a:lnTo>
                    <a:pt x="3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 noEditPoints="1"/>
            </p:cNvSpPr>
            <p:nvPr userDrawn="1"/>
          </p:nvSpPr>
          <p:spPr bwMode="auto">
            <a:xfrm>
              <a:off x="5996" y="1824"/>
              <a:ext cx="1205" cy="88"/>
            </a:xfrm>
            <a:custGeom>
              <a:avLst/>
              <a:gdLst>
                <a:gd name="T0" fmla="*/ 1536 w 2409"/>
                <a:gd name="T1" fmla="*/ 61 h 176"/>
                <a:gd name="T2" fmla="*/ 1549 w 2409"/>
                <a:gd name="T3" fmla="*/ 148 h 176"/>
                <a:gd name="T4" fmla="*/ 1580 w 2409"/>
                <a:gd name="T5" fmla="*/ 110 h 176"/>
                <a:gd name="T6" fmla="*/ 1566 w 2409"/>
                <a:gd name="T7" fmla="*/ 27 h 176"/>
                <a:gd name="T8" fmla="*/ 1109 w 2409"/>
                <a:gd name="T9" fmla="*/ 53 h 176"/>
                <a:gd name="T10" fmla="*/ 1116 w 2409"/>
                <a:gd name="T11" fmla="*/ 144 h 176"/>
                <a:gd name="T12" fmla="*/ 1154 w 2409"/>
                <a:gd name="T13" fmla="*/ 119 h 176"/>
                <a:gd name="T14" fmla="*/ 1146 w 2409"/>
                <a:gd name="T15" fmla="*/ 31 h 176"/>
                <a:gd name="T16" fmla="*/ 2139 w 2409"/>
                <a:gd name="T17" fmla="*/ 70 h 176"/>
                <a:gd name="T18" fmla="*/ 2109 w 2409"/>
                <a:gd name="T19" fmla="*/ 172 h 176"/>
                <a:gd name="T20" fmla="*/ 1304 w 2409"/>
                <a:gd name="T21" fmla="*/ 3 h 176"/>
                <a:gd name="T22" fmla="*/ 853 w 2409"/>
                <a:gd name="T23" fmla="*/ 3 h 176"/>
                <a:gd name="T24" fmla="*/ 931 w 2409"/>
                <a:gd name="T25" fmla="*/ 108 h 176"/>
                <a:gd name="T26" fmla="*/ 926 w 2409"/>
                <a:gd name="T27" fmla="*/ 172 h 176"/>
                <a:gd name="T28" fmla="*/ 883 w 2409"/>
                <a:gd name="T29" fmla="*/ 93 h 176"/>
                <a:gd name="T30" fmla="*/ 659 w 2409"/>
                <a:gd name="T31" fmla="*/ 3 h 176"/>
                <a:gd name="T32" fmla="*/ 703 w 2409"/>
                <a:gd name="T33" fmla="*/ 95 h 176"/>
                <a:gd name="T34" fmla="*/ 300 w 2409"/>
                <a:gd name="T35" fmla="*/ 28 h 176"/>
                <a:gd name="T36" fmla="*/ 300 w 2409"/>
                <a:gd name="T37" fmla="*/ 146 h 176"/>
                <a:gd name="T38" fmla="*/ 67 w 2409"/>
                <a:gd name="T39" fmla="*/ 28 h 176"/>
                <a:gd name="T40" fmla="*/ 2372 w 2409"/>
                <a:gd name="T41" fmla="*/ 1 h 176"/>
                <a:gd name="T42" fmla="*/ 2404 w 2409"/>
                <a:gd name="T43" fmla="*/ 54 h 176"/>
                <a:gd name="T44" fmla="*/ 2353 w 2409"/>
                <a:gd name="T45" fmla="*/ 25 h 176"/>
                <a:gd name="T46" fmla="*/ 2341 w 2409"/>
                <a:gd name="T47" fmla="*/ 49 h 176"/>
                <a:gd name="T48" fmla="*/ 2395 w 2409"/>
                <a:gd name="T49" fmla="*/ 92 h 176"/>
                <a:gd name="T50" fmla="*/ 2375 w 2409"/>
                <a:gd name="T51" fmla="*/ 174 h 176"/>
                <a:gd name="T52" fmla="*/ 2307 w 2409"/>
                <a:gd name="T53" fmla="*/ 124 h 176"/>
                <a:gd name="T54" fmla="*/ 2349 w 2409"/>
                <a:gd name="T55" fmla="*/ 149 h 176"/>
                <a:gd name="T56" fmla="*/ 2371 w 2409"/>
                <a:gd name="T57" fmla="*/ 115 h 176"/>
                <a:gd name="T58" fmla="*/ 2308 w 2409"/>
                <a:gd name="T59" fmla="*/ 44 h 176"/>
                <a:gd name="T60" fmla="*/ 1797 w 2409"/>
                <a:gd name="T61" fmla="*/ 1 h 176"/>
                <a:gd name="T62" fmla="*/ 1804 w 2409"/>
                <a:gd name="T63" fmla="*/ 56 h 176"/>
                <a:gd name="T64" fmla="*/ 1767 w 2409"/>
                <a:gd name="T65" fmla="*/ 31 h 176"/>
                <a:gd name="T66" fmla="*/ 1760 w 2409"/>
                <a:gd name="T67" fmla="*/ 121 h 176"/>
                <a:gd name="T68" fmla="*/ 1797 w 2409"/>
                <a:gd name="T69" fmla="*/ 141 h 176"/>
                <a:gd name="T70" fmla="*/ 1834 w 2409"/>
                <a:gd name="T71" fmla="*/ 172 h 176"/>
                <a:gd name="T72" fmla="*/ 1782 w 2409"/>
                <a:gd name="T73" fmla="*/ 176 h 176"/>
                <a:gd name="T74" fmla="*/ 1728 w 2409"/>
                <a:gd name="T75" fmla="*/ 115 h 176"/>
                <a:gd name="T76" fmla="*/ 1743 w 2409"/>
                <a:gd name="T77" fmla="*/ 12 h 176"/>
                <a:gd name="T78" fmla="*/ 1597 w 2409"/>
                <a:gd name="T79" fmla="*/ 12 h 176"/>
                <a:gd name="T80" fmla="*/ 1612 w 2409"/>
                <a:gd name="T81" fmla="*/ 115 h 176"/>
                <a:gd name="T82" fmla="*/ 1558 w 2409"/>
                <a:gd name="T83" fmla="*/ 176 h 176"/>
                <a:gd name="T84" fmla="*/ 1504 w 2409"/>
                <a:gd name="T85" fmla="*/ 115 h 176"/>
                <a:gd name="T86" fmla="*/ 1519 w 2409"/>
                <a:gd name="T87" fmla="*/ 12 h 176"/>
                <a:gd name="T88" fmla="*/ 1170 w 2409"/>
                <a:gd name="T89" fmla="*/ 12 h 176"/>
                <a:gd name="T90" fmla="*/ 1185 w 2409"/>
                <a:gd name="T91" fmla="*/ 115 h 176"/>
                <a:gd name="T92" fmla="*/ 1131 w 2409"/>
                <a:gd name="T93" fmla="*/ 176 h 176"/>
                <a:gd name="T94" fmla="*/ 1078 w 2409"/>
                <a:gd name="T95" fmla="*/ 115 h 176"/>
                <a:gd name="T96" fmla="*/ 1092 w 2409"/>
                <a:gd name="T97" fmla="*/ 12 h 176"/>
                <a:gd name="T98" fmla="*/ 502 w 2409"/>
                <a:gd name="T99" fmla="*/ 15 h 176"/>
                <a:gd name="T100" fmla="*/ 481 w 2409"/>
                <a:gd name="T101" fmla="*/ 50 h 176"/>
                <a:gd name="T102" fmla="*/ 451 w 2409"/>
                <a:gd name="T103" fmla="*/ 31 h 176"/>
                <a:gd name="T104" fmla="*/ 443 w 2409"/>
                <a:gd name="T105" fmla="*/ 121 h 176"/>
                <a:gd name="T106" fmla="*/ 478 w 2409"/>
                <a:gd name="T107" fmla="*/ 143 h 176"/>
                <a:gd name="T108" fmla="*/ 512 w 2409"/>
                <a:gd name="T109" fmla="*/ 121 h 176"/>
                <a:gd name="T110" fmla="*/ 450 w 2409"/>
                <a:gd name="T111" fmla="*/ 174 h 176"/>
                <a:gd name="T112" fmla="*/ 412 w 2409"/>
                <a:gd name="T113" fmla="*/ 98 h 176"/>
                <a:gd name="T114" fmla="*/ 437 w 2409"/>
                <a:gd name="T115" fmla="*/ 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09" h="176">
                  <a:moveTo>
                    <a:pt x="1558" y="25"/>
                  </a:moveTo>
                  <a:lnTo>
                    <a:pt x="1549" y="27"/>
                  </a:lnTo>
                  <a:lnTo>
                    <a:pt x="1543" y="31"/>
                  </a:lnTo>
                  <a:lnTo>
                    <a:pt x="1539" y="38"/>
                  </a:lnTo>
                  <a:lnTo>
                    <a:pt x="1537" y="45"/>
                  </a:lnTo>
                  <a:lnTo>
                    <a:pt x="1536" y="53"/>
                  </a:lnTo>
                  <a:lnTo>
                    <a:pt x="1536" y="61"/>
                  </a:lnTo>
                  <a:lnTo>
                    <a:pt x="1536" y="67"/>
                  </a:lnTo>
                  <a:lnTo>
                    <a:pt x="1536" y="113"/>
                  </a:lnTo>
                  <a:lnTo>
                    <a:pt x="1536" y="121"/>
                  </a:lnTo>
                  <a:lnTo>
                    <a:pt x="1537" y="130"/>
                  </a:lnTo>
                  <a:lnTo>
                    <a:pt x="1539" y="137"/>
                  </a:lnTo>
                  <a:lnTo>
                    <a:pt x="1542" y="144"/>
                  </a:lnTo>
                  <a:lnTo>
                    <a:pt x="1549" y="148"/>
                  </a:lnTo>
                  <a:lnTo>
                    <a:pt x="1558" y="150"/>
                  </a:lnTo>
                  <a:lnTo>
                    <a:pt x="1567" y="148"/>
                  </a:lnTo>
                  <a:lnTo>
                    <a:pt x="1573" y="144"/>
                  </a:lnTo>
                  <a:lnTo>
                    <a:pt x="1578" y="137"/>
                  </a:lnTo>
                  <a:lnTo>
                    <a:pt x="1579" y="129"/>
                  </a:lnTo>
                  <a:lnTo>
                    <a:pt x="1580" y="119"/>
                  </a:lnTo>
                  <a:lnTo>
                    <a:pt x="1580" y="110"/>
                  </a:lnTo>
                  <a:lnTo>
                    <a:pt x="1580" y="68"/>
                  </a:lnTo>
                  <a:lnTo>
                    <a:pt x="1580" y="62"/>
                  </a:lnTo>
                  <a:lnTo>
                    <a:pt x="1580" y="53"/>
                  </a:lnTo>
                  <a:lnTo>
                    <a:pt x="1579" y="45"/>
                  </a:lnTo>
                  <a:lnTo>
                    <a:pt x="1577" y="38"/>
                  </a:lnTo>
                  <a:lnTo>
                    <a:pt x="1572" y="31"/>
                  </a:lnTo>
                  <a:lnTo>
                    <a:pt x="1566" y="27"/>
                  </a:lnTo>
                  <a:lnTo>
                    <a:pt x="1558" y="25"/>
                  </a:lnTo>
                  <a:close/>
                  <a:moveTo>
                    <a:pt x="1131" y="25"/>
                  </a:moveTo>
                  <a:lnTo>
                    <a:pt x="1122" y="27"/>
                  </a:lnTo>
                  <a:lnTo>
                    <a:pt x="1116" y="31"/>
                  </a:lnTo>
                  <a:lnTo>
                    <a:pt x="1113" y="38"/>
                  </a:lnTo>
                  <a:lnTo>
                    <a:pt x="1110" y="45"/>
                  </a:lnTo>
                  <a:lnTo>
                    <a:pt x="1109" y="53"/>
                  </a:lnTo>
                  <a:lnTo>
                    <a:pt x="1109" y="61"/>
                  </a:lnTo>
                  <a:lnTo>
                    <a:pt x="1109" y="67"/>
                  </a:lnTo>
                  <a:lnTo>
                    <a:pt x="1109" y="113"/>
                  </a:lnTo>
                  <a:lnTo>
                    <a:pt x="1109" y="121"/>
                  </a:lnTo>
                  <a:lnTo>
                    <a:pt x="1110" y="130"/>
                  </a:lnTo>
                  <a:lnTo>
                    <a:pt x="1113" y="137"/>
                  </a:lnTo>
                  <a:lnTo>
                    <a:pt x="1116" y="144"/>
                  </a:lnTo>
                  <a:lnTo>
                    <a:pt x="1122" y="148"/>
                  </a:lnTo>
                  <a:lnTo>
                    <a:pt x="1131" y="150"/>
                  </a:lnTo>
                  <a:lnTo>
                    <a:pt x="1141" y="148"/>
                  </a:lnTo>
                  <a:lnTo>
                    <a:pt x="1147" y="144"/>
                  </a:lnTo>
                  <a:lnTo>
                    <a:pt x="1150" y="137"/>
                  </a:lnTo>
                  <a:lnTo>
                    <a:pt x="1152" y="129"/>
                  </a:lnTo>
                  <a:lnTo>
                    <a:pt x="1154" y="119"/>
                  </a:lnTo>
                  <a:lnTo>
                    <a:pt x="1154" y="110"/>
                  </a:lnTo>
                  <a:lnTo>
                    <a:pt x="1154" y="68"/>
                  </a:lnTo>
                  <a:lnTo>
                    <a:pt x="1154" y="62"/>
                  </a:lnTo>
                  <a:lnTo>
                    <a:pt x="1154" y="53"/>
                  </a:lnTo>
                  <a:lnTo>
                    <a:pt x="1151" y="45"/>
                  </a:lnTo>
                  <a:lnTo>
                    <a:pt x="1149" y="38"/>
                  </a:lnTo>
                  <a:lnTo>
                    <a:pt x="1146" y="31"/>
                  </a:lnTo>
                  <a:lnTo>
                    <a:pt x="1140" y="27"/>
                  </a:lnTo>
                  <a:lnTo>
                    <a:pt x="1131" y="25"/>
                  </a:lnTo>
                  <a:close/>
                  <a:moveTo>
                    <a:pt x="2109" y="3"/>
                  </a:moveTo>
                  <a:lnTo>
                    <a:pt x="2197" y="3"/>
                  </a:lnTo>
                  <a:lnTo>
                    <a:pt x="2197" y="28"/>
                  </a:lnTo>
                  <a:lnTo>
                    <a:pt x="2139" y="28"/>
                  </a:lnTo>
                  <a:lnTo>
                    <a:pt x="2139" y="70"/>
                  </a:lnTo>
                  <a:lnTo>
                    <a:pt x="2191" y="70"/>
                  </a:lnTo>
                  <a:lnTo>
                    <a:pt x="2191" y="95"/>
                  </a:lnTo>
                  <a:lnTo>
                    <a:pt x="2139" y="95"/>
                  </a:lnTo>
                  <a:lnTo>
                    <a:pt x="2139" y="146"/>
                  </a:lnTo>
                  <a:lnTo>
                    <a:pt x="2197" y="146"/>
                  </a:lnTo>
                  <a:lnTo>
                    <a:pt x="2197" y="172"/>
                  </a:lnTo>
                  <a:lnTo>
                    <a:pt x="2109" y="172"/>
                  </a:lnTo>
                  <a:lnTo>
                    <a:pt x="2109" y="3"/>
                  </a:lnTo>
                  <a:close/>
                  <a:moveTo>
                    <a:pt x="1955" y="3"/>
                  </a:moveTo>
                  <a:lnTo>
                    <a:pt x="1987" y="3"/>
                  </a:lnTo>
                  <a:lnTo>
                    <a:pt x="1987" y="172"/>
                  </a:lnTo>
                  <a:lnTo>
                    <a:pt x="1955" y="172"/>
                  </a:lnTo>
                  <a:lnTo>
                    <a:pt x="1955" y="3"/>
                  </a:lnTo>
                  <a:close/>
                  <a:moveTo>
                    <a:pt x="1304" y="3"/>
                  </a:moveTo>
                  <a:lnTo>
                    <a:pt x="1335" y="3"/>
                  </a:lnTo>
                  <a:lnTo>
                    <a:pt x="1335" y="146"/>
                  </a:lnTo>
                  <a:lnTo>
                    <a:pt x="1391" y="146"/>
                  </a:lnTo>
                  <a:lnTo>
                    <a:pt x="1391" y="172"/>
                  </a:lnTo>
                  <a:lnTo>
                    <a:pt x="1304" y="172"/>
                  </a:lnTo>
                  <a:lnTo>
                    <a:pt x="1304" y="3"/>
                  </a:lnTo>
                  <a:close/>
                  <a:moveTo>
                    <a:pt x="853" y="3"/>
                  </a:moveTo>
                  <a:lnTo>
                    <a:pt x="886" y="3"/>
                  </a:lnTo>
                  <a:lnTo>
                    <a:pt x="909" y="65"/>
                  </a:lnTo>
                  <a:lnTo>
                    <a:pt x="917" y="84"/>
                  </a:lnTo>
                  <a:lnTo>
                    <a:pt x="924" y="107"/>
                  </a:lnTo>
                  <a:lnTo>
                    <a:pt x="932" y="131"/>
                  </a:lnTo>
                  <a:lnTo>
                    <a:pt x="932" y="131"/>
                  </a:lnTo>
                  <a:lnTo>
                    <a:pt x="931" y="108"/>
                  </a:lnTo>
                  <a:lnTo>
                    <a:pt x="929" y="83"/>
                  </a:lnTo>
                  <a:lnTo>
                    <a:pt x="927" y="59"/>
                  </a:lnTo>
                  <a:lnTo>
                    <a:pt x="927" y="37"/>
                  </a:lnTo>
                  <a:lnTo>
                    <a:pt x="927" y="3"/>
                  </a:lnTo>
                  <a:lnTo>
                    <a:pt x="959" y="3"/>
                  </a:lnTo>
                  <a:lnTo>
                    <a:pt x="959" y="172"/>
                  </a:lnTo>
                  <a:lnTo>
                    <a:pt x="926" y="172"/>
                  </a:lnTo>
                  <a:lnTo>
                    <a:pt x="903" y="111"/>
                  </a:lnTo>
                  <a:lnTo>
                    <a:pt x="894" y="92"/>
                  </a:lnTo>
                  <a:lnTo>
                    <a:pt x="887" y="70"/>
                  </a:lnTo>
                  <a:lnTo>
                    <a:pt x="880" y="45"/>
                  </a:lnTo>
                  <a:lnTo>
                    <a:pt x="879" y="45"/>
                  </a:lnTo>
                  <a:lnTo>
                    <a:pt x="881" y="68"/>
                  </a:lnTo>
                  <a:lnTo>
                    <a:pt x="883" y="93"/>
                  </a:lnTo>
                  <a:lnTo>
                    <a:pt x="884" y="118"/>
                  </a:lnTo>
                  <a:lnTo>
                    <a:pt x="884" y="140"/>
                  </a:lnTo>
                  <a:lnTo>
                    <a:pt x="884" y="172"/>
                  </a:lnTo>
                  <a:lnTo>
                    <a:pt x="853" y="172"/>
                  </a:lnTo>
                  <a:lnTo>
                    <a:pt x="853" y="3"/>
                  </a:lnTo>
                  <a:close/>
                  <a:moveTo>
                    <a:pt x="628" y="3"/>
                  </a:moveTo>
                  <a:lnTo>
                    <a:pt x="659" y="3"/>
                  </a:lnTo>
                  <a:lnTo>
                    <a:pt x="659" y="70"/>
                  </a:lnTo>
                  <a:lnTo>
                    <a:pt x="703" y="70"/>
                  </a:lnTo>
                  <a:lnTo>
                    <a:pt x="703" y="3"/>
                  </a:lnTo>
                  <a:lnTo>
                    <a:pt x="733" y="3"/>
                  </a:lnTo>
                  <a:lnTo>
                    <a:pt x="733" y="172"/>
                  </a:lnTo>
                  <a:lnTo>
                    <a:pt x="703" y="172"/>
                  </a:lnTo>
                  <a:lnTo>
                    <a:pt x="703" y="95"/>
                  </a:lnTo>
                  <a:lnTo>
                    <a:pt x="659" y="95"/>
                  </a:lnTo>
                  <a:lnTo>
                    <a:pt x="659" y="172"/>
                  </a:lnTo>
                  <a:lnTo>
                    <a:pt x="628" y="172"/>
                  </a:lnTo>
                  <a:lnTo>
                    <a:pt x="628" y="3"/>
                  </a:lnTo>
                  <a:close/>
                  <a:moveTo>
                    <a:pt x="213" y="3"/>
                  </a:moveTo>
                  <a:lnTo>
                    <a:pt x="300" y="3"/>
                  </a:lnTo>
                  <a:lnTo>
                    <a:pt x="300" y="28"/>
                  </a:lnTo>
                  <a:lnTo>
                    <a:pt x="243" y="28"/>
                  </a:lnTo>
                  <a:lnTo>
                    <a:pt x="243" y="70"/>
                  </a:lnTo>
                  <a:lnTo>
                    <a:pt x="295" y="70"/>
                  </a:lnTo>
                  <a:lnTo>
                    <a:pt x="295" y="95"/>
                  </a:lnTo>
                  <a:lnTo>
                    <a:pt x="243" y="95"/>
                  </a:lnTo>
                  <a:lnTo>
                    <a:pt x="243" y="146"/>
                  </a:lnTo>
                  <a:lnTo>
                    <a:pt x="300" y="146"/>
                  </a:lnTo>
                  <a:lnTo>
                    <a:pt x="300" y="172"/>
                  </a:lnTo>
                  <a:lnTo>
                    <a:pt x="213" y="172"/>
                  </a:lnTo>
                  <a:lnTo>
                    <a:pt x="213" y="3"/>
                  </a:lnTo>
                  <a:close/>
                  <a:moveTo>
                    <a:pt x="0" y="3"/>
                  </a:moveTo>
                  <a:lnTo>
                    <a:pt x="104" y="3"/>
                  </a:lnTo>
                  <a:lnTo>
                    <a:pt x="104" y="28"/>
                  </a:lnTo>
                  <a:lnTo>
                    <a:pt x="67" y="28"/>
                  </a:lnTo>
                  <a:lnTo>
                    <a:pt x="67" y="172"/>
                  </a:lnTo>
                  <a:lnTo>
                    <a:pt x="36" y="172"/>
                  </a:lnTo>
                  <a:lnTo>
                    <a:pt x="36" y="28"/>
                  </a:lnTo>
                  <a:lnTo>
                    <a:pt x="0" y="28"/>
                  </a:lnTo>
                  <a:lnTo>
                    <a:pt x="0" y="3"/>
                  </a:lnTo>
                  <a:close/>
                  <a:moveTo>
                    <a:pt x="2356" y="0"/>
                  </a:moveTo>
                  <a:lnTo>
                    <a:pt x="2372" y="1"/>
                  </a:lnTo>
                  <a:lnTo>
                    <a:pt x="2385" y="5"/>
                  </a:lnTo>
                  <a:lnTo>
                    <a:pt x="2393" y="13"/>
                  </a:lnTo>
                  <a:lnTo>
                    <a:pt x="2399" y="21"/>
                  </a:lnTo>
                  <a:lnTo>
                    <a:pt x="2402" y="30"/>
                  </a:lnTo>
                  <a:lnTo>
                    <a:pt x="2403" y="39"/>
                  </a:lnTo>
                  <a:lnTo>
                    <a:pt x="2404" y="48"/>
                  </a:lnTo>
                  <a:lnTo>
                    <a:pt x="2404" y="54"/>
                  </a:lnTo>
                  <a:lnTo>
                    <a:pt x="2374" y="54"/>
                  </a:lnTo>
                  <a:lnTo>
                    <a:pt x="2374" y="45"/>
                  </a:lnTo>
                  <a:lnTo>
                    <a:pt x="2373" y="38"/>
                  </a:lnTo>
                  <a:lnTo>
                    <a:pt x="2370" y="31"/>
                  </a:lnTo>
                  <a:lnTo>
                    <a:pt x="2366" y="27"/>
                  </a:lnTo>
                  <a:lnTo>
                    <a:pt x="2356" y="25"/>
                  </a:lnTo>
                  <a:lnTo>
                    <a:pt x="2353" y="25"/>
                  </a:lnTo>
                  <a:lnTo>
                    <a:pt x="2348" y="26"/>
                  </a:lnTo>
                  <a:lnTo>
                    <a:pt x="2345" y="27"/>
                  </a:lnTo>
                  <a:lnTo>
                    <a:pt x="2343" y="29"/>
                  </a:lnTo>
                  <a:lnTo>
                    <a:pt x="2341" y="32"/>
                  </a:lnTo>
                  <a:lnTo>
                    <a:pt x="2340" y="36"/>
                  </a:lnTo>
                  <a:lnTo>
                    <a:pt x="2340" y="40"/>
                  </a:lnTo>
                  <a:lnTo>
                    <a:pt x="2341" y="49"/>
                  </a:lnTo>
                  <a:lnTo>
                    <a:pt x="2345" y="55"/>
                  </a:lnTo>
                  <a:lnTo>
                    <a:pt x="2350" y="59"/>
                  </a:lnTo>
                  <a:lnTo>
                    <a:pt x="2357" y="65"/>
                  </a:lnTo>
                  <a:lnTo>
                    <a:pt x="2367" y="70"/>
                  </a:lnTo>
                  <a:lnTo>
                    <a:pt x="2376" y="78"/>
                  </a:lnTo>
                  <a:lnTo>
                    <a:pt x="2387" y="85"/>
                  </a:lnTo>
                  <a:lnTo>
                    <a:pt x="2395" y="92"/>
                  </a:lnTo>
                  <a:lnTo>
                    <a:pt x="2403" y="103"/>
                  </a:lnTo>
                  <a:lnTo>
                    <a:pt x="2407" y="113"/>
                  </a:lnTo>
                  <a:lnTo>
                    <a:pt x="2409" y="127"/>
                  </a:lnTo>
                  <a:lnTo>
                    <a:pt x="2406" y="145"/>
                  </a:lnTo>
                  <a:lnTo>
                    <a:pt x="2399" y="158"/>
                  </a:lnTo>
                  <a:lnTo>
                    <a:pt x="2389" y="167"/>
                  </a:lnTo>
                  <a:lnTo>
                    <a:pt x="2375" y="174"/>
                  </a:lnTo>
                  <a:lnTo>
                    <a:pt x="2358" y="176"/>
                  </a:lnTo>
                  <a:lnTo>
                    <a:pt x="2341" y="174"/>
                  </a:lnTo>
                  <a:lnTo>
                    <a:pt x="2328" y="168"/>
                  </a:lnTo>
                  <a:lnTo>
                    <a:pt x="2319" y="161"/>
                  </a:lnTo>
                  <a:lnTo>
                    <a:pt x="2313" y="151"/>
                  </a:lnTo>
                  <a:lnTo>
                    <a:pt x="2308" y="138"/>
                  </a:lnTo>
                  <a:lnTo>
                    <a:pt x="2307" y="124"/>
                  </a:lnTo>
                  <a:lnTo>
                    <a:pt x="2307" y="112"/>
                  </a:lnTo>
                  <a:lnTo>
                    <a:pt x="2339" y="112"/>
                  </a:lnTo>
                  <a:lnTo>
                    <a:pt x="2339" y="122"/>
                  </a:lnTo>
                  <a:lnTo>
                    <a:pt x="2339" y="131"/>
                  </a:lnTo>
                  <a:lnTo>
                    <a:pt x="2341" y="139"/>
                  </a:lnTo>
                  <a:lnTo>
                    <a:pt x="2344" y="145"/>
                  </a:lnTo>
                  <a:lnTo>
                    <a:pt x="2349" y="149"/>
                  </a:lnTo>
                  <a:lnTo>
                    <a:pt x="2358" y="150"/>
                  </a:lnTo>
                  <a:lnTo>
                    <a:pt x="2367" y="149"/>
                  </a:lnTo>
                  <a:lnTo>
                    <a:pt x="2372" y="145"/>
                  </a:lnTo>
                  <a:lnTo>
                    <a:pt x="2376" y="139"/>
                  </a:lnTo>
                  <a:lnTo>
                    <a:pt x="2377" y="131"/>
                  </a:lnTo>
                  <a:lnTo>
                    <a:pt x="2375" y="121"/>
                  </a:lnTo>
                  <a:lnTo>
                    <a:pt x="2371" y="115"/>
                  </a:lnTo>
                  <a:lnTo>
                    <a:pt x="2364" y="108"/>
                  </a:lnTo>
                  <a:lnTo>
                    <a:pt x="2352" y="99"/>
                  </a:lnTo>
                  <a:lnTo>
                    <a:pt x="2339" y="91"/>
                  </a:lnTo>
                  <a:lnTo>
                    <a:pt x="2327" y="81"/>
                  </a:lnTo>
                  <a:lnTo>
                    <a:pt x="2316" y="69"/>
                  </a:lnTo>
                  <a:lnTo>
                    <a:pt x="2310" y="57"/>
                  </a:lnTo>
                  <a:lnTo>
                    <a:pt x="2308" y="44"/>
                  </a:lnTo>
                  <a:lnTo>
                    <a:pt x="2311" y="28"/>
                  </a:lnTo>
                  <a:lnTo>
                    <a:pt x="2316" y="16"/>
                  </a:lnTo>
                  <a:lnTo>
                    <a:pt x="2326" y="7"/>
                  </a:lnTo>
                  <a:lnTo>
                    <a:pt x="2339" y="1"/>
                  </a:lnTo>
                  <a:lnTo>
                    <a:pt x="2356" y="0"/>
                  </a:lnTo>
                  <a:close/>
                  <a:moveTo>
                    <a:pt x="1782" y="0"/>
                  </a:moveTo>
                  <a:lnTo>
                    <a:pt x="1797" y="1"/>
                  </a:lnTo>
                  <a:lnTo>
                    <a:pt x="1809" y="4"/>
                  </a:lnTo>
                  <a:lnTo>
                    <a:pt x="1820" y="11"/>
                  </a:lnTo>
                  <a:lnTo>
                    <a:pt x="1828" y="21"/>
                  </a:lnTo>
                  <a:lnTo>
                    <a:pt x="1834" y="36"/>
                  </a:lnTo>
                  <a:lnTo>
                    <a:pt x="1835" y="45"/>
                  </a:lnTo>
                  <a:lnTo>
                    <a:pt x="1835" y="56"/>
                  </a:lnTo>
                  <a:lnTo>
                    <a:pt x="1804" y="56"/>
                  </a:lnTo>
                  <a:lnTo>
                    <a:pt x="1804" y="47"/>
                  </a:lnTo>
                  <a:lnTo>
                    <a:pt x="1803" y="38"/>
                  </a:lnTo>
                  <a:lnTo>
                    <a:pt x="1798" y="31"/>
                  </a:lnTo>
                  <a:lnTo>
                    <a:pt x="1792" y="27"/>
                  </a:lnTo>
                  <a:lnTo>
                    <a:pt x="1782" y="25"/>
                  </a:lnTo>
                  <a:lnTo>
                    <a:pt x="1774" y="27"/>
                  </a:lnTo>
                  <a:lnTo>
                    <a:pt x="1767" y="31"/>
                  </a:lnTo>
                  <a:lnTo>
                    <a:pt x="1763" y="38"/>
                  </a:lnTo>
                  <a:lnTo>
                    <a:pt x="1761" y="45"/>
                  </a:lnTo>
                  <a:lnTo>
                    <a:pt x="1760" y="53"/>
                  </a:lnTo>
                  <a:lnTo>
                    <a:pt x="1760" y="61"/>
                  </a:lnTo>
                  <a:lnTo>
                    <a:pt x="1760" y="67"/>
                  </a:lnTo>
                  <a:lnTo>
                    <a:pt x="1760" y="113"/>
                  </a:lnTo>
                  <a:lnTo>
                    <a:pt x="1760" y="121"/>
                  </a:lnTo>
                  <a:lnTo>
                    <a:pt x="1761" y="130"/>
                  </a:lnTo>
                  <a:lnTo>
                    <a:pt x="1763" y="137"/>
                  </a:lnTo>
                  <a:lnTo>
                    <a:pt x="1767" y="144"/>
                  </a:lnTo>
                  <a:lnTo>
                    <a:pt x="1774" y="148"/>
                  </a:lnTo>
                  <a:lnTo>
                    <a:pt x="1782" y="150"/>
                  </a:lnTo>
                  <a:lnTo>
                    <a:pt x="1791" y="148"/>
                  </a:lnTo>
                  <a:lnTo>
                    <a:pt x="1797" y="141"/>
                  </a:lnTo>
                  <a:lnTo>
                    <a:pt x="1801" y="133"/>
                  </a:lnTo>
                  <a:lnTo>
                    <a:pt x="1804" y="120"/>
                  </a:lnTo>
                  <a:lnTo>
                    <a:pt x="1804" y="106"/>
                  </a:lnTo>
                  <a:lnTo>
                    <a:pt x="1783" y="106"/>
                  </a:lnTo>
                  <a:lnTo>
                    <a:pt x="1783" y="81"/>
                  </a:lnTo>
                  <a:lnTo>
                    <a:pt x="1834" y="81"/>
                  </a:lnTo>
                  <a:lnTo>
                    <a:pt x="1834" y="172"/>
                  </a:lnTo>
                  <a:lnTo>
                    <a:pt x="1811" y="172"/>
                  </a:lnTo>
                  <a:lnTo>
                    <a:pt x="1811" y="152"/>
                  </a:lnTo>
                  <a:lnTo>
                    <a:pt x="1810" y="152"/>
                  </a:lnTo>
                  <a:lnTo>
                    <a:pt x="1806" y="163"/>
                  </a:lnTo>
                  <a:lnTo>
                    <a:pt x="1798" y="170"/>
                  </a:lnTo>
                  <a:lnTo>
                    <a:pt x="1791" y="174"/>
                  </a:lnTo>
                  <a:lnTo>
                    <a:pt x="1782" y="176"/>
                  </a:lnTo>
                  <a:lnTo>
                    <a:pt x="1765" y="174"/>
                  </a:lnTo>
                  <a:lnTo>
                    <a:pt x="1752" y="170"/>
                  </a:lnTo>
                  <a:lnTo>
                    <a:pt x="1742" y="163"/>
                  </a:lnTo>
                  <a:lnTo>
                    <a:pt x="1736" y="153"/>
                  </a:lnTo>
                  <a:lnTo>
                    <a:pt x="1732" y="141"/>
                  </a:lnTo>
                  <a:lnTo>
                    <a:pt x="1729" y="129"/>
                  </a:lnTo>
                  <a:lnTo>
                    <a:pt x="1728" y="115"/>
                  </a:lnTo>
                  <a:lnTo>
                    <a:pt x="1727" y="98"/>
                  </a:lnTo>
                  <a:lnTo>
                    <a:pt x="1727" y="75"/>
                  </a:lnTo>
                  <a:lnTo>
                    <a:pt x="1728" y="58"/>
                  </a:lnTo>
                  <a:lnTo>
                    <a:pt x="1729" y="44"/>
                  </a:lnTo>
                  <a:lnTo>
                    <a:pt x="1733" y="31"/>
                  </a:lnTo>
                  <a:lnTo>
                    <a:pt x="1737" y="21"/>
                  </a:lnTo>
                  <a:lnTo>
                    <a:pt x="1743" y="12"/>
                  </a:lnTo>
                  <a:lnTo>
                    <a:pt x="1753" y="5"/>
                  </a:lnTo>
                  <a:lnTo>
                    <a:pt x="1766" y="1"/>
                  </a:lnTo>
                  <a:lnTo>
                    <a:pt x="1782" y="0"/>
                  </a:lnTo>
                  <a:close/>
                  <a:moveTo>
                    <a:pt x="1558" y="0"/>
                  </a:moveTo>
                  <a:lnTo>
                    <a:pt x="1574" y="1"/>
                  </a:lnTo>
                  <a:lnTo>
                    <a:pt x="1587" y="5"/>
                  </a:lnTo>
                  <a:lnTo>
                    <a:pt x="1597" y="12"/>
                  </a:lnTo>
                  <a:lnTo>
                    <a:pt x="1603" y="21"/>
                  </a:lnTo>
                  <a:lnTo>
                    <a:pt x="1608" y="31"/>
                  </a:lnTo>
                  <a:lnTo>
                    <a:pt x="1610" y="44"/>
                  </a:lnTo>
                  <a:lnTo>
                    <a:pt x="1611" y="58"/>
                  </a:lnTo>
                  <a:lnTo>
                    <a:pt x="1612" y="75"/>
                  </a:lnTo>
                  <a:lnTo>
                    <a:pt x="1612" y="98"/>
                  </a:lnTo>
                  <a:lnTo>
                    <a:pt x="1612" y="115"/>
                  </a:lnTo>
                  <a:lnTo>
                    <a:pt x="1611" y="129"/>
                  </a:lnTo>
                  <a:lnTo>
                    <a:pt x="1609" y="141"/>
                  </a:lnTo>
                  <a:lnTo>
                    <a:pt x="1605" y="153"/>
                  </a:lnTo>
                  <a:lnTo>
                    <a:pt x="1597" y="163"/>
                  </a:lnTo>
                  <a:lnTo>
                    <a:pt x="1587" y="170"/>
                  </a:lnTo>
                  <a:lnTo>
                    <a:pt x="1574" y="174"/>
                  </a:lnTo>
                  <a:lnTo>
                    <a:pt x="1558" y="176"/>
                  </a:lnTo>
                  <a:lnTo>
                    <a:pt x="1541" y="174"/>
                  </a:lnTo>
                  <a:lnTo>
                    <a:pt x="1528" y="170"/>
                  </a:lnTo>
                  <a:lnTo>
                    <a:pt x="1518" y="163"/>
                  </a:lnTo>
                  <a:lnTo>
                    <a:pt x="1512" y="153"/>
                  </a:lnTo>
                  <a:lnTo>
                    <a:pt x="1508" y="141"/>
                  </a:lnTo>
                  <a:lnTo>
                    <a:pt x="1505" y="129"/>
                  </a:lnTo>
                  <a:lnTo>
                    <a:pt x="1504" y="115"/>
                  </a:lnTo>
                  <a:lnTo>
                    <a:pt x="1504" y="98"/>
                  </a:lnTo>
                  <a:lnTo>
                    <a:pt x="1504" y="75"/>
                  </a:lnTo>
                  <a:lnTo>
                    <a:pt x="1504" y="58"/>
                  </a:lnTo>
                  <a:lnTo>
                    <a:pt x="1507" y="44"/>
                  </a:lnTo>
                  <a:lnTo>
                    <a:pt x="1509" y="31"/>
                  </a:lnTo>
                  <a:lnTo>
                    <a:pt x="1513" y="21"/>
                  </a:lnTo>
                  <a:lnTo>
                    <a:pt x="1519" y="12"/>
                  </a:lnTo>
                  <a:lnTo>
                    <a:pt x="1529" y="5"/>
                  </a:lnTo>
                  <a:lnTo>
                    <a:pt x="1541" y="1"/>
                  </a:lnTo>
                  <a:lnTo>
                    <a:pt x="1558" y="0"/>
                  </a:lnTo>
                  <a:close/>
                  <a:moveTo>
                    <a:pt x="1131" y="0"/>
                  </a:moveTo>
                  <a:lnTo>
                    <a:pt x="1147" y="1"/>
                  </a:lnTo>
                  <a:lnTo>
                    <a:pt x="1160" y="5"/>
                  </a:lnTo>
                  <a:lnTo>
                    <a:pt x="1170" y="12"/>
                  </a:lnTo>
                  <a:lnTo>
                    <a:pt x="1176" y="21"/>
                  </a:lnTo>
                  <a:lnTo>
                    <a:pt x="1180" y="31"/>
                  </a:lnTo>
                  <a:lnTo>
                    <a:pt x="1184" y="44"/>
                  </a:lnTo>
                  <a:lnTo>
                    <a:pt x="1185" y="58"/>
                  </a:lnTo>
                  <a:lnTo>
                    <a:pt x="1185" y="75"/>
                  </a:lnTo>
                  <a:lnTo>
                    <a:pt x="1185" y="98"/>
                  </a:lnTo>
                  <a:lnTo>
                    <a:pt x="1185" y="115"/>
                  </a:lnTo>
                  <a:lnTo>
                    <a:pt x="1184" y="129"/>
                  </a:lnTo>
                  <a:lnTo>
                    <a:pt x="1182" y="141"/>
                  </a:lnTo>
                  <a:lnTo>
                    <a:pt x="1177" y="153"/>
                  </a:lnTo>
                  <a:lnTo>
                    <a:pt x="1171" y="163"/>
                  </a:lnTo>
                  <a:lnTo>
                    <a:pt x="1161" y="170"/>
                  </a:lnTo>
                  <a:lnTo>
                    <a:pt x="1148" y="174"/>
                  </a:lnTo>
                  <a:lnTo>
                    <a:pt x="1131" y="176"/>
                  </a:lnTo>
                  <a:lnTo>
                    <a:pt x="1115" y="174"/>
                  </a:lnTo>
                  <a:lnTo>
                    <a:pt x="1102" y="170"/>
                  </a:lnTo>
                  <a:lnTo>
                    <a:pt x="1092" y="163"/>
                  </a:lnTo>
                  <a:lnTo>
                    <a:pt x="1086" y="153"/>
                  </a:lnTo>
                  <a:lnTo>
                    <a:pt x="1081" y="141"/>
                  </a:lnTo>
                  <a:lnTo>
                    <a:pt x="1079" y="129"/>
                  </a:lnTo>
                  <a:lnTo>
                    <a:pt x="1078" y="115"/>
                  </a:lnTo>
                  <a:lnTo>
                    <a:pt x="1078" y="98"/>
                  </a:lnTo>
                  <a:lnTo>
                    <a:pt x="1078" y="75"/>
                  </a:lnTo>
                  <a:lnTo>
                    <a:pt x="1078" y="58"/>
                  </a:lnTo>
                  <a:lnTo>
                    <a:pt x="1079" y="44"/>
                  </a:lnTo>
                  <a:lnTo>
                    <a:pt x="1081" y="31"/>
                  </a:lnTo>
                  <a:lnTo>
                    <a:pt x="1086" y="21"/>
                  </a:lnTo>
                  <a:lnTo>
                    <a:pt x="1092" y="12"/>
                  </a:lnTo>
                  <a:lnTo>
                    <a:pt x="1102" y="5"/>
                  </a:lnTo>
                  <a:lnTo>
                    <a:pt x="1115" y="1"/>
                  </a:lnTo>
                  <a:lnTo>
                    <a:pt x="1131" y="0"/>
                  </a:lnTo>
                  <a:close/>
                  <a:moveTo>
                    <a:pt x="466" y="0"/>
                  </a:moveTo>
                  <a:lnTo>
                    <a:pt x="481" y="1"/>
                  </a:lnTo>
                  <a:lnTo>
                    <a:pt x="493" y="7"/>
                  </a:lnTo>
                  <a:lnTo>
                    <a:pt x="502" y="15"/>
                  </a:lnTo>
                  <a:lnTo>
                    <a:pt x="508" y="27"/>
                  </a:lnTo>
                  <a:lnTo>
                    <a:pt x="511" y="42"/>
                  </a:lnTo>
                  <a:lnTo>
                    <a:pt x="511" y="47"/>
                  </a:lnTo>
                  <a:lnTo>
                    <a:pt x="512" y="52"/>
                  </a:lnTo>
                  <a:lnTo>
                    <a:pt x="512" y="56"/>
                  </a:lnTo>
                  <a:lnTo>
                    <a:pt x="481" y="56"/>
                  </a:lnTo>
                  <a:lnTo>
                    <a:pt x="481" y="50"/>
                  </a:lnTo>
                  <a:lnTo>
                    <a:pt x="480" y="43"/>
                  </a:lnTo>
                  <a:lnTo>
                    <a:pt x="479" y="37"/>
                  </a:lnTo>
                  <a:lnTo>
                    <a:pt x="476" y="30"/>
                  </a:lnTo>
                  <a:lnTo>
                    <a:pt x="472" y="27"/>
                  </a:lnTo>
                  <a:lnTo>
                    <a:pt x="466" y="25"/>
                  </a:lnTo>
                  <a:lnTo>
                    <a:pt x="457" y="27"/>
                  </a:lnTo>
                  <a:lnTo>
                    <a:pt x="451" y="31"/>
                  </a:lnTo>
                  <a:lnTo>
                    <a:pt x="447" y="38"/>
                  </a:lnTo>
                  <a:lnTo>
                    <a:pt x="444" y="45"/>
                  </a:lnTo>
                  <a:lnTo>
                    <a:pt x="443" y="53"/>
                  </a:lnTo>
                  <a:lnTo>
                    <a:pt x="443" y="61"/>
                  </a:lnTo>
                  <a:lnTo>
                    <a:pt x="443" y="67"/>
                  </a:lnTo>
                  <a:lnTo>
                    <a:pt x="443" y="113"/>
                  </a:lnTo>
                  <a:lnTo>
                    <a:pt x="443" y="121"/>
                  </a:lnTo>
                  <a:lnTo>
                    <a:pt x="444" y="130"/>
                  </a:lnTo>
                  <a:lnTo>
                    <a:pt x="446" y="137"/>
                  </a:lnTo>
                  <a:lnTo>
                    <a:pt x="451" y="144"/>
                  </a:lnTo>
                  <a:lnTo>
                    <a:pt x="457" y="148"/>
                  </a:lnTo>
                  <a:lnTo>
                    <a:pt x="466" y="150"/>
                  </a:lnTo>
                  <a:lnTo>
                    <a:pt x="473" y="148"/>
                  </a:lnTo>
                  <a:lnTo>
                    <a:pt x="478" y="143"/>
                  </a:lnTo>
                  <a:lnTo>
                    <a:pt x="480" y="135"/>
                  </a:lnTo>
                  <a:lnTo>
                    <a:pt x="481" y="126"/>
                  </a:lnTo>
                  <a:lnTo>
                    <a:pt x="481" y="118"/>
                  </a:lnTo>
                  <a:lnTo>
                    <a:pt x="481" y="111"/>
                  </a:lnTo>
                  <a:lnTo>
                    <a:pt x="513" y="111"/>
                  </a:lnTo>
                  <a:lnTo>
                    <a:pt x="512" y="117"/>
                  </a:lnTo>
                  <a:lnTo>
                    <a:pt x="512" y="121"/>
                  </a:lnTo>
                  <a:lnTo>
                    <a:pt x="511" y="136"/>
                  </a:lnTo>
                  <a:lnTo>
                    <a:pt x="507" y="149"/>
                  </a:lnTo>
                  <a:lnTo>
                    <a:pt x="501" y="160"/>
                  </a:lnTo>
                  <a:lnTo>
                    <a:pt x="493" y="168"/>
                  </a:lnTo>
                  <a:lnTo>
                    <a:pt x="481" y="174"/>
                  </a:lnTo>
                  <a:lnTo>
                    <a:pt x="466" y="176"/>
                  </a:lnTo>
                  <a:lnTo>
                    <a:pt x="450" y="174"/>
                  </a:lnTo>
                  <a:lnTo>
                    <a:pt x="436" y="170"/>
                  </a:lnTo>
                  <a:lnTo>
                    <a:pt x="426" y="163"/>
                  </a:lnTo>
                  <a:lnTo>
                    <a:pt x="419" y="153"/>
                  </a:lnTo>
                  <a:lnTo>
                    <a:pt x="415" y="141"/>
                  </a:lnTo>
                  <a:lnTo>
                    <a:pt x="413" y="129"/>
                  </a:lnTo>
                  <a:lnTo>
                    <a:pt x="412" y="115"/>
                  </a:lnTo>
                  <a:lnTo>
                    <a:pt x="412" y="98"/>
                  </a:lnTo>
                  <a:lnTo>
                    <a:pt x="412" y="75"/>
                  </a:lnTo>
                  <a:lnTo>
                    <a:pt x="412" y="58"/>
                  </a:lnTo>
                  <a:lnTo>
                    <a:pt x="414" y="44"/>
                  </a:lnTo>
                  <a:lnTo>
                    <a:pt x="416" y="31"/>
                  </a:lnTo>
                  <a:lnTo>
                    <a:pt x="421" y="21"/>
                  </a:lnTo>
                  <a:lnTo>
                    <a:pt x="427" y="12"/>
                  </a:lnTo>
                  <a:lnTo>
                    <a:pt x="437" y="5"/>
                  </a:lnTo>
                  <a:lnTo>
                    <a:pt x="450" y="1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996" y="1776"/>
              <a:ext cx="1209" cy="6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443" y="1300"/>
              <a:ext cx="169" cy="611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772" y="1300"/>
              <a:ext cx="169" cy="611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5443" y="1323"/>
              <a:ext cx="772" cy="557"/>
            </a:xfrm>
            <a:custGeom>
              <a:avLst/>
              <a:gdLst>
                <a:gd name="T0" fmla="*/ 1479 w 1546"/>
                <a:gd name="T1" fmla="*/ 0 h 1112"/>
                <a:gd name="T2" fmla="*/ 1546 w 1546"/>
                <a:gd name="T3" fmla="*/ 2 h 1112"/>
                <a:gd name="T4" fmla="*/ 1480 w 1546"/>
                <a:gd name="T5" fmla="*/ 15 h 1112"/>
                <a:gd name="T6" fmla="*/ 1412 w 1546"/>
                <a:gd name="T7" fmla="*/ 33 h 1112"/>
                <a:gd name="T8" fmla="*/ 1342 w 1546"/>
                <a:gd name="T9" fmla="*/ 57 h 1112"/>
                <a:gd name="T10" fmla="*/ 1272 w 1546"/>
                <a:gd name="T11" fmla="*/ 85 h 1112"/>
                <a:gd name="T12" fmla="*/ 1200 w 1546"/>
                <a:gd name="T13" fmla="*/ 117 h 1112"/>
                <a:gd name="T14" fmla="*/ 1127 w 1546"/>
                <a:gd name="T15" fmla="*/ 154 h 1112"/>
                <a:gd name="T16" fmla="*/ 1053 w 1546"/>
                <a:gd name="T17" fmla="*/ 195 h 1112"/>
                <a:gd name="T18" fmla="*/ 980 w 1546"/>
                <a:gd name="T19" fmla="*/ 239 h 1112"/>
                <a:gd name="T20" fmla="*/ 905 w 1546"/>
                <a:gd name="T21" fmla="*/ 287 h 1112"/>
                <a:gd name="T22" fmla="*/ 831 w 1546"/>
                <a:gd name="T23" fmla="*/ 336 h 1112"/>
                <a:gd name="T24" fmla="*/ 758 w 1546"/>
                <a:gd name="T25" fmla="*/ 389 h 1112"/>
                <a:gd name="T26" fmla="*/ 685 w 1546"/>
                <a:gd name="T27" fmla="*/ 444 h 1112"/>
                <a:gd name="T28" fmla="*/ 613 w 1546"/>
                <a:gd name="T29" fmla="*/ 501 h 1112"/>
                <a:gd name="T30" fmla="*/ 541 w 1546"/>
                <a:gd name="T31" fmla="*/ 561 h 1112"/>
                <a:gd name="T32" fmla="*/ 473 w 1546"/>
                <a:gd name="T33" fmla="*/ 620 h 1112"/>
                <a:gd name="T34" fmla="*/ 405 w 1546"/>
                <a:gd name="T35" fmla="*/ 682 h 1112"/>
                <a:gd name="T36" fmla="*/ 339 w 1546"/>
                <a:gd name="T37" fmla="*/ 743 h 1112"/>
                <a:gd name="T38" fmla="*/ 276 w 1546"/>
                <a:gd name="T39" fmla="*/ 806 h 1112"/>
                <a:gd name="T40" fmla="*/ 214 w 1546"/>
                <a:gd name="T41" fmla="*/ 868 h 1112"/>
                <a:gd name="T42" fmla="*/ 156 w 1546"/>
                <a:gd name="T43" fmla="*/ 930 h 1112"/>
                <a:gd name="T44" fmla="*/ 100 w 1546"/>
                <a:gd name="T45" fmla="*/ 991 h 1112"/>
                <a:gd name="T46" fmla="*/ 49 w 1546"/>
                <a:gd name="T47" fmla="*/ 1053 h 1112"/>
                <a:gd name="T48" fmla="*/ 0 w 1546"/>
                <a:gd name="T49" fmla="*/ 1112 h 1112"/>
                <a:gd name="T50" fmla="*/ 0 w 1546"/>
                <a:gd name="T51" fmla="*/ 1070 h 1112"/>
                <a:gd name="T52" fmla="*/ 0 w 1546"/>
                <a:gd name="T53" fmla="*/ 1024 h 1112"/>
                <a:gd name="T54" fmla="*/ 0 w 1546"/>
                <a:gd name="T55" fmla="*/ 973 h 1112"/>
                <a:gd name="T56" fmla="*/ 0 w 1546"/>
                <a:gd name="T57" fmla="*/ 919 h 1112"/>
                <a:gd name="T58" fmla="*/ 0 w 1546"/>
                <a:gd name="T59" fmla="*/ 865 h 1112"/>
                <a:gd name="T60" fmla="*/ 0 w 1546"/>
                <a:gd name="T61" fmla="*/ 812 h 1112"/>
                <a:gd name="T62" fmla="*/ 0 w 1546"/>
                <a:gd name="T63" fmla="*/ 762 h 1112"/>
                <a:gd name="T64" fmla="*/ 0 w 1546"/>
                <a:gd name="T65" fmla="*/ 673 h 1112"/>
                <a:gd name="T66" fmla="*/ 52 w 1546"/>
                <a:gd name="T67" fmla="*/ 632 h 1112"/>
                <a:gd name="T68" fmla="*/ 109 w 1546"/>
                <a:gd name="T69" fmla="*/ 589 h 1112"/>
                <a:gd name="T70" fmla="*/ 168 w 1546"/>
                <a:gd name="T71" fmla="*/ 546 h 1112"/>
                <a:gd name="T72" fmla="*/ 230 w 1546"/>
                <a:gd name="T73" fmla="*/ 503 h 1112"/>
                <a:gd name="T74" fmla="*/ 296 w 1546"/>
                <a:gd name="T75" fmla="*/ 458 h 1112"/>
                <a:gd name="T76" fmla="*/ 364 w 1546"/>
                <a:gd name="T77" fmla="*/ 415 h 1112"/>
                <a:gd name="T78" fmla="*/ 434 w 1546"/>
                <a:gd name="T79" fmla="*/ 372 h 1112"/>
                <a:gd name="T80" fmla="*/ 506 w 1546"/>
                <a:gd name="T81" fmla="*/ 330 h 1112"/>
                <a:gd name="T82" fmla="*/ 579 w 1546"/>
                <a:gd name="T83" fmla="*/ 289 h 1112"/>
                <a:gd name="T84" fmla="*/ 655 w 1546"/>
                <a:gd name="T85" fmla="*/ 249 h 1112"/>
                <a:gd name="T86" fmla="*/ 730 w 1546"/>
                <a:gd name="T87" fmla="*/ 211 h 1112"/>
                <a:gd name="T88" fmla="*/ 806 w 1546"/>
                <a:gd name="T89" fmla="*/ 175 h 1112"/>
                <a:gd name="T90" fmla="*/ 884 w 1546"/>
                <a:gd name="T91" fmla="*/ 143 h 1112"/>
                <a:gd name="T92" fmla="*/ 960 w 1546"/>
                <a:gd name="T93" fmla="*/ 112 h 1112"/>
                <a:gd name="T94" fmla="*/ 1038 w 1546"/>
                <a:gd name="T95" fmla="*/ 85 h 1112"/>
                <a:gd name="T96" fmla="*/ 1114 w 1546"/>
                <a:gd name="T97" fmla="*/ 60 h 1112"/>
                <a:gd name="T98" fmla="*/ 1189 w 1546"/>
                <a:gd name="T99" fmla="*/ 40 h 1112"/>
                <a:gd name="T100" fmla="*/ 1264 w 1546"/>
                <a:gd name="T101" fmla="*/ 23 h 1112"/>
                <a:gd name="T102" fmla="*/ 1337 w 1546"/>
                <a:gd name="T103" fmla="*/ 10 h 1112"/>
                <a:gd name="T104" fmla="*/ 1409 w 1546"/>
                <a:gd name="T105" fmla="*/ 3 h 1112"/>
                <a:gd name="T106" fmla="*/ 1479 w 1546"/>
                <a:gd name="T107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6" h="1112">
                  <a:moveTo>
                    <a:pt x="1479" y="0"/>
                  </a:moveTo>
                  <a:lnTo>
                    <a:pt x="1546" y="2"/>
                  </a:lnTo>
                  <a:lnTo>
                    <a:pt x="1480" y="15"/>
                  </a:lnTo>
                  <a:lnTo>
                    <a:pt x="1412" y="33"/>
                  </a:lnTo>
                  <a:lnTo>
                    <a:pt x="1342" y="57"/>
                  </a:lnTo>
                  <a:lnTo>
                    <a:pt x="1272" y="85"/>
                  </a:lnTo>
                  <a:lnTo>
                    <a:pt x="1200" y="117"/>
                  </a:lnTo>
                  <a:lnTo>
                    <a:pt x="1127" y="154"/>
                  </a:lnTo>
                  <a:lnTo>
                    <a:pt x="1053" y="195"/>
                  </a:lnTo>
                  <a:lnTo>
                    <a:pt x="980" y="239"/>
                  </a:lnTo>
                  <a:lnTo>
                    <a:pt x="905" y="287"/>
                  </a:lnTo>
                  <a:lnTo>
                    <a:pt x="831" y="336"/>
                  </a:lnTo>
                  <a:lnTo>
                    <a:pt x="758" y="389"/>
                  </a:lnTo>
                  <a:lnTo>
                    <a:pt x="685" y="444"/>
                  </a:lnTo>
                  <a:lnTo>
                    <a:pt x="613" y="501"/>
                  </a:lnTo>
                  <a:lnTo>
                    <a:pt x="541" y="561"/>
                  </a:lnTo>
                  <a:lnTo>
                    <a:pt x="473" y="620"/>
                  </a:lnTo>
                  <a:lnTo>
                    <a:pt x="405" y="682"/>
                  </a:lnTo>
                  <a:lnTo>
                    <a:pt x="339" y="743"/>
                  </a:lnTo>
                  <a:lnTo>
                    <a:pt x="276" y="806"/>
                  </a:lnTo>
                  <a:lnTo>
                    <a:pt x="214" y="868"/>
                  </a:lnTo>
                  <a:lnTo>
                    <a:pt x="156" y="930"/>
                  </a:lnTo>
                  <a:lnTo>
                    <a:pt x="100" y="991"/>
                  </a:lnTo>
                  <a:lnTo>
                    <a:pt x="49" y="1053"/>
                  </a:lnTo>
                  <a:lnTo>
                    <a:pt x="0" y="1112"/>
                  </a:lnTo>
                  <a:lnTo>
                    <a:pt x="0" y="1070"/>
                  </a:lnTo>
                  <a:lnTo>
                    <a:pt x="0" y="1024"/>
                  </a:lnTo>
                  <a:lnTo>
                    <a:pt x="0" y="973"/>
                  </a:lnTo>
                  <a:lnTo>
                    <a:pt x="0" y="919"/>
                  </a:lnTo>
                  <a:lnTo>
                    <a:pt x="0" y="865"/>
                  </a:lnTo>
                  <a:lnTo>
                    <a:pt x="0" y="812"/>
                  </a:lnTo>
                  <a:lnTo>
                    <a:pt x="0" y="762"/>
                  </a:lnTo>
                  <a:lnTo>
                    <a:pt x="0" y="673"/>
                  </a:lnTo>
                  <a:lnTo>
                    <a:pt x="52" y="632"/>
                  </a:lnTo>
                  <a:lnTo>
                    <a:pt x="109" y="589"/>
                  </a:lnTo>
                  <a:lnTo>
                    <a:pt x="168" y="546"/>
                  </a:lnTo>
                  <a:lnTo>
                    <a:pt x="230" y="503"/>
                  </a:lnTo>
                  <a:lnTo>
                    <a:pt x="296" y="458"/>
                  </a:lnTo>
                  <a:lnTo>
                    <a:pt x="364" y="415"/>
                  </a:lnTo>
                  <a:lnTo>
                    <a:pt x="434" y="372"/>
                  </a:lnTo>
                  <a:lnTo>
                    <a:pt x="506" y="330"/>
                  </a:lnTo>
                  <a:lnTo>
                    <a:pt x="579" y="289"/>
                  </a:lnTo>
                  <a:lnTo>
                    <a:pt x="655" y="249"/>
                  </a:lnTo>
                  <a:lnTo>
                    <a:pt x="730" y="211"/>
                  </a:lnTo>
                  <a:lnTo>
                    <a:pt x="806" y="175"/>
                  </a:lnTo>
                  <a:lnTo>
                    <a:pt x="884" y="143"/>
                  </a:lnTo>
                  <a:lnTo>
                    <a:pt x="960" y="112"/>
                  </a:lnTo>
                  <a:lnTo>
                    <a:pt x="1038" y="85"/>
                  </a:lnTo>
                  <a:lnTo>
                    <a:pt x="1114" y="60"/>
                  </a:lnTo>
                  <a:lnTo>
                    <a:pt x="1189" y="40"/>
                  </a:lnTo>
                  <a:lnTo>
                    <a:pt x="1264" y="23"/>
                  </a:lnTo>
                  <a:lnTo>
                    <a:pt x="1337" y="10"/>
                  </a:lnTo>
                  <a:lnTo>
                    <a:pt x="1409" y="3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FC0A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44"/>
          <a:stretch/>
        </p:blipFill>
        <p:spPr>
          <a:xfrm flipH="1" flipV="1">
            <a:off x="9326879" y="0"/>
            <a:ext cx="2865121" cy="66150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44"/>
          <a:stretch/>
        </p:blipFill>
        <p:spPr>
          <a:xfrm>
            <a:off x="-1" y="990"/>
            <a:ext cx="2865121" cy="6615016"/>
          </a:xfrm>
          <a:prstGeom prst="rect">
            <a:avLst/>
          </a:prstGeom>
        </p:spPr>
      </p:pic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6" name="Group 4"/>
          <p:cNvGrpSpPr>
            <a:grpSpLocks noChangeAspect="1"/>
          </p:cNvGrpSpPr>
          <p:nvPr userDrawn="1"/>
        </p:nvGrpSpPr>
        <p:grpSpPr bwMode="auto">
          <a:xfrm>
            <a:off x="10455581" y="188984"/>
            <a:ext cx="1473263" cy="633062"/>
            <a:chOff x="5442" y="1300"/>
            <a:chExt cx="1771" cy="761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auto">
            <a:xfrm>
              <a:off x="5442" y="1952"/>
              <a:ext cx="77" cy="107"/>
            </a:xfrm>
            <a:custGeom>
              <a:avLst/>
              <a:gdLst>
                <a:gd name="T0" fmla="*/ 0 w 154"/>
                <a:gd name="T1" fmla="*/ 0 h 215"/>
                <a:gd name="T2" fmla="*/ 48 w 154"/>
                <a:gd name="T3" fmla="*/ 0 h 215"/>
                <a:gd name="T4" fmla="*/ 76 w 154"/>
                <a:gd name="T5" fmla="*/ 83 h 215"/>
                <a:gd name="T6" fmla="*/ 77 w 154"/>
                <a:gd name="T7" fmla="*/ 83 h 215"/>
                <a:gd name="T8" fmla="*/ 108 w 154"/>
                <a:gd name="T9" fmla="*/ 0 h 215"/>
                <a:gd name="T10" fmla="*/ 154 w 154"/>
                <a:gd name="T11" fmla="*/ 0 h 215"/>
                <a:gd name="T12" fmla="*/ 99 w 154"/>
                <a:gd name="T13" fmla="*/ 131 h 215"/>
                <a:gd name="T14" fmla="*/ 99 w 154"/>
                <a:gd name="T15" fmla="*/ 215 h 215"/>
                <a:gd name="T16" fmla="*/ 56 w 154"/>
                <a:gd name="T17" fmla="*/ 215 h 215"/>
                <a:gd name="T18" fmla="*/ 56 w 154"/>
                <a:gd name="T19" fmla="*/ 131 h 215"/>
                <a:gd name="T20" fmla="*/ 0 w 154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215">
                  <a:moveTo>
                    <a:pt x="0" y="0"/>
                  </a:moveTo>
                  <a:lnTo>
                    <a:pt x="48" y="0"/>
                  </a:lnTo>
                  <a:lnTo>
                    <a:pt x="76" y="83"/>
                  </a:lnTo>
                  <a:lnTo>
                    <a:pt x="77" y="83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99" y="131"/>
                  </a:lnTo>
                  <a:lnTo>
                    <a:pt x="99" y="215"/>
                  </a:lnTo>
                  <a:lnTo>
                    <a:pt x="56" y="215"/>
                  </a:lnTo>
                  <a:lnTo>
                    <a:pt x="56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/>
            <p:cNvSpPr>
              <a:spLocks noEditPoints="1"/>
            </p:cNvSpPr>
            <p:nvPr userDrawn="1"/>
          </p:nvSpPr>
          <p:spPr bwMode="auto">
            <a:xfrm>
              <a:off x="5525" y="1950"/>
              <a:ext cx="73" cy="111"/>
            </a:xfrm>
            <a:custGeom>
              <a:avLst/>
              <a:gdLst>
                <a:gd name="T0" fmla="*/ 66 w 146"/>
                <a:gd name="T1" fmla="*/ 32 h 222"/>
                <a:gd name="T2" fmla="*/ 57 w 146"/>
                <a:gd name="T3" fmla="*/ 36 h 222"/>
                <a:gd name="T4" fmla="*/ 50 w 146"/>
                <a:gd name="T5" fmla="*/ 44 h 222"/>
                <a:gd name="T6" fmla="*/ 45 w 146"/>
                <a:gd name="T7" fmla="*/ 61 h 222"/>
                <a:gd name="T8" fmla="*/ 43 w 146"/>
                <a:gd name="T9" fmla="*/ 91 h 222"/>
                <a:gd name="T10" fmla="*/ 43 w 146"/>
                <a:gd name="T11" fmla="*/ 131 h 222"/>
                <a:gd name="T12" fmla="*/ 45 w 146"/>
                <a:gd name="T13" fmla="*/ 162 h 222"/>
                <a:gd name="T14" fmla="*/ 50 w 146"/>
                <a:gd name="T15" fmla="*/ 179 h 222"/>
                <a:gd name="T16" fmla="*/ 57 w 146"/>
                <a:gd name="T17" fmla="*/ 186 h 222"/>
                <a:gd name="T18" fmla="*/ 66 w 146"/>
                <a:gd name="T19" fmla="*/ 191 h 222"/>
                <a:gd name="T20" fmla="*/ 78 w 146"/>
                <a:gd name="T21" fmla="*/ 191 h 222"/>
                <a:gd name="T22" fmla="*/ 88 w 146"/>
                <a:gd name="T23" fmla="*/ 186 h 222"/>
                <a:gd name="T24" fmla="*/ 94 w 146"/>
                <a:gd name="T25" fmla="*/ 179 h 222"/>
                <a:gd name="T26" fmla="*/ 100 w 146"/>
                <a:gd name="T27" fmla="*/ 162 h 222"/>
                <a:gd name="T28" fmla="*/ 102 w 146"/>
                <a:gd name="T29" fmla="*/ 131 h 222"/>
                <a:gd name="T30" fmla="*/ 102 w 146"/>
                <a:gd name="T31" fmla="*/ 91 h 222"/>
                <a:gd name="T32" fmla="*/ 100 w 146"/>
                <a:gd name="T33" fmla="*/ 61 h 222"/>
                <a:gd name="T34" fmla="*/ 94 w 146"/>
                <a:gd name="T35" fmla="*/ 44 h 222"/>
                <a:gd name="T36" fmla="*/ 88 w 146"/>
                <a:gd name="T37" fmla="*/ 36 h 222"/>
                <a:gd name="T38" fmla="*/ 78 w 146"/>
                <a:gd name="T39" fmla="*/ 32 h 222"/>
                <a:gd name="T40" fmla="*/ 73 w 146"/>
                <a:gd name="T41" fmla="*/ 0 h 222"/>
                <a:gd name="T42" fmla="*/ 101 w 146"/>
                <a:gd name="T43" fmla="*/ 3 h 222"/>
                <a:gd name="T44" fmla="*/ 125 w 146"/>
                <a:gd name="T45" fmla="*/ 18 h 222"/>
                <a:gd name="T46" fmla="*/ 140 w 146"/>
                <a:gd name="T47" fmla="*/ 47 h 222"/>
                <a:gd name="T48" fmla="*/ 145 w 146"/>
                <a:gd name="T49" fmla="*/ 88 h 222"/>
                <a:gd name="T50" fmla="*/ 145 w 146"/>
                <a:gd name="T51" fmla="*/ 135 h 222"/>
                <a:gd name="T52" fmla="*/ 140 w 146"/>
                <a:gd name="T53" fmla="*/ 176 h 222"/>
                <a:gd name="T54" fmla="*/ 125 w 146"/>
                <a:gd name="T55" fmla="*/ 205 h 222"/>
                <a:gd name="T56" fmla="*/ 101 w 146"/>
                <a:gd name="T57" fmla="*/ 219 h 222"/>
                <a:gd name="T58" fmla="*/ 73 w 146"/>
                <a:gd name="T59" fmla="*/ 222 h 222"/>
                <a:gd name="T60" fmla="*/ 45 w 146"/>
                <a:gd name="T61" fmla="*/ 219 h 222"/>
                <a:gd name="T62" fmla="*/ 21 w 146"/>
                <a:gd name="T63" fmla="*/ 205 h 222"/>
                <a:gd name="T64" fmla="*/ 5 w 146"/>
                <a:gd name="T65" fmla="*/ 176 h 222"/>
                <a:gd name="T66" fmla="*/ 0 w 146"/>
                <a:gd name="T67" fmla="*/ 135 h 222"/>
                <a:gd name="T68" fmla="*/ 0 w 146"/>
                <a:gd name="T69" fmla="*/ 88 h 222"/>
                <a:gd name="T70" fmla="*/ 5 w 146"/>
                <a:gd name="T71" fmla="*/ 47 h 222"/>
                <a:gd name="T72" fmla="*/ 21 w 146"/>
                <a:gd name="T73" fmla="*/ 18 h 222"/>
                <a:gd name="T74" fmla="*/ 45 w 146"/>
                <a:gd name="T75" fmla="*/ 3 h 222"/>
                <a:gd name="T76" fmla="*/ 73 w 146"/>
                <a:gd name="T7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6" h="222">
                  <a:moveTo>
                    <a:pt x="73" y="31"/>
                  </a:moveTo>
                  <a:lnTo>
                    <a:pt x="66" y="32"/>
                  </a:lnTo>
                  <a:lnTo>
                    <a:pt x="61" y="33"/>
                  </a:lnTo>
                  <a:lnTo>
                    <a:pt x="57" y="36"/>
                  </a:lnTo>
                  <a:lnTo>
                    <a:pt x="54" y="40"/>
                  </a:lnTo>
                  <a:lnTo>
                    <a:pt x="50" y="44"/>
                  </a:lnTo>
                  <a:lnTo>
                    <a:pt x="48" y="49"/>
                  </a:lnTo>
                  <a:lnTo>
                    <a:pt x="45" y="61"/>
                  </a:lnTo>
                  <a:lnTo>
                    <a:pt x="44" y="74"/>
                  </a:lnTo>
                  <a:lnTo>
                    <a:pt x="43" y="91"/>
                  </a:lnTo>
                  <a:lnTo>
                    <a:pt x="43" y="111"/>
                  </a:lnTo>
                  <a:lnTo>
                    <a:pt x="43" y="131"/>
                  </a:lnTo>
                  <a:lnTo>
                    <a:pt x="44" y="149"/>
                  </a:lnTo>
                  <a:lnTo>
                    <a:pt x="45" y="162"/>
                  </a:lnTo>
                  <a:lnTo>
                    <a:pt x="48" y="172"/>
                  </a:lnTo>
                  <a:lnTo>
                    <a:pt x="50" y="179"/>
                  </a:lnTo>
                  <a:lnTo>
                    <a:pt x="54" y="183"/>
                  </a:lnTo>
                  <a:lnTo>
                    <a:pt x="57" y="186"/>
                  </a:lnTo>
                  <a:lnTo>
                    <a:pt x="61" y="189"/>
                  </a:lnTo>
                  <a:lnTo>
                    <a:pt x="66" y="191"/>
                  </a:lnTo>
                  <a:lnTo>
                    <a:pt x="73" y="191"/>
                  </a:lnTo>
                  <a:lnTo>
                    <a:pt x="78" y="191"/>
                  </a:lnTo>
                  <a:lnTo>
                    <a:pt x="84" y="189"/>
                  </a:lnTo>
                  <a:lnTo>
                    <a:pt x="88" y="186"/>
                  </a:lnTo>
                  <a:lnTo>
                    <a:pt x="92" y="183"/>
                  </a:lnTo>
                  <a:lnTo>
                    <a:pt x="94" y="179"/>
                  </a:lnTo>
                  <a:lnTo>
                    <a:pt x="98" y="172"/>
                  </a:lnTo>
                  <a:lnTo>
                    <a:pt x="100" y="162"/>
                  </a:lnTo>
                  <a:lnTo>
                    <a:pt x="102" y="149"/>
                  </a:lnTo>
                  <a:lnTo>
                    <a:pt x="102" y="131"/>
                  </a:lnTo>
                  <a:lnTo>
                    <a:pt x="102" y="111"/>
                  </a:lnTo>
                  <a:lnTo>
                    <a:pt x="102" y="91"/>
                  </a:lnTo>
                  <a:lnTo>
                    <a:pt x="102" y="74"/>
                  </a:lnTo>
                  <a:lnTo>
                    <a:pt x="100" y="61"/>
                  </a:lnTo>
                  <a:lnTo>
                    <a:pt x="98" y="49"/>
                  </a:lnTo>
                  <a:lnTo>
                    <a:pt x="94" y="44"/>
                  </a:lnTo>
                  <a:lnTo>
                    <a:pt x="92" y="40"/>
                  </a:lnTo>
                  <a:lnTo>
                    <a:pt x="88" y="36"/>
                  </a:lnTo>
                  <a:lnTo>
                    <a:pt x="84" y="33"/>
                  </a:lnTo>
                  <a:lnTo>
                    <a:pt x="78" y="32"/>
                  </a:lnTo>
                  <a:lnTo>
                    <a:pt x="73" y="31"/>
                  </a:lnTo>
                  <a:close/>
                  <a:moveTo>
                    <a:pt x="73" y="0"/>
                  </a:moveTo>
                  <a:lnTo>
                    <a:pt x="88" y="1"/>
                  </a:lnTo>
                  <a:lnTo>
                    <a:pt x="101" y="3"/>
                  </a:lnTo>
                  <a:lnTo>
                    <a:pt x="112" y="8"/>
                  </a:lnTo>
                  <a:lnTo>
                    <a:pt x="125" y="18"/>
                  </a:lnTo>
                  <a:lnTo>
                    <a:pt x="133" y="31"/>
                  </a:lnTo>
                  <a:lnTo>
                    <a:pt x="140" y="47"/>
                  </a:lnTo>
                  <a:lnTo>
                    <a:pt x="143" y="67"/>
                  </a:lnTo>
                  <a:lnTo>
                    <a:pt x="145" y="88"/>
                  </a:lnTo>
                  <a:lnTo>
                    <a:pt x="146" y="111"/>
                  </a:lnTo>
                  <a:lnTo>
                    <a:pt x="145" y="135"/>
                  </a:lnTo>
                  <a:lnTo>
                    <a:pt x="143" y="156"/>
                  </a:lnTo>
                  <a:lnTo>
                    <a:pt x="140" y="176"/>
                  </a:lnTo>
                  <a:lnTo>
                    <a:pt x="133" y="192"/>
                  </a:lnTo>
                  <a:lnTo>
                    <a:pt x="125" y="205"/>
                  </a:lnTo>
                  <a:lnTo>
                    <a:pt x="112" y="214"/>
                  </a:lnTo>
                  <a:lnTo>
                    <a:pt x="101" y="219"/>
                  </a:lnTo>
                  <a:lnTo>
                    <a:pt x="88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2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2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/>
            <p:cNvSpPr>
              <a:spLocks/>
            </p:cNvSpPr>
            <p:nvPr userDrawn="1"/>
          </p:nvSpPr>
          <p:spPr bwMode="auto">
            <a:xfrm>
              <a:off x="5609" y="1952"/>
              <a:ext cx="69" cy="109"/>
            </a:xfrm>
            <a:custGeom>
              <a:avLst/>
              <a:gdLst>
                <a:gd name="T0" fmla="*/ 0 w 136"/>
                <a:gd name="T1" fmla="*/ 0 h 218"/>
                <a:gd name="T2" fmla="*/ 43 w 136"/>
                <a:gd name="T3" fmla="*/ 0 h 218"/>
                <a:gd name="T4" fmla="*/ 43 w 136"/>
                <a:gd name="T5" fmla="*/ 150 h 218"/>
                <a:gd name="T6" fmla="*/ 43 w 136"/>
                <a:gd name="T7" fmla="*/ 158 h 218"/>
                <a:gd name="T8" fmla="*/ 44 w 136"/>
                <a:gd name="T9" fmla="*/ 164 h 218"/>
                <a:gd name="T10" fmla="*/ 45 w 136"/>
                <a:gd name="T11" fmla="*/ 171 h 218"/>
                <a:gd name="T12" fmla="*/ 47 w 136"/>
                <a:gd name="T13" fmla="*/ 176 h 218"/>
                <a:gd name="T14" fmla="*/ 49 w 136"/>
                <a:gd name="T15" fmla="*/ 179 h 218"/>
                <a:gd name="T16" fmla="*/ 52 w 136"/>
                <a:gd name="T17" fmla="*/ 182 h 218"/>
                <a:gd name="T18" fmla="*/ 56 w 136"/>
                <a:gd name="T19" fmla="*/ 185 h 218"/>
                <a:gd name="T20" fmla="*/ 59 w 136"/>
                <a:gd name="T21" fmla="*/ 186 h 218"/>
                <a:gd name="T22" fmla="*/ 63 w 136"/>
                <a:gd name="T23" fmla="*/ 187 h 218"/>
                <a:gd name="T24" fmla="*/ 68 w 136"/>
                <a:gd name="T25" fmla="*/ 187 h 218"/>
                <a:gd name="T26" fmla="*/ 73 w 136"/>
                <a:gd name="T27" fmla="*/ 187 h 218"/>
                <a:gd name="T28" fmla="*/ 77 w 136"/>
                <a:gd name="T29" fmla="*/ 186 h 218"/>
                <a:gd name="T30" fmla="*/ 80 w 136"/>
                <a:gd name="T31" fmla="*/ 185 h 218"/>
                <a:gd name="T32" fmla="*/ 85 w 136"/>
                <a:gd name="T33" fmla="*/ 180 h 218"/>
                <a:gd name="T34" fmla="*/ 88 w 136"/>
                <a:gd name="T35" fmla="*/ 176 h 218"/>
                <a:gd name="T36" fmla="*/ 90 w 136"/>
                <a:gd name="T37" fmla="*/ 171 h 218"/>
                <a:gd name="T38" fmla="*/ 92 w 136"/>
                <a:gd name="T39" fmla="*/ 164 h 218"/>
                <a:gd name="T40" fmla="*/ 93 w 136"/>
                <a:gd name="T41" fmla="*/ 158 h 218"/>
                <a:gd name="T42" fmla="*/ 93 w 136"/>
                <a:gd name="T43" fmla="*/ 150 h 218"/>
                <a:gd name="T44" fmla="*/ 93 w 136"/>
                <a:gd name="T45" fmla="*/ 0 h 218"/>
                <a:gd name="T46" fmla="*/ 136 w 136"/>
                <a:gd name="T47" fmla="*/ 0 h 218"/>
                <a:gd name="T48" fmla="*/ 136 w 136"/>
                <a:gd name="T49" fmla="*/ 150 h 218"/>
                <a:gd name="T50" fmla="*/ 135 w 136"/>
                <a:gd name="T51" fmla="*/ 168 h 218"/>
                <a:gd name="T52" fmla="*/ 131 w 136"/>
                <a:gd name="T53" fmla="*/ 183 h 218"/>
                <a:gd name="T54" fmla="*/ 124 w 136"/>
                <a:gd name="T55" fmla="*/ 195 h 218"/>
                <a:gd name="T56" fmla="*/ 115 w 136"/>
                <a:gd name="T57" fmla="*/ 205 h 218"/>
                <a:gd name="T58" fmla="*/ 105 w 136"/>
                <a:gd name="T59" fmla="*/ 212 h 218"/>
                <a:gd name="T60" fmla="*/ 93 w 136"/>
                <a:gd name="T61" fmla="*/ 216 h 218"/>
                <a:gd name="T62" fmla="*/ 68 w 136"/>
                <a:gd name="T63" fmla="*/ 218 h 218"/>
                <a:gd name="T64" fmla="*/ 43 w 136"/>
                <a:gd name="T65" fmla="*/ 216 h 218"/>
                <a:gd name="T66" fmla="*/ 31 w 136"/>
                <a:gd name="T67" fmla="*/ 212 h 218"/>
                <a:gd name="T68" fmla="*/ 20 w 136"/>
                <a:gd name="T69" fmla="*/ 206 h 218"/>
                <a:gd name="T70" fmla="*/ 12 w 136"/>
                <a:gd name="T71" fmla="*/ 197 h 218"/>
                <a:gd name="T72" fmla="*/ 5 w 136"/>
                <a:gd name="T73" fmla="*/ 185 h 218"/>
                <a:gd name="T74" fmla="*/ 1 w 136"/>
                <a:gd name="T75" fmla="*/ 169 h 218"/>
                <a:gd name="T76" fmla="*/ 0 w 136"/>
                <a:gd name="T77" fmla="*/ 150 h 218"/>
                <a:gd name="T78" fmla="*/ 0 w 136"/>
                <a:gd name="T7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3" y="158"/>
                  </a:lnTo>
                  <a:lnTo>
                    <a:pt x="44" y="164"/>
                  </a:lnTo>
                  <a:lnTo>
                    <a:pt x="45" y="171"/>
                  </a:lnTo>
                  <a:lnTo>
                    <a:pt x="47" y="176"/>
                  </a:lnTo>
                  <a:lnTo>
                    <a:pt x="49" y="179"/>
                  </a:lnTo>
                  <a:lnTo>
                    <a:pt x="52" y="182"/>
                  </a:lnTo>
                  <a:lnTo>
                    <a:pt x="56" y="185"/>
                  </a:lnTo>
                  <a:lnTo>
                    <a:pt x="59" y="186"/>
                  </a:lnTo>
                  <a:lnTo>
                    <a:pt x="63" y="187"/>
                  </a:lnTo>
                  <a:lnTo>
                    <a:pt x="68" y="187"/>
                  </a:lnTo>
                  <a:lnTo>
                    <a:pt x="73" y="187"/>
                  </a:lnTo>
                  <a:lnTo>
                    <a:pt x="77" y="186"/>
                  </a:lnTo>
                  <a:lnTo>
                    <a:pt x="80" y="185"/>
                  </a:lnTo>
                  <a:lnTo>
                    <a:pt x="85" y="180"/>
                  </a:lnTo>
                  <a:lnTo>
                    <a:pt x="88" y="176"/>
                  </a:lnTo>
                  <a:lnTo>
                    <a:pt x="90" y="171"/>
                  </a:lnTo>
                  <a:lnTo>
                    <a:pt x="92" y="164"/>
                  </a:lnTo>
                  <a:lnTo>
                    <a:pt x="93" y="158"/>
                  </a:lnTo>
                  <a:lnTo>
                    <a:pt x="93" y="150"/>
                  </a:lnTo>
                  <a:lnTo>
                    <a:pt x="93" y="0"/>
                  </a:lnTo>
                  <a:lnTo>
                    <a:pt x="136" y="0"/>
                  </a:lnTo>
                  <a:lnTo>
                    <a:pt x="136" y="150"/>
                  </a:lnTo>
                  <a:lnTo>
                    <a:pt x="135" y="168"/>
                  </a:lnTo>
                  <a:lnTo>
                    <a:pt x="131" y="183"/>
                  </a:lnTo>
                  <a:lnTo>
                    <a:pt x="124" y="195"/>
                  </a:lnTo>
                  <a:lnTo>
                    <a:pt x="115" y="205"/>
                  </a:lnTo>
                  <a:lnTo>
                    <a:pt x="105" y="212"/>
                  </a:lnTo>
                  <a:lnTo>
                    <a:pt x="93" y="216"/>
                  </a:lnTo>
                  <a:lnTo>
                    <a:pt x="68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0" y="206"/>
                  </a:lnTo>
                  <a:lnTo>
                    <a:pt x="12" y="197"/>
                  </a:lnTo>
                  <a:lnTo>
                    <a:pt x="5" y="185"/>
                  </a:lnTo>
                  <a:lnTo>
                    <a:pt x="1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 noEditPoints="1"/>
            </p:cNvSpPr>
            <p:nvPr userDrawn="1"/>
          </p:nvSpPr>
          <p:spPr bwMode="auto">
            <a:xfrm>
              <a:off x="5691" y="1952"/>
              <a:ext cx="73" cy="107"/>
            </a:xfrm>
            <a:custGeom>
              <a:avLst/>
              <a:gdLst>
                <a:gd name="T0" fmla="*/ 43 w 146"/>
                <a:gd name="T1" fmla="*/ 31 h 215"/>
                <a:gd name="T2" fmla="*/ 43 w 146"/>
                <a:gd name="T3" fmla="*/ 94 h 215"/>
                <a:gd name="T4" fmla="*/ 62 w 146"/>
                <a:gd name="T5" fmla="*/ 94 h 215"/>
                <a:gd name="T6" fmla="*/ 76 w 146"/>
                <a:gd name="T7" fmla="*/ 92 h 215"/>
                <a:gd name="T8" fmla="*/ 86 w 146"/>
                <a:gd name="T9" fmla="*/ 86 h 215"/>
                <a:gd name="T10" fmla="*/ 91 w 146"/>
                <a:gd name="T11" fmla="*/ 80 h 215"/>
                <a:gd name="T12" fmla="*/ 94 w 146"/>
                <a:gd name="T13" fmla="*/ 72 h 215"/>
                <a:gd name="T14" fmla="*/ 94 w 146"/>
                <a:gd name="T15" fmla="*/ 61 h 215"/>
                <a:gd name="T16" fmla="*/ 93 w 146"/>
                <a:gd name="T17" fmla="*/ 49 h 215"/>
                <a:gd name="T18" fmla="*/ 86 w 146"/>
                <a:gd name="T19" fmla="*/ 39 h 215"/>
                <a:gd name="T20" fmla="*/ 78 w 146"/>
                <a:gd name="T21" fmla="*/ 33 h 215"/>
                <a:gd name="T22" fmla="*/ 64 w 146"/>
                <a:gd name="T23" fmla="*/ 31 h 215"/>
                <a:gd name="T24" fmla="*/ 43 w 146"/>
                <a:gd name="T25" fmla="*/ 31 h 215"/>
                <a:gd name="T26" fmla="*/ 0 w 146"/>
                <a:gd name="T27" fmla="*/ 0 h 215"/>
                <a:gd name="T28" fmla="*/ 81 w 146"/>
                <a:gd name="T29" fmla="*/ 0 h 215"/>
                <a:gd name="T30" fmla="*/ 97 w 146"/>
                <a:gd name="T31" fmla="*/ 1 h 215"/>
                <a:gd name="T32" fmla="*/ 111 w 146"/>
                <a:gd name="T33" fmla="*/ 5 h 215"/>
                <a:gd name="T34" fmla="*/ 123 w 146"/>
                <a:gd name="T35" fmla="*/ 13 h 215"/>
                <a:gd name="T36" fmla="*/ 131 w 146"/>
                <a:gd name="T37" fmla="*/ 24 h 215"/>
                <a:gd name="T38" fmla="*/ 136 w 146"/>
                <a:gd name="T39" fmla="*/ 38 h 215"/>
                <a:gd name="T40" fmla="*/ 138 w 146"/>
                <a:gd name="T41" fmla="*/ 55 h 215"/>
                <a:gd name="T42" fmla="*/ 135 w 146"/>
                <a:gd name="T43" fmla="*/ 74 h 215"/>
                <a:gd name="T44" fmla="*/ 128 w 146"/>
                <a:gd name="T45" fmla="*/ 91 h 215"/>
                <a:gd name="T46" fmla="*/ 122 w 146"/>
                <a:gd name="T47" fmla="*/ 98 h 215"/>
                <a:gd name="T48" fmla="*/ 113 w 146"/>
                <a:gd name="T49" fmla="*/ 105 h 215"/>
                <a:gd name="T50" fmla="*/ 102 w 146"/>
                <a:gd name="T51" fmla="*/ 108 h 215"/>
                <a:gd name="T52" fmla="*/ 102 w 146"/>
                <a:gd name="T53" fmla="*/ 109 h 215"/>
                <a:gd name="T54" fmla="*/ 116 w 146"/>
                <a:gd name="T55" fmla="*/ 112 h 215"/>
                <a:gd name="T56" fmla="*/ 125 w 146"/>
                <a:gd name="T57" fmla="*/ 119 h 215"/>
                <a:gd name="T58" fmla="*/ 132 w 146"/>
                <a:gd name="T59" fmla="*/ 129 h 215"/>
                <a:gd name="T60" fmla="*/ 135 w 146"/>
                <a:gd name="T61" fmla="*/ 146 h 215"/>
                <a:gd name="T62" fmla="*/ 135 w 146"/>
                <a:gd name="T63" fmla="*/ 152 h 215"/>
                <a:gd name="T64" fmla="*/ 136 w 146"/>
                <a:gd name="T65" fmla="*/ 159 h 215"/>
                <a:gd name="T66" fmla="*/ 136 w 146"/>
                <a:gd name="T67" fmla="*/ 166 h 215"/>
                <a:gd name="T68" fmla="*/ 136 w 146"/>
                <a:gd name="T69" fmla="*/ 175 h 215"/>
                <a:gd name="T70" fmla="*/ 137 w 146"/>
                <a:gd name="T71" fmla="*/ 190 h 215"/>
                <a:gd name="T72" fmla="*/ 138 w 146"/>
                <a:gd name="T73" fmla="*/ 201 h 215"/>
                <a:gd name="T74" fmla="*/ 139 w 146"/>
                <a:gd name="T75" fmla="*/ 205 h 215"/>
                <a:gd name="T76" fmla="*/ 141 w 146"/>
                <a:gd name="T77" fmla="*/ 208 h 215"/>
                <a:gd name="T78" fmla="*/ 144 w 146"/>
                <a:gd name="T79" fmla="*/ 210 h 215"/>
                <a:gd name="T80" fmla="*/ 146 w 146"/>
                <a:gd name="T81" fmla="*/ 213 h 215"/>
                <a:gd name="T82" fmla="*/ 146 w 146"/>
                <a:gd name="T83" fmla="*/ 215 h 215"/>
                <a:gd name="T84" fmla="*/ 99 w 146"/>
                <a:gd name="T85" fmla="*/ 215 h 215"/>
                <a:gd name="T86" fmla="*/ 96 w 146"/>
                <a:gd name="T87" fmla="*/ 209 h 215"/>
                <a:gd name="T88" fmla="*/ 95 w 146"/>
                <a:gd name="T89" fmla="*/ 204 h 215"/>
                <a:gd name="T90" fmla="*/ 94 w 146"/>
                <a:gd name="T91" fmla="*/ 199 h 215"/>
                <a:gd name="T92" fmla="*/ 94 w 146"/>
                <a:gd name="T93" fmla="*/ 192 h 215"/>
                <a:gd name="T94" fmla="*/ 93 w 146"/>
                <a:gd name="T95" fmla="*/ 151 h 215"/>
                <a:gd name="T96" fmla="*/ 91 w 146"/>
                <a:gd name="T97" fmla="*/ 139 h 215"/>
                <a:gd name="T98" fmla="*/ 86 w 146"/>
                <a:gd name="T99" fmla="*/ 131 h 215"/>
                <a:gd name="T100" fmla="*/ 79 w 146"/>
                <a:gd name="T101" fmla="*/ 125 h 215"/>
                <a:gd name="T102" fmla="*/ 67 w 146"/>
                <a:gd name="T103" fmla="*/ 124 h 215"/>
                <a:gd name="T104" fmla="*/ 43 w 146"/>
                <a:gd name="T105" fmla="*/ 124 h 215"/>
                <a:gd name="T106" fmla="*/ 43 w 146"/>
                <a:gd name="T107" fmla="*/ 215 h 215"/>
                <a:gd name="T108" fmla="*/ 0 w 146"/>
                <a:gd name="T109" fmla="*/ 215 h 215"/>
                <a:gd name="T110" fmla="*/ 0 w 146"/>
                <a:gd name="T1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6" h="215">
                  <a:moveTo>
                    <a:pt x="43" y="31"/>
                  </a:moveTo>
                  <a:lnTo>
                    <a:pt x="43" y="94"/>
                  </a:lnTo>
                  <a:lnTo>
                    <a:pt x="62" y="94"/>
                  </a:lnTo>
                  <a:lnTo>
                    <a:pt x="76" y="92"/>
                  </a:lnTo>
                  <a:lnTo>
                    <a:pt x="86" y="86"/>
                  </a:lnTo>
                  <a:lnTo>
                    <a:pt x="91" y="80"/>
                  </a:lnTo>
                  <a:lnTo>
                    <a:pt x="94" y="72"/>
                  </a:lnTo>
                  <a:lnTo>
                    <a:pt x="94" y="61"/>
                  </a:lnTo>
                  <a:lnTo>
                    <a:pt x="93" y="49"/>
                  </a:lnTo>
                  <a:lnTo>
                    <a:pt x="86" y="39"/>
                  </a:lnTo>
                  <a:lnTo>
                    <a:pt x="78" y="33"/>
                  </a:lnTo>
                  <a:lnTo>
                    <a:pt x="64" y="31"/>
                  </a:lnTo>
                  <a:lnTo>
                    <a:pt x="43" y="31"/>
                  </a:lnTo>
                  <a:close/>
                  <a:moveTo>
                    <a:pt x="0" y="0"/>
                  </a:moveTo>
                  <a:lnTo>
                    <a:pt x="81" y="0"/>
                  </a:lnTo>
                  <a:lnTo>
                    <a:pt x="97" y="1"/>
                  </a:lnTo>
                  <a:lnTo>
                    <a:pt x="111" y="5"/>
                  </a:lnTo>
                  <a:lnTo>
                    <a:pt x="123" y="13"/>
                  </a:lnTo>
                  <a:lnTo>
                    <a:pt x="131" y="24"/>
                  </a:lnTo>
                  <a:lnTo>
                    <a:pt x="136" y="38"/>
                  </a:lnTo>
                  <a:lnTo>
                    <a:pt x="138" y="55"/>
                  </a:lnTo>
                  <a:lnTo>
                    <a:pt x="135" y="74"/>
                  </a:lnTo>
                  <a:lnTo>
                    <a:pt x="128" y="91"/>
                  </a:lnTo>
                  <a:lnTo>
                    <a:pt x="122" y="98"/>
                  </a:lnTo>
                  <a:lnTo>
                    <a:pt x="113" y="105"/>
                  </a:lnTo>
                  <a:lnTo>
                    <a:pt x="102" y="108"/>
                  </a:lnTo>
                  <a:lnTo>
                    <a:pt x="102" y="109"/>
                  </a:lnTo>
                  <a:lnTo>
                    <a:pt x="116" y="112"/>
                  </a:lnTo>
                  <a:lnTo>
                    <a:pt x="125" y="119"/>
                  </a:lnTo>
                  <a:lnTo>
                    <a:pt x="132" y="129"/>
                  </a:lnTo>
                  <a:lnTo>
                    <a:pt x="135" y="146"/>
                  </a:lnTo>
                  <a:lnTo>
                    <a:pt x="135" y="152"/>
                  </a:lnTo>
                  <a:lnTo>
                    <a:pt x="136" y="159"/>
                  </a:lnTo>
                  <a:lnTo>
                    <a:pt x="136" y="166"/>
                  </a:lnTo>
                  <a:lnTo>
                    <a:pt x="136" y="175"/>
                  </a:lnTo>
                  <a:lnTo>
                    <a:pt x="137" y="190"/>
                  </a:lnTo>
                  <a:lnTo>
                    <a:pt x="138" y="201"/>
                  </a:lnTo>
                  <a:lnTo>
                    <a:pt x="139" y="205"/>
                  </a:lnTo>
                  <a:lnTo>
                    <a:pt x="141" y="208"/>
                  </a:lnTo>
                  <a:lnTo>
                    <a:pt x="144" y="210"/>
                  </a:lnTo>
                  <a:lnTo>
                    <a:pt x="146" y="213"/>
                  </a:lnTo>
                  <a:lnTo>
                    <a:pt x="146" y="215"/>
                  </a:lnTo>
                  <a:lnTo>
                    <a:pt x="99" y="215"/>
                  </a:lnTo>
                  <a:lnTo>
                    <a:pt x="96" y="209"/>
                  </a:lnTo>
                  <a:lnTo>
                    <a:pt x="95" y="204"/>
                  </a:lnTo>
                  <a:lnTo>
                    <a:pt x="94" y="199"/>
                  </a:lnTo>
                  <a:lnTo>
                    <a:pt x="94" y="192"/>
                  </a:lnTo>
                  <a:lnTo>
                    <a:pt x="93" y="151"/>
                  </a:lnTo>
                  <a:lnTo>
                    <a:pt x="91" y="139"/>
                  </a:lnTo>
                  <a:lnTo>
                    <a:pt x="86" y="131"/>
                  </a:lnTo>
                  <a:lnTo>
                    <a:pt x="79" y="125"/>
                  </a:lnTo>
                  <a:lnTo>
                    <a:pt x="67" y="124"/>
                  </a:lnTo>
                  <a:lnTo>
                    <a:pt x="43" y="124"/>
                  </a:lnTo>
                  <a:lnTo>
                    <a:pt x="43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/>
            </p:cNvSpPr>
            <p:nvPr userDrawn="1"/>
          </p:nvSpPr>
          <p:spPr bwMode="auto">
            <a:xfrm>
              <a:off x="5807" y="1950"/>
              <a:ext cx="71" cy="111"/>
            </a:xfrm>
            <a:custGeom>
              <a:avLst/>
              <a:gdLst>
                <a:gd name="T0" fmla="*/ 83 w 142"/>
                <a:gd name="T1" fmla="*/ 1 h 222"/>
                <a:gd name="T2" fmla="*/ 106 w 142"/>
                <a:gd name="T3" fmla="*/ 7 h 222"/>
                <a:gd name="T4" fmla="*/ 125 w 142"/>
                <a:gd name="T5" fmla="*/ 21 h 222"/>
                <a:gd name="T6" fmla="*/ 133 w 142"/>
                <a:gd name="T7" fmla="*/ 43 h 222"/>
                <a:gd name="T8" fmla="*/ 135 w 142"/>
                <a:gd name="T9" fmla="*/ 63 h 222"/>
                <a:gd name="T10" fmla="*/ 92 w 142"/>
                <a:gd name="T11" fmla="*/ 49 h 222"/>
                <a:gd name="T12" fmla="*/ 81 w 142"/>
                <a:gd name="T13" fmla="*/ 33 h 222"/>
                <a:gd name="T14" fmla="*/ 65 w 142"/>
                <a:gd name="T15" fmla="*/ 32 h 222"/>
                <a:gd name="T16" fmla="*/ 58 w 142"/>
                <a:gd name="T17" fmla="*/ 33 h 222"/>
                <a:gd name="T18" fmla="*/ 50 w 142"/>
                <a:gd name="T19" fmla="*/ 40 h 222"/>
                <a:gd name="T20" fmla="*/ 46 w 142"/>
                <a:gd name="T21" fmla="*/ 47 h 222"/>
                <a:gd name="T22" fmla="*/ 45 w 142"/>
                <a:gd name="T23" fmla="*/ 57 h 222"/>
                <a:gd name="T24" fmla="*/ 47 w 142"/>
                <a:gd name="T25" fmla="*/ 69 h 222"/>
                <a:gd name="T26" fmla="*/ 57 w 142"/>
                <a:gd name="T27" fmla="*/ 80 h 222"/>
                <a:gd name="T28" fmla="*/ 101 w 142"/>
                <a:gd name="T29" fmla="*/ 100 h 222"/>
                <a:gd name="T30" fmla="*/ 121 w 142"/>
                <a:gd name="T31" fmla="*/ 112 h 222"/>
                <a:gd name="T32" fmla="*/ 133 w 142"/>
                <a:gd name="T33" fmla="*/ 124 h 222"/>
                <a:gd name="T34" fmla="*/ 140 w 142"/>
                <a:gd name="T35" fmla="*/ 139 h 222"/>
                <a:gd name="T36" fmla="*/ 140 w 142"/>
                <a:gd name="T37" fmla="*/ 178 h 222"/>
                <a:gd name="T38" fmla="*/ 122 w 142"/>
                <a:gd name="T39" fmla="*/ 207 h 222"/>
                <a:gd name="T40" fmla="*/ 89 w 142"/>
                <a:gd name="T41" fmla="*/ 220 h 222"/>
                <a:gd name="T42" fmla="*/ 45 w 142"/>
                <a:gd name="T43" fmla="*/ 220 h 222"/>
                <a:gd name="T44" fmla="*/ 15 w 142"/>
                <a:gd name="T45" fmla="*/ 206 h 222"/>
                <a:gd name="T46" fmla="*/ 1 w 142"/>
                <a:gd name="T47" fmla="*/ 179 h 222"/>
                <a:gd name="T48" fmla="*/ 0 w 142"/>
                <a:gd name="T49" fmla="*/ 152 h 222"/>
                <a:gd name="T50" fmla="*/ 43 w 142"/>
                <a:gd name="T51" fmla="*/ 158 h 222"/>
                <a:gd name="T52" fmla="*/ 44 w 142"/>
                <a:gd name="T53" fmla="*/ 171 h 222"/>
                <a:gd name="T54" fmla="*/ 48 w 142"/>
                <a:gd name="T55" fmla="*/ 182 h 222"/>
                <a:gd name="T56" fmla="*/ 57 w 142"/>
                <a:gd name="T57" fmla="*/ 189 h 222"/>
                <a:gd name="T58" fmla="*/ 65 w 142"/>
                <a:gd name="T59" fmla="*/ 191 h 222"/>
                <a:gd name="T60" fmla="*/ 81 w 142"/>
                <a:gd name="T61" fmla="*/ 190 h 222"/>
                <a:gd name="T62" fmla="*/ 94 w 142"/>
                <a:gd name="T63" fmla="*/ 177 h 222"/>
                <a:gd name="T64" fmla="*/ 97 w 142"/>
                <a:gd name="T65" fmla="*/ 157 h 222"/>
                <a:gd name="T66" fmla="*/ 92 w 142"/>
                <a:gd name="T67" fmla="*/ 148 h 222"/>
                <a:gd name="T68" fmla="*/ 84 w 142"/>
                <a:gd name="T69" fmla="*/ 139 h 222"/>
                <a:gd name="T70" fmla="*/ 59 w 142"/>
                <a:gd name="T71" fmla="*/ 128 h 222"/>
                <a:gd name="T72" fmla="*/ 33 w 142"/>
                <a:gd name="T73" fmla="*/ 117 h 222"/>
                <a:gd name="T74" fmla="*/ 16 w 142"/>
                <a:gd name="T75" fmla="*/ 104 h 222"/>
                <a:gd name="T76" fmla="*/ 5 w 142"/>
                <a:gd name="T77" fmla="*/ 86 h 222"/>
                <a:gd name="T78" fmla="*/ 2 w 142"/>
                <a:gd name="T79" fmla="*/ 62 h 222"/>
                <a:gd name="T80" fmla="*/ 11 w 142"/>
                <a:gd name="T81" fmla="*/ 28 h 222"/>
                <a:gd name="T82" fmla="*/ 33 w 142"/>
                <a:gd name="T83" fmla="*/ 6 h 222"/>
                <a:gd name="T84" fmla="*/ 69 w 142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6" y="7"/>
                  </a:lnTo>
                  <a:lnTo>
                    <a:pt x="116" y="13"/>
                  </a:lnTo>
                  <a:lnTo>
                    <a:pt x="125" y="21"/>
                  </a:lnTo>
                  <a:lnTo>
                    <a:pt x="130" y="31"/>
                  </a:lnTo>
                  <a:lnTo>
                    <a:pt x="133" y="43"/>
                  </a:lnTo>
                  <a:lnTo>
                    <a:pt x="135" y="57"/>
                  </a:lnTo>
                  <a:lnTo>
                    <a:pt x="135" y="63"/>
                  </a:lnTo>
                  <a:lnTo>
                    <a:pt x="93" y="63"/>
                  </a:lnTo>
                  <a:lnTo>
                    <a:pt x="92" y="49"/>
                  </a:lnTo>
                  <a:lnTo>
                    <a:pt x="88" y="40"/>
                  </a:lnTo>
                  <a:lnTo>
                    <a:pt x="81" y="33"/>
                  </a:lnTo>
                  <a:lnTo>
                    <a:pt x="70" y="31"/>
                  </a:lnTo>
                  <a:lnTo>
                    <a:pt x="65" y="32"/>
                  </a:lnTo>
                  <a:lnTo>
                    <a:pt x="61" y="32"/>
                  </a:lnTo>
                  <a:lnTo>
                    <a:pt x="58" y="33"/>
                  </a:lnTo>
                  <a:lnTo>
                    <a:pt x="54" y="36"/>
                  </a:lnTo>
                  <a:lnTo>
                    <a:pt x="50" y="40"/>
                  </a:lnTo>
                  <a:lnTo>
                    <a:pt x="48" y="43"/>
                  </a:lnTo>
                  <a:lnTo>
                    <a:pt x="46" y="47"/>
                  </a:lnTo>
                  <a:lnTo>
                    <a:pt x="46" y="51"/>
                  </a:lnTo>
                  <a:lnTo>
                    <a:pt x="45" y="57"/>
                  </a:lnTo>
                  <a:lnTo>
                    <a:pt x="46" y="62"/>
                  </a:lnTo>
                  <a:lnTo>
                    <a:pt x="47" y="69"/>
                  </a:lnTo>
                  <a:lnTo>
                    <a:pt x="49" y="73"/>
                  </a:lnTo>
                  <a:lnTo>
                    <a:pt x="57" y="80"/>
                  </a:lnTo>
                  <a:lnTo>
                    <a:pt x="68" y="86"/>
                  </a:lnTo>
                  <a:lnTo>
                    <a:pt x="101" y="100"/>
                  </a:lnTo>
                  <a:lnTo>
                    <a:pt x="112" y="105"/>
                  </a:lnTo>
                  <a:lnTo>
                    <a:pt x="121" y="112"/>
                  </a:lnTo>
                  <a:lnTo>
                    <a:pt x="128" y="117"/>
                  </a:lnTo>
                  <a:lnTo>
                    <a:pt x="133" y="124"/>
                  </a:lnTo>
                  <a:lnTo>
                    <a:pt x="138" y="131"/>
                  </a:lnTo>
                  <a:lnTo>
                    <a:pt x="140" y="139"/>
                  </a:lnTo>
                  <a:lnTo>
                    <a:pt x="142" y="157"/>
                  </a:lnTo>
                  <a:lnTo>
                    <a:pt x="140" y="178"/>
                  </a:lnTo>
                  <a:lnTo>
                    <a:pt x="133" y="194"/>
                  </a:lnTo>
                  <a:lnTo>
                    <a:pt x="122" y="207"/>
                  </a:lnTo>
                  <a:lnTo>
                    <a:pt x="107" y="216"/>
                  </a:lnTo>
                  <a:lnTo>
                    <a:pt x="89" y="220"/>
                  </a:lnTo>
                  <a:lnTo>
                    <a:pt x="68" y="222"/>
                  </a:lnTo>
                  <a:lnTo>
                    <a:pt x="45" y="220"/>
                  </a:lnTo>
                  <a:lnTo>
                    <a:pt x="28" y="214"/>
                  </a:lnTo>
                  <a:lnTo>
                    <a:pt x="15" y="206"/>
                  </a:lnTo>
                  <a:lnTo>
                    <a:pt x="6" y="194"/>
                  </a:lnTo>
                  <a:lnTo>
                    <a:pt x="1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3" y="165"/>
                  </a:lnTo>
                  <a:lnTo>
                    <a:pt x="44" y="171"/>
                  </a:lnTo>
                  <a:lnTo>
                    <a:pt x="45" y="178"/>
                  </a:lnTo>
                  <a:lnTo>
                    <a:pt x="48" y="182"/>
                  </a:lnTo>
                  <a:lnTo>
                    <a:pt x="53" y="185"/>
                  </a:lnTo>
                  <a:lnTo>
                    <a:pt x="57" y="189"/>
                  </a:lnTo>
                  <a:lnTo>
                    <a:pt x="61" y="190"/>
                  </a:lnTo>
                  <a:lnTo>
                    <a:pt x="65" y="191"/>
                  </a:lnTo>
                  <a:lnTo>
                    <a:pt x="71" y="191"/>
                  </a:lnTo>
                  <a:lnTo>
                    <a:pt x="81" y="190"/>
                  </a:lnTo>
                  <a:lnTo>
                    <a:pt x="89" y="184"/>
                  </a:lnTo>
                  <a:lnTo>
                    <a:pt x="94" y="177"/>
                  </a:lnTo>
                  <a:lnTo>
                    <a:pt x="97" y="165"/>
                  </a:lnTo>
                  <a:lnTo>
                    <a:pt x="97" y="157"/>
                  </a:lnTo>
                  <a:lnTo>
                    <a:pt x="94" y="152"/>
                  </a:lnTo>
                  <a:lnTo>
                    <a:pt x="92" y="148"/>
                  </a:lnTo>
                  <a:lnTo>
                    <a:pt x="88" y="142"/>
                  </a:lnTo>
                  <a:lnTo>
                    <a:pt x="84" y="139"/>
                  </a:lnTo>
                  <a:lnTo>
                    <a:pt x="76" y="135"/>
                  </a:lnTo>
                  <a:lnTo>
                    <a:pt x="59" y="128"/>
                  </a:lnTo>
                  <a:lnTo>
                    <a:pt x="45" y="123"/>
                  </a:lnTo>
                  <a:lnTo>
                    <a:pt x="33" y="117"/>
                  </a:lnTo>
                  <a:lnTo>
                    <a:pt x="23" y="111"/>
                  </a:lnTo>
                  <a:lnTo>
                    <a:pt x="16" y="104"/>
                  </a:lnTo>
                  <a:lnTo>
                    <a:pt x="9" y="96"/>
                  </a:lnTo>
                  <a:lnTo>
                    <a:pt x="5" y="86"/>
                  </a:lnTo>
                  <a:lnTo>
                    <a:pt x="3" y="75"/>
                  </a:lnTo>
                  <a:lnTo>
                    <a:pt x="2" y="62"/>
                  </a:lnTo>
                  <a:lnTo>
                    <a:pt x="4" y="43"/>
                  </a:lnTo>
                  <a:lnTo>
                    <a:pt x="11" y="28"/>
                  </a:lnTo>
                  <a:lnTo>
                    <a:pt x="20" y="15"/>
                  </a:lnTo>
                  <a:lnTo>
                    <a:pt x="33" y="6"/>
                  </a:lnTo>
                  <a:lnTo>
                    <a:pt x="49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/>
            </p:cNvSpPr>
            <p:nvPr userDrawn="1"/>
          </p:nvSpPr>
          <p:spPr bwMode="auto">
            <a:xfrm>
              <a:off x="5888" y="1952"/>
              <a:ext cx="68" cy="109"/>
            </a:xfrm>
            <a:custGeom>
              <a:avLst/>
              <a:gdLst>
                <a:gd name="T0" fmla="*/ 0 w 137"/>
                <a:gd name="T1" fmla="*/ 0 h 218"/>
                <a:gd name="T2" fmla="*/ 43 w 137"/>
                <a:gd name="T3" fmla="*/ 0 h 218"/>
                <a:gd name="T4" fmla="*/ 43 w 137"/>
                <a:gd name="T5" fmla="*/ 150 h 218"/>
                <a:gd name="T6" fmla="*/ 43 w 137"/>
                <a:gd name="T7" fmla="*/ 158 h 218"/>
                <a:gd name="T8" fmla="*/ 44 w 137"/>
                <a:gd name="T9" fmla="*/ 164 h 218"/>
                <a:gd name="T10" fmla="*/ 45 w 137"/>
                <a:gd name="T11" fmla="*/ 171 h 218"/>
                <a:gd name="T12" fmla="*/ 48 w 137"/>
                <a:gd name="T13" fmla="*/ 176 h 218"/>
                <a:gd name="T14" fmla="*/ 50 w 137"/>
                <a:gd name="T15" fmla="*/ 179 h 218"/>
                <a:gd name="T16" fmla="*/ 53 w 137"/>
                <a:gd name="T17" fmla="*/ 182 h 218"/>
                <a:gd name="T18" fmla="*/ 56 w 137"/>
                <a:gd name="T19" fmla="*/ 185 h 218"/>
                <a:gd name="T20" fmla="*/ 59 w 137"/>
                <a:gd name="T21" fmla="*/ 186 h 218"/>
                <a:gd name="T22" fmla="*/ 64 w 137"/>
                <a:gd name="T23" fmla="*/ 187 h 218"/>
                <a:gd name="T24" fmla="*/ 68 w 137"/>
                <a:gd name="T25" fmla="*/ 187 h 218"/>
                <a:gd name="T26" fmla="*/ 73 w 137"/>
                <a:gd name="T27" fmla="*/ 187 h 218"/>
                <a:gd name="T28" fmla="*/ 78 w 137"/>
                <a:gd name="T29" fmla="*/ 186 h 218"/>
                <a:gd name="T30" fmla="*/ 81 w 137"/>
                <a:gd name="T31" fmla="*/ 185 h 218"/>
                <a:gd name="T32" fmla="*/ 85 w 137"/>
                <a:gd name="T33" fmla="*/ 180 h 218"/>
                <a:gd name="T34" fmla="*/ 88 w 137"/>
                <a:gd name="T35" fmla="*/ 176 h 218"/>
                <a:gd name="T36" fmla="*/ 91 w 137"/>
                <a:gd name="T37" fmla="*/ 171 h 218"/>
                <a:gd name="T38" fmla="*/ 93 w 137"/>
                <a:gd name="T39" fmla="*/ 164 h 218"/>
                <a:gd name="T40" fmla="*/ 93 w 137"/>
                <a:gd name="T41" fmla="*/ 158 h 218"/>
                <a:gd name="T42" fmla="*/ 94 w 137"/>
                <a:gd name="T43" fmla="*/ 150 h 218"/>
                <a:gd name="T44" fmla="*/ 94 w 137"/>
                <a:gd name="T45" fmla="*/ 0 h 218"/>
                <a:gd name="T46" fmla="*/ 137 w 137"/>
                <a:gd name="T47" fmla="*/ 0 h 218"/>
                <a:gd name="T48" fmla="*/ 137 w 137"/>
                <a:gd name="T49" fmla="*/ 150 h 218"/>
                <a:gd name="T50" fmla="*/ 136 w 137"/>
                <a:gd name="T51" fmla="*/ 168 h 218"/>
                <a:gd name="T52" fmla="*/ 132 w 137"/>
                <a:gd name="T53" fmla="*/ 183 h 218"/>
                <a:gd name="T54" fmla="*/ 124 w 137"/>
                <a:gd name="T55" fmla="*/ 195 h 218"/>
                <a:gd name="T56" fmla="*/ 115 w 137"/>
                <a:gd name="T57" fmla="*/ 205 h 218"/>
                <a:gd name="T58" fmla="*/ 106 w 137"/>
                <a:gd name="T59" fmla="*/ 212 h 218"/>
                <a:gd name="T60" fmla="*/ 94 w 137"/>
                <a:gd name="T61" fmla="*/ 216 h 218"/>
                <a:gd name="T62" fmla="*/ 68 w 137"/>
                <a:gd name="T63" fmla="*/ 218 h 218"/>
                <a:gd name="T64" fmla="*/ 43 w 137"/>
                <a:gd name="T65" fmla="*/ 216 h 218"/>
                <a:gd name="T66" fmla="*/ 31 w 137"/>
                <a:gd name="T67" fmla="*/ 212 h 218"/>
                <a:gd name="T68" fmla="*/ 21 w 137"/>
                <a:gd name="T69" fmla="*/ 206 h 218"/>
                <a:gd name="T70" fmla="*/ 12 w 137"/>
                <a:gd name="T71" fmla="*/ 197 h 218"/>
                <a:gd name="T72" fmla="*/ 6 w 137"/>
                <a:gd name="T73" fmla="*/ 185 h 218"/>
                <a:gd name="T74" fmla="*/ 1 w 137"/>
                <a:gd name="T75" fmla="*/ 169 h 218"/>
                <a:gd name="T76" fmla="*/ 0 w 137"/>
                <a:gd name="T77" fmla="*/ 150 h 218"/>
                <a:gd name="T78" fmla="*/ 0 w 137"/>
                <a:gd name="T7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7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3" y="158"/>
                  </a:lnTo>
                  <a:lnTo>
                    <a:pt x="44" y="164"/>
                  </a:lnTo>
                  <a:lnTo>
                    <a:pt x="45" y="171"/>
                  </a:lnTo>
                  <a:lnTo>
                    <a:pt x="48" y="176"/>
                  </a:lnTo>
                  <a:lnTo>
                    <a:pt x="50" y="179"/>
                  </a:lnTo>
                  <a:lnTo>
                    <a:pt x="53" y="182"/>
                  </a:lnTo>
                  <a:lnTo>
                    <a:pt x="56" y="185"/>
                  </a:lnTo>
                  <a:lnTo>
                    <a:pt x="59" y="186"/>
                  </a:lnTo>
                  <a:lnTo>
                    <a:pt x="64" y="187"/>
                  </a:lnTo>
                  <a:lnTo>
                    <a:pt x="68" y="187"/>
                  </a:lnTo>
                  <a:lnTo>
                    <a:pt x="73" y="187"/>
                  </a:lnTo>
                  <a:lnTo>
                    <a:pt x="78" y="186"/>
                  </a:lnTo>
                  <a:lnTo>
                    <a:pt x="81" y="185"/>
                  </a:lnTo>
                  <a:lnTo>
                    <a:pt x="85" y="180"/>
                  </a:lnTo>
                  <a:lnTo>
                    <a:pt x="88" y="176"/>
                  </a:lnTo>
                  <a:lnTo>
                    <a:pt x="91" y="171"/>
                  </a:lnTo>
                  <a:lnTo>
                    <a:pt x="93" y="164"/>
                  </a:lnTo>
                  <a:lnTo>
                    <a:pt x="93" y="158"/>
                  </a:lnTo>
                  <a:lnTo>
                    <a:pt x="94" y="150"/>
                  </a:lnTo>
                  <a:lnTo>
                    <a:pt x="94" y="0"/>
                  </a:lnTo>
                  <a:lnTo>
                    <a:pt x="137" y="0"/>
                  </a:lnTo>
                  <a:lnTo>
                    <a:pt x="137" y="150"/>
                  </a:lnTo>
                  <a:lnTo>
                    <a:pt x="136" y="168"/>
                  </a:lnTo>
                  <a:lnTo>
                    <a:pt x="132" y="183"/>
                  </a:lnTo>
                  <a:lnTo>
                    <a:pt x="124" y="195"/>
                  </a:lnTo>
                  <a:lnTo>
                    <a:pt x="115" y="205"/>
                  </a:lnTo>
                  <a:lnTo>
                    <a:pt x="106" y="212"/>
                  </a:lnTo>
                  <a:lnTo>
                    <a:pt x="94" y="216"/>
                  </a:lnTo>
                  <a:lnTo>
                    <a:pt x="68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1" y="206"/>
                  </a:lnTo>
                  <a:lnTo>
                    <a:pt x="12" y="197"/>
                  </a:lnTo>
                  <a:lnTo>
                    <a:pt x="6" y="185"/>
                  </a:lnTo>
                  <a:lnTo>
                    <a:pt x="1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5967" y="1950"/>
              <a:ext cx="71" cy="111"/>
            </a:xfrm>
            <a:custGeom>
              <a:avLst/>
              <a:gdLst>
                <a:gd name="T0" fmla="*/ 87 w 141"/>
                <a:gd name="T1" fmla="*/ 1 h 222"/>
                <a:gd name="T2" fmla="*/ 109 w 141"/>
                <a:gd name="T3" fmla="*/ 7 h 222"/>
                <a:gd name="T4" fmla="*/ 129 w 141"/>
                <a:gd name="T5" fmla="*/ 27 h 222"/>
                <a:gd name="T6" fmla="*/ 137 w 141"/>
                <a:gd name="T7" fmla="*/ 51 h 222"/>
                <a:gd name="T8" fmla="*/ 95 w 141"/>
                <a:gd name="T9" fmla="*/ 76 h 222"/>
                <a:gd name="T10" fmla="*/ 93 w 141"/>
                <a:gd name="T11" fmla="*/ 50 h 222"/>
                <a:gd name="T12" fmla="*/ 86 w 141"/>
                <a:gd name="T13" fmla="*/ 36 h 222"/>
                <a:gd name="T14" fmla="*/ 69 w 141"/>
                <a:gd name="T15" fmla="*/ 31 h 222"/>
                <a:gd name="T16" fmla="*/ 60 w 141"/>
                <a:gd name="T17" fmla="*/ 33 h 222"/>
                <a:gd name="T18" fmla="*/ 53 w 141"/>
                <a:gd name="T19" fmla="*/ 40 h 222"/>
                <a:gd name="T20" fmla="*/ 48 w 141"/>
                <a:gd name="T21" fmla="*/ 50 h 222"/>
                <a:gd name="T22" fmla="*/ 44 w 141"/>
                <a:gd name="T23" fmla="*/ 75 h 222"/>
                <a:gd name="T24" fmla="*/ 43 w 141"/>
                <a:gd name="T25" fmla="*/ 114 h 222"/>
                <a:gd name="T26" fmla="*/ 45 w 141"/>
                <a:gd name="T27" fmla="*/ 154 h 222"/>
                <a:gd name="T28" fmla="*/ 49 w 141"/>
                <a:gd name="T29" fmla="*/ 177 h 222"/>
                <a:gd name="T30" fmla="*/ 54 w 141"/>
                <a:gd name="T31" fmla="*/ 185 h 222"/>
                <a:gd name="T32" fmla="*/ 62 w 141"/>
                <a:gd name="T33" fmla="*/ 190 h 222"/>
                <a:gd name="T34" fmla="*/ 71 w 141"/>
                <a:gd name="T35" fmla="*/ 191 h 222"/>
                <a:gd name="T36" fmla="*/ 81 w 141"/>
                <a:gd name="T37" fmla="*/ 189 h 222"/>
                <a:gd name="T38" fmla="*/ 87 w 141"/>
                <a:gd name="T39" fmla="*/ 184 h 222"/>
                <a:gd name="T40" fmla="*/ 92 w 141"/>
                <a:gd name="T41" fmla="*/ 177 h 222"/>
                <a:gd name="T42" fmla="*/ 95 w 141"/>
                <a:gd name="T43" fmla="*/ 165 h 222"/>
                <a:gd name="T44" fmla="*/ 97 w 141"/>
                <a:gd name="T45" fmla="*/ 137 h 222"/>
                <a:gd name="T46" fmla="*/ 141 w 141"/>
                <a:gd name="T47" fmla="*/ 154 h 222"/>
                <a:gd name="T48" fmla="*/ 134 w 141"/>
                <a:gd name="T49" fmla="*/ 184 h 222"/>
                <a:gd name="T50" fmla="*/ 119 w 141"/>
                <a:gd name="T51" fmla="*/ 208 h 222"/>
                <a:gd name="T52" fmla="*/ 92 w 141"/>
                <a:gd name="T53" fmla="*/ 221 h 222"/>
                <a:gd name="T54" fmla="*/ 58 w 141"/>
                <a:gd name="T55" fmla="*/ 221 h 222"/>
                <a:gd name="T56" fmla="*/ 34 w 141"/>
                <a:gd name="T57" fmla="*/ 214 h 222"/>
                <a:gd name="T58" fmla="*/ 11 w 141"/>
                <a:gd name="T59" fmla="*/ 192 h 222"/>
                <a:gd name="T60" fmla="*/ 2 w 141"/>
                <a:gd name="T61" fmla="*/ 156 h 222"/>
                <a:gd name="T62" fmla="*/ 0 w 141"/>
                <a:gd name="T63" fmla="*/ 111 h 222"/>
                <a:gd name="T64" fmla="*/ 2 w 141"/>
                <a:gd name="T65" fmla="*/ 67 h 222"/>
                <a:gd name="T66" fmla="*/ 11 w 141"/>
                <a:gd name="T67" fmla="*/ 31 h 222"/>
                <a:gd name="T68" fmla="*/ 34 w 141"/>
                <a:gd name="T69" fmla="*/ 8 h 222"/>
                <a:gd name="T70" fmla="*/ 58 w 141"/>
                <a:gd name="T71" fmla="*/ 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" h="222">
                  <a:moveTo>
                    <a:pt x="73" y="0"/>
                  </a:moveTo>
                  <a:lnTo>
                    <a:pt x="87" y="1"/>
                  </a:lnTo>
                  <a:lnTo>
                    <a:pt x="99" y="3"/>
                  </a:lnTo>
                  <a:lnTo>
                    <a:pt x="109" y="7"/>
                  </a:lnTo>
                  <a:lnTo>
                    <a:pt x="121" y="16"/>
                  </a:lnTo>
                  <a:lnTo>
                    <a:pt x="129" y="27"/>
                  </a:lnTo>
                  <a:lnTo>
                    <a:pt x="134" y="39"/>
                  </a:lnTo>
                  <a:lnTo>
                    <a:pt x="137" y="51"/>
                  </a:lnTo>
                  <a:lnTo>
                    <a:pt x="139" y="76"/>
                  </a:lnTo>
                  <a:lnTo>
                    <a:pt x="95" y="76"/>
                  </a:lnTo>
                  <a:lnTo>
                    <a:pt x="95" y="62"/>
                  </a:lnTo>
                  <a:lnTo>
                    <a:pt x="93" y="50"/>
                  </a:lnTo>
                  <a:lnTo>
                    <a:pt x="90" y="42"/>
                  </a:lnTo>
                  <a:lnTo>
                    <a:pt x="86" y="36"/>
                  </a:lnTo>
                  <a:lnTo>
                    <a:pt x="79" y="33"/>
                  </a:lnTo>
                  <a:lnTo>
                    <a:pt x="69" y="31"/>
                  </a:lnTo>
                  <a:lnTo>
                    <a:pt x="65" y="32"/>
                  </a:lnTo>
                  <a:lnTo>
                    <a:pt x="60" y="33"/>
                  </a:lnTo>
                  <a:lnTo>
                    <a:pt x="57" y="36"/>
                  </a:lnTo>
                  <a:lnTo>
                    <a:pt x="53" y="40"/>
                  </a:lnTo>
                  <a:lnTo>
                    <a:pt x="50" y="44"/>
                  </a:lnTo>
                  <a:lnTo>
                    <a:pt x="48" y="50"/>
                  </a:lnTo>
                  <a:lnTo>
                    <a:pt x="46" y="61"/>
                  </a:lnTo>
                  <a:lnTo>
                    <a:pt x="44" y="75"/>
                  </a:lnTo>
                  <a:lnTo>
                    <a:pt x="43" y="94"/>
                  </a:lnTo>
                  <a:lnTo>
                    <a:pt x="43" y="114"/>
                  </a:lnTo>
                  <a:lnTo>
                    <a:pt x="44" y="137"/>
                  </a:lnTo>
                  <a:lnTo>
                    <a:pt x="45" y="154"/>
                  </a:lnTo>
                  <a:lnTo>
                    <a:pt x="47" y="167"/>
                  </a:lnTo>
                  <a:lnTo>
                    <a:pt x="49" y="177"/>
                  </a:lnTo>
                  <a:lnTo>
                    <a:pt x="52" y="182"/>
                  </a:lnTo>
                  <a:lnTo>
                    <a:pt x="54" y="185"/>
                  </a:lnTo>
                  <a:lnTo>
                    <a:pt x="59" y="189"/>
                  </a:lnTo>
                  <a:lnTo>
                    <a:pt x="62" y="190"/>
                  </a:lnTo>
                  <a:lnTo>
                    <a:pt x="66" y="191"/>
                  </a:lnTo>
                  <a:lnTo>
                    <a:pt x="71" y="191"/>
                  </a:lnTo>
                  <a:lnTo>
                    <a:pt x="76" y="191"/>
                  </a:lnTo>
                  <a:lnTo>
                    <a:pt x="81" y="189"/>
                  </a:lnTo>
                  <a:lnTo>
                    <a:pt x="85" y="187"/>
                  </a:lnTo>
                  <a:lnTo>
                    <a:pt x="87" y="184"/>
                  </a:lnTo>
                  <a:lnTo>
                    <a:pt x="90" y="181"/>
                  </a:lnTo>
                  <a:lnTo>
                    <a:pt x="92" y="177"/>
                  </a:lnTo>
                  <a:lnTo>
                    <a:pt x="94" y="171"/>
                  </a:lnTo>
                  <a:lnTo>
                    <a:pt x="95" y="165"/>
                  </a:lnTo>
                  <a:lnTo>
                    <a:pt x="97" y="152"/>
                  </a:lnTo>
                  <a:lnTo>
                    <a:pt x="97" y="137"/>
                  </a:lnTo>
                  <a:lnTo>
                    <a:pt x="141" y="137"/>
                  </a:lnTo>
                  <a:lnTo>
                    <a:pt x="141" y="154"/>
                  </a:lnTo>
                  <a:lnTo>
                    <a:pt x="138" y="169"/>
                  </a:lnTo>
                  <a:lnTo>
                    <a:pt x="134" y="184"/>
                  </a:lnTo>
                  <a:lnTo>
                    <a:pt x="128" y="197"/>
                  </a:lnTo>
                  <a:lnTo>
                    <a:pt x="119" y="208"/>
                  </a:lnTo>
                  <a:lnTo>
                    <a:pt x="107" y="216"/>
                  </a:lnTo>
                  <a:lnTo>
                    <a:pt x="92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1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1" y="135"/>
                  </a:lnTo>
                  <a:lnTo>
                    <a:pt x="0" y="111"/>
                  </a:lnTo>
                  <a:lnTo>
                    <a:pt x="1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1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6048" y="1950"/>
              <a:ext cx="70" cy="111"/>
            </a:xfrm>
            <a:custGeom>
              <a:avLst/>
              <a:gdLst>
                <a:gd name="T0" fmla="*/ 87 w 141"/>
                <a:gd name="T1" fmla="*/ 1 h 222"/>
                <a:gd name="T2" fmla="*/ 110 w 141"/>
                <a:gd name="T3" fmla="*/ 7 h 222"/>
                <a:gd name="T4" fmla="*/ 129 w 141"/>
                <a:gd name="T5" fmla="*/ 27 h 222"/>
                <a:gd name="T6" fmla="*/ 138 w 141"/>
                <a:gd name="T7" fmla="*/ 51 h 222"/>
                <a:gd name="T8" fmla="*/ 96 w 141"/>
                <a:gd name="T9" fmla="*/ 76 h 222"/>
                <a:gd name="T10" fmla="*/ 94 w 141"/>
                <a:gd name="T11" fmla="*/ 50 h 222"/>
                <a:gd name="T12" fmla="*/ 86 w 141"/>
                <a:gd name="T13" fmla="*/ 36 h 222"/>
                <a:gd name="T14" fmla="*/ 70 w 141"/>
                <a:gd name="T15" fmla="*/ 31 h 222"/>
                <a:gd name="T16" fmla="*/ 60 w 141"/>
                <a:gd name="T17" fmla="*/ 33 h 222"/>
                <a:gd name="T18" fmla="*/ 54 w 141"/>
                <a:gd name="T19" fmla="*/ 40 h 222"/>
                <a:gd name="T20" fmla="*/ 48 w 141"/>
                <a:gd name="T21" fmla="*/ 50 h 222"/>
                <a:gd name="T22" fmla="*/ 44 w 141"/>
                <a:gd name="T23" fmla="*/ 75 h 222"/>
                <a:gd name="T24" fmla="*/ 43 w 141"/>
                <a:gd name="T25" fmla="*/ 114 h 222"/>
                <a:gd name="T26" fmla="*/ 44 w 141"/>
                <a:gd name="T27" fmla="*/ 154 h 222"/>
                <a:gd name="T28" fmla="*/ 49 w 141"/>
                <a:gd name="T29" fmla="*/ 177 h 222"/>
                <a:gd name="T30" fmla="*/ 55 w 141"/>
                <a:gd name="T31" fmla="*/ 185 h 222"/>
                <a:gd name="T32" fmla="*/ 62 w 141"/>
                <a:gd name="T33" fmla="*/ 190 h 222"/>
                <a:gd name="T34" fmla="*/ 71 w 141"/>
                <a:gd name="T35" fmla="*/ 191 h 222"/>
                <a:gd name="T36" fmla="*/ 82 w 141"/>
                <a:gd name="T37" fmla="*/ 189 h 222"/>
                <a:gd name="T38" fmla="*/ 87 w 141"/>
                <a:gd name="T39" fmla="*/ 184 h 222"/>
                <a:gd name="T40" fmla="*/ 93 w 141"/>
                <a:gd name="T41" fmla="*/ 177 h 222"/>
                <a:gd name="T42" fmla="*/ 96 w 141"/>
                <a:gd name="T43" fmla="*/ 165 h 222"/>
                <a:gd name="T44" fmla="*/ 98 w 141"/>
                <a:gd name="T45" fmla="*/ 137 h 222"/>
                <a:gd name="T46" fmla="*/ 140 w 141"/>
                <a:gd name="T47" fmla="*/ 154 h 222"/>
                <a:gd name="T48" fmla="*/ 135 w 141"/>
                <a:gd name="T49" fmla="*/ 184 h 222"/>
                <a:gd name="T50" fmla="*/ 119 w 141"/>
                <a:gd name="T51" fmla="*/ 208 h 222"/>
                <a:gd name="T52" fmla="*/ 93 w 141"/>
                <a:gd name="T53" fmla="*/ 221 h 222"/>
                <a:gd name="T54" fmla="*/ 58 w 141"/>
                <a:gd name="T55" fmla="*/ 221 h 222"/>
                <a:gd name="T56" fmla="*/ 34 w 141"/>
                <a:gd name="T57" fmla="*/ 214 h 222"/>
                <a:gd name="T58" fmla="*/ 12 w 141"/>
                <a:gd name="T59" fmla="*/ 192 h 222"/>
                <a:gd name="T60" fmla="*/ 2 w 141"/>
                <a:gd name="T61" fmla="*/ 156 h 222"/>
                <a:gd name="T62" fmla="*/ 0 w 141"/>
                <a:gd name="T63" fmla="*/ 111 h 222"/>
                <a:gd name="T64" fmla="*/ 2 w 141"/>
                <a:gd name="T65" fmla="*/ 67 h 222"/>
                <a:gd name="T66" fmla="*/ 12 w 141"/>
                <a:gd name="T67" fmla="*/ 31 h 222"/>
                <a:gd name="T68" fmla="*/ 34 w 141"/>
                <a:gd name="T69" fmla="*/ 8 h 222"/>
                <a:gd name="T70" fmla="*/ 58 w 141"/>
                <a:gd name="T71" fmla="*/ 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" h="222">
                  <a:moveTo>
                    <a:pt x="73" y="0"/>
                  </a:moveTo>
                  <a:lnTo>
                    <a:pt x="87" y="1"/>
                  </a:lnTo>
                  <a:lnTo>
                    <a:pt x="99" y="3"/>
                  </a:lnTo>
                  <a:lnTo>
                    <a:pt x="110" y="7"/>
                  </a:lnTo>
                  <a:lnTo>
                    <a:pt x="121" y="16"/>
                  </a:lnTo>
                  <a:lnTo>
                    <a:pt x="129" y="27"/>
                  </a:lnTo>
                  <a:lnTo>
                    <a:pt x="135" y="39"/>
                  </a:lnTo>
                  <a:lnTo>
                    <a:pt x="138" y="51"/>
                  </a:lnTo>
                  <a:lnTo>
                    <a:pt x="139" y="76"/>
                  </a:lnTo>
                  <a:lnTo>
                    <a:pt x="96" y="76"/>
                  </a:lnTo>
                  <a:lnTo>
                    <a:pt x="96" y="62"/>
                  </a:lnTo>
                  <a:lnTo>
                    <a:pt x="94" y="50"/>
                  </a:lnTo>
                  <a:lnTo>
                    <a:pt x="90" y="42"/>
                  </a:lnTo>
                  <a:lnTo>
                    <a:pt x="86" y="36"/>
                  </a:lnTo>
                  <a:lnTo>
                    <a:pt x="79" y="33"/>
                  </a:lnTo>
                  <a:lnTo>
                    <a:pt x="70" y="31"/>
                  </a:lnTo>
                  <a:lnTo>
                    <a:pt x="65" y="32"/>
                  </a:lnTo>
                  <a:lnTo>
                    <a:pt x="60" y="33"/>
                  </a:lnTo>
                  <a:lnTo>
                    <a:pt x="57" y="36"/>
                  </a:lnTo>
                  <a:lnTo>
                    <a:pt x="54" y="40"/>
                  </a:lnTo>
                  <a:lnTo>
                    <a:pt x="51" y="44"/>
                  </a:lnTo>
                  <a:lnTo>
                    <a:pt x="48" y="50"/>
                  </a:lnTo>
                  <a:lnTo>
                    <a:pt x="46" y="61"/>
                  </a:lnTo>
                  <a:lnTo>
                    <a:pt x="44" y="75"/>
                  </a:lnTo>
                  <a:lnTo>
                    <a:pt x="43" y="94"/>
                  </a:lnTo>
                  <a:lnTo>
                    <a:pt x="43" y="114"/>
                  </a:lnTo>
                  <a:lnTo>
                    <a:pt x="43" y="137"/>
                  </a:lnTo>
                  <a:lnTo>
                    <a:pt x="44" y="154"/>
                  </a:lnTo>
                  <a:lnTo>
                    <a:pt x="46" y="167"/>
                  </a:lnTo>
                  <a:lnTo>
                    <a:pt x="49" y="177"/>
                  </a:lnTo>
                  <a:lnTo>
                    <a:pt x="53" y="182"/>
                  </a:lnTo>
                  <a:lnTo>
                    <a:pt x="55" y="185"/>
                  </a:lnTo>
                  <a:lnTo>
                    <a:pt x="58" y="189"/>
                  </a:lnTo>
                  <a:lnTo>
                    <a:pt x="62" y="190"/>
                  </a:lnTo>
                  <a:lnTo>
                    <a:pt x="67" y="191"/>
                  </a:lnTo>
                  <a:lnTo>
                    <a:pt x="71" y="191"/>
                  </a:lnTo>
                  <a:lnTo>
                    <a:pt x="76" y="191"/>
                  </a:lnTo>
                  <a:lnTo>
                    <a:pt x="82" y="189"/>
                  </a:lnTo>
                  <a:lnTo>
                    <a:pt x="85" y="187"/>
                  </a:lnTo>
                  <a:lnTo>
                    <a:pt x="87" y="184"/>
                  </a:lnTo>
                  <a:lnTo>
                    <a:pt x="90" y="181"/>
                  </a:lnTo>
                  <a:lnTo>
                    <a:pt x="93" y="177"/>
                  </a:lnTo>
                  <a:lnTo>
                    <a:pt x="95" y="171"/>
                  </a:lnTo>
                  <a:lnTo>
                    <a:pt x="96" y="165"/>
                  </a:lnTo>
                  <a:lnTo>
                    <a:pt x="97" y="152"/>
                  </a:lnTo>
                  <a:lnTo>
                    <a:pt x="98" y="137"/>
                  </a:lnTo>
                  <a:lnTo>
                    <a:pt x="141" y="137"/>
                  </a:lnTo>
                  <a:lnTo>
                    <a:pt x="140" y="154"/>
                  </a:lnTo>
                  <a:lnTo>
                    <a:pt x="139" y="169"/>
                  </a:lnTo>
                  <a:lnTo>
                    <a:pt x="135" y="184"/>
                  </a:lnTo>
                  <a:lnTo>
                    <a:pt x="128" y="197"/>
                  </a:lnTo>
                  <a:lnTo>
                    <a:pt x="119" y="208"/>
                  </a:lnTo>
                  <a:lnTo>
                    <a:pt x="108" y="216"/>
                  </a:lnTo>
                  <a:lnTo>
                    <a:pt x="93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2" y="205"/>
                  </a:lnTo>
                  <a:lnTo>
                    <a:pt x="12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2" y="31"/>
                  </a:lnTo>
                  <a:lnTo>
                    <a:pt x="22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6131" y="1952"/>
              <a:ext cx="61" cy="107"/>
            </a:xfrm>
            <a:custGeom>
              <a:avLst/>
              <a:gdLst>
                <a:gd name="T0" fmla="*/ 0 w 122"/>
                <a:gd name="T1" fmla="*/ 0 h 215"/>
                <a:gd name="T2" fmla="*/ 119 w 122"/>
                <a:gd name="T3" fmla="*/ 0 h 215"/>
                <a:gd name="T4" fmla="*/ 119 w 122"/>
                <a:gd name="T5" fmla="*/ 36 h 215"/>
                <a:gd name="T6" fmla="*/ 43 w 122"/>
                <a:gd name="T7" fmla="*/ 36 h 215"/>
                <a:gd name="T8" fmla="*/ 43 w 122"/>
                <a:gd name="T9" fmla="*/ 86 h 215"/>
                <a:gd name="T10" fmla="*/ 115 w 122"/>
                <a:gd name="T11" fmla="*/ 86 h 215"/>
                <a:gd name="T12" fmla="*/ 115 w 122"/>
                <a:gd name="T13" fmla="*/ 122 h 215"/>
                <a:gd name="T14" fmla="*/ 43 w 122"/>
                <a:gd name="T15" fmla="*/ 122 h 215"/>
                <a:gd name="T16" fmla="*/ 43 w 122"/>
                <a:gd name="T17" fmla="*/ 179 h 215"/>
                <a:gd name="T18" fmla="*/ 122 w 122"/>
                <a:gd name="T19" fmla="*/ 179 h 215"/>
                <a:gd name="T20" fmla="*/ 122 w 122"/>
                <a:gd name="T21" fmla="*/ 215 h 215"/>
                <a:gd name="T22" fmla="*/ 0 w 122"/>
                <a:gd name="T23" fmla="*/ 215 h 215"/>
                <a:gd name="T24" fmla="*/ 0 w 122"/>
                <a:gd name="T2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215">
                  <a:moveTo>
                    <a:pt x="0" y="0"/>
                  </a:moveTo>
                  <a:lnTo>
                    <a:pt x="119" y="0"/>
                  </a:lnTo>
                  <a:lnTo>
                    <a:pt x="119" y="36"/>
                  </a:lnTo>
                  <a:lnTo>
                    <a:pt x="43" y="36"/>
                  </a:lnTo>
                  <a:lnTo>
                    <a:pt x="43" y="86"/>
                  </a:lnTo>
                  <a:lnTo>
                    <a:pt x="115" y="86"/>
                  </a:lnTo>
                  <a:lnTo>
                    <a:pt x="115" y="122"/>
                  </a:lnTo>
                  <a:lnTo>
                    <a:pt x="43" y="122"/>
                  </a:lnTo>
                  <a:lnTo>
                    <a:pt x="43" y="179"/>
                  </a:lnTo>
                  <a:lnTo>
                    <a:pt x="122" y="179"/>
                  </a:lnTo>
                  <a:lnTo>
                    <a:pt x="122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/>
            </p:cNvSpPr>
            <p:nvPr userDrawn="1"/>
          </p:nvSpPr>
          <p:spPr bwMode="auto">
            <a:xfrm>
              <a:off x="6199" y="1950"/>
              <a:ext cx="71" cy="111"/>
            </a:xfrm>
            <a:custGeom>
              <a:avLst/>
              <a:gdLst>
                <a:gd name="T0" fmla="*/ 84 w 144"/>
                <a:gd name="T1" fmla="*/ 1 h 222"/>
                <a:gd name="T2" fmla="*/ 108 w 144"/>
                <a:gd name="T3" fmla="*/ 7 h 222"/>
                <a:gd name="T4" fmla="*/ 125 w 144"/>
                <a:gd name="T5" fmla="*/ 21 h 222"/>
                <a:gd name="T6" fmla="*/ 135 w 144"/>
                <a:gd name="T7" fmla="*/ 43 h 222"/>
                <a:gd name="T8" fmla="*/ 136 w 144"/>
                <a:gd name="T9" fmla="*/ 63 h 222"/>
                <a:gd name="T10" fmla="*/ 94 w 144"/>
                <a:gd name="T11" fmla="*/ 49 h 222"/>
                <a:gd name="T12" fmla="*/ 82 w 144"/>
                <a:gd name="T13" fmla="*/ 33 h 222"/>
                <a:gd name="T14" fmla="*/ 67 w 144"/>
                <a:gd name="T15" fmla="*/ 32 h 222"/>
                <a:gd name="T16" fmla="*/ 60 w 144"/>
                <a:gd name="T17" fmla="*/ 33 h 222"/>
                <a:gd name="T18" fmla="*/ 52 w 144"/>
                <a:gd name="T19" fmla="*/ 40 h 222"/>
                <a:gd name="T20" fmla="*/ 48 w 144"/>
                <a:gd name="T21" fmla="*/ 47 h 222"/>
                <a:gd name="T22" fmla="*/ 47 w 144"/>
                <a:gd name="T23" fmla="*/ 57 h 222"/>
                <a:gd name="T24" fmla="*/ 49 w 144"/>
                <a:gd name="T25" fmla="*/ 69 h 222"/>
                <a:gd name="T26" fmla="*/ 57 w 144"/>
                <a:gd name="T27" fmla="*/ 80 h 222"/>
                <a:gd name="T28" fmla="*/ 103 w 144"/>
                <a:gd name="T29" fmla="*/ 100 h 222"/>
                <a:gd name="T30" fmla="*/ 123 w 144"/>
                <a:gd name="T31" fmla="*/ 112 h 222"/>
                <a:gd name="T32" fmla="*/ 135 w 144"/>
                <a:gd name="T33" fmla="*/ 124 h 222"/>
                <a:gd name="T34" fmla="*/ 141 w 144"/>
                <a:gd name="T35" fmla="*/ 139 h 222"/>
                <a:gd name="T36" fmla="*/ 141 w 144"/>
                <a:gd name="T37" fmla="*/ 178 h 222"/>
                <a:gd name="T38" fmla="*/ 123 w 144"/>
                <a:gd name="T39" fmla="*/ 207 h 222"/>
                <a:gd name="T40" fmla="*/ 91 w 144"/>
                <a:gd name="T41" fmla="*/ 220 h 222"/>
                <a:gd name="T42" fmla="*/ 47 w 144"/>
                <a:gd name="T43" fmla="*/ 220 h 222"/>
                <a:gd name="T44" fmla="*/ 17 w 144"/>
                <a:gd name="T45" fmla="*/ 206 h 222"/>
                <a:gd name="T46" fmla="*/ 3 w 144"/>
                <a:gd name="T47" fmla="*/ 179 h 222"/>
                <a:gd name="T48" fmla="*/ 0 w 144"/>
                <a:gd name="T49" fmla="*/ 152 h 222"/>
                <a:gd name="T50" fmla="*/ 43 w 144"/>
                <a:gd name="T51" fmla="*/ 158 h 222"/>
                <a:gd name="T52" fmla="*/ 46 w 144"/>
                <a:gd name="T53" fmla="*/ 171 h 222"/>
                <a:gd name="T54" fmla="*/ 50 w 144"/>
                <a:gd name="T55" fmla="*/ 182 h 222"/>
                <a:gd name="T56" fmla="*/ 58 w 144"/>
                <a:gd name="T57" fmla="*/ 189 h 222"/>
                <a:gd name="T58" fmla="*/ 67 w 144"/>
                <a:gd name="T59" fmla="*/ 191 h 222"/>
                <a:gd name="T60" fmla="*/ 82 w 144"/>
                <a:gd name="T61" fmla="*/ 190 h 222"/>
                <a:gd name="T62" fmla="*/ 96 w 144"/>
                <a:gd name="T63" fmla="*/ 177 h 222"/>
                <a:gd name="T64" fmla="*/ 97 w 144"/>
                <a:gd name="T65" fmla="*/ 157 h 222"/>
                <a:gd name="T66" fmla="*/ 94 w 144"/>
                <a:gd name="T67" fmla="*/ 148 h 222"/>
                <a:gd name="T68" fmla="*/ 84 w 144"/>
                <a:gd name="T69" fmla="*/ 139 h 222"/>
                <a:gd name="T70" fmla="*/ 60 w 144"/>
                <a:gd name="T71" fmla="*/ 128 h 222"/>
                <a:gd name="T72" fmla="*/ 35 w 144"/>
                <a:gd name="T73" fmla="*/ 117 h 222"/>
                <a:gd name="T74" fmla="*/ 18 w 144"/>
                <a:gd name="T75" fmla="*/ 104 h 222"/>
                <a:gd name="T76" fmla="*/ 7 w 144"/>
                <a:gd name="T77" fmla="*/ 86 h 222"/>
                <a:gd name="T78" fmla="*/ 4 w 144"/>
                <a:gd name="T79" fmla="*/ 62 h 222"/>
                <a:gd name="T80" fmla="*/ 11 w 144"/>
                <a:gd name="T81" fmla="*/ 28 h 222"/>
                <a:gd name="T82" fmla="*/ 35 w 144"/>
                <a:gd name="T83" fmla="*/ 6 h 222"/>
                <a:gd name="T84" fmla="*/ 70 w 144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4" h="222">
                  <a:moveTo>
                    <a:pt x="70" y="0"/>
                  </a:moveTo>
                  <a:lnTo>
                    <a:pt x="84" y="1"/>
                  </a:lnTo>
                  <a:lnTo>
                    <a:pt x="96" y="3"/>
                  </a:lnTo>
                  <a:lnTo>
                    <a:pt x="108" y="7"/>
                  </a:lnTo>
                  <a:lnTo>
                    <a:pt x="118" y="13"/>
                  </a:lnTo>
                  <a:lnTo>
                    <a:pt x="125" y="21"/>
                  </a:lnTo>
                  <a:lnTo>
                    <a:pt x="132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5" y="63"/>
                  </a:lnTo>
                  <a:lnTo>
                    <a:pt x="94" y="49"/>
                  </a:lnTo>
                  <a:lnTo>
                    <a:pt x="90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7" y="32"/>
                  </a:lnTo>
                  <a:lnTo>
                    <a:pt x="63" y="32"/>
                  </a:lnTo>
                  <a:lnTo>
                    <a:pt x="60" y="33"/>
                  </a:lnTo>
                  <a:lnTo>
                    <a:pt x="55" y="36"/>
                  </a:lnTo>
                  <a:lnTo>
                    <a:pt x="52" y="40"/>
                  </a:lnTo>
                  <a:lnTo>
                    <a:pt x="50" y="43"/>
                  </a:lnTo>
                  <a:lnTo>
                    <a:pt x="48" y="47"/>
                  </a:lnTo>
                  <a:lnTo>
                    <a:pt x="47" y="51"/>
                  </a:lnTo>
                  <a:lnTo>
                    <a:pt x="47" y="57"/>
                  </a:lnTo>
                  <a:lnTo>
                    <a:pt x="48" y="62"/>
                  </a:lnTo>
                  <a:lnTo>
                    <a:pt x="49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9" y="86"/>
                  </a:lnTo>
                  <a:lnTo>
                    <a:pt x="103" y="100"/>
                  </a:lnTo>
                  <a:lnTo>
                    <a:pt x="113" y="105"/>
                  </a:lnTo>
                  <a:lnTo>
                    <a:pt x="123" y="112"/>
                  </a:lnTo>
                  <a:lnTo>
                    <a:pt x="130" y="117"/>
                  </a:lnTo>
                  <a:lnTo>
                    <a:pt x="135" y="124"/>
                  </a:lnTo>
                  <a:lnTo>
                    <a:pt x="139" y="131"/>
                  </a:lnTo>
                  <a:lnTo>
                    <a:pt x="141" y="139"/>
                  </a:lnTo>
                  <a:lnTo>
                    <a:pt x="144" y="157"/>
                  </a:lnTo>
                  <a:lnTo>
                    <a:pt x="141" y="178"/>
                  </a:lnTo>
                  <a:lnTo>
                    <a:pt x="135" y="194"/>
                  </a:lnTo>
                  <a:lnTo>
                    <a:pt x="123" y="207"/>
                  </a:lnTo>
                  <a:lnTo>
                    <a:pt x="109" y="216"/>
                  </a:lnTo>
                  <a:lnTo>
                    <a:pt x="91" y="220"/>
                  </a:lnTo>
                  <a:lnTo>
                    <a:pt x="69" y="222"/>
                  </a:lnTo>
                  <a:lnTo>
                    <a:pt x="47" y="220"/>
                  </a:lnTo>
                  <a:lnTo>
                    <a:pt x="29" y="214"/>
                  </a:lnTo>
                  <a:lnTo>
                    <a:pt x="17" y="206"/>
                  </a:lnTo>
                  <a:lnTo>
                    <a:pt x="8" y="194"/>
                  </a:lnTo>
                  <a:lnTo>
                    <a:pt x="3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4" y="165"/>
                  </a:lnTo>
                  <a:lnTo>
                    <a:pt x="46" y="171"/>
                  </a:lnTo>
                  <a:lnTo>
                    <a:pt x="47" y="178"/>
                  </a:lnTo>
                  <a:lnTo>
                    <a:pt x="50" y="182"/>
                  </a:lnTo>
                  <a:lnTo>
                    <a:pt x="53" y="185"/>
                  </a:lnTo>
                  <a:lnTo>
                    <a:pt x="58" y="189"/>
                  </a:lnTo>
                  <a:lnTo>
                    <a:pt x="63" y="190"/>
                  </a:lnTo>
                  <a:lnTo>
                    <a:pt x="67" y="191"/>
                  </a:lnTo>
                  <a:lnTo>
                    <a:pt x="72" y="191"/>
                  </a:lnTo>
                  <a:lnTo>
                    <a:pt x="82" y="190"/>
                  </a:lnTo>
                  <a:lnTo>
                    <a:pt x="91" y="184"/>
                  </a:lnTo>
                  <a:lnTo>
                    <a:pt x="96" y="177"/>
                  </a:lnTo>
                  <a:lnTo>
                    <a:pt x="98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60" y="128"/>
                  </a:lnTo>
                  <a:lnTo>
                    <a:pt x="47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8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5" y="75"/>
                  </a:lnTo>
                  <a:lnTo>
                    <a:pt x="4" y="62"/>
                  </a:lnTo>
                  <a:lnTo>
                    <a:pt x="6" y="43"/>
                  </a:lnTo>
                  <a:lnTo>
                    <a:pt x="11" y="28"/>
                  </a:lnTo>
                  <a:lnTo>
                    <a:pt x="22" y="15"/>
                  </a:lnTo>
                  <a:lnTo>
                    <a:pt x="35" y="6"/>
                  </a:lnTo>
                  <a:lnTo>
                    <a:pt x="51" y="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/>
            </p:cNvSpPr>
            <p:nvPr userDrawn="1"/>
          </p:nvSpPr>
          <p:spPr bwMode="auto">
            <a:xfrm>
              <a:off x="6277" y="1950"/>
              <a:ext cx="71" cy="111"/>
            </a:xfrm>
            <a:custGeom>
              <a:avLst/>
              <a:gdLst>
                <a:gd name="T0" fmla="*/ 83 w 144"/>
                <a:gd name="T1" fmla="*/ 1 h 222"/>
                <a:gd name="T2" fmla="*/ 108 w 144"/>
                <a:gd name="T3" fmla="*/ 7 h 222"/>
                <a:gd name="T4" fmla="*/ 125 w 144"/>
                <a:gd name="T5" fmla="*/ 21 h 222"/>
                <a:gd name="T6" fmla="*/ 135 w 144"/>
                <a:gd name="T7" fmla="*/ 43 h 222"/>
                <a:gd name="T8" fmla="*/ 136 w 144"/>
                <a:gd name="T9" fmla="*/ 63 h 222"/>
                <a:gd name="T10" fmla="*/ 93 w 144"/>
                <a:gd name="T11" fmla="*/ 49 h 222"/>
                <a:gd name="T12" fmla="*/ 82 w 144"/>
                <a:gd name="T13" fmla="*/ 33 h 222"/>
                <a:gd name="T14" fmla="*/ 67 w 144"/>
                <a:gd name="T15" fmla="*/ 32 h 222"/>
                <a:gd name="T16" fmla="*/ 60 w 144"/>
                <a:gd name="T17" fmla="*/ 33 h 222"/>
                <a:gd name="T18" fmla="*/ 52 w 144"/>
                <a:gd name="T19" fmla="*/ 40 h 222"/>
                <a:gd name="T20" fmla="*/ 48 w 144"/>
                <a:gd name="T21" fmla="*/ 47 h 222"/>
                <a:gd name="T22" fmla="*/ 47 w 144"/>
                <a:gd name="T23" fmla="*/ 57 h 222"/>
                <a:gd name="T24" fmla="*/ 49 w 144"/>
                <a:gd name="T25" fmla="*/ 69 h 222"/>
                <a:gd name="T26" fmla="*/ 57 w 144"/>
                <a:gd name="T27" fmla="*/ 80 h 222"/>
                <a:gd name="T28" fmla="*/ 103 w 144"/>
                <a:gd name="T29" fmla="*/ 100 h 222"/>
                <a:gd name="T30" fmla="*/ 122 w 144"/>
                <a:gd name="T31" fmla="*/ 112 h 222"/>
                <a:gd name="T32" fmla="*/ 135 w 144"/>
                <a:gd name="T33" fmla="*/ 124 h 222"/>
                <a:gd name="T34" fmla="*/ 141 w 144"/>
                <a:gd name="T35" fmla="*/ 139 h 222"/>
                <a:gd name="T36" fmla="*/ 141 w 144"/>
                <a:gd name="T37" fmla="*/ 178 h 222"/>
                <a:gd name="T38" fmla="*/ 123 w 144"/>
                <a:gd name="T39" fmla="*/ 207 h 222"/>
                <a:gd name="T40" fmla="*/ 91 w 144"/>
                <a:gd name="T41" fmla="*/ 220 h 222"/>
                <a:gd name="T42" fmla="*/ 47 w 144"/>
                <a:gd name="T43" fmla="*/ 220 h 222"/>
                <a:gd name="T44" fmla="*/ 17 w 144"/>
                <a:gd name="T45" fmla="*/ 206 h 222"/>
                <a:gd name="T46" fmla="*/ 3 w 144"/>
                <a:gd name="T47" fmla="*/ 179 h 222"/>
                <a:gd name="T48" fmla="*/ 0 w 144"/>
                <a:gd name="T49" fmla="*/ 152 h 222"/>
                <a:gd name="T50" fmla="*/ 43 w 144"/>
                <a:gd name="T51" fmla="*/ 158 h 222"/>
                <a:gd name="T52" fmla="*/ 45 w 144"/>
                <a:gd name="T53" fmla="*/ 171 h 222"/>
                <a:gd name="T54" fmla="*/ 50 w 144"/>
                <a:gd name="T55" fmla="*/ 182 h 222"/>
                <a:gd name="T56" fmla="*/ 59 w 144"/>
                <a:gd name="T57" fmla="*/ 189 h 222"/>
                <a:gd name="T58" fmla="*/ 67 w 144"/>
                <a:gd name="T59" fmla="*/ 191 h 222"/>
                <a:gd name="T60" fmla="*/ 81 w 144"/>
                <a:gd name="T61" fmla="*/ 190 h 222"/>
                <a:gd name="T62" fmla="*/ 96 w 144"/>
                <a:gd name="T63" fmla="*/ 177 h 222"/>
                <a:gd name="T64" fmla="*/ 97 w 144"/>
                <a:gd name="T65" fmla="*/ 157 h 222"/>
                <a:gd name="T66" fmla="*/ 93 w 144"/>
                <a:gd name="T67" fmla="*/ 148 h 222"/>
                <a:gd name="T68" fmla="*/ 84 w 144"/>
                <a:gd name="T69" fmla="*/ 139 h 222"/>
                <a:gd name="T70" fmla="*/ 60 w 144"/>
                <a:gd name="T71" fmla="*/ 128 h 222"/>
                <a:gd name="T72" fmla="*/ 35 w 144"/>
                <a:gd name="T73" fmla="*/ 117 h 222"/>
                <a:gd name="T74" fmla="*/ 18 w 144"/>
                <a:gd name="T75" fmla="*/ 104 h 222"/>
                <a:gd name="T76" fmla="*/ 7 w 144"/>
                <a:gd name="T77" fmla="*/ 86 h 222"/>
                <a:gd name="T78" fmla="*/ 4 w 144"/>
                <a:gd name="T79" fmla="*/ 62 h 222"/>
                <a:gd name="T80" fmla="*/ 11 w 144"/>
                <a:gd name="T81" fmla="*/ 28 h 222"/>
                <a:gd name="T82" fmla="*/ 35 w 144"/>
                <a:gd name="T83" fmla="*/ 6 h 222"/>
                <a:gd name="T84" fmla="*/ 69 w 144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4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8" y="7"/>
                  </a:lnTo>
                  <a:lnTo>
                    <a:pt x="118" y="13"/>
                  </a:lnTo>
                  <a:lnTo>
                    <a:pt x="125" y="21"/>
                  </a:lnTo>
                  <a:lnTo>
                    <a:pt x="132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5" y="63"/>
                  </a:lnTo>
                  <a:lnTo>
                    <a:pt x="93" y="49"/>
                  </a:lnTo>
                  <a:lnTo>
                    <a:pt x="90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7" y="32"/>
                  </a:lnTo>
                  <a:lnTo>
                    <a:pt x="63" y="32"/>
                  </a:lnTo>
                  <a:lnTo>
                    <a:pt x="60" y="33"/>
                  </a:lnTo>
                  <a:lnTo>
                    <a:pt x="55" y="36"/>
                  </a:lnTo>
                  <a:lnTo>
                    <a:pt x="52" y="40"/>
                  </a:lnTo>
                  <a:lnTo>
                    <a:pt x="49" y="43"/>
                  </a:lnTo>
                  <a:lnTo>
                    <a:pt x="48" y="47"/>
                  </a:lnTo>
                  <a:lnTo>
                    <a:pt x="47" y="51"/>
                  </a:lnTo>
                  <a:lnTo>
                    <a:pt x="47" y="57"/>
                  </a:lnTo>
                  <a:lnTo>
                    <a:pt x="47" y="62"/>
                  </a:lnTo>
                  <a:lnTo>
                    <a:pt x="49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9" y="86"/>
                  </a:lnTo>
                  <a:lnTo>
                    <a:pt x="103" y="100"/>
                  </a:lnTo>
                  <a:lnTo>
                    <a:pt x="113" y="105"/>
                  </a:lnTo>
                  <a:lnTo>
                    <a:pt x="122" y="112"/>
                  </a:lnTo>
                  <a:lnTo>
                    <a:pt x="130" y="117"/>
                  </a:lnTo>
                  <a:lnTo>
                    <a:pt x="135" y="124"/>
                  </a:lnTo>
                  <a:lnTo>
                    <a:pt x="139" y="131"/>
                  </a:lnTo>
                  <a:lnTo>
                    <a:pt x="141" y="139"/>
                  </a:lnTo>
                  <a:lnTo>
                    <a:pt x="144" y="157"/>
                  </a:lnTo>
                  <a:lnTo>
                    <a:pt x="141" y="178"/>
                  </a:lnTo>
                  <a:lnTo>
                    <a:pt x="134" y="194"/>
                  </a:lnTo>
                  <a:lnTo>
                    <a:pt x="123" y="207"/>
                  </a:lnTo>
                  <a:lnTo>
                    <a:pt x="109" y="216"/>
                  </a:lnTo>
                  <a:lnTo>
                    <a:pt x="91" y="220"/>
                  </a:lnTo>
                  <a:lnTo>
                    <a:pt x="68" y="222"/>
                  </a:lnTo>
                  <a:lnTo>
                    <a:pt x="47" y="220"/>
                  </a:lnTo>
                  <a:lnTo>
                    <a:pt x="30" y="214"/>
                  </a:lnTo>
                  <a:lnTo>
                    <a:pt x="17" y="206"/>
                  </a:lnTo>
                  <a:lnTo>
                    <a:pt x="8" y="194"/>
                  </a:lnTo>
                  <a:lnTo>
                    <a:pt x="3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5" y="165"/>
                  </a:lnTo>
                  <a:lnTo>
                    <a:pt x="45" y="171"/>
                  </a:lnTo>
                  <a:lnTo>
                    <a:pt x="47" y="178"/>
                  </a:lnTo>
                  <a:lnTo>
                    <a:pt x="50" y="182"/>
                  </a:lnTo>
                  <a:lnTo>
                    <a:pt x="53" y="185"/>
                  </a:lnTo>
                  <a:lnTo>
                    <a:pt x="59" y="189"/>
                  </a:lnTo>
                  <a:lnTo>
                    <a:pt x="62" y="190"/>
                  </a:lnTo>
                  <a:lnTo>
                    <a:pt x="67" y="191"/>
                  </a:lnTo>
                  <a:lnTo>
                    <a:pt x="73" y="191"/>
                  </a:lnTo>
                  <a:lnTo>
                    <a:pt x="81" y="190"/>
                  </a:lnTo>
                  <a:lnTo>
                    <a:pt x="90" y="184"/>
                  </a:lnTo>
                  <a:lnTo>
                    <a:pt x="96" y="177"/>
                  </a:lnTo>
                  <a:lnTo>
                    <a:pt x="98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3" y="148"/>
                  </a:lnTo>
                  <a:lnTo>
                    <a:pt x="90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60" y="128"/>
                  </a:lnTo>
                  <a:lnTo>
                    <a:pt x="47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8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5" y="75"/>
                  </a:lnTo>
                  <a:lnTo>
                    <a:pt x="4" y="62"/>
                  </a:lnTo>
                  <a:lnTo>
                    <a:pt x="6" y="43"/>
                  </a:lnTo>
                  <a:lnTo>
                    <a:pt x="11" y="28"/>
                  </a:lnTo>
                  <a:lnTo>
                    <a:pt x="21" y="15"/>
                  </a:lnTo>
                  <a:lnTo>
                    <a:pt x="35" y="6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17"/>
            <p:cNvSpPr>
              <a:spLocks noChangeArrowheads="1"/>
            </p:cNvSpPr>
            <p:nvPr userDrawn="1"/>
          </p:nvSpPr>
          <p:spPr bwMode="auto">
            <a:xfrm>
              <a:off x="6396" y="1952"/>
              <a:ext cx="22" cy="107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/>
            </p:cNvSpPr>
            <p:nvPr userDrawn="1"/>
          </p:nvSpPr>
          <p:spPr bwMode="auto">
            <a:xfrm>
              <a:off x="6430" y="1950"/>
              <a:ext cx="71" cy="111"/>
            </a:xfrm>
            <a:custGeom>
              <a:avLst/>
              <a:gdLst>
                <a:gd name="T0" fmla="*/ 83 w 142"/>
                <a:gd name="T1" fmla="*/ 1 h 222"/>
                <a:gd name="T2" fmla="*/ 107 w 142"/>
                <a:gd name="T3" fmla="*/ 7 h 222"/>
                <a:gd name="T4" fmla="*/ 125 w 142"/>
                <a:gd name="T5" fmla="*/ 21 h 222"/>
                <a:gd name="T6" fmla="*/ 135 w 142"/>
                <a:gd name="T7" fmla="*/ 43 h 222"/>
                <a:gd name="T8" fmla="*/ 136 w 142"/>
                <a:gd name="T9" fmla="*/ 63 h 222"/>
                <a:gd name="T10" fmla="*/ 93 w 142"/>
                <a:gd name="T11" fmla="*/ 49 h 222"/>
                <a:gd name="T12" fmla="*/ 82 w 142"/>
                <a:gd name="T13" fmla="*/ 33 h 222"/>
                <a:gd name="T14" fmla="*/ 66 w 142"/>
                <a:gd name="T15" fmla="*/ 32 h 222"/>
                <a:gd name="T16" fmla="*/ 58 w 142"/>
                <a:gd name="T17" fmla="*/ 33 h 222"/>
                <a:gd name="T18" fmla="*/ 51 w 142"/>
                <a:gd name="T19" fmla="*/ 40 h 222"/>
                <a:gd name="T20" fmla="*/ 47 w 142"/>
                <a:gd name="T21" fmla="*/ 47 h 222"/>
                <a:gd name="T22" fmla="*/ 46 w 142"/>
                <a:gd name="T23" fmla="*/ 57 h 222"/>
                <a:gd name="T24" fmla="*/ 47 w 142"/>
                <a:gd name="T25" fmla="*/ 69 h 222"/>
                <a:gd name="T26" fmla="*/ 57 w 142"/>
                <a:gd name="T27" fmla="*/ 80 h 222"/>
                <a:gd name="T28" fmla="*/ 101 w 142"/>
                <a:gd name="T29" fmla="*/ 100 h 222"/>
                <a:gd name="T30" fmla="*/ 122 w 142"/>
                <a:gd name="T31" fmla="*/ 112 h 222"/>
                <a:gd name="T32" fmla="*/ 135 w 142"/>
                <a:gd name="T33" fmla="*/ 124 h 222"/>
                <a:gd name="T34" fmla="*/ 141 w 142"/>
                <a:gd name="T35" fmla="*/ 139 h 222"/>
                <a:gd name="T36" fmla="*/ 140 w 142"/>
                <a:gd name="T37" fmla="*/ 178 h 222"/>
                <a:gd name="T38" fmla="*/ 123 w 142"/>
                <a:gd name="T39" fmla="*/ 207 h 222"/>
                <a:gd name="T40" fmla="*/ 89 w 142"/>
                <a:gd name="T41" fmla="*/ 220 h 222"/>
                <a:gd name="T42" fmla="*/ 46 w 142"/>
                <a:gd name="T43" fmla="*/ 220 h 222"/>
                <a:gd name="T44" fmla="*/ 16 w 142"/>
                <a:gd name="T45" fmla="*/ 206 h 222"/>
                <a:gd name="T46" fmla="*/ 2 w 142"/>
                <a:gd name="T47" fmla="*/ 179 h 222"/>
                <a:gd name="T48" fmla="*/ 0 w 142"/>
                <a:gd name="T49" fmla="*/ 152 h 222"/>
                <a:gd name="T50" fmla="*/ 43 w 142"/>
                <a:gd name="T51" fmla="*/ 158 h 222"/>
                <a:gd name="T52" fmla="*/ 44 w 142"/>
                <a:gd name="T53" fmla="*/ 171 h 222"/>
                <a:gd name="T54" fmla="*/ 49 w 142"/>
                <a:gd name="T55" fmla="*/ 182 h 222"/>
                <a:gd name="T56" fmla="*/ 57 w 142"/>
                <a:gd name="T57" fmla="*/ 189 h 222"/>
                <a:gd name="T58" fmla="*/ 67 w 142"/>
                <a:gd name="T59" fmla="*/ 191 h 222"/>
                <a:gd name="T60" fmla="*/ 81 w 142"/>
                <a:gd name="T61" fmla="*/ 190 h 222"/>
                <a:gd name="T62" fmla="*/ 96 w 142"/>
                <a:gd name="T63" fmla="*/ 177 h 222"/>
                <a:gd name="T64" fmla="*/ 97 w 142"/>
                <a:gd name="T65" fmla="*/ 157 h 222"/>
                <a:gd name="T66" fmla="*/ 93 w 142"/>
                <a:gd name="T67" fmla="*/ 148 h 222"/>
                <a:gd name="T68" fmla="*/ 84 w 142"/>
                <a:gd name="T69" fmla="*/ 139 h 222"/>
                <a:gd name="T70" fmla="*/ 59 w 142"/>
                <a:gd name="T71" fmla="*/ 128 h 222"/>
                <a:gd name="T72" fmla="*/ 35 w 142"/>
                <a:gd name="T73" fmla="*/ 117 h 222"/>
                <a:gd name="T74" fmla="*/ 16 w 142"/>
                <a:gd name="T75" fmla="*/ 104 h 222"/>
                <a:gd name="T76" fmla="*/ 7 w 142"/>
                <a:gd name="T77" fmla="*/ 86 h 222"/>
                <a:gd name="T78" fmla="*/ 3 w 142"/>
                <a:gd name="T79" fmla="*/ 62 h 222"/>
                <a:gd name="T80" fmla="*/ 11 w 142"/>
                <a:gd name="T81" fmla="*/ 28 h 222"/>
                <a:gd name="T82" fmla="*/ 33 w 142"/>
                <a:gd name="T83" fmla="*/ 6 h 222"/>
                <a:gd name="T84" fmla="*/ 69 w 142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7" y="7"/>
                  </a:lnTo>
                  <a:lnTo>
                    <a:pt x="116" y="13"/>
                  </a:lnTo>
                  <a:lnTo>
                    <a:pt x="125" y="21"/>
                  </a:lnTo>
                  <a:lnTo>
                    <a:pt x="130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4" y="63"/>
                  </a:lnTo>
                  <a:lnTo>
                    <a:pt x="93" y="49"/>
                  </a:lnTo>
                  <a:lnTo>
                    <a:pt x="88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6" y="32"/>
                  </a:lnTo>
                  <a:lnTo>
                    <a:pt x="63" y="32"/>
                  </a:lnTo>
                  <a:lnTo>
                    <a:pt x="58" y="33"/>
                  </a:lnTo>
                  <a:lnTo>
                    <a:pt x="54" y="36"/>
                  </a:lnTo>
                  <a:lnTo>
                    <a:pt x="51" y="40"/>
                  </a:lnTo>
                  <a:lnTo>
                    <a:pt x="49" y="43"/>
                  </a:lnTo>
                  <a:lnTo>
                    <a:pt x="47" y="47"/>
                  </a:lnTo>
                  <a:lnTo>
                    <a:pt x="46" y="51"/>
                  </a:lnTo>
                  <a:lnTo>
                    <a:pt x="46" y="57"/>
                  </a:lnTo>
                  <a:lnTo>
                    <a:pt x="46" y="62"/>
                  </a:lnTo>
                  <a:lnTo>
                    <a:pt x="47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8" y="86"/>
                  </a:lnTo>
                  <a:lnTo>
                    <a:pt x="101" y="100"/>
                  </a:lnTo>
                  <a:lnTo>
                    <a:pt x="113" y="105"/>
                  </a:lnTo>
                  <a:lnTo>
                    <a:pt x="122" y="112"/>
                  </a:lnTo>
                  <a:lnTo>
                    <a:pt x="129" y="117"/>
                  </a:lnTo>
                  <a:lnTo>
                    <a:pt x="135" y="124"/>
                  </a:lnTo>
                  <a:lnTo>
                    <a:pt x="138" y="131"/>
                  </a:lnTo>
                  <a:lnTo>
                    <a:pt x="141" y="139"/>
                  </a:lnTo>
                  <a:lnTo>
                    <a:pt x="142" y="157"/>
                  </a:lnTo>
                  <a:lnTo>
                    <a:pt x="140" y="178"/>
                  </a:lnTo>
                  <a:lnTo>
                    <a:pt x="134" y="194"/>
                  </a:lnTo>
                  <a:lnTo>
                    <a:pt x="123" y="207"/>
                  </a:lnTo>
                  <a:lnTo>
                    <a:pt x="108" y="216"/>
                  </a:lnTo>
                  <a:lnTo>
                    <a:pt x="89" y="220"/>
                  </a:lnTo>
                  <a:lnTo>
                    <a:pt x="68" y="222"/>
                  </a:lnTo>
                  <a:lnTo>
                    <a:pt x="46" y="220"/>
                  </a:lnTo>
                  <a:lnTo>
                    <a:pt x="28" y="214"/>
                  </a:lnTo>
                  <a:lnTo>
                    <a:pt x="16" y="206"/>
                  </a:lnTo>
                  <a:lnTo>
                    <a:pt x="7" y="194"/>
                  </a:lnTo>
                  <a:lnTo>
                    <a:pt x="2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3" y="165"/>
                  </a:lnTo>
                  <a:lnTo>
                    <a:pt x="44" y="171"/>
                  </a:lnTo>
                  <a:lnTo>
                    <a:pt x="46" y="178"/>
                  </a:lnTo>
                  <a:lnTo>
                    <a:pt x="49" y="182"/>
                  </a:lnTo>
                  <a:lnTo>
                    <a:pt x="53" y="185"/>
                  </a:lnTo>
                  <a:lnTo>
                    <a:pt x="57" y="189"/>
                  </a:lnTo>
                  <a:lnTo>
                    <a:pt x="61" y="190"/>
                  </a:lnTo>
                  <a:lnTo>
                    <a:pt x="67" y="191"/>
                  </a:lnTo>
                  <a:lnTo>
                    <a:pt x="71" y="191"/>
                  </a:lnTo>
                  <a:lnTo>
                    <a:pt x="81" y="190"/>
                  </a:lnTo>
                  <a:lnTo>
                    <a:pt x="89" y="184"/>
                  </a:lnTo>
                  <a:lnTo>
                    <a:pt x="96" y="177"/>
                  </a:lnTo>
                  <a:lnTo>
                    <a:pt x="97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3" y="148"/>
                  </a:lnTo>
                  <a:lnTo>
                    <a:pt x="89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59" y="128"/>
                  </a:lnTo>
                  <a:lnTo>
                    <a:pt x="45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6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3" y="75"/>
                  </a:lnTo>
                  <a:lnTo>
                    <a:pt x="3" y="62"/>
                  </a:lnTo>
                  <a:lnTo>
                    <a:pt x="4" y="43"/>
                  </a:lnTo>
                  <a:lnTo>
                    <a:pt x="11" y="28"/>
                  </a:lnTo>
                  <a:lnTo>
                    <a:pt x="21" y="15"/>
                  </a:lnTo>
                  <a:lnTo>
                    <a:pt x="33" y="6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/>
            <p:cNvSpPr>
              <a:spLocks noEditPoints="1"/>
            </p:cNvSpPr>
            <p:nvPr userDrawn="1"/>
          </p:nvSpPr>
          <p:spPr bwMode="auto">
            <a:xfrm>
              <a:off x="6545" y="1950"/>
              <a:ext cx="73" cy="111"/>
            </a:xfrm>
            <a:custGeom>
              <a:avLst/>
              <a:gdLst>
                <a:gd name="T0" fmla="*/ 66 w 146"/>
                <a:gd name="T1" fmla="*/ 32 h 222"/>
                <a:gd name="T2" fmla="*/ 58 w 146"/>
                <a:gd name="T3" fmla="*/ 36 h 222"/>
                <a:gd name="T4" fmla="*/ 50 w 146"/>
                <a:gd name="T5" fmla="*/ 44 h 222"/>
                <a:gd name="T6" fmla="*/ 46 w 146"/>
                <a:gd name="T7" fmla="*/ 61 h 222"/>
                <a:gd name="T8" fmla="*/ 43 w 146"/>
                <a:gd name="T9" fmla="*/ 91 h 222"/>
                <a:gd name="T10" fmla="*/ 43 w 146"/>
                <a:gd name="T11" fmla="*/ 131 h 222"/>
                <a:gd name="T12" fmla="*/ 46 w 146"/>
                <a:gd name="T13" fmla="*/ 162 h 222"/>
                <a:gd name="T14" fmla="*/ 50 w 146"/>
                <a:gd name="T15" fmla="*/ 179 h 222"/>
                <a:gd name="T16" fmla="*/ 58 w 146"/>
                <a:gd name="T17" fmla="*/ 186 h 222"/>
                <a:gd name="T18" fmla="*/ 66 w 146"/>
                <a:gd name="T19" fmla="*/ 191 h 222"/>
                <a:gd name="T20" fmla="*/ 79 w 146"/>
                <a:gd name="T21" fmla="*/ 191 h 222"/>
                <a:gd name="T22" fmla="*/ 88 w 146"/>
                <a:gd name="T23" fmla="*/ 186 h 222"/>
                <a:gd name="T24" fmla="*/ 95 w 146"/>
                <a:gd name="T25" fmla="*/ 179 h 222"/>
                <a:gd name="T26" fmla="*/ 100 w 146"/>
                <a:gd name="T27" fmla="*/ 162 h 222"/>
                <a:gd name="T28" fmla="*/ 102 w 146"/>
                <a:gd name="T29" fmla="*/ 131 h 222"/>
                <a:gd name="T30" fmla="*/ 102 w 146"/>
                <a:gd name="T31" fmla="*/ 91 h 222"/>
                <a:gd name="T32" fmla="*/ 100 w 146"/>
                <a:gd name="T33" fmla="*/ 61 h 222"/>
                <a:gd name="T34" fmla="*/ 95 w 146"/>
                <a:gd name="T35" fmla="*/ 44 h 222"/>
                <a:gd name="T36" fmla="*/ 88 w 146"/>
                <a:gd name="T37" fmla="*/ 36 h 222"/>
                <a:gd name="T38" fmla="*/ 79 w 146"/>
                <a:gd name="T39" fmla="*/ 32 h 222"/>
                <a:gd name="T40" fmla="*/ 73 w 146"/>
                <a:gd name="T41" fmla="*/ 0 h 222"/>
                <a:gd name="T42" fmla="*/ 101 w 146"/>
                <a:gd name="T43" fmla="*/ 3 h 222"/>
                <a:gd name="T44" fmla="*/ 124 w 146"/>
                <a:gd name="T45" fmla="*/ 18 h 222"/>
                <a:gd name="T46" fmla="*/ 139 w 146"/>
                <a:gd name="T47" fmla="*/ 47 h 222"/>
                <a:gd name="T48" fmla="*/ 145 w 146"/>
                <a:gd name="T49" fmla="*/ 88 h 222"/>
                <a:gd name="T50" fmla="*/ 145 w 146"/>
                <a:gd name="T51" fmla="*/ 135 h 222"/>
                <a:gd name="T52" fmla="*/ 139 w 146"/>
                <a:gd name="T53" fmla="*/ 176 h 222"/>
                <a:gd name="T54" fmla="*/ 124 w 146"/>
                <a:gd name="T55" fmla="*/ 205 h 222"/>
                <a:gd name="T56" fmla="*/ 101 w 146"/>
                <a:gd name="T57" fmla="*/ 219 h 222"/>
                <a:gd name="T58" fmla="*/ 73 w 146"/>
                <a:gd name="T59" fmla="*/ 222 h 222"/>
                <a:gd name="T60" fmla="*/ 45 w 146"/>
                <a:gd name="T61" fmla="*/ 219 h 222"/>
                <a:gd name="T62" fmla="*/ 21 w 146"/>
                <a:gd name="T63" fmla="*/ 205 h 222"/>
                <a:gd name="T64" fmla="*/ 6 w 146"/>
                <a:gd name="T65" fmla="*/ 176 h 222"/>
                <a:gd name="T66" fmla="*/ 1 w 146"/>
                <a:gd name="T67" fmla="*/ 135 h 222"/>
                <a:gd name="T68" fmla="*/ 1 w 146"/>
                <a:gd name="T69" fmla="*/ 88 h 222"/>
                <a:gd name="T70" fmla="*/ 6 w 146"/>
                <a:gd name="T71" fmla="*/ 47 h 222"/>
                <a:gd name="T72" fmla="*/ 21 w 146"/>
                <a:gd name="T73" fmla="*/ 18 h 222"/>
                <a:gd name="T74" fmla="*/ 45 w 146"/>
                <a:gd name="T75" fmla="*/ 3 h 222"/>
                <a:gd name="T76" fmla="*/ 73 w 146"/>
                <a:gd name="T7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6" h="222">
                  <a:moveTo>
                    <a:pt x="73" y="31"/>
                  </a:moveTo>
                  <a:lnTo>
                    <a:pt x="66" y="32"/>
                  </a:lnTo>
                  <a:lnTo>
                    <a:pt x="62" y="33"/>
                  </a:lnTo>
                  <a:lnTo>
                    <a:pt x="58" y="36"/>
                  </a:lnTo>
                  <a:lnTo>
                    <a:pt x="53" y="40"/>
                  </a:lnTo>
                  <a:lnTo>
                    <a:pt x="50" y="44"/>
                  </a:lnTo>
                  <a:lnTo>
                    <a:pt x="48" y="49"/>
                  </a:lnTo>
                  <a:lnTo>
                    <a:pt x="46" y="61"/>
                  </a:lnTo>
                  <a:lnTo>
                    <a:pt x="44" y="74"/>
                  </a:lnTo>
                  <a:lnTo>
                    <a:pt x="43" y="91"/>
                  </a:lnTo>
                  <a:lnTo>
                    <a:pt x="43" y="111"/>
                  </a:lnTo>
                  <a:lnTo>
                    <a:pt x="43" y="131"/>
                  </a:lnTo>
                  <a:lnTo>
                    <a:pt x="44" y="149"/>
                  </a:lnTo>
                  <a:lnTo>
                    <a:pt x="46" y="162"/>
                  </a:lnTo>
                  <a:lnTo>
                    <a:pt x="48" y="172"/>
                  </a:lnTo>
                  <a:lnTo>
                    <a:pt x="50" y="179"/>
                  </a:lnTo>
                  <a:lnTo>
                    <a:pt x="53" y="183"/>
                  </a:lnTo>
                  <a:lnTo>
                    <a:pt x="58" y="186"/>
                  </a:lnTo>
                  <a:lnTo>
                    <a:pt x="62" y="189"/>
                  </a:lnTo>
                  <a:lnTo>
                    <a:pt x="66" y="191"/>
                  </a:lnTo>
                  <a:lnTo>
                    <a:pt x="73" y="191"/>
                  </a:lnTo>
                  <a:lnTo>
                    <a:pt x="79" y="191"/>
                  </a:lnTo>
                  <a:lnTo>
                    <a:pt x="84" y="189"/>
                  </a:lnTo>
                  <a:lnTo>
                    <a:pt x="88" y="186"/>
                  </a:lnTo>
                  <a:lnTo>
                    <a:pt x="92" y="183"/>
                  </a:lnTo>
                  <a:lnTo>
                    <a:pt x="95" y="179"/>
                  </a:lnTo>
                  <a:lnTo>
                    <a:pt x="97" y="172"/>
                  </a:lnTo>
                  <a:lnTo>
                    <a:pt x="100" y="162"/>
                  </a:lnTo>
                  <a:lnTo>
                    <a:pt x="102" y="149"/>
                  </a:lnTo>
                  <a:lnTo>
                    <a:pt x="102" y="131"/>
                  </a:lnTo>
                  <a:lnTo>
                    <a:pt x="103" y="111"/>
                  </a:lnTo>
                  <a:lnTo>
                    <a:pt x="102" y="91"/>
                  </a:lnTo>
                  <a:lnTo>
                    <a:pt x="102" y="74"/>
                  </a:lnTo>
                  <a:lnTo>
                    <a:pt x="100" y="61"/>
                  </a:lnTo>
                  <a:lnTo>
                    <a:pt x="97" y="49"/>
                  </a:lnTo>
                  <a:lnTo>
                    <a:pt x="95" y="44"/>
                  </a:lnTo>
                  <a:lnTo>
                    <a:pt x="92" y="40"/>
                  </a:lnTo>
                  <a:lnTo>
                    <a:pt x="88" y="36"/>
                  </a:lnTo>
                  <a:lnTo>
                    <a:pt x="84" y="33"/>
                  </a:lnTo>
                  <a:lnTo>
                    <a:pt x="79" y="32"/>
                  </a:lnTo>
                  <a:lnTo>
                    <a:pt x="73" y="31"/>
                  </a:lnTo>
                  <a:close/>
                  <a:moveTo>
                    <a:pt x="73" y="0"/>
                  </a:moveTo>
                  <a:lnTo>
                    <a:pt x="88" y="1"/>
                  </a:lnTo>
                  <a:lnTo>
                    <a:pt x="101" y="3"/>
                  </a:lnTo>
                  <a:lnTo>
                    <a:pt x="111" y="8"/>
                  </a:lnTo>
                  <a:lnTo>
                    <a:pt x="124" y="18"/>
                  </a:lnTo>
                  <a:lnTo>
                    <a:pt x="134" y="31"/>
                  </a:lnTo>
                  <a:lnTo>
                    <a:pt x="139" y="47"/>
                  </a:lnTo>
                  <a:lnTo>
                    <a:pt x="144" y="67"/>
                  </a:lnTo>
                  <a:lnTo>
                    <a:pt x="145" y="88"/>
                  </a:lnTo>
                  <a:lnTo>
                    <a:pt x="146" y="111"/>
                  </a:lnTo>
                  <a:lnTo>
                    <a:pt x="145" y="135"/>
                  </a:lnTo>
                  <a:lnTo>
                    <a:pt x="144" y="156"/>
                  </a:lnTo>
                  <a:lnTo>
                    <a:pt x="139" y="176"/>
                  </a:lnTo>
                  <a:lnTo>
                    <a:pt x="134" y="192"/>
                  </a:lnTo>
                  <a:lnTo>
                    <a:pt x="124" y="205"/>
                  </a:lnTo>
                  <a:lnTo>
                    <a:pt x="111" y="214"/>
                  </a:lnTo>
                  <a:lnTo>
                    <a:pt x="101" y="219"/>
                  </a:lnTo>
                  <a:lnTo>
                    <a:pt x="88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1" y="192"/>
                  </a:lnTo>
                  <a:lnTo>
                    <a:pt x="6" y="176"/>
                  </a:lnTo>
                  <a:lnTo>
                    <a:pt x="2" y="156"/>
                  </a:lnTo>
                  <a:lnTo>
                    <a:pt x="1" y="135"/>
                  </a:lnTo>
                  <a:lnTo>
                    <a:pt x="0" y="111"/>
                  </a:lnTo>
                  <a:lnTo>
                    <a:pt x="1" y="88"/>
                  </a:lnTo>
                  <a:lnTo>
                    <a:pt x="2" y="67"/>
                  </a:lnTo>
                  <a:lnTo>
                    <a:pt x="6" y="47"/>
                  </a:lnTo>
                  <a:lnTo>
                    <a:pt x="11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/>
            <p:cNvSpPr>
              <a:spLocks/>
            </p:cNvSpPr>
            <p:nvPr userDrawn="1"/>
          </p:nvSpPr>
          <p:spPr bwMode="auto">
            <a:xfrm>
              <a:off x="6630" y="1952"/>
              <a:ext cx="68" cy="109"/>
            </a:xfrm>
            <a:custGeom>
              <a:avLst/>
              <a:gdLst>
                <a:gd name="T0" fmla="*/ 0 w 136"/>
                <a:gd name="T1" fmla="*/ 0 h 218"/>
                <a:gd name="T2" fmla="*/ 43 w 136"/>
                <a:gd name="T3" fmla="*/ 0 h 218"/>
                <a:gd name="T4" fmla="*/ 43 w 136"/>
                <a:gd name="T5" fmla="*/ 150 h 218"/>
                <a:gd name="T6" fmla="*/ 43 w 136"/>
                <a:gd name="T7" fmla="*/ 158 h 218"/>
                <a:gd name="T8" fmla="*/ 44 w 136"/>
                <a:gd name="T9" fmla="*/ 164 h 218"/>
                <a:gd name="T10" fmla="*/ 45 w 136"/>
                <a:gd name="T11" fmla="*/ 171 h 218"/>
                <a:gd name="T12" fmla="*/ 48 w 136"/>
                <a:gd name="T13" fmla="*/ 176 h 218"/>
                <a:gd name="T14" fmla="*/ 51 w 136"/>
                <a:gd name="T15" fmla="*/ 180 h 218"/>
                <a:gd name="T16" fmla="*/ 56 w 136"/>
                <a:gd name="T17" fmla="*/ 185 h 218"/>
                <a:gd name="T18" fmla="*/ 59 w 136"/>
                <a:gd name="T19" fmla="*/ 186 h 218"/>
                <a:gd name="T20" fmla="*/ 63 w 136"/>
                <a:gd name="T21" fmla="*/ 187 h 218"/>
                <a:gd name="T22" fmla="*/ 68 w 136"/>
                <a:gd name="T23" fmla="*/ 187 h 218"/>
                <a:gd name="T24" fmla="*/ 73 w 136"/>
                <a:gd name="T25" fmla="*/ 187 h 218"/>
                <a:gd name="T26" fmla="*/ 77 w 136"/>
                <a:gd name="T27" fmla="*/ 186 h 218"/>
                <a:gd name="T28" fmla="*/ 80 w 136"/>
                <a:gd name="T29" fmla="*/ 185 h 218"/>
                <a:gd name="T30" fmla="*/ 85 w 136"/>
                <a:gd name="T31" fmla="*/ 180 h 218"/>
                <a:gd name="T32" fmla="*/ 88 w 136"/>
                <a:gd name="T33" fmla="*/ 176 h 218"/>
                <a:gd name="T34" fmla="*/ 91 w 136"/>
                <a:gd name="T35" fmla="*/ 171 h 218"/>
                <a:gd name="T36" fmla="*/ 92 w 136"/>
                <a:gd name="T37" fmla="*/ 164 h 218"/>
                <a:gd name="T38" fmla="*/ 93 w 136"/>
                <a:gd name="T39" fmla="*/ 158 h 218"/>
                <a:gd name="T40" fmla="*/ 93 w 136"/>
                <a:gd name="T41" fmla="*/ 150 h 218"/>
                <a:gd name="T42" fmla="*/ 93 w 136"/>
                <a:gd name="T43" fmla="*/ 0 h 218"/>
                <a:gd name="T44" fmla="*/ 136 w 136"/>
                <a:gd name="T45" fmla="*/ 0 h 218"/>
                <a:gd name="T46" fmla="*/ 136 w 136"/>
                <a:gd name="T47" fmla="*/ 150 h 218"/>
                <a:gd name="T48" fmla="*/ 135 w 136"/>
                <a:gd name="T49" fmla="*/ 168 h 218"/>
                <a:gd name="T50" fmla="*/ 131 w 136"/>
                <a:gd name="T51" fmla="*/ 183 h 218"/>
                <a:gd name="T52" fmla="*/ 124 w 136"/>
                <a:gd name="T53" fmla="*/ 195 h 218"/>
                <a:gd name="T54" fmla="*/ 116 w 136"/>
                <a:gd name="T55" fmla="*/ 205 h 218"/>
                <a:gd name="T56" fmla="*/ 105 w 136"/>
                <a:gd name="T57" fmla="*/ 212 h 218"/>
                <a:gd name="T58" fmla="*/ 93 w 136"/>
                <a:gd name="T59" fmla="*/ 216 h 218"/>
                <a:gd name="T60" fmla="*/ 68 w 136"/>
                <a:gd name="T61" fmla="*/ 218 h 218"/>
                <a:gd name="T62" fmla="*/ 43 w 136"/>
                <a:gd name="T63" fmla="*/ 216 h 218"/>
                <a:gd name="T64" fmla="*/ 31 w 136"/>
                <a:gd name="T65" fmla="*/ 212 h 218"/>
                <a:gd name="T66" fmla="*/ 21 w 136"/>
                <a:gd name="T67" fmla="*/ 206 h 218"/>
                <a:gd name="T68" fmla="*/ 11 w 136"/>
                <a:gd name="T69" fmla="*/ 197 h 218"/>
                <a:gd name="T70" fmla="*/ 5 w 136"/>
                <a:gd name="T71" fmla="*/ 185 h 218"/>
                <a:gd name="T72" fmla="*/ 1 w 136"/>
                <a:gd name="T73" fmla="*/ 169 h 218"/>
                <a:gd name="T74" fmla="*/ 0 w 136"/>
                <a:gd name="T75" fmla="*/ 150 h 218"/>
                <a:gd name="T76" fmla="*/ 0 w 136"/>
                <a:gd name="T7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3" y="158"/>
                  </a:lnTo>
                  <a:lnTo>
                    <a:pt x="44" y="164"/>
                  </a:lnTo>
                  <a:lnTo>
                    <a:pt x="45" y="171"/>
                  </a:lnTo>
                  <a:lnTo>
                    <a:pt x="48" y="176"/>
                  </a:lnTo>
                  <a:lnTo>
                    <a:pt x="51" y="180"/>
                  </a:lnTo>
                  <a:lnTo>
                    <a:pt x="56" y="185"/>
                  </a:lnTo>
                  <a:lnTo>
                    <a:pt x="59" y="186"/>
                  </a:lnTo>
                  <a:lnTo>
                    <a:pt x="63" y="187"/>
                  </a:lnTo>
                  <a:lnTo>
                    <a:pt x="68" y="187"/>
                  </a:lnTo>
                  <a:lnTo>
                    <a:pt x="73" y="187"/>
                  </a:lnTo>
                  <a:lnTo>
                    <a:pt x="77" y="186"/>
                  </a:lnTo>
                  <a:lnTo>
                    <a:pt x="80" y="185"/>
                  </a:lnTo>
                  <a:lnTo>
                    <a:pt x="85" y="180"/>
                  </a:lnTo>
                  <a:lnTo>
                    <a:pt x="88" y="176"/>
                  </a:lnTo>
                  <a:lnTo>
                    <a:pt x="91" y="171"/>
                  </a:lnTo>
                  <a:lnTo>
                    <a:pt x="92" y="164"/>
                  </a:lnTo>
                  <a:lnTo>
                    <a:pt x="93" y="158"/>
                  </a:lnTo>
                  <a:lnTo>
                    <a:pt x="93" y="150"/>
                  </a:lnTo>
                  <a:lnTo>
                    <a:pt x="93" y="0"/>
                  </a:lnTo>
                  <a:lnTo>
                    <a:pt x="136" y="0"/>
                  </a:lnTo>
                  <a:lnTo>
                    <a:pt x="136" y="150"/>
                  </a:lnTo>
                  <a:lnTo>
                    <a:pt x="135" y="168"/>
                  </a:lnTo>
                  <a:lnTo>
                    <a:pt x="131" y="183"/>
                  </a:lnTo>
                  <a:lnTo>
                    <a:pt x="124" y="195"/>
                  </a:lnTo>
                  <a:lnTo>
                    <a:pt x="116" y="205"/>
                  </a:lnTo>
                  <a:lnTo>
                    <a:pt x="105" y="212"/>
                  </a:lnTo>
                  <a:lnTo>
                    <a:pt x="93" y="216"/>
                  </a:lnTo>
                  <a:lnTo>
                    <a:pt x="68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1" y="206"/>
                  </a:lnTo>
                  <a:lnTo>
                    <a:pt x="11" y="197"/>
                  </a:lnTo>
                  <a:lnTo>
                    <a:pt x="5" y="185"/>
                  </a:lnTo>
                  <a:lnTo>
                    <a:pt x="1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/>
            <p:cNvSpPr>
              <a:spLocks noEditPoints="1"/>
            </p:cNvSpPr>
            <p:nvPr userDrawn="1"/>
          </p:nvSpPr>
          <p:spPr bwMode="auto">
            <a:xfrm>
              <a:off x="6712" y="1952"/>
              <a:ext cx="73" cy="107"/>
            </a:xfrm>
            <a:custGeom>
              <a:avLst/>
              <a:gdLst>
                <a:gd name="T0" fmla="*/ 43 w 146"/>
                <a:gd name="T1" fmla="*/ 31 h 215"/>
                <a:gd name="T2" fmla="*/ 43 w 146"/>
                <a:gd name="T3" fmla="*/ 94 h 215"/>
                <a:gd name="T4" fmla="*/ 60 w 146"/>
                <a:gd name="T5" fmla="*/ 94 h 215"/>
                <a:gd name="T6" fmla="*/ 74 w 146"/>
                <a:gd name="T7" fmla="*/ 92 h 215"/>
                <a:gd name="T8" fmla="*/ 85 w 146"/>
                <a:gd name="T9" fmla="*/ 86 h 215"/>
                <a:gd name="T10" fmla="*/ 90 w 146"/>
                <a:gd name="T11" fmla="*/ 80 h 215"/>
                <a:gd name="T12" fmla="*/ 93 w 146"/>
                <a:gd name="T13" fmla="*/ 72 h 215"/>
                <a:gd name="T14" fmla="*/ 94 w 146"/>
                <a:gd name="T15" fmla="*/ 61 h 215"/>
                <a:gd name="T16" fmla="*/ 92 w 146"/>
                <a:gd name="T17" fmla="*/ 49 h 215"/>
                <a:gd name="T18" fmla="*/ 86 w 146"/>
                <a:gd name="T19" fmla="*/ 39 h 215"/>
                <a:gd name="T20" fmla="*/ 77 w 146"/>
                <a:gd name="T21" fmla="*/ 33 h 215"/>
                <a:gd name="T22" fmla="*/ 64 w 146"/>
                <a:gd name="T23" fmla="*/ 31 h 215"/>
                <a:gd name="T24" fmla="*/ 43 w 146"/>
                <a:gd name="T25" fmla="*/ 31 h 215"/>
                <a:gd name="T26" fmla="*/ 0 w 146"/>
                <a:gd name="T27" fmla="*/ 0 h 215"/>
                <a:gd name="T28" fmla="*/ 80 w 146"/>
                <a:gd name="T29" fmla="*/ 0 h 215"/>
                <a:gd name="T30" fmla="*/ 96 w 146"/>
                <a:gd name="T31" fmla="*/ 1 h 215"/>
                <a:gd name="T32" fmla="*/ 110 w 146"/>
                <a:gd name="T33" fmla="*/ 5 h 215"/>
                <a:gd name="T34" fmla="*/ 122 w 146"/>
                <a:gd name="T35" fmla="*/ 13 h 215"/>
                <a:gd name="T36" fmla="*/ 130 w 146"/>
                <a:gd name="T37" fmla="*/ 24 h 215"/>
                <a:gd name="T38" fmla="*/ 135 w 146"/>
                <a:gd name="T39" fmla="*/ 38 h 215"/>
                <a:gd name="T40" fmla="*/ 137 w 146"/>
                <a:gd name="T41" fmla="*/ 55 h 215"/>
                <a:gd name="T42" fmla="*/ 135 w 146"/>
                <a:gd name="T43" fmla="*/ 74 h 215"/>
                <a:gd name="T44" fmla="*/ 128 w 146"/>
                <a:gd name="T45" fmla="*/ 91 h 215"/>
                <a:gd name="T46" fmla="*/ 121 w 146"/>
                <a:gd name="T47" fmla="*/ 98 h 215"/>
                <a:gd name="T48" fmla="*/ 112 w 146"/>
                <a:gd name="T49" fmla="*/ 105 h 215"/>
                <a:gd name="T50" fmla="*/ 101 w 146"/>
                <a:gd name="T51" fmla="*/ 108 h 215"/>
                <a:gd name="T52" fmla="*/ 101 w 146"/>
                <a:gd name="T53" fmla="*/ 109 h 215"/>
                <a:gd name="T54" fmla="*/ 115 w 146"/>
                <a:gd name="T55" fmla="*/ 112 h 215"/>
                <a:gd name="T56" fmla="*/ 125 w 146"/>
                <a:gd name="T57" fmla="*/ 119 h 215"/>
                <a:gd name="T58" fmla="*/ 130 w 146"/>
                <a:gd name="T59" fmla="*/ 129 h 215"/>
                <a:gd name="T60" fmla="*/ 134 w 146"/>
                <a:gd name="T61" fmla="*/ 146 h 215"/>
                <a:gd name="T62" fmla="*/ 135 w 146"/>
                <a:gd name="T63" fmla="*/ 152 h 215"/>
                <a:gd name="T64" fmla="*/ 135 w 146"/>
                <a:gd name="T65" fmla="*/ 159 h 215"/>
                <a:gd name="T66" fmla="*/ 135 w 146"/>
                <a:gd name="T67" fmla="*/ 166 h 215"/>
                <a:gd name="T68" fmla="*/ 136 w 146"/>
                <a:gd name="T69" fmla="*/ 175 h 215"/>
                <a:gd name="T70" fmla="*/ 136 w 146"/>
                <a:gd name="T71" fmla="*/ 190 h 215"/>
                <a:gd name="T72" fmla="*/ 137 w 146"/>
                <a:gd name="T73" fmla="*/ 201 h 215"/>
                <a:gd name="T74" fmla="*/ 138 w 146"/>
                <a:gd name="T75" fmla="*/ 205 h 215"/>
                <a:gd name="T76" fmla="*/ 140 w 146"/>
                <a:gd name="T77" fmla="*/ 208 h 215"/>
                <a:gd name="T78" fmla="*/ 142 w 146"/>
                <a:gd name="T79" fmla="*/ 210 h 215"/>
                <a:gd name="T80" fmla="*/ 146 w 146"/>
                <a:gd name="T81" fmla="*/ 213 h 215"/>
                <a:gd name="T82" fmla="*/ 146 w 146"/>
                <a:gd name="T83" fmla="*/ 215 h 215"/>
                <a:gd name="T84" fmla="*/ 98 w 146"/>
                <a:gd name="T85" fmla="*/ 215 h 215"/>
                <a:gd name="T86" fmla="*/ 96 w 146"/>
                <a:gd name="T87" fmla="*/ 209 h 215"/>
                <a:gd name="T88" fmla="*/ 94 w 146"/>
                <a:gd name="T89" fmla="*/ 204 h 215"/>
                <a:gd name="T90" fmla="*/ 93 w 146"/>
                <a:gd name="T91" fmla="*/ 199 h 215"/>
                <a:gd name="T92" fmla="*/ 93 w 146"/>
                <a:gd name="T93" fmla="*/ 192 h 215"/>
                <a:gd name="T94" fmla="*/ 92 w 146"/>
                <a:gd name="T95" fmla="*/ 151 h 215"/>
                <a:gd name="T96" fmla="*/ 90 w 146"/>
                <a:gd name="T97" fmla="*/ 139 h 215"/>
                <a:gd name="T98" fmla="*/ 85 w 146"/>
                <a:gd name="T99" fmla="*/ 131 h 215"/>
                <a:gd name="T100" fmla="*/ 78 w 146"/>
                <a:gd name="T101" fmla="*/ 125 h 215"/>
                <a:gd name="T102" fmla="*/ 66 w 146"/>
                <a:gd name="T103" fmla="*/ 124 h 215"/>
                <a:gd name="T104" fmla="*/ 43 w 146"/>
                <a:gd name="T105" fmla="*/ 124 h 215"/>
                <a:gd name="T106" fmla="*/ 43 w 146"/>
                <a:gd name="T107" fmla="*/ 215 h 215"/>
                <a:gd name="T108" fmla="*/ 0 w 146"/>
                <a:gd name="T109" fmla="*/ 215 h 215"/>
                <a:gd name="T110" fmla="*/ 0 w 146"/>
                <a:gd name="T1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6" h="215">
                  <a:moveTo>
                    <a:pt x="43" y="31"/>
                  </a:moveTo>
                  <a:lnTo>
                    <a:pt x="43" y="94"/>
                  </a:lnTo>
                  <a:lnTo>
                    <a:pt x="60" y="94"/>
                  </a:lnTo>
                  <a:lnTo>
                    <a:pt x="74" y="92"/>
                  </a:lnTo>
                  <a:lnTo>
                    <a:pt x="85" y="86"/>
                  </a:lnTo>
                  <a:lnTo>
                    <a:pt x="90" y="80"/>
                  </a:lnTo>
                  <a:lnTo>
                    <a:pt x="93" y="72"/>
                  </a:lnTo>
                  <a:lnTo>
                    <a:pt x="94" y="61"/>
                  </a:lnTo>
                  <a:lnTo>
                    <a:pt x="92" y="49"/>
                  </a:lnTo>
                  <a:lnTo>
                    <a:pt x="86" y="39"/>
                  </a:lnTo>
                  <a:lnTo>
                    <a:pt x="77" y="33"/>
                  </a:lnTo>
                  <a:lnTo>
                    <a:pt x="64" y="31"/>
                  </a:lnTo>
                  <a:lnTo>
                    <a:pt x="43" y="31"/>
                  </a:lnTo>
                  <a:close/>
                  <a:moveTo>
                    <a:pt x="0" y="0"/>
                  </a:moveTo>
                  <a:lnTo>
                    <a:pt x="80" y="0"/>
                  </a:lnTo>
                  <a:lnTo>
                    <a:pt x="96" y="1"/>
                  </a:lnTo>
                  <a:lnTo>
                    <a:pt x="110" y="5"/>
                  </a:lnTo>
                  <a:lnTo>
                    <a:pt x="122" y="13"/>
                  </a:lnTo>
                  <a:lnTo>
                    <a:pt x="130" y="24"/>
                  </a:lnTo>
                  <a:lnTo>
                    <a:pt x="135" y="38"/>
                  </a:lnTo>
                  <a:lnTo>
                    <a:pt x="137" y="55"/>
                  </a:lnTo>
                  <a:lnTo>
                    <a:pt x="135" y="74"/>
                  </a:lnTo>
                  <a:lnTo>
                    <a:pt x="128" y="91"/>
                  </a:lnTo>
                  <a:lnTo>
                    <a:pt x="121" y="98"/>
                  </a:lnTo>
                  <a:lnTo>
                    <a:pt x="112" y="105"/>
                  </a:lnTo>
                  <a:lnTo>
                    <a:pt x="101" y="108"/>
                  </a:lnTo>
                  <a:lnTo>
                    <a:pt x="101" y="109"/>
                  </a:lnTo>
                  <a:lnTo>
                    <a:pt x="115" y="112"/>
                  </a:lnTo>
                  <a:lnTo>
                    <a:pt x="125" y="119"/>
                  </a:lnTo>
                  <a:lnTo>
                    <a:pt x="130" y="129"/>
                  </a:lnTo>
                  <a:lnTo>
                    <a:pt x="134" y="146"/>
                  </a:lnTo>
                  <a:lnTo>
                    <a:pt x="135" y="152"/>
                  </a:lnTo>
                  <a:lnTo>
                    <a:pt x="135" y="159"/>
                  </a:lnTo>
                  <a:lnTo>
                    <a:pt x="135" y="166"/>
                  </a:lnTo>
                  <a:lnTo>
                    <a:pt x="136" y="175"/>
                  </a:lnTo>
                  <a:lnTo>
                    <a:pt x="136" y="190"/>
                  </a:lnTo>
                  <a:lnTo>
                    <a:pt x="137" y="201"/>
                  </a:lnTo>
                  <a:lnTo>
                    <a:pt x="138" y="205"/>
                  </a:lnTo>
                  <a:lnTo>
                    <a:pt x="140" y="208"/>
                  </a:lnTo>
                  <a:lnTo>
                    <a:pt x="142" y="210"/>
                  </a:lnTo>
                  <a:lnTo>
                    <a:pt x="146" y="213"/>
                  </a:lnTo>
                  <a:lnTo>
                    <a:pt x="146" y="215"/>
                  </a:lnTo>
                  <a:lnTo>
                    <a:pt x="98" y="215"/>
                  </a:lnTo>
                  <a:lnTo>
                    <a:pt x="96" y="209"/>
                  </a:lnTo>
                  <a:lnTo>
                    <a:pt x="94" y="204"/>
                  </a:lnTo>
                  <a:lnTo>
                    <a:pt x="93" y="199"/>
                  </a:lnTo>
                  <a:lnTo>
                    <a:pt x="93" y="192"/>
                  </a:lnTo>
                  <a:lnTo>
                    <a:pt x="92" y="151"/>
                  </a:lnTo>
                  <a:lnTo>
                    <a:pt x="90" y="139"/>
                  </a:lnTo>
                  <a:lnTo>
                    <a:pt x="85" y="131"/>
                  </a:lnTo>
                  <a:lnTo>
                    <a:pt x="78" y="125"/>
                  </a:lnTo>
                  <a:lnTo>
                    <a:pt x="66" y="124"/>
                  </a:lnTo>
                  <a:lnTo>
                    <a:pt x="43" y="124"/>
                  </a:lnTo>
                  <a:lnTo>
                    <a:pt x="43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2"/>
            <p:cNvSpPr>
              <a:spLocks/>
            </p:cNvSpPr>
            <p:nvPr userDrawn="1"/>
          </p:nvSpPr>
          <p:spPr bwMode="auto">
            <a:xfrm>
              <a:off x="6832" y="1952"/>
              <a:ext cx="59" cy="107"/>
            </a:xfrm>
            <a:custGeom>
              <a:avLst/>
              <a:gdLst>
                <a:gd name="T0" fmla="*/ 0 w 120"/>
                <a:gd name="T1" fmla="*/ 0 h 215"/>
                <a:gd name="T2" fmla="*/ 120 w 120"/>
                <a:gd name="T3" fmla="*/ 0 h 215"/>
                <a:gd name="T4" fmla="*/ 120 w 120"/>
                <a:gd name="T5" fmla="*/ 36 h 215"/>
                <a:gd name="T6" fmla="*/ 43 w 120"/>
                <a:gd name="T7" fmla="*/ 36 h 215"/>
                <a:gd name="T8" fmla="*/ 43 w 120"/>
                <a:gd name="T9" fmla="*/ 86 h 215"/>
                <a:gd name="T10" fmla="*/ 115 w 120"/>
                <a:gd name="T11" fmla="*/ 86 h 215"/>
                <a:gd name="T12" fmla="*/ 115 w 120"/>
                <a:gd name="T13" fmla="*/ 122 h 215"/>
                <a:gd name="T14" fmla="*/ 43 w 120"/>
                <a:gd name="T15" fmla="*/ 122 h 215"/>
                <a:gd name="T16" fmla="*/ 43 w 120"/>
                <a:gd name="T17" fmla="*/ 215 h 215"/>
                <a:gd name="T18" fmla="*/ 0 w 120"/>
                <a:gd name="T19" fmla="*/ 215 h 215"/>
                <a:gd name="T20" fmla="*/ 0 w 120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215">
                  <a:moveTo>
                    <a:pt x="0" y="0"/>
                  </a:moveTo>
                  <a:lnTo>
                    <a:pt x="120" y="0"/>
                  </a:lnTo>
                  <a:lnTo>
                    <a:pt x="120" y="36"/>
                  </a:lnTo>
                  <a:lnTo>
                    <a:pt x="43" y="36"/>
                  </a:lnTo>
                  <a:lnTo>
                    <a:pt x="43" y="86"/>
                  </a:lnTo>
                  <a:lnTo>
                    <a:pt x="115" y="86"/>
                  </a:lnTo>
                  <a:lnTo>
                    <a:pt x="115" y="122"/>
                  </a:lnTo>
                  <a:lnTo>
                    <a:pt x="43" y="122"/>
                  </a:lnTo>
                  <a:lnTo>
                    <a:pt x="43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3"/>
            <p:cNvSpPr>
              <a:spLocks noEditPoints="1"/>
            </p:cNvSpPr>
            <p:nvPr userDrawn="1"/>
          </p:nvSpPr>
          <p:spPr bwMode="auto">
            <a:xfrm>
              <a:off x="6899" y="1950"/>
              <a:ext cx="73" cy="111"/>
            </a:xfrm>
            <a:custGeom>
              <a:avLst/>
              <a:gdLst>
                <a:gd name="T0" fmla="*/ 66 w 145"/>
                <a:gd name="T1" fmla="*/ 32 h 222"/>
                <a:gd name="T2" fmla="*/ 57 w 145"/>
                <a:gd name="T3" fmla="*/ 36 h 222"/>
                <a:gd name="T4" fmla="*/ 50 w 145"/>
                <a:gd name="T5" fmla="*/ 44 h 222"/>
                <a:gd name="T6" fmla="*/ 45 w 145"/>
                <a:gd name="T7" fmla="*/ 61 h 222"/>
                <a:gd name="T8" fmla="*/ 43 w 145"/>
                <a:gd name="T9" fmla="*/ 91 h 222"/>
                <a:gd name="T10" fmla="*/ 43 w 145"/>
                <a:gd name="T11" fmla="*/ 131 h 222"/>
                <a:gd name="T12" fmla="*/ 45 w 145"/>
                <a:gd name="T13" fmla="*/ 162 h 222"/>
                <a:gd name="T14" fmla="*/ 50 w 145"/>
                <a:gd name="T15" fmla="*/ 179 h 222"/>
                <a:gd name="T16" fmla="*/ 57 w 145"/>
                <a:gd name="T17" fmla="*/ 186 h 222"/>
                <a:gd name="T18" fmla="*/ 66 w 145"/>
                <a:gd name="T19" fmla="*/ 191 h 222"/>
                <a:gd name="T20" fmla="*/ 78 w 145"/>
                <a:gd name="T21" fmla="*/ 191 h 222"/>
                <a:gd name="T22" fmla="*/ 88 w 145"/>
                <a:gd name="T23" fmla="*/ 186 h 222"/>
                <a:gd name="T24" fmla="*/ 94 w 145"/>
                <a:gd name="T25" fmla="*/ 179 h 222"/>
                <a:gd name="T26" fmla="*/ 100 w 145"/>
                <a:gd name="T27" fmla="*/ 162 h 222"/>
                <a:gd name="T28" fmla="*/ 102 w 145"/>
                <a:gd name="T29" fmla="*/ 131 h 222"/>
                <a:gd name="T30" fmla="*/ 102 w 145"/>
                <a:gd name="T31" fmla="*/ 91 h 222"/>
                <a:gd name="T32" fmla="*/ 100 w 145"/>
                <a:gd name="T33" fmla="*/ 61 h 222"/>
                <a:gd name="T34" fmla="*/ 94 w 145"/>
                <a:gd name="T35" fmla="*/ 44 h 222"/>
                <a:gd name="T36" fmla="*/ 88 w 145"/>
                <a:gd name="T37" fmla="*/ 36 h 222"/>
                <a:gd name="T38" fmla="*/ 78 w 145"/>
                <a:gd name="T39" fmla="*/ 32 h 222"/>
                <a:gd name="T40" fmla="*/ 72 w 145"/>
                <a:gd name="T41" fmla="*/ 0 h 222"/>
                <a:gd name="T42" fmla="*/ 100 w 145"/>
                <a:gd name="T43" fmla="*/ 3 h 222"/>
                <a:gd name="T44" fmla="*/ 123 w 145"/>
                <a:gd name="T45" fmla="*/ 18 h 222"/>
                <a:gd name="T46" fmla="*/ 140 w 145"/>
                <a:gd name="T47" fmla="*/ 47 h 222"/>
                <a:gd name="T48" fmla="*/ 145 w 145"/>
                <a:gd name="T49" fmla="*/ 88 h 222"/>
                <a:gd name="T50" fmla="*/ 145 w 145"/>
                <a:gd name="T51" fmla="*/ 135 h 222"/>
                <a:gd name="T52" fmla="*/ 140 w 145"/>
                <a:gd name="T53" fmla="*/ 176 h 222"/>
                <a:gd name="T54" fmla="*/ 123 w 145"/>
                <a:gd name="T55" fmla="*/ 205 h 222"/>
                <a:gd name="T56" fmla="*/ 100 w 145"/>
                <a:gd name="T57" fmla="*/ 219 h 222"/>
                <a:gd name="T58" fmla="*/ 72 w 145"/>
                <a:gd name="T59" fmla="*/ 222 h 222"/>
                <a:gd name="T60" fmla="*/ 44 w 145"/>
                <a:gd name="T61" fmla="*/ 219 h 222"/>
                <a:gd name="T62" fmla="*/ 21 w 145"/>
                <a:gd name="T63" fmla="*/ 205 h 222"/>
                <a:gd name="T64" fmla="*/ 5 w 145"/>
                <a:gd name="T65" fmla="*/ 176 h 222"/>
                <a:gd name="T66" fmla="*/ 0 w 145"/>
                <a:gd name="T67" fmla="*/ 135 h 222"/>
                <a:gd name="T68" fmla="*/ 0 w 145"/>
                <a:gd name="T69" fmla="*/ 88 h 222"/>
                <a:gd name="T70" fmla="*/ 5 w 145"/>
                <a:gd name="T71" fmla="*/ 47 h 222"/>
                <a:gd name="T72" fmla="*/ 21 w 145"/>
                <a:gd name="T73" fmla="*/ 18 h 222"/>
                <a:gd name="T74" fmla="*/ 44 w 145"/>
                <a:gd name="T75" fmla="*/ 3 h 222"/>
                <a:gd name="T76" fmla="*/ 72 w 145"/>
                <a:gd name="T7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5" h="222">
                  <a:moveTo>
                    <a:pt x="72" y="31"/>
                  </a:moveTo>
                  <a:lnTo>
                    <a:pt x="66" y="32"/>
                  </a:lnTo>
                  <a:lnTo>
                    <a:pt x="61" y="33"/>
                  </a:lnTo>
                  <a:lnTo>
                    <a:pt x="57" y="36"/>
                  </a:lnTo>
                  <a:lnTo>
                    <a:pt x="54" y="40"/>
                  </a:lnTo>
                  <a:lnTo>
                    <a:pt x="50" y="44"/>
                  </a:lnTo>
                  <a:lnTo>
                    <a:pt x="48" y="49"/>
                  </a:lnTo>
                  <a:lnTo>
                    <a:pt x="45" y="61"/>
                  </a:lnTo>
                  <a:lnTo>
                    <a:pt x="44" y="74"/>
                  </a:lnTo>
                  <a:lnTo>
                    <a:pt x="43" y="91"/>
                  </a:lnTo>
                  <a:lnTo>
                    <a:pt x="43" y="111"/>
                  </a:lnTo>
                  <a:lnTo>
                    <a:pt x="43" y="131"/>
                  </a:lnTo>
                  <a:lnTo>
                    <a:pt x="44" y="149"/>
                  </a:lnTo>
                  <a:lnTo>
                    <a:pt x="45" y="162"/>
                  </a:lnTo>
                  <a:lnTo>
                    <a:pt x="48" y="172"/>
                  </a:lnTo>
                  <a:lnTo>
                    <a:pt x="50" y="179"/>
                  </a:lnTo>
                  <a:lnTo>
                    <a:pt x="54" y="183"/>
                  </a:lnTo>
                  <a:lnTo>
                    <a:pt x="57" y="186"/>
                  </a:lnTo>
                  <a:lnTo>
                    <a:pt x="61" y="189"/>
                  </a:lnTo>
                  <a:lnTo>
                    <a:pt x="66" y="191"/>
                  </a:lnTo>
                  <a:lnTo>
                    <a:pt x="72" y="191"/>
                  </a:lnTo>
                  <a:lnTo>
                    <a:pt x="78" y="191"/>
                  </a:lnTo>
                  <a:lnTo>
                    <a:pt x="84" y="189"/>
                  </a:lnTo>
                  <a:lnTo>
                    <a:pt x="88" y="186"/>
                  </a:lnTo>
                  <a:lnTo>
                    <a:pt x="91" y="183"/>
                  </a:lnTo>
                  <a:lnTo>
                    <a:pt x="94" y="179"/>
                  </a:lnTo>
                  <a:lnTo>
                    <a:pt x="97" y="172"/>
                  </a:lnTo>
                  <a:lnTo>
                    <a:pt x="100" y="162"/>
                  </a:lnTo>
                  <a:lnTo>
                    <a:pt x="101" y="149"/>
                  </a:lnTo>
                  <a:lnTo>
                    <a:pt x="102" y="131"/>
                  </a:lnTo>
                  <a:lnTo>
                    <a:pt x="102" y="111"/>
                  </a:lnTo>
                  <a:lnTo>
                    <a:pt x="102" y="91"/>
                  </a:lnTo>
                  <a:lnTo>
                    <a:pt x="101" y="74"/>
                  </a:lnTo>
                  <a:lnTo>
                    <a:pt x="100" y="61"/>
                  </a:lnTo>
                  <a:lnTo>
                    <a:pt x="97" y="49"/>
                  </a:lnTo>
                  <a:lnTo>
                    <a:pt x="94" y="44"/>
                  </a:lnTo>
                  <a:lnTo>
                    <a:pt x="91" y="40"/>
                  </a:lnTo>
                  <a:lnTo>
                    <a:pt x="88" y="36"/>
                  </a:lnTo>
                  <a:lnTo>
                    <a:pt x="84" y="33"/>
                  </a:lnTo>
                  <a:lnTo>
                    <a:pt x="78" y="32"/>
                  </a:lnTo>
                  <a:lnTo>
                    <a:pt x="72" y="31"/>
                  </a:lnTo>
                  <a:close/>
                  <a:moveTo>
                    <a:pt x="72" y="0"/>
                  </a:moveTo>
                  <a:lnTo>
                    <a:pt x="87" y="1"/>
                  </a:lnTo>
                  <a:lnTo>
                    <a:pt x="100" y="3"/>
                  </a:lnTo>
                  <a:lnTo>
                    <a:pt x="111" y="8"/>
                  </a:lnTo>
                  <a:lnTo>
                    <a:pt x="123" y="18"/>
                  </a:lnTo>
                  <a:lnTo>
                    <a:pt x="133" y="31"/>
                  </a:lnTo>
                  <a:lnTo>
                    <a:pt x="140" y="47"/>
                  </a:lnTo>
                  <a:lnTo>
                    <a:pt x="143" y="67"/>
                  </a:lnTo>
                  <a:lnTo>
                    <a:pt x="145" y="88"/>
                  </a:lnTo>
                  <a:lnTo>
                    <a:pt x="145" y="111"/>
                  </a:lnTo>
                  <a:lnTo>
                    <a:pt x="145" y="135"/>
                  </a:lnTo>
                  <a:lnTo>
                    <a:pt x="143" y="156"/>
                  </a:lnTo>
                  <a:lnTo>
                    <a:pt x="140" y="176"/>
                  </a:lnTo>
                  <a:lnTo>
                    <a:pt x="133" y="192"/>
                  </a:lnTo>
                  <a:lnTo>
                    <a:pt x="123" y="205"/>
                  </a:lnTo>
                  <a:lnTo>
                    <a:pt x="111" y="214"/>
                  </a:lnTo>
                  <a:lnTo>
                    <a:pt x="100" y="219"/>
                  </a:lnTo>
                  <a:lnTo>
                    <a:pt x="87" y="221"/>
                  </a:lnTo>
                  <a:lnTo>
                    <a:pt x="72" y="222"/>
                  </a:lnTo>
                  <a:lnTo>
                    <a:pt x="57" y="221"/>
                  </a:lnTo>
                  <a:lnTo>
                    <a:pt x="44" y="219"/>
                  </a:lnTo>
                  <a:lnTo>
                    <a:pt x="33" y="214"/>
                  </a:lnTo>
                  <a:lnTo>
                    <a:pt x="21" y="205"/>
                  </a:lnTo>
                  <a:lnTo>
                    <a:pt x="12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2" y="31"/>
                  </a:lnTo>
                  <a:lnTo>
                    <a:pt x="21" y="18"/>
                  </a:lnTo>
                  <a:lnTo>
                    <a:pt x="33" y="8"/>
                  </a:lnTo>
                  <a:lnTo>
                    <a:pt x="44" y="3"/>
                  </a:lnTo>
                  <a:lnTo>
                    <a:pt x="57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4"/>
            <p:cNvSpPr>
              <a:spLocks/>
            </p:cNvSpPr>
            <p:nvPr userDrawn="1"/>
          </p:nvSpPr>
          <p:spPr bwMode="auto">
            <a:xfrm>
              <a:off x="6982" y="1950"/>
              <a:ext cx="71" cy="111"/>
            </a:xfrm>
            <a:custGeom>
              <a:avLst/>
              <a:gdLst>
                <a:gd name="T0" fmla="*/ 87 w 141"/>
                <a:gd name="T1" fmla="*/ 1 h 222"/>
                <a:gd name="T2" fmla="*/ 108 w 141"/>
                <a:gd name="T3" fmla="*/ 7 h 222"/>
                <a:gd name="T4" fmla="*/ 129 w 141"/>
                <a:gd name="T5" fmla="*/ 27 h 222"/>
                <a:gd name="T6" fmla="*/ 137 w 141"/>
                <a:gd name="T7" fmla="*/ 51 h 222"/>
                <a:gd name="T8" fmla="*/ 95 w 141"/>
                <a:gd name="T9" fmla="*/ 76 h 222"/>
                <a:gd name="T10" fmla="*/ 93 w 141"/>
                <a:gd name="T11" fmla="*/ 50 h 222"/>
                <a:gd name="T12" fmla="*/ 85 w 141"/>
                <a:gd name="T13" fmla="*/ 36 h 222"/>
                <a:gd name="T14" fmla="*/ 70 w 141"/>
                <a:gd name="T15" fmla="*/ 31 h 222"/>
                <a:gd name="T16" fmla="*/ 60 w 141"/>
                <a:gd name="T17" fmla="*/ 33 h 222"/>
                <a:gd name="T18" fmla="*/ 53 w 141"/>
                <a:gd name="T19" fmla="*/ 40 h 222"/>
                <a:gd name="T20" fmla="*/ 48 w 141"/>
                <a:gd name="T21" fmla="*/ 50 h 222"/>
                <a:gd name="T22" fmla="*/ 44 w 141"/>
                <a:gd name="T23" fmla="*/ 75 h 222"/>
                <a:gd name="T24" fmla="*/ 43 w 141"/>
                <a:gd name="T25" fmla="*/ 114 h 222"/>
                <a:gd name="T26" fmla="*/ 44 w 141"/>
                <a:gd name="T27" fmla="*/ 154 h 222"/>
                <a:gd name="T28" fmla="*/ 49 w 141"/>
                <a:gd name="T29" fmla="*/ 177 h 222"/>
                <a:gd name="T30" fmla="*/ 54 w 141"/>
                <a:gd name="T31" fmla="*/ 185 h 222"/>
                <a:gd name="T32" fmla="*/ 62 w 141"/>
                <a:gd name="T33" fmla="*/ 190 h 222"/>
                <a:gd name="T34" fmla="*/ 71 w 141"/>
                <a:gd name="T35" fmla="*/ 191 h 222"/>
                <a:gd name="T36" fmla="*/ 81 w 141"/>
                <a:gd name="T37" fmla="*/ 189 h 222"/>
                <a:gd name="T38" fmla="*/ 87 w 141"/>
                <a:gd name="T39" fmla="*/ 184 h 222"/>
                <a:gd name="T40" fmla="*/ 92 w 141"/>
                <a:gd name="T41" fmla="*/ 177 h 222"/>
                <a:gd name="T42" fmla="*/ 95 w 141"/>
                <a:gd name="T43" fmla="*/ 165 h 222"/>
                <a:gd name="T44" fmla="*/ 98 w 141"/>
                <a:gd name="T45" fmla="*/ 137 h 222"/>
                <a:gd name="T46" fmla="*/ 139 w 141"/>
                <a:gd name="T47" fmla="*/ 154 h 222"/>
                <a:gd name="T48" fmla="*/ 134 w 141"/>
                <a:gd name="T49" fmla="*/ 184 h 222"/>
                <a:gd name="T50" fmla="*/ 119 w 141"/>
                <a:gd name="T51" fmla="*/ 208 h 222"/>
                <a:gd name="T52" fmla="*/ 92 w 141"/>
                <a:gd name="T53" fmla="*/ 221 h 222"/>
                <a:gd name="T54" fmla="*/ 57 w 141"/>
                <a:gd name="T55" fmla="*/ 221 h 222"/>
                <a:gd name="T56" fmla="*/ 34 w 141"/>
                <a:gd name="T57" fmla="*/ 214 h 222"/>
                <a:gd name="T58" fmla="*/ 11 w 141"/>
                <a:gd name="T59" fmla="*/ 192 h 222"/>
                <a:gd name="T60" fmla="*/ 2 w 141"/>
                <a:gd name="T61" fmla="*/ 156 h 222"/>
                <a:gd name="T62" fmla="*/ 0 w 141"/>
                <a:gd name="T63" fmla="*/ 111 h 222"/>
                <a:gd name="T64" fmla="*/ 2 w 141"/>
                <a:gd name="T65" fmla="*/ 67 h 222"/>
                <a:gd name="T66" fmla="*/ 11 w 141"/>
                <a:gd name="T67" fmla="*/ 31 h 222"/>
                <a:gd name="T68" fmla="*/ 34 w 141"/>
                <a:gd name="T69" fmla="*/ 8 h 222"/>
                <a:gd name="T70" fmla="*/ 57 w 141"/>
                <a:gd name="T71" fmla="*/ 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" h="222">
                  <a:moveTo>
                    <a:pt x="73" y="0"/>
                  </a:moveTo>
                  <a:lnTo>
                    <a:pt x="87" y="1"/>
                  </a:lnTo>
                  <a:lnTo>
                    <a:pt x="99" y="3"/>
                  </a:lnTo>
                  <a:lnTo>
                    <a:pt x="108" y="7"/>
                  </a:lnTo>
                  <a:lnTo>
                    <a:pt x="120" y="16"/>
                  </a:lnTo>
                  <a:lnTo>
                    <a:pt x="129" y="27"/>
                  </a:lnTo>
                  <a:lnTo>
                    <a:pt x="134" y="39"/>
                  </a:lnTo>
                  <a:lnTo>
                    <a:pt x="137" y="51"/>
                  </a:lnTo>
                  <a:lnTo>
                    <a:pt x="138" y="76"/>
                  </a:lnTo>
                  <a:lnTo>
                    <a:pt x="95" y="76"/>
                  </a:lnTo>
                  <a:lnTo>
                    <a:pt x="95" y="62"/>
                  </a:lnTo>
                  <a:lnTo>
                    <a:pt x="93" y="50"/>
                  </a:lnTo>
                  <a:lnTo>
                    <a:pt x="90" y="42"/>
                  </a:lnTo>
                  <a:lnTo>
                    <a:pt x="85" y="36"/>
                  </a:lnTo>
                  <a:lnTo>
                    <a:pt x="78" y="33"/>
                  </a:lnTo>
                  <a:lnTo>
                    <a:pt x="70" y="31"/>
                  </a:lnTo>
                  <a:lnTo>
                    <a:pt x="64" y="32"/>
                  </a:lnTo>
                  <a:lnTo>
                    <a:pt x="60" y="33"/>
                  </a:lnTo>
                  <a:lnTo>
                    <a:pt x="57" y="36"/>
                  </a:lnTo>
                  <a:lnTo>
                    <a:pt x="53" y="40"/>
                  </a:lnTo>
                  <a:lnTo>
                    <a:pt x="50" y="44"/>
                  </a:lnTo>
                  <a:lnTo>
                    <a:pt x="48" y="50"/>
                  </a:lnTo>
                  <a:lnTo>
                    <a:pt x="45" y="61"/>
                  </a:lnTo>
                  <a:lnTo>
                    <a:pt x="44" y="75"/>
                  </a:lnTo>
                  <a:lnTo>
                    <a:pt x="43" y="94"/>
                  </a:lnTo>
                  <a:lnTo>
                    <a:pt x="43" y="114"/>
                  </a:lnTo>
                  <a:lnTo>
                    <a:pt x="43" y="137"/>
                  </a:lnTo>
                  <a:lnTo>
                    <a:pt x="44" y="154"/>
                  </a:lnTo>
                  <a:lnTo>
                    <a:pt x="46" y="167"/>
                  </a:lnTo>
                  <a:lnTo>
                    <a:pt x="49" y="177"/>
                  </a:lnTo>
                  <a:lnTo>
                    <a:pt x="51" y="182"/>
                  </a:lnTo>
                  <a:lnTo>
                    <a:pt x="54" y="185"/>
                  </a:lnTo>
                  <a:lnTo>
                    <a:pt x="58" y="189"/>
                  </a:lnTo>
                  <a:lnTo>
                    <a:pt x="62" y="190"/>
                  </a:lnTo>
                  <a:lnTo>
                    <a:pt x="65" y="191"/>
                  </a:lnTo>
                  <a:lnTo>
                    <a:pt x="71" y="191"/>
                  </a:lnTo>
                  <a:lnTo>
                    <a:pt x="76" y="191"/>
                  </a:lnTo>
                  <a:lnTo>
                    <a:pt x="81" y="189"/>
                  </a:lnTo>
                  <a:lnTo>
                    <a:pt x="84" y="187"/>
                  </a:lnTo>
                  <a:lnTo>
                    <a:pt x="87" y="184"/>
                  </a:lnTo>
                  <a:lnTo>
                    <a:pt x="90" y="181"/>
                  </a:lnTo>
                  <a:lnTo>
                    <a:pt x="92" y="177"/>
                  </a:lnTo>
                  <a:lnTo>
                    <a:pt x="93" y="171"/>
                  </a:lnTo>
                  <a:lnTo>
                    <a:pt x="95" y="165"/>
                  </a:lnTo>
                  <a:lnTo>
                    <a:pt x="96" y="152"/>
                  </a:lnTo>
                  <a:lnTo>
                    <a:pt x="98" y="137"/>
                  </a:lnTo>
                  <a:lnTo>
                    <a:pt x="141" y="137"/>
                  </a:lnTo>
                  <a:lnTo>
                    <a:pt x="139" y="154"/>
                  </a:lnTo>
                  <a:lnTo>
                    <a:pt x="137" y="169"/>
                  </a:lnTo>
                  <a:lnTo>
                    <a:pt x="134" y="184"/>
                  </a:lnTo>
                  <a:lnTo>
                    <a:pt x="128" y="197"/>
                  </a:lnTo>
                  <a:lnTo>
                    <a:pt x="119" y="208"/>
                  </a:lnTo>
                  <a:lnTo>
                    <a:pt x="107" y="216"/>
                  </a:lnTo>
                  <a:lnTo>
                    <a:pt x="92" y="221"/>
                  </a:lnTo>
                  <a:lnTo>
                    <a:pt x="73" y="222"/>
                  </a:lnTo>
                  <a:lnTo>
                    <a:pt x="57" y="221"/>
                  </a:lnTo>
                  <a:lnTo>
                    <a:pt x="44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1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1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4" y="3"/>
                  </a:lnTo>
                  <a:lnTo>
                    <a:pt x="57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"/>
            <p:cNvSpPr>
              <a:spLocks/>
            </p:cNvSpPr>
            <p:nvPr userDrawn="1"/>
          </p:nvSpPr>
          <p:spPr bwMode="auto">
            <a:xfrm>
              <a:off x="7064" y="1952"/>
              <a:ext cx="68" cy="109"/>
            </a:xfrm>
            <a:custGeom>
              <a:avLst/>
              <a:gdLst>
                <a:gd name="T0" fmla="*/ 0 w 137"/>
                <a:gd name="T1" fmla="*/ 0 h 218"/>
                <a:gd name="T2" fmla="*/ 43 w 137"/>
                <a:gd name="T3" fmla="*/ 0 h 218"/>
                <a:gd name="T4" fmla="*/ 43 w 137"/>
                <a:gd name="T5" fmla="*/ 150 h 218"/>
                <a:gd name="T6" fmla="*/ 44 w 137"/>
                <a:gd name="T7" fmla="*/ 158 h 218"/>
                <a:gd name="T8" fmla="*/ 44 w 137"/>
                <a:gd name="T9" fmla="*/ 164 h 218"/>
                <a:gd name="T10" fmla="*/ 46 w 137"/>
                <a:gd name="T11" fmla="*/ 171 h 218"/>
                <a:gd name="T12" fmla="*/ 49 w 137"/>
                <a:gd name="T13" fmla="*/ 176 h 218"/>
                <a:gd name="T14" fmla="*/ 51 w 137"/>
                <a:gd name="T15" fmla="*/ 179 h 218"/>
                <a:gd name="T16" fmla="*/ 53 w 137"/>
                <a:gd name="T17" fmla="*/ 182 h 218"/>
                <a:gd name="T18" fmla="*/ 56 w 137"/>
                <a:gd name="T19" fmla="*/ 185 h 218"/>
                <a:gd name="T20" fmla="*/ 60 w 137"/>
                <a:gd name="T21" fmla="*/ 186 h 218"/>
                <a:gd name="T22" fmla="*/ 64 w 137"/>
                <a:gd name="T23" fmla="*/ 187 h 218"/>
                <a:gd name="T24" fmla="*/ 69 w 137"/>
                <a:gd name="T25" fmla="*/ 187 h 218"/>
                <a:gd name="T26" fmla="*/ 73 w 137"/>
                <a:gd name="T27" fmla="*/ 187 h 218"/>
                <a:gd name="T28" fmla="*/ 78 w 137"/>
                <a:gd name="T29" fmla="*/ 186 h 218"/>
                <a:gd name="T30" fmla="*/ 82 w 137"/>
                <a:gd name="T31" fmla="*/ 185 h 218"/>
                <a:gd name="T32" fmla="*/ 86 w 137"/>
                <a:gd name="T33" fmla="*/ 180 h 218"/>
                <a:gd name="T34" fmla="*/ 89 w 137"/>
                <a:gd name="T35" fmla="*/ 176 h 218"/>
                <a:gd name="T36" fmla="*/ 92 w 137"/>
                <a:gd name="T37" fmla="*/ 171 h 218"/>
                <a:gd name="T38" fmla="*/ 93 w 137"/>
                <a:gd name="T39" fmla="*/ 164 h 218"/>
                <a:gd name="T40" fmla="*/ 94 w 137"/>
                <a:gd name="T41" fmla="*/ 158 h 218"/>
                <a:gd name="T42" fmla="*/ 94 w 137"/>
                <a:gd name="T43" fmla="*/ 150 h 218"/>
                <a:gd name="T44" fmla="*/ 94 w 137"/>
                <a:gd name="T45" fmla="*/ 0 h 218"/>
                <a:gd name="T46" fmla="*/ 137 w 137"/>
                <a:gd name="T47" fmla="*/ 0 h 218"/>
                <a:gd name="T48" fmla="*/ 137 w 137"/>
                <a:gd name="T49" fmla="*/ 150 h 218"/>
                <a:gd name="T50" fmla="*/ 136 w 137"/>
                <a:gd name="T51" fmla="*/ 168 h 218"/>
                <a:gd name="T52" fmla="*/ 131 w 137"/>
                <a:gd name="T53" fmla="*/ 183 h 218"/>
                <a:gd name="T54" fmla="*/ 125 w 137"/>
                <a:gd name="T55" fmla="*/ 195 h 218"/>
                <a:gd name="T56" fmla="*/ 116 w 137"/>
                <a:gd name="T57" fmla="*/ 205 h 218"/>
                <a:gd name="T58" fmla="*/ 106 w 137"/>
                <a:gd name="T59" fmla="*/ 212 h 218"/>
                <a:gd name="T60" fmla="*/ 95 w 137"/>
                <a:gd name="T61" fmla="*/ 216 h 218"/>
                <a:gd name="T62" fmla="*/ 69 w 137"/>
                <a:gd name="T63" fmla="*/ 218 h 218"/>
                <a:gd name="T64" fmla="*/ 43 w 137"/>
                <a:gd name="T65" fmla="*/ 216 h 218"/>
                <a:gd name="T66" fmla="*/ 31 w 137"/>
                <a:gd name="T67" fmla="*/ 212 h 218"/>
                <a:gd name="T68" fmla="*/ 22 w 137"/>
                <a:gd name="T69" fmla="*/ 206 h 218"/>
                <a:gd name="T70" fmla="*/ 13 w 137"/>
                <a:gd name="T71" fmla="*/ 197 h 218"/>
                <a:gd name="T72" fmla="*/ 7 w 137"/>
                <a:gd name="T73" fmla="*/ 185 h 218"/>
                <a:gd name="T74" fmla="*/ 2 w 137"/>
                <a:gd name="T75" fmla="*/ 169 h 218"/>
                <a:gd name="T76" fmla="*/ 0 w 137"/>
                <a:gd name="T77" fmla="*/ 150 h 218"/>
                <a:gd name="T78" fmla="*/ 0 w 137"/>
                <a:gd name="T7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7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4" y="158"/>
                  </a:lnTo>
                  <a:lnTo>
                    <a:pt x="44" y="164"/>
                  </a:lnTo>
                  <a:lnTo>
                    <a:pt x="46" y="171"/>
                  </a:lnTo>
                  <a:lnTo>
                    <a:pt x="49" y="176"/>
                  </a:lnTo>
                  <a:lnTo>
                    <a:pt x="51" y="179"/>
                  </a:lnTo>
                  <a:lnTo>
                    <a:pt x="53" y="182"/>
                  </a:lnTo>
                  <a:lnTo>
                    <a:pt x="56" y="185"/>
                  </a:lnTo>
                  <a:lnTo>
                    <a:pt x="60" y="186"/>
                  </a:lnTo>
                  <a:lnTo>
                    <a:pt x="64" y="187"/>
                  </a:lnTo>
                  <a:lnTo>
                    <a:pt x="69" y="187"/>
                  </a:lnTo>
                  <a:lnTo>
                    <a:pt x="73" y="187"/>
                  </a:lnTo>
                  <a:lnTo>
                    <a:pt x="78" y="186"/>
                  </a:lnTo>
                  <a:lnTo>
                    <a:pt x="82" y="185"/>
                  </a:lnTo>
                  <a:lnTo>
                    <a:pt x="86" y="180"/>
                  </a:lnTo>
                  <a:lnTo>
                    <a:pt x="89" y="176"/>
                  </a:lnTo>
                  <a:lnTo>
                    <a:pt x="92" y="171"/>
                  </a:lnTo>
                  <a:lnTo>
                    <a:pt x="93" y="164"/>
                  </a:lnTo>
                  <a:lnTo>
                    <a:pt x="94" y="158"/>
                  </a:lnTo>
                  <a:lnTo>
                    <a:pt x="94" y="150"/>
                  </a:lnTo>
                  <a:lnTo>
                    <a:pt x="94" y="0"/>
                  </a:lnTo>
                  <a:lnTo>
                    <a:pt x="137" y="0"/>
                  </a:lnTo>
                  <a:lnTo>
                    <a:pt x="137" y="150"/>
                  </a:lnTo>
                  <a:lnTo>
                    <a:pt x="136" y="168"/>
                  </a:lnTo>
                  <a:lnTo>
                    <a:pt x="131" y="183"/>
                  </a:lnTo>
                  <a:lnTo>
                    <a:pt x="125" y="195"/>
                  </a:lnTo>
                  <a:lnTo>
                    <a:pt x="116" y="205"/>
                  </a:lnTo>
                  <a:lnTo>
                    <a:pt x="106" y="212"/>
                  </a:lnTo>
                  <a:lnTo>
                    <a:pt x="95" y="216"/>
                  </a:lnTo>
                  <a:lnTo>
                    <a:pt x="69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2" y="206"/>
                  </a:lnTo>
                  <a:lnTo>
                    <a:pt x="13" y="197"/>
                  </a:lnTo>
                  <a:lnTo>
                    <a:pt x="7" y="185"/>
                  </a:lnTo>
                  <a:lnTo>
                    <a:pt x="2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"/>
            <p:cNvSpPr>
              <a:spLocks/>
            </p:cNvSpPr>
            <p:nvPr userDrawn="1"/>
          </p:nvSpPr>
          <p:spPr bwMode="auto">
            <a:xfrm>
              <a:off x="7142" y="1950"/>
              <a:ext cx="71" cy="111"/>
            </a:xfrm>
            <a:custGeom>
              <a:avLst/>
              <a:gdLst>
                <a:gd name="T0" fmla="*/ 83 w 143"/>
                <a:gd name="T1" fmla="*/ 1 h 222"/>
                <a:gd name="T2" fmla="*/ 108 w 143"/>
                <a:gd name="T3" fmla="*/ 7 h 222"/>
                <a:gd name="T4" fmla="*/ 125 w 143"/>
                <a:gd name="T5" fmla="*/ 21 h 222"/>
                <a:gd name="T6" fmla="*/ 135 w 143"/>
                <a:gd name="T7" fmla="*/ 43 h 222"/>
                <a:gd name="T8" fmla="*/ 136 w 143"/>
                <a:gd name="T9" fmla="*/ 63 h 222"/>
                <a:gd name="T10" fmla="*/ 93 w 143"/>
                <a:gd name="T11" fmla="*/ 49 h 222"/>
                <a:gd name="T12" fmla="*/ 82 w 143"/>
                <a:gd name="T13" fmla="*/ 33 h 222"/>
                <a:gd name="T14" fmla="*/ 67 w 143"/>
                <a:gd name="T15" fmla="*/ 32 h 222"/>
                <a:gd name="T16" fmla="*/ 59 w 143"/>
                <a:gd name="T17" fmla="*/ 33 h 222"/>
                <a:gd name="T18" fmla="*/ 52 w 143"/>
                <a:gd name="T19" fmla="*/ 40 h 222"/>
                <a:gd name="T20" fmla="*/ 48 w 143"/>
                <a:gd name="T21" fmla="*/ 47 h 222"/>
                <a:gd name="T22" fmla="*/ 46 w 143"/>
                <a:gd name="T23" fmla="*/ 57 h 222"/>
                <a:gd name="T24" fmla="*/ 49 w 143"/>
                <a:gd name="T25" fmla="*/ 69 h 222"/>
                <a:gd name="T26" fmla="*/ 57 w 143"/>
                <a:gd name="T27" fmla="*/ 80 h 222"/>
                <a:gd name="T28" fmla="*/ 102 w 143"/>
                <a:gd name="T29" fmla="*/ 100 h 222"/>
                <a:gd name="T30" fmla="*/ 122 w 143"/>
                <a:gd name="T31" fmla="*/ 112 h 222"/>
                <a:gd name="T32" fmla="*/ 135 w 143"/>
                <a:gd name="T33" fmla="*/ 124 h 222"/>
                <a:gd name="T34" fmla="*/ 141 w 143"/>
                <a:gd name="T35" fmla="*/ 139 h 222"/>
                <a:gd name="T36" fmla="*/ 140 w 143"/>
                <a:gd name="T37" fmla="*/ 178 h 222"/>
                <a:gd name="T38" fmla="*/ 123 w 143"/>
                <a:gd name="T39" fmla="*/ 207 h 222"/>
                <a:gd name="T40" fmla="*/ 91 w 143"/>
                <a:gd name="T41" fmla="*/ 220 h 222"/>
                <a:gd name="T42" fmla="*/ 46 w 143"/>
                <a:gd name="T43" fmla="*/ 220 h 222"/>
                <a:gd name="T44" fmla="*/ 16 w 143"/>
                <a:gd name="T45" fmla="*/ 206 h 222"/>
                <a:gd name="T46" fmla="*/ 2 w 143"/>
                <a:gd name="T47" fmla="*/ 179 h 222"/>
                <a:gd name="T48" fmla="*/ 0 w 143"/>
                <a:gd name="T49" fmla="*/ 152 h 222"/>
                <a:gd name="T50" fmla="*/ 43 w 143"/>
                <a:gd name="T51" fmla="*/ 158 h 222"/>
                <a:gd name="T52" fmla="*/ 44 w 143"/>
                <a:gd name="T53" fmla="*/ 171 h 222"/>
                <a:gd name="T54" fmla="*/ 50 w 143"/>
                <a:gd name="T55" fmla="*/ 182 h 222"/>
                <a:gd name="T56" fmla="*/ 58 w 143"/>
                <a:gd name="T57" fmla="*/ 189 h 222"/>
                <a:gd name="T58" fmla="*/ 67 w 143"/>
                <a:gd name="T59" fmla="*/ 191 h 222"/>
                <a:gd name="T60" fmla="*/ 81 w 143"/>
                <a:gd name="T61" fmla="*/ 190 h 222"/>
                <a:gd name="T62" fmla="*/ 96 w 143"/>
                <a:gd name="T63" fmla="*/ 177 h 222"/>
                <a:gd name="T64" fmla="*/ 97 w 143"/>
                <a:gd name="T65" fmla="*/ 157 h 222"/>
                <a:gd name="T66" fmla="*/ 93 w 143"/>
                <a:gd name="T67" fmla="*/ 148 h 222"/>
                <a:gd name="T68" fmla="*/ 84 w 143"/>
                <a:gd name="T69" fmla="*/ 139 h 222"/>
                <a:gd name="T70" fmla="*/ 59 w 143"/>
                <a:gd name="T71" fmla="*/ 128 h 222"/>
                <a:gd name="T72" fmla="*/ 35 w 143"/>
                <a:gd name="T73" fmla="*/ 117 h 222"/>
                <a:gd name="T74" fmla="*/ 17 w 143"/>
                <a:gd name="T75" fmla="*/ 104 h 222"/>
                <a:gd name="T76" fmla="*/ 7 w 143"/>
                <a:gd name="T77" fmla="*/ 86 h 222"/>
                <a:gd name="T78" fmla="*/ 3 w 143"/>
                <a:gd name="T79" fmla="*/ 62 h 222"/>
                <a:gd name="T80" fmla="*/ 11 w 143"/>
                <a:gd name="T81" fmla="*/ 28 h 222"/>
                <a:gd name="T82" fmla="*/ 35 w 143"/>
                <a:gd name="T83" fmla="*/ 6 h 222"/>
                <a:gd name="T84" fmla="*/ 69 w 143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8" y="7"/>
                  </a:lnTo>
                  <a:lnTo>
                    <a:pt x="117" y="13"/>
                  </a:lnTo>
                  <a:lnTo>
                    <a:pt x="125" y="21"/>
                  </a:lnTo>
                  <a:lnTo>
                    <a:pt x="130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5" y="63"/>
                  </a:lnTo>
                  <a:lnTo>
                    <a:pt x="93" y="49"/>
                  </a:lnTo>
                  <a:lnTo>
                    <a:pt x="89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7" y="32"/>
                  </a:lnTo>
                  <a:lnTo>
                    <a:pt x="63" y="32"/>
                  </a:lnTo>
                  <a:lnTo>
                    <a:pt x="59" y="33"/>
                  </a:lnTo>
                  <a:lnTo>
                    <a:pt x="55" y="36"/>
                  </a:lnTo>
                  <a:lnTo>
                    <a:pt x="52" y="40"/>
                  </a:lnTo>
                  <a:lnTo>
                    <a:pt x="49" y="43"/>
                  </a:lnTo>
                  <a:lnTo>
                    <a:pt x="48" y="47"/>
                  </a:lnTo>
                  <a:lnTo>
                    <a:pt x="46" y="51"/>
                  </a:lnTo>
                  <a:lnTo>
                    <a:pt x="46" y="57"/>
                  </a:lnTo>
                  <a:lnTo>
                    <a:pt x="46" y="62"/>
                  </a:lnTo>
                  <a:lnTo>
                    <a:pt x="49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9" y="86"/>
                  </a:lnTo>
                  <a:lnTo>
                    <a:pt x="102" y="100"/>
                  </a:lnTo>
                  <a:lnTo>
                    <a:pt x="113" y="105"/>
                  </a:lnTo>
                  <a:lnTo>
                    <a:pt x="122" y="112"/>
                  </a:lnTo>
                  <a:lnTo>
                    <a:pt x="129" y="117"/>
                  </a:lnTo>
                  <a:lnTo>
                    <a:pt x="135" y="124"/>
                  </a:lnTo>
                  <a:lnTo>
                    <a:pt x="138" y="131"/>
                  </a:lnTo>
                  <a:lnTo>
                    <a:pt x="141" y="139"/>
                  </a:lnTo>
                  <a:lnTo>
                    <a:pt x="143" y="157"/>
                  </a:lnTo>
                  <a:lnTo>
                    <a:pt x="140" y="178"/>
                  </a:lnTo>
                  <a:lnTo>
                    <a:pt x="134" y="194"/>
                  </a:lnTo>
                  <a:lnTo>
                    <a:pt x="123" y="207"/>
                  </a:lnTo>
                  <a:lnTo>
                    <a:pt x="108" y="216"/>
                  </a:lnTo>
                  <a:lnTo>
                    <a:pt x="91" y="220"/>
                  </a:lnTo>
                  <a:lnTo>
                    <a:pt x="68" y="222"/>
                  </a:lnTo>
                  <a:lnTo>
                    <a:pt x="46" y="220"/>
                  </a:lnTo>
                  <a:lnTo>
                    <a:pt x="29" y="214"/>
                  </a:lnTo>
                  <a:lnTo>
                    <a:pt x="16" y="206"/>
                  </a:lnTo>
                  <a:lnTo>
                    <a:pt x="8" y="194"/>
                  </a:lnTo>
                  <a:lnTo>
                    <a:pt x="2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3" y="165"/>
                  </a:lnTo>
                  <a:lnTo>
                    <a:pt x="44" y="171"/>
                  </a:lnTo>
                  <a:lnTo>
                    <a:pt x="46" y="178"/>
                  </a:lnTo>
                  <a:lnTo>
                    <a:pt x="50" y="182"/>
                  </a:lnTo>
                  <a:lnTo>
                    <a:pt x="53" y="185"/>
                  </a:lnTo>
                  <a:lnTo>
                    <a:pt x="58" y="189"/>
                  </a:lnTo>
                  <a:lnTo>
                    <a:pt x="62" y="190"/>
                  </a:lnTo>
                  <a:lnTo>
                    <a:pt x="67" y="191"/>
                  </a:lnTo>
                  <a:lnTo>
                    <a:pt x="72" y="191"/>
                  </a:lnTo>
                  <a:lnTo>
                    <a:pt x="81" y="190"/>
                  </a:lnTo>
                  <a:lnTo>
                    <a:pt x="89" y="184"/>
                  </a:lnTo>
                  <a:lnTo>
                    <a:pt x="96" y="177"/>
                  </a:lnTo>
                  <a:lnTo>
                    <a:pt x="98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3" y="148"/>
                  </a:lnTo>
                  <a:lnTo>
                    <a:pt x="89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59" y="128"/>
                  </a:lnTo>
                  <a:lnTo>
                    <a:pt x="45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7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4" y="75"/>
                  </a:lnTo>
                  <a:lnTo>
                    <a:pt x="3" y="62"/>
                  </a:lnTo>
                  <a:lnTo>
                    <a:pt x="6" y="43"/>
                  </a:lnTo>
                  <a:lnTo>
                    <a:pt x="11" y="28"/>
                  </a:lnTo>
                  <a:lnTo>
                    <a:pt x="21" y="15"/>
                  </a:lnTo>
                  <a:lnTo>
                    <a:pt x="35" y="6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7"/>
            <p:cNvSpPr>
              <a:spLocks noEditPoints="1"/>
            </p:cNvSpPr>
            <p:nvPr userDrawn="1"/>
          </p:nvSpPr>
          <p:spPr bwMode="auto">
            <a:xfrm>
              <a:off x="5996" y="1548"/>
              <a:ext cx="1209" cy="194"/>
            </a:xfrm>
            <a:custGeom>
              <a:avLst/>
              <a:gdLst>
                <a:gd name="T0" fmla="*/ 1794 w 2416"/>
                <a:gd name="T1" fmla="*/ 222 h 386"/>
                <a:gd name="T2" fmla="*/ 1723 w 2416"/>
                <a:gd name="T3" fmla="*/ 276 h 386"/>
                <a:gd name="T4" fmla="*/ 1771 w 2416"/>
                <a:gd name="T5" fmla="*/ 348 h 386"/>
                <a:gd name="T6" fmla="*/ 1835 w 2416"/>
                <a:gd name="T7" fmla="*/ 281 h 386"/>
                <a:gd name="T8" fmla="*/ 1089 w 2416"/>
                <a:gd name="T9" fmla="*/ 217 h 386"/>
                <a:gd name="T10" fmla="*/ 1015 w 2416"/>
                <a:gd name="T11" fmla="*/ 258 h 386"/>
                <a:gd name="T12" fmla="*/ 1051 w 2416"/>
                <a:gd name="T13" fmla="*/ 348 h 386"/>
                <a:gd name="T14" fmla="*/ 1116 w 2416"/>
                <a:gd name="T15" fmla="*/ 294 h 386"/>
                <a:gd name="T16" fmla="*/ 2217 w 2416"/>
                <a:gd name="T17" fmla="*/ 168 h 386"/>
                <a:gd name="T18" fmla="*/ 2311 w 2416"/>
                <a:gd name="T19" fmla="*/ 110 h 386"/>
                <a:gd name="T20" fmla="*/ 448 w 2416"/>
                <a:gd name="T21" fmla="*/ 146 h 386"/>
                <a:gd name="T22" fmla="*/ 545 w 2416"/>
                <a:gd name="T23" fmla="*/ 116 h 386"/>
                <a:gd name="T24" fmla="*/ 1291 w 2416"/>
                <a:gd name="T25" fmla="*/ 100 h 386"/>
                <a:gd name="T26" fmla="*/ 1545 w 2416"/>
                <a:gd name="T27" fmla="*/ 307 h 386"/>
                <a:gd name="T28" fmla="*/ 1642 w 2416"/>
                <a:gd name="T29" fmla="*/ 89 h 386"/>
                <a:gd name="T30" fmla="*/ 1502 w 2416"/>
                <a:gd name="T31" fmla="*/ 377 h 386"/>
                <a:gd name="T32" fmla="*/ 1359 w 2416"/>
                <a:gd name="T33" fmla="*/ 381 h 386"/>
                <a:gd name="T34" fmla="*/ 1222 w 2416"/>
                <a:gd name="T35" fmla="*/ 84 h 386"/>
                <a:gd name="T36" fmla="*/ 876 w 2416"/>
                <a:gd name="T37" fmla="*/ 96 h 386"/>
                <a:gd name="T38" fmla="*/ 904 w 2416"/>
                <a:gd name="T39" fmla="*/ 100 h 386"/>
                <a:gd name="T40" fmla="*/ 851 w 2416"/>
                <a:gd name="T41" fmla="*/ 377 h 386"/>
                <a:gd name="T42" fmla="*/ 704 w 2416"/>
                <a:gd name="T43" fmla="*/ 381 h 386"/>
                <a:gd name="T44" fmla="*/ 681 w 2416"/>
                <a:gd name="T45" fmla="*/ 88 h 386"/>
                <a:gd name="T46" fmla="*/ 2396 w 2416"/>
                <a:gd name="T47" fmla="*/ 135 h 386"/>
                <a:gd name="T48" fmla="*/ 2232 w 2416"/>
                <a:gd name="T49" fmla="*/ 321 h 386"/>
                <a:gd name="T50" fmla="*/ 2373 w 2416"/>
                <a:gd name="T51" fmla="*/ 339 h 386"/>
                <a:gd name="T52" fmla="*/ 2284 w 2416"/>
                <a:gd name="T53" fmla="*/ 386 h 386"/>
                <a:gd name="T54" fmla="*/ 2150 w 2416"/>
                <a:gd name="T55" fmla="*/ 234 h 386"/>
                <a:gd name="T56" fmla="*/ 2256 w 2416"/>
                <a:gd name="T57" fmla="*/ 80 h 386"/>
                <a:gd name="T58" fmla="*/ 2068 w 2416"/>
                <a:gd name="T59" fmla="*/ 130 h 386"/>
                <a:gd name="T60" fmla="*/ 1980 w 2416"/>
                <a:gd name="T61" fmla="*/ 381 h 386"/>
                <a:gd name="T62" fmla="*/ 2064 w 2416"/>
                <a:gd name="T63" fmla="*/ 88 h 386"/>
                <a:gd name="T64" fmla="*/ 1879 w 2416"/>
                <a:gd name="T65" fmla="*/ 104 h 386"/>
                <a:gd name="T66" fmla="*/ 1910 w 2416"/>
                <a:gd name="T67" fmla="*/ 348 h 386"/>
                <a:gd name="T68" fmla="*/ 1862 w 2416"/>
                <a:gd name="T69" fmla="*/ 382 h 386"/>
                <a:gd name="T70" fmla="*/ 1778 w 2416"/>
                <a:gd name="T71" fmla="*/ 383 h 386"/>
                <a:gd name="T72" fmla="*/ 1666 w 2416"/>
                <a:gd name="T73" fmla="*/ 321 h 386"/>
                <a:gd name="T74" fmla="*/ 1741 w 2416"/>
                <a:gd name="T75" fmla="*/ 209 h 386"/>
                <a:gd name="T76" fmla="*/ 1834 w 2416"/>
                <a:gd name="T77" fmla="*/ 139 h 386"/>
                <a:gd name="T78" fmla="*/ 1743 w 2416"/>
                <a:gd name="T79" fmla="*/ 115 h 386"/>
                <a:gd name="T80" fmla="*/ 1762 w 2416"/>
                <a:gd name="T81" fmla="*/ 80 h 386"/>
                <a:gd name="T82" fmla="*/ 1170 w 2416"/>
                <a:gd name="T83" fmla="*/ 116 h 386"/>
                <a:gd name="T84" fmla="*/ 1201 w 2416"/>
                <a:gd name="T85" fmla="*/ 346 h 386"/>
                <a:gd name="T86" fmla="*/ 1136 w 2416"/>
                <a:gd name="T87" fmla="*/ 376 h 386"/>
                <a:gd name="T88" fmla="*/ 1044 w 2416"/>
                <a:gd name="T89" fmla="*/ 385 h 386"/>
                <a:gd name="T90" fmla="*/ 947 w 2416"/>
                <a:gd name="T91" fmla="*/ 302 h 386"/>
                <a:gd name="T92" fmla="*/ 1039 w 2416"/>
                <a:gd name="T93" fmla="*/ 205 h 386"/>
                <a:gd name="T94" fmla="*/ 1110 w 2416"/>
                <a:gd name="T95" fmla="*/ 128 h 386"/>
                <a:gd name="T96" fmla="*/ 1015 w 2416"/>
                <a:gd name="T97" fmla="*/ 121 h 386"/>
                <a:gd name="T98" fmla="*/ 1060 w 2416"/>
                <a:gd name="T99" fmla="*/ 77 h 386"/>
                <a:gd name="T100" fmla="*/ 619 w 2416"/>
                <a:gd name="T101" fmla="*/ 135 h 386"/>
                <a:gd name="T102" fmla="*/ 453 w 2416"/>
                <a:gd name="T103" fmla="*/ 317 h 386"/>
                <a:gd name="T104" fmla="*/ 576 w 2416"/>
                <a:gd name="T105" fmla="*/ 349 h 386"/>
                <a:gd name="T106" fmla="*/ 515 w 2416"/>
                <a:gd name="T107" fmla="*/ 386 h 386"/>
                <a:gd name="T108" fmla="*/ 376 w 2416"/>
                <a:gd name="T109" fmla="*/ 266 h 386"/>
                <a:gd name="T110" fmla="*/ 455 w 2416"/>
                <a:gd name="T111" fmla="*/ 87 h 386"/>
                <a:gd name="T112" fmla="*/ 233 w 2416"/>
                <a:gd name="T113" fmla="*/ 19 h 386"/>
                <a:gd name="T114" fmla="*/ 232 w 2416"/>
                <a:gd name="T115" fmla="*/ 373 h 386"/>
                <a:gd name="T116" fmla="*/ 3 w 2416"/>
                <a:gd name="T117" fmla="*/ 37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16" h="386">
                  <a:moveTo>
                    <a:pt x="1835" y="204"/>
                  </a:moveTo>
                  <a:lnTo>
                    <a:pt x="1829" y="206"/>
                  </a:lnTo>
                  <a:lnTo>
                    <a:pt x="1825" y="209"/>
                  </a:lnTo>
                  <a:lnTo>
                    <a:pt x="1821" y="211"/>
                  </a:lnTo>
                  <a:lnTo>
                    <a:pt x="1819" y="212"/>
                  </a:lnTo>
                  <a:lnTo>
                    <a:pt x="1814" y="214"/>
                  </a:lnTo>
                  <a:lnTo>
                    <a:pt x="1806" y="217"/>
                  </a:lnTo>
                  <a:lnTo>
                    <a:pt x="1794" y="222"/>
                  </a:lnTo>
                  <a:lnTo>
                    <a:pt x="1778" y="228"/>
                  </a:lnTo>
                  <a:lnTo>
                    <a:pt x="1777" y="228"/>
                  </a:lnTo>
                  <a:lnTo>
                    <a:pt x="1776" y="228"/>
                  </a:lnTo>
                  <a:lnTo>
                    <a:pt x="1775" y="228"/>
                  </a:lnTo>
                  <a:lnTo>
                    <a:pt x="1756" y="237"/>
                  </a:lnTo>
                  <a:lnTo>
                    <a:pt x="1742" y="247"/>
                  </a:lnTo>
                  <a:lnTo>
                    <a:pt x="1733" y="258"/>
                  </a:lnTo>
                  <a:lnTo>
                    <a:pt x="1723" y="276"/>
                  </a:lnTo>
                  <a:lnTo>
                    <a:pt x="1721" y="295"/>
                  </a:lnTo>
                  <a:lnTo>
                    <a:pt x="1722" y="310"/>
                  </a:lnTo>
                  <a:lnTo>
                    <a:pt x="1726" y="322"/>
                  </a:lnTo>
                  <a:lnTo>
                    <a:pt x="1734" y="333"/>
                  </a:lnTo>
                  <a:lnTo>
                    <a:pt x="1743" y="342"/>
                  </a:lnTo>
                  <a:lnTo>
                    <a:pt x="1755" y="347"/>
                  </a:lnTo>
                  <a:lnTo>
                    <a:pt x="1769" y="348"/>
                  </a:lnTo>
                  <a:lnTo>
                    <a:pt x="1771" y="348"/>
                  </a:lnTo>
                  <a:lnTo>
                    <a:pt x="1775" y="347"/>
                  </a:lnTo>
                  <a:lnTo>
                    <a:pt x="1778" y="347"/>
                  </a:lnTo>
                  <a:lnTo>
                    <a:pt x="1795" y="343"/>
                  </a:lnTo>
                  <a:lnTo>
                    <a:pt x="1810" y="333"/>
                  </a:lnTo>
                  <a:lnTo>
                    <a:pt x="1822" y="320"/>
                  </a:lnTo>
                  <a:lnTo>
                    <a:pt x="1829" y="307"/>
                  </a:lnTo>
                  <a:lnTo>
                    <a:pt x="1834" y="294"/>
                  </a:lnTo>
                  <a:lnTo>
                    <a:pt x="1835" y="281"/>
                  </a:lnTo>
                  <a:lnTo>
                    <a:pt x="1835" y="204"/>
                  </a:lnTo>
                  <a:close/>
                  <a:moveTo>
                    <a:pt x="1118" y="204"/>
                  </a:moveTo>
                  <a:lnTo>
                    <a:pt x="1113" y="206"/>
                  </a:lnTo>
                  <a:lnTo>
                    <a:pt x="1107" y="209"/>
                  </a:lnTo>
                  <a:lnTo>
                    <a:pt x="1104" y="211"/>
                  </a:lnTo>
                  <a:lnTo>
                    <a:pt x="1101" y="212"/>
                  </a:lnTo>
                  <a:lnTo>
                    <a:pt x="1096" y="214"/>
                  </a:lnTo>
                  <a:lnTo>
                    <a:pt x="1089" y="217"/>
                  </a:lnTo>
                  <a:lnTo>
                    <a:pt x="1076" y="222"/>
                  </a:lnTo>
                  <a:lnTo>
                    <a:pt x="1060" y="228"/>
                  </a:lnTo>
                  <a:lnTo>
                    <a:pt x="1059" y="228"/>
                  </a:lnTo>
                  <a:lnTo>
                    <a:pt x="1058" y="228"/>
                  </a:lnTo>
                  <a:lnTo>
                    <a:pt x="1057" y="228"/>
                  </a:lnTo>
                  <a:lnTo>
                    <a:pt x="1038" y="237"/>
                  </a:lnTo>
                  <a:lnTo>
                    <a:pt x="1025" y="247"/>
                  </a:lnTo>
                  <a:lnTo>
                    <a:pt x="1015" y="258"/>
                  </a:lnTo>
                  <a:lnTo>
                    <a:pt x="1006" y="276"/>
                  </a:lnTo>
                  <a:lnTo>
                    <a:pt x="1003" y="295"/>
                  </a:lnTo>
                  <a:lnTo>
                    <a:pt x="1005" y="310"/>
                  </a:lnTo>
                  <a:lnTo>
                    <a:pt x="1009" y="322"/>
                  </a:lnTo>
                  <a:lnTo>
                    <a:pt x="1016" y="333"/>
                  </a:lnTo>
                  <a:lnTo>
                    <a:pt x="1027" y="342"/>
                  </a:lnTo>
                  <a:lnTo>
                    <a:pt x="1037" y="347"/>
                  </a:lnTo>
                  <a:lnTo>
                    <a:pt x="1051" y="348"/>
                  </a:lnTo>
                  <a:lnTo>
                    <a:pt x="1054" y="348"/>
                  </a:lnTo>
                  <a:lnTo>
                    <a:pt x="1058" y="347"/>
                  </a:lnTo>
                  <a:lnTo>
                    <a:pt x="1060" y="347"/>
                  </a:lnTo>
                  <a:lnTo>
                    <a:pt x="1078" y="343"/>
                  </a:lnTo>
                  <a:lnTo>
                    <a:pt x="1093" y="333"/>
                  </a:lnTo>
                  <a:lnTo>
                    <a:pt x="1105" y="320"/>
                  </a:lnTo>
                  <a:lnTo>
                    <a:pt x="1112" y="307"/>
                  </a:lnTo>
                  <a:lnTo>
                    <a:pt x="1116" y="294"/>
                  </a:lnTo>
                  <a:lnTo>
                    <a:pt x="1118" y="281"/>
                  </a:lnTo>
                  <a:lnTo>
                    <a:pt x="1118" y="204"/>
                  </a:lnTo>
                  <a:close/>
                  <a:moveTo>
                    <a:pt x="2284" y="104"/>
                  </a:moveTo>
                  <a:lnTo>
                    <a:pt x="2265" y="106"/>
                  </a:lnTo>
                  <a:lnTo>
                    <a:pt x="2249" y="115"/>
                  </a:lnTo>
                  <a:lnTo>
                    <a:pt x="2236" y="128"/>
                  </a:lnTo>
                  <a:lnTo>
                    <a:pt x="2226" y="146"/>
                  </a:lnTo>
                  <a:lnTo>
                    <a:pt x="2217" y="168"/>
                  </a:lnTo>
                  <a:lnTo>
                    <a:pt x="2213" y="195"/>
                  </a:lnTo>
                  <a:lnTo>
                    <a:pt x="2355" y="195"/>
                  </a:lnTo>
                  <a:lnTo>
                    <a:pt x="2352" y="172"/>
                  </a:lnTo>
                  <a:lnTo>
                    <a:pt x="2347" y="154"/>
                  </a:lnTo>
                  <a:lnTo>
                    <a:pt x="2341" y="140"/>
                  </a:lnTo>
                  <a:lnTo>
                    <a:pt x="2332" y="127"/>
                  </a:lnTo>
                  <a:lnTo>
                    <a:pt x="2321" y="116"/>
                  </a:lnTo>
                  <a:lnTo>
                    <a:pt x="2311" y="110"/>
                  </a:lnTo>
                  <a:lnTo>
                    <a:pt x="2299" y="105"/>
                  </a:lnTo>
                  <a:lnTo>
                    <a:pt x="2286" y="104"/>
                  </a:lnTo>
                  <a:lnTo>
                    <a:pt x="2284" y="104"/>
                  </a:lnTo>
                  <a:close/>
                  <a:moveTo>
                    <a:pt x="508" y="104"/>
                  </a:moveTo>
                  <a:lnTo>
                    <a:pt x="488" y="106"/>
                  </a:lnTo>
                  <a:lnTo>
                    <a:pt x="473" y="115"/>
                  </a:lnTo>
                  <a:lnTo>
                    <a:pt x="460" y="128"/>
                  </a:lnTo>
                  <a:lnTo>
                    <a:pt x="448" y="146"/>
                  </a:lnTo>
                  <a:lnTo>
                    <a:pt x="441" y="168"/>
                  </a:lnTo>
                  <a:lnTo>
                    <a:pt x="437" y="195"/>
                  </a:lnTo>
                  <a:lnTo>
                    <a:pt x="579" y="195"/>
                  </a:lnTo>
                  <a:lnTo>
                    <a:pt x="576" y="172"/>
                  </a:lnTo>
                  <a:lnTo>
                    <a:pt x="570" y="154"/>
                  </a:lnTo>
                  <a:lnTo>
                    <a:pt x="565" y="140"/>
                  </a:lnTo>
                  <a:lnTo>
                    <a:pt x="556" y="127"/>
                  </a:lnTo>
                  <a:lnTo>
                    <a:pt x="545" y="116"/>
                  </a:lnTo>
                  <a:lnTo>
                    <a:pt x="535" y="110"/>
                  </a:lnTo>
                  <a:lnTo>
                    <a:pt x="523" y="105"/>
                  </a:lnTo>
                  <a:lnTo>
                    <a:pt x="509" y="104"/>
                  </a:lnTo>
                  <a:lnTo>
                    <a:pt x="508" y="104"/>
                  </a:lnTo>
                  <a:close/>
                  <a:moveTo>
                    <a:pt x="1222" y="84"/>
                  </a:moveTo>
                  <a:lnTo>
                    <a:pt x="1289" y="84"/>
                  </a:lnTo>
                  <a:lnTo>
                    <a:pt x="1290" y="92"/>
                  </a:lnTo>
                  <a:lnTo>
                    <a:pt x="1291" y="100"/>
                  </a:lnTo>
                  <a:lnTo>
                    <a:pt x="1353" y="307"/>
                  </a:lnTo>
                  <a:lnTo>
                    <a:pt x="1420" y="100"/>
                  </a:lnTo>
                  <a:lnTo>
                    <a:pt x="1423" y="92"/>
                  </a:lnTo>
                  <a:lnTo>
                    <a:pt x="1423" y="84"/>
                  </a:lnTo>
                  <a:lnTo>
                    <a:pt x="1481" y="84"/>
                  </a:lnTo>
                  <a:lnTo>
                    <a:pt x="1482" y="92"/>
                  </a:lnTo>
                  <a:lnTo>
                    <a:pt x="1484" y="100"/>
                  </a:lnTo>
                  <a:lnTo>
                    <a:pt x="1545" y="307"/>
                  </a:lnTo>
                  <a:lnTo>
                    <a:pt x="1611" y="100"/>
                  </a:lnTo>
                  <a:lnTo>
                    <a:pt x="1612" y="95"/>
                  </a:lnTo>
                  <a:lnTo>
                    <a:pt x="1613" y="90"/>
                  </a:lnTo>
                  <a:lnTo>
                    <a:pt x="1613" y="88"/>
                  </a:lnTo>
                  <a:lnTo>
                    <a:pt x="1612" y="86"/>
                  </a:lnTo>
                  <a:lnTo>
                    <a:pt x="1612" y="84"/>
                  </a:lnTo>
                  <a:lnTo>
                    <a:pt x="1644" y="84"/>
                  </a:lnTo>
                  <a:lnTo>
                    <a:pt x="1642" y="89"/>
                  </a:lnTo>
                  <a:lnTo>
                    <a:pt x="1640" y="95"/>
                  </a:lnTo>
                  <a:lnTo>
                    <a:pt x="1639" y="100"/>
                  </a:lnTo>
                  <a:lnTo>
                    <a:pt x="1556" y="366"/>
                  </a:lnTo>
                  <a:lnTo>
                    <a:pt x="1555" y="371"/>
                  </a:lnTo>
                  <a:lnTo>
                    <a:pt x="1554" y="376"/>
                  </a:lnTo>
                  <a:lnTo>
                    <a:pt x="1554" y="381"/>
                  </a:lnTo>
                  <a:lnTo>
                    <a:pt x="1502" y="381"/>
                  </a:lnTo>
                  <a:lnTo>
                    <a:pt x="1502" y="377"/>
                  </a:lnTo>
                  <a:lnTo>
                    <a:pt x="1502" y="374"/>
                  </a:lnTo>
                  <a:lnTo>
                    <a:pt x="1501" y="370"/>
                  </a:lnTo>
                  <a:lnTo>
                    <a:pt x="1501" y="366"/>
                  </a:lnTo>
                  <a:lnTo>
                    <a:pt x="1434" y="144"/>
                  </a:lnTo>
                  <a:lnTo>
                    <a:pt x="1363" y="366"/>
                  </a:lnTo>
                  <a:lnTo>
                    <a:pt x="1362" y="370"/>
                  </a:lnTo>
                  <a:lnTo>
                    <a:pt x="1360" y="375"/>
                  </a:lnTo>
                  <a:lnTo>
                    <a:pt x="1359" y="381"/>
                  </a:lnTo>
                  <a:lnTo>
                    <a:pt x="1310" y="381"/>
                  </a:lnTo>
                  <a:lnTo>
                    <a:pt x="1310" y="376"/>
                  </a:lnTo>
                  <a:lnTo>
                    <a:pt x="1309" y="371"/>
                  </a:lnTo>
                  <a:lnTo>
                    <a:pt x="1307" y="366"/>
                  </a:lnTo>
                  <a:lnTo>
                    <a:pt x="1229" y="100"/>
                  </a:lnTo>
                  <a:lnTo>
                    <a:pt x="1228" y="95"/>
                  </a:lnTo>
                  <a:lnTo>
                    <a:pt x="1226" y="89"/>
                  </a:lnTo>
                  <a:lnTo>
                    <a:pt x="1222" y="84"/>
                  </a:lnTo>
                  <a:close/>
                  <a:moveTo>
                    <a:pt x="677" y="84"/>
                  </a:moveTo>
                  <a:lnTo>
                    <a:pt x="748" y="84"/>
                  </a:lnTo>
                  <a:lnTo>
                    <a:pt x="750" y="89"/>
                  </a:lnTo>
                  <a:lnTo>
                    <a:pt x="752" y="95"/>
                  </a:lnTo>
                  <a:lnTo>
                    <a:pt x="755" y="100"/>
                  </a:lnTo>
                  <a:lnTo>
                    <a:pt x="810" y="191"/>
                  </a:lnTo>
                  <a:lnTo>
                    <a:pt x="873" y="100"/>
                  </a:lnTo>
                  <a:lnTo>
                    <a:pt x="876" y="96"/>
                  </a:lnTo>
                  <a:lnTo>
                    <a:pt x="878" y="91"/>
                  </a:lnTo>
                  <a:lnTo>
                    <a:pt x="879" y="87"/>
                  </a:lnTo>
                  <a:lnTo>
                    <a:pt x="881" y="84"/>
                  </a:lnTo>
                  <a:lnTo>
                    <a:pt x="916" y="84"/>
                  </a:lnTo>
                  <a:lnTo>
                    <a:pt x="911" y="89"/>
                  </a:lnTo>
                  <a:lnTo>
                    <a:pt x="908" y="94"/>
                  </a:lnTo>
                  <a:lnTo>
                    <a:pt x="906" y="97"/>
                  </a:lnTo>
                  <a:lnTo>
                    <a:pt x="904" y="100"/>
                  </a:lnTo>
                  <a:lnTo>
                    <a:pt x="825" y="218"/>
                  </a:lnTo>
                  <a:lnTo>
                    <a:pt x="912" y="366"/>
                  </a:lnTo>
                  <a:lnTo>
                    <a:pt x="915" y="368"/>
                  </a:lnTo>
                  <a:lnTo>
                    <a:pt x="917" y="372"/>
                  </a:lnTo>
                  <a:lnTo>
                    <a:pt x="920" y="376"/>
                  </a:lnTo>
                  <a:lnTo>
                    <a:pt x="923" y="381"/>
                  </a:lnTo>
                  <a:lnTo>
                    <a:pt x="852" y="381"/>
                  </a:lnTo>
                  <a:lnTo>
                    <a:pt x="851" y="377"/>
                  </a:lnTo>
                  <a:lnTo>
                    <a:pt x="850" y="374"/>
                  </a:lnTo>
                  <a:lnTo>
                    <a:pt x="848" y="370"/>
                  </a:lnTo>
                  <a:lnTo>
                    <a:pt x="846" y="366"/>
                  </a:lnTo>
                  <a:lnTo>
                    <a:pt x="783" y="261"/>
                  </a:lnTo>
                  <a:lnTo>
                    <a:pt x="713" y="366"/>
                  </a:lnTo>
                  <a:lnTo>
                    <a:pt x="711" y="369"/>
                  </a:lnTo>
                  <a:lnTo>
                    <a:pt x="708" y="374"/>
                  </a:lnTo>
                  <a:lnTo>
                    <a:pt x="704" y="381"/>
                  </a:lnTo>
                  <a:lnTo>
                    <a:pt x="668" y="381"/>
                  </a:lnTo>
                  <a:lnTo>
                    <a:pt x="671" y="376"/>
                  </a:lnTo>
                  <a:lnTo>
                    <a:pt x="676" y="372"/>
                  </a:lnTo>
                  <a:lnTo>
                    <a:pt x="681" y="366"/>
                  </a:lnTo>
                  <a:lnTo>
                    <a:pt x="768" y="235"/>
                  </a:lnTo>
                  <a:lnTo>
                    <a:pt x="689" y="100"/>
                  </a:lnTo>
                  <a:lnTo>
                    <a:pt x="684" y="94"/>
                  </a:lnTo>
                  <a:lnTo>
                    <a:pt x="681" y="88"/>
                  </a:lnTo>
                  <a:lnTo>
                    <a:pt x="677" y="84"/>
                  </a:lnTo>
                  <a:close/>
                  <a:moveTo>
                    <a:pt x="2284" y="76"/>
                  </a:moveTo>
                  <a:lnTo>
                    <a:pt x="2288" y="76"/>
                  </a:lnTo>
                  <a:lnTo>
                    <a:pt x="2316" y="80"/>
                  </a:lnTo>
                  <a:lnTo>
                    <a:pt x="2341" y="86"/>
                  </a:lnTo>
                  <a:lnTo>
                    <a:pt x="2362" y="98"/>
                  </a:lnTo>
                  <a:lnTo>
                    <a:pt x="2381" y="114"/>
                  </a:lnTo>
                  <a:lnTo>
                    <a:pt x="2396" y="135"/>
                  </a:lnTo>
                  <a:lnTo>
                    <a:pt x="2406" y="159"/>
                  </a:lnTo>
                  <a:lnTo>
                    <a:pt x="2413" y="189"/>
                  </a:lnTo>
                  <a:lnTo>
                    <a:pt x="2416" y="222"/>
                  </a:lnTo>
                  <a:lnTo>
                    <a:pt x="2212" y="222"/>
                  </a:lnTo>
                  <a:lnTo>
                    <a:pt x="2213" y="252"/>
                  </a:lnTo>
                  <a:lnTo>
                    <a:pt x="2216" y="278"/>
                  </a:lnTo>
                  <a:lnTo>
                    <a:pt x="2221" y="300"/>
                  </a:lnTo>
                  <a:lnTo>
                    <a:pt x="2232" y="321"/>
                  </a:lnTo>
                  <a:lnTo>
                    <a:pt x="2246" y="337"/>
                  </a:lnTo>
                  <a:lnTo>
                    <a:pt x="2263" y="349"/>
                  </a:lnTo>
                  <a:lnTo>
                    <a:pt x="2284" y="356"/>
                  </a:lnTo>
                  <a:lnTo>
                    <a:pt x="2296" y="357"/>
                  </a:lnTo>
                  <a:lnTo>
                    <a:pt x="2308" y="358"/>
                  </a:lnTo>
                  <a:lnTo>
                    <a:pt x="2330" y="356"/>
                  </a:lnTo>
                  <a:lnTo>
                    <a:pt x="2352" y="349"/>
                  </a:lnTo>
                  <a:lnTo>
                    <a:pt x="2373" y="339"/>
                  </a:lnTo>
                  <a:lnTo>
                    <a:pt x="2393" y="323"/>
                  </a:lnTo>
                  <a:lnTo>
                    <a:pt x="2402" y="361"/>
                  </a:lnTo>
                  <a:lnTo>
                    <a:pt x="2375" y="373"/>
                  </a:lnTo>
                  <a:lnTo>
                    <a:pt x="2352" y="381"/>
                  </a:lnTo>
                  <a:lnTo>
                    <a:pt x="2328" y="385"/>
                  </a:lnTo>
                  <a:lnTo>
                    <a:pt x="2300" y="386"/>
                  </a:lnTo>
                  <a:lnTo>
                    <a:pt x="2292" y="386"/>
                  </a:lnTo>
                  <a:lnTo>
                    <a:pt x="2284" y="386"/>
                  </a:lnTo>
                  <a:lnTo>
                    <a:pt x="2254" y="382"/>
                  </a:lnTo>
                  <a:lnTo>
                    <a:pt x="2228" y="373"/>
                  </a:lnTo>
                  <a:lnTo>
                    <a:pt x="2204" y="359"/>
                  </a:lnTo>
                  <a:lnTo>
                    <a:pt x="2185" y="342"/>
                  </a:lnTo>
                  <a:lnTo>
                    <a:pt x="2170" y="320"/>
                  </a:lnTo>
                  <a:lnTo>
                    <a:pt x="2159" y="295"/>
                  </a:lnTo>
                  <a:lnTo>
                    <a:pt x="2152" y="266"/>
                  </a:lnTo>
                  <a:lnTo>
                    <a:pt x="2150" y="234"/>
                  </a:lnTo>
                  <a:lnTo>
                    <a:pt x="2151" y="205"/>
                  </a:lnTo>
                  <a:lnTo>
                    <a:pt x="2157" y="179"/>
                  </a:lnTo>
                  <a:lnTo>
                    <a:pt x="2164" y="155"/>
                  </a:lnTo>
                  <a:lnTo>
                    <a:pt x="2176" y="133"/>
                  </a:lnTo>
                  <a:lnTo>
                    <a:pt x="2190" y="115"/>
                  </a:lnTo>
                  <a:lnTo>
                    <a:pt x="2209" y="99"/>
                  </a:lnTo>
                  <a:lnTo>
                    <a:pt x="2232" y="87"/>
                  </a:lnTo>
                  <a:lnTo>
                    <a:pt x="2256" y="80"/>
                  </a:lnTo>
                  <a:lnTo>
                    <a:pt x="2284" y="76"/>
                  </a:lnTo>
                  <a:close/>
                  <a:moveTo>
                    <a:pt x="2114" y="76"/>
                  </a:moveTo>
                  <a:lnTo>
                    <a:pt x="2114" y="123"/>
                  </a:lnTo>
                  <a:lnTo>
                    <a:pt x="2109" y="122"/>
                  </a:lnTo>
                  <a:lnTo>
                    <a:pt x="2106" y="122"/>
                  </a:lnTo>
                  <a:lnTo>
                    <a:pt x="2104" y="122"/>
                  </a:lnTo>
                  <a:lnTo>
                    <a:pt x="2085" y="124"/>
                  </a:lnTo>
                  <a:lnTo>
                    <a:pt x="2068" y="130"/>
                  </a:lnTo>
                  <a:lnTo>
                    <a:pt x="2057" y="140"/>
                  </a:lnTo>
                  <a:lnTo>
                    <a:pt x="2048" y="153"/>
                  </a:lnTo>
                  <a:lnTo>
                    <a:pt x="2043" y="171"/>
                  </a:lnTo>
                  <a:lnTo>
                    <a:pt x="2040" y="192"/>
                  </a:lnTo>
                  <a:lnTo>
                    <a:pt x="2040" y="362"/>
                  </a:lnTo>
                  <a:lnTo>
                    <a:pt x="2042" y="372"/>
                  </a:lnTo>
                  <a:lnTo>
                    <a:pt x="2043" y="381"/>
                  </a:lnTo>
                  <a:lnTo>
                    <a:pt x="1980" y="381"/>
                  </a:lnTo>
                  <a:lnTo>
                    <a:pt x="1982" y="362"/>
                  </a:lnTo>
                  <a:lnTo>
                    <a:pt x="1982" y="102"/>
                  </a:lnTo>
                  <a:lnTo>
                    <a:pt x="1980" y="84"/>
                  </a:lnTo>
                  <a:lnTo>
                    <a:pt x="2039" y="84"/>
                  </a:lnTo>
                  <a:lnTo>
                    <a:pt x="2039" y="122"/>
                  </a:lnTo>
                  <a:lnTo>
                    <a:pt x="2046" y="108"/>
                  </a:lnTo>
                  <a:lnTo>
                    <a:pt x="2054" y="97"/>
                  </a:lnTo>
                  <a:lnTo>
                    <a:pt x="2064" y="88"/>
                  </a:lnTo>
                  <a:lnTo>
                    <a:pt x="2076" y="83"/>
                  </a:lnTo>
                  <a:lnTo>
                    <a:pt x="2093" y="80"/>
                  </a:lnTo>
                  <a:lnTo>
                    <a:pt x="2114" y="76"/>
                  </a:lnTo>
                  <a:close/>
                  <a:moveTo>
                    <a:pt x="1797" y="76"/>
                  </a:moveTo>
                  <a:lnTo>
                    <a:pt x="1825" y="78"/>
                  </a:lnTo>
                  <a:lnTo>
                    <a:pt x="1849" y="85"/>
                  </a:lnTo>
                  <a:lnTo>
                    <a:pt x="1867" y="95"/>
                  </a:lnTo>
                  <a:lnTo>
                    <a:pt x="1879" y="104"/>
                  </a:lnTo>
                  <a:lnTo>
                    <a:pt x="1887" y="116"/>
                  </a:lnTo>
                  <a:lnTo>
                    <a:pt x="1891" y="130"/>
                  </a:lnTo>
                  <a:lnTo>
                    <a:pt x="1893" y="145"/>
                  </a:lnTo>
                  <a:lnTo>
                    <a:pt x="1893" y="322"/>
                  </a:lnTo>
                  <a:lnTo>
                    <a:pt x="1894" y="333"/>
                  </a:lnTo>
                  <a:lnTo>
                    <a:pt x="1897" y="342"/>
                  </a:lnTo>
                  <a:lnTo>
                    <a:pt x="1903" y="346"/>
                  </a:lnTo>
                  <a:lnTo>
                    <a:pt x="1910" y="348"/>
                  </a:lnTo>
                  <a:lnTo>
                    <a:pt x="1919" y="346"/>
                  </a:lnTo>
                  <a:lnTo>
                    <a:pt x="1930" y="339"/>
                  </a:lnTo>
                  <a:lnTo>
                    <a:pt x="1930" y="371"/>
                  </a:lnTo>
                  <a:lnTo>
                    <a:pt x="1915" y="380"/>
                  </a:lnTo>
                  <a:lnTo>
                    <a:pt x="1899" y="385"/>
                  </a:lnTo>
                  <a:lnTo>
                    <a:pt x="1885" y="386"/>
                  </a:lnTo>
                  <a:lnTo>
                    <a:pt x="1873" y="385"/>
                  </a:lnTo>
                  <a:lnTo>
                    <a:pt x="1862" y="382"/>
                  </a:lnTo>
                  <a:lnTo>
                    <a:pt x="1853" y="376"/>
                  </a:lnTo>
                  <a:lnTo>
                    <a:pt x="1847" y="368"/>
                  </a:lnTo>
                  <a:lnTo>
                    <a:pt x="1841" y="356"/>
                  </a:lnTo>
                  <a:lnTo>
                    <a:pt x="1837" y="341"/>
                  </a:lnTo>
                  <a:lnTo>
                    <a:pt x="1820" y="359"/>
                  </a:lnTo>
                  <a:lnTo>
                    <a:pt x="1804" y="371"/>
                  </a:lnTo>
                  <a:lnTo>
                    <a:pt x="1791" y="377"/>
                  </a:lnTo>
                  <a:lnTo>
                    <a:pt x="1778" y="383"/>
                  </a:lnTo>
                  <a:lnTo>
                    <a:pt x="1762" y="385"/>
                  </a:lnTo>
                  <a:lnTo>
                    <a:pt x="1744" y="386"/>
                  </a:lnTo>
                  <a:lnTo>
                    <a:pt x="1723" y="384"/>
                  </a:lnTo>
                  <a:lnTo>
                    <a:pt x="1705" y="377"/>
                  </a:lnTo>
                  <a:lnTo>
                    <a:pt x="1690" y="367"/>
                  </a:lnTo>
                  <a:lnTo>
                    <a:pt x="1679" y="354"/>
                  </a:lnTo>
                  <a:lnTo>
                    <a:pt x="1670" y="337"/>
                  </a:lnTo>
                  <a:lnTo>
                    <a:pt x="1666" y="321"/>
                  </a:lnTo>
                  <a:lnTo>
                    <a:pt x="1664" y="302"/>
                  </a:lnTo>
                  <a:lnTo>
                    <a:pt x="1666" y="279"/>
                  </a:lnTo>
                  <a:lnTo>
                    <a:pt x="1673" y="259"/>
                  </a:lnTo>
                  <a:lnTo>
                    <a:pt x="1684" y="242"/>
                  </a:lnTo>
                  <a:lnTo>
                    <a:pt x="1700" y="228"/>
                  </a:lnTo>
                  <a:lnTo>
                    <a:pt x="1716" y="220"/>
                  </a:lnTo>
                  <a:lnTo>
                    <a:pt x="1730" y="213"/>
                  </a:lnTo>
                  <a:lnTo>
                    <a:pt x="1741" y="209"/>
                  </a:lnTo>
                  <a:lnTo>
                    <a:pt x="1756" y="205"/>
                  </a:lnTo>
                  <a:lnTo>
                    <a:pt x="1778" y="198"/>
                  </a:lnTo>
                  <a:lnTo>
                    <a:pt x="1795" y="192"/>
                  </a:lnTo>
                  <a:lnTo>
                    <a:pt x="1813" y="184"/>
                  </a:lnTo>
                  <a:lnTo>
                    <a:pt x="1825" y="177"/>
                  </a:lnTo>
                  <a:lnTo>
                    <a:pt x="1833" y="165"/>
                  </a:lnTo>
                  <a:lnTo>
                    <a:pt x="1835" y="151"/>
                  </a:lnTo>
                  <a:lnTo>
                    <a:pt x="1834" y="139"/>
                  </a:lnTo>
                  <a:lnTo>
                    <a:pt x="1828" y="128"/>
                  </a:lnTo>
                  <a:lnTo>
                    <a:pt x="1820" y="119"/>
                  </a:lnTo>
                  <a:lnTo>
                    <a:pt x="1809" y="113"/>
                  </a:lnTo>
                  <a:lnTo>
                    <a:pt x="1796" y="109"/>
                  </a:lnTo>
                  <a:lnTo>
                    <a:pt x="1781" y="108"/>
                  </a:lnTo>
                  <a:lnTo>
                    <a:pt x="1778" y="108"/>
                  </a:lnTo>
                  <a:lnTo>
                    <a:pt x="1760" y="110"/>
                  </a:lnTo>
                  <a:lnTo>
                    <a:pt x="1743" y="115"/>
                  </a:lnTo>
                  <a:lnTo>
                    <a:pt x="1732" y="121"/>
                  </a:lnTo>
                  <a:lnTo>
                    <a:pt x="1719" y="128"/>
                  </a:lnTo>
                  <a:lnTo>
                    <a:pt x="1704" y="139"/>
                  </a:lnTo>
                  <a:lnTo>
                    <a:pt x="1694" y="101"/>
                  </a:lnTo>
                  <a:lnTo>
                    <a:pt x="1713" y="92"/>
                  </a:lnTo>
                  <a:lnTo>
                    <a:pt x="1730" y="86"/>
                  </a:lnTo>
                  <a:lnTo>
                    <a:pt x="1746" y="83"/>
                  </a:lnTo>
                  <a:lnTo>
                    <a:pt x="1762" y="80"/>
                  </a:lnTo>
                  <a:lnTo>
                    <a:pt x="1778" y="77"/>
                  </a:lnTo>
                  <a:lnTo>
                    <a:pt x="1797" y="76"/>
                  </a:lnTo>
                  <a:close/>
                  <a:moveTo>
                    <a:pt x="1080" y="76"/>
                  </a:moveTo>
                  <a:lnTo>
                    <a:pt x="1108" y="78"/>
                  </a:lnTo>
                  <a:lnTo>
                    <a:pt x="1131" y="85"/>
                  </a:lnTo>
                  <a:lnTo>
                    <a:pt x="1150" y="95"/>
                  </a:lnTo>
                  <a:lnTo>
                    <a:pt x="1161" y="104"/>
                  </a:lnTo>
                  <a:lnTo>
                    <a:pt x="1170" y="116"/>
                  </a:lnTo>
                  <a:lnTo>
                    <a:pt x="1174" y="130"/>
                  </a:lnTo>
                  <a:lnTo>
                    <a:pt x="1175" y="145"/>
                  </a:lnTo>
                  <a:lnTo>
                    <a:pt x="1175" y="322"/>
                  </a:lnTo>
                  <a:lnTo>
                    <a:pt x="1176" y="333"/>
                  </a:lnTo>
                  <a:lnTo>
                    <a:pt x="1180" y="342"/>
                  </a:lnTo>
                  <a:lnTo>
                    <a:pt x="1186" y="346"/>
                  </a:lnTo>
                  <a:lnTo>
                    <a:pt x="1193" y="348"/>
                  </a:lnTo>
                  <a:lnTo>
                    <a:pt x="1201" y="346"/>
                  </a:lnTo>
                  <a:lnTo>
                    <a:pt x="1213" y="339"/>
                  </a:lnTo>
                  <a:lnTo>
                    <a:pt x="1213" y="371"/>
                  </a:lnTo>
                  <a:lnTo>
                    <a:pt x="1198" y="380"/>
                  </a:lnTo>
                  <a:lnTo>
                    <a:pt x="1183" y="385"/>
                  </a:lnTo>
                  <a:lnTo>
                    <a:pt x="1169" y="386"/>
                  </a:lnTo>
                  <a:lnTo>
                    <a:pt x="1156" y="385"/>
                  </a:lnTo>
                  <a:lnTo>
                    <a:pt x="1145" y="382"/>
                  </a:lnTo>
                  <a:lnTo>
                    <a:pt x="1136" y="376"/>
                  </a:lnTo>
                  <a:lnTo>
                    <a:pt x="1130" y="368"/>
                  </a:lnTo>
                  <a:lnTo>
                    <a:pt x="1123" y="356"/>
                  </a:lnTo>
                  <a:lnTo>
                    <a:pt x="1119" y="341"/>
                  </a:lnTo>
                  <a:lnTo>
                    <a:pt x="1102" y="359"/>
                  </a:lnTo>
                  <a:lnTo>
                    <a:pt x="1087" y="371"/>
                  </a:lnTo>
                  <a:lnTo>
                    <a:pt x="1074" y="377"/>
                  </a:lnTo>
                  <a:lnTo>
                    <a:pt x="1060" y="383"/>
                  </a:lnTo>
                  <a:lnTo>
                    <a:pt x="1044" y="385"/>
                  </a:lnTo>
                  <a:lnTo>
                    <a:pt x="1027" y="386"/>
                  </a:lnTo>
                  <a:lnTo>
                    <a:pt x="1006" y="384"/>
                  </a:lnTo>
                  <a:lnTo>
                    <a:pt x="988" y="377"/>
                  </a:lnTo>
                  <a:lnTo>
                    <a:pt x="973" y="367"/>
                  </a:lnTo>
                  <a:lnTo>
                    <a:pt x="961" y="354"/>
                  </a:lnTo>
                  <a:lnTo>
                    <a:pt x="953" y="337"/>
                  </a:lnTo>
                  <a:lnTo>
                    <a:pt x="948" y="321"/>
                  </a:lnTo>
                  <a:lnTo>
                    <a:pt x="947" y="302"/>
                  </a:lnTo>
                  <a:lnTo>
                    <a:pt x="949" y="279"/>
                  </a:lnTo>
                  <a:lnTo>
                    <a:pt x="955" y="259"/>
                  </a:lnTo>
                  <a:lnTo>
                    <a:pt x="967" y="242"/>
                  </a:lnTo>
                  <a:lnTo>
                    <a:pt x="982" y="228"/>
                  </a:lnTo>
                  <a:lnTo>
                    <a:pt x="999" y="220"/>
                  </a:lnTo>
                  <a:lnTo>
                    <a:pt x="1014" y="213"/>
                  </a:lnTo>
                  <a:lnTo>
                    <a:pt x="1024" y="209"/>
                  </a:lnTo>
                  <a:lnTo>
                    <a:pt x="1039" y="205"/>
                  </a:lnTo>
                  <a:lnTo>
                    <a:pt x="1060" y="198"/>
                  </a:lnTo>
                  <a:lnTo>
                    <a:pt x="1078" y="192"/>
                  </a:lnTo>
                  <a:lnTo>
                    <a:pt x="1096" y="184"/>
                  </a:lnTo>
                  <a:lnTo>
                    <a:pt x="1108" y="177"/>
                  </a:lnTo>
                  <a:lnTo>
                    <a:pt x="1116" y="165"/>
                  </a:lnTo>
                  <a:lnTo>
                    <a:pt x="1118" y="151"/>
                  </a:lnTo>
                  <a:lnTo>
                    <a:pt x="1116" y="139"/>
                  </a:lnTo>
                  <a:lnTo>
                    <a:pt x="1110" y="128"/>
                  </a:lnTo>
                  <a:lnTo>
                    <a:pt x="1103" y="119"/>
                  </a:lnTo>
                  <a:lnTo>
                    <a:pt x="1091" y="113"/>
                  </a:lnTo>
                  <a:lnTo>
                    <a:pt x="1078" y="109"/>
                  </a:lnTo>
                  <a:lnTo>
                    <a:pt x="1063" y="108"/>
                  </a:lnTo>
                  <a:lnTo>
                    <a:pt x="1060" y="108"/>
                  </a:lnTo>
                  <a:lnTo>
                    <a:pt x="1043" y="110"/>
                  </a:lnTo>
                  <a:lnTo>
                    <a:pt x="1027" y="115"/>
                  </a:lnTo>
                  <a:lnTo>
                    <a:pt x="1015" y="121"/>
                  </a:lnTo>
                  <a:lnTo>
                    <a:pt x="1001" y="128"/>
                  </a:lnTo>
                  <a:lnTo>
                    <a:pt x="986" y="139"/>
                  </a:lnTo>
                  <a:lnTo>
                    <a:pt x="977" y="101"/>
                  </a:lnTo>
                  <a:lnTo>
                    <a:pt x="996" y="92"/>
                  </a:lnTo>
                  <a:lnTo>
                    <a:pt x="1014" y="86"/>
                  </a:lnTo>
                  <a:lnTo>
                    <a:pt x="1029" y="83"/>
                  </a:lnTo>
                  <a:lnTo>
                    <a:pt x="1044" y="80"/>
                  </a:lnTo>
                  <a:lnTo>
                    <a:pt x="1060" y="77"/>
                  </a:lnTo>
                  <a:lnTo>
                    <a:pt x="1080" y="76"/>
                  </a:lnTo>
                  <a:close/>
                  <a:moveTo>
                    <a:pt x="508" y="76"/>
                  </a:moveTo>
                  <a:lnTo>
                    <a:pt x="512" y="76"/>
                  </a:lnTo>
                  <a:lnTo>
                    <a:pt x="540" y="80"/>
                  </a:lnTo>
                  <a:lnTo>
                    <a:pt x="565" y="86"/>
                  </a:lnTo>
                  <a:lnTo>
                    <a:pt x="586" y="98"/>
                  </a:lnTo>
                  <a:lnTo>
                    <a:pt x="605" y="114"/>
                  </a:lnTo>
                  <a:lnTo>
                    <a:pt x="619" y="135"/>
                  </a:lnTo>
                  <a:lnTo>
                    <a:pt x="629" y="159"/>
                  </a:lnTo>
                  <a:lnTo>
                    <a:pt x="637" y="189"/>
                  </a:lnTo>
                  <a:lnTo>
                    <a:pt x="640" y="222"/>
                  </a:lnTo>
                  <a:lnTo>
                    <a:pt x="435" y="222"/>
                  </a:lnTo>
                  <a:lnTo>
                    <a:pt x="436" y="252"/>
                  </a:lnTo>
                  <a:lnTo>
                    <a:pt x="439" y="278"/>
                  </a:lnTo>
                  <a:lnTo>
                    <a:pt x="445" y="300"/>
                  </a:lnTo>
                  <a:lnTo>
                    <a:pt x="453" y="317"/>
                  </a:lnTo>
                  <a:lnTo>
                    <a:pt x="464" y="331"/>
                  </a:lnTo>
                  <a:lnTo>
                    <a:pt x="475" y="343"/>
                  </a:lnTo>
                  <a:lnTo>
                    <a:pt x="490" y="350"/>
                  </a:lnTo>
                  <a:lnTo>
                    <a:pt x="508" y="356"/>
                  </a:lnTo>
                  <a:lnTo>
                    <a:pt x="518" y="357"/>
                  </a:lnTo>
                  <a:lnTo>
                    <a:pt x="531" y="358"/>
                  </a:lnTo>
                  <a:lnTo>
                    <a:pt x="554" y="356"/>
                  </a:lnTo>
                  <a:lnTo>
                    <a:pt x="576" y="349"/>
                  </a:lnTo>
                  <a:lnTo>
                    <a:pt x="597" y="339"/>
                  </a:lnTo>
                  <a:lnTo>
                    <a:pt x="617" y="323"/>
                  </a:lnTo>
                  <a:lnTo>
                    <a:pt x="626" y="361"/>
                  </a:lnTo>
                  <a:lnTo>
                    <a:pt x="599" y="373"/>
                  </a:lnTo>
                  <a:lnTo>
                    <a:pt x="576" y="381"/>
                  </a:lnTo>
                  <a:lnTo>
                    <a:pt x="551" y="385"/>
                  </a:lnTo>
                  <a:lnTo>
                    <a:pt x="524" y="386"/>
                  </a:lnTo>
                  <a:lnTo>
                    <a:pt x="515" y="386"/>
                  </a:lnTo>
                  <a:lnTo>
                    <a:pt x="508" y="386"/>
                  </a:lnTo>
                  <a:lnTo>
                    <a:pt x="478" y="382"/>
                  </a:lnTo>
                  <a:lnTo>
                    <a:pt x="451" y="373"/>
                  </a:lnTo>
                  <a:lnTo>
                    <a:pt x="428" y="359"/>
                  </a:lnTo>
                  <a:lnTo>
                    <a:pt x="409" y="342"/>
                  </a:lnTo>
                  <a:lnTo>
                    <a:pt x="394" y="320"/>
                  </a:lnTo>
                  <a:lnTo>
                    <a:pt x="383" y="295"/>
                  </a:lnTo>
                  <a:lnTo>
                    <a:pt x="376" y="266"/>
                  </a:lnTo>
                  <a:lnTo>
                    <a:pt x="374" y="234"/>
                  </a:lnTo>
                  <a:lnTo>
                    <a:pt x="375" y="205"/>
                  </a:lnTo>
                  <a:lnTo>
                    <a:pt x="381" y="179"/>
                  </a:lnTo>
                  <a:lnTo>
                    <a:pt x="388" y="155"/>
                  </a:lnTo>
                  <a:lnTo>
                    <a:pt x="399" y="133"/>
                  </a:lnTo>
                  <a:lnTo>
                    <a:pt x="414" y="115"/>
                  </a:lnTo>
                  <a:lnTo>
                    <a:pt x="433" y="99"/>
                  </a:lnTo>
                  <a:lnTo>
                    <a:pt x="455" y="87"/>
                  </a:lnTo>
                  <a:lnTo>
                    <a:pt x="480" y="80"/>
                  </a:lnTo>
                  <a:lnTo>
                    <a:pt x="508" y="76"/>
                  </a:lnTo>
                  <a:close/>
                  <a:moveTo>
                    <a:pt x="0" y="0"/>
                  </a:moveTo>
                  <a:lnTo>
                    <a:pt x="69" y="0"/>
                  </a:lnTo>
                  <a:lnTo>
                    <a:pt x="66" y="19"/>
                  </a:lnTo>
                  <a:lnTo>
                    <a:pt x="66" y="170"/>
                  </a:lnTo>
                  <a:lnTo>
                    <a:pt x="233" y="170"/>
                  </a:lnTo>
                  <a:lnTo>
                    <a:pt x="233" y="19"/>
                  </a:lnTo>
                  <a:lnTo>
                    <a:pt x="231" y="0"/>
                  </a:lnTo>
                  <a:lnTo>
                    <a:pt x="300" y="0"/>
                  </a:lnTo>
                  <a:lnTo>
                    <a:pt x="297" y="18"/>
                  </a:lnTo>
                  <a:lnTo>
                    <a:pt x="297" y="363"/>
                  </a:lnTo>
                  <a:lnTo>
                    <a:pt x="298" y="373"/>
                  </a:lnTo>
                  <a:lnTo>
                    <a:pt x="300" y="381"/>
                  </a:lnTo>
                  <a:lnTo>
                    <a:pt x="231" y="381"/>
                  </a:lnTo>
                  <a:lnTo>
                    <a:pt x="232" y="373"/>
                  </a:lnTo>
                  <a:lnTo>
                    <a:pt x="233" y="363"/>
                  </a:lnTo>
                  <a:lnTo>
                    <a:pt x="233" y="198"/>
                  </a:lnTo>
                  <a:lnTo>
                    <a:pt x="66" y="198"/>
                  </a:lnTo>
                  <a:lnTo>
                    <a:pt x="66" y="363"/>
                  </a:lnTo>
                  <a:lnTo>
                    <a:pt x="67" y="373"/>
                  </a:lnTo>
                  <a:lnTo>
                    <a:pt x="69" y="381"/>
                  </a:lnTo>
                  <a:lnTo>
                    <a:pt x="0" y="381"/>
                  </a:lnTo>
                  <a:lnTo>
                    <a:pt x="3" y="373"/>
                  </a:lnTo>
                  <a:lnTo>
                    <a:pt x="3" y="363"/>
                  </a:lnTo>
                  <a:lnTo>
                    <a:pt x="3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8"/>
            <p:cNvSpPr>
              <a:spLocks noEditPoints="1"/>
            </p:cNvSpPr>
            <p:nvPr userDrawn="1"/>
          </p:nvSpPr>
          <p:spPr bwMode="auto">
            <a:xfrm>
              <a:off x="5996" y="1824"/>
              <a:ext cx="1205" cy="88"/>
            </a:xfrm>
            <a:custGeom>
              <a:avLst/>
              <a:gdLst>
                <a:gd name="T0" fmla="*/ 1536 w 2409"/>
                <a:gd name="T1" fmla="*/ 61 h 176"/>
                <a:gd name="T2" fmla="*/ 1549 w 2409"/>
                <a:gd name="T3" fmla="*/ 148 h 176"/>
                <a:gd name="T4" fmla="*/ 1580 w 2409"/>
                <a:gd name="T5" fmla="*/ 110 h 176"/>
                <a:gd name="T6" fmla="*/ 1566 w 2409"/>
                <a:gd name="T7" fmla="*/ 27 h 176"/>
                <a:gd name="T8" fmla="*/ 1109 w 2409"/>
                <a:gd name="T9" fmla="*/ 53 h 176"/>
                <a:gd name="T10" fmla="*/ 1116 w 2409"/>
                <a:gd name="T11" fmla="*/ 144 h 176"/>
                <a:gd name="T12" fmla="*/ 1154 w 2409"/>
                <a:gd name="T13" fmla="*/ 119 h 176"/>
                <a:gd name="T14" fmla="*/ 1146 w 2409"/>
                <a:gd name="T15" fmla="*/ 31 h 176"/>
                <a:gd name="T16" fmla="*/ 2139 w 2409"/>
                <a:gd name="T17" fmla="*/ 70 h 176"/>
                <a:gd name="T18" fmla="*/ 2109 w 2409"/>
                <a:gd name="T19" fmla="*/ 172 h 176"/>
                <a:gd name="T20" fmla="*/ 1304 w 2409"/>
                <a:gd name="T21" fmla="*/ 3 h 176"/>
                <a:gd name="T22" fmla="*/ 853 w 2409"/>
                <a:gd name="T23" fmla="*/ 3 h 176"/>
                <a:gd name="T24" fmla="*/ 931 w 2409"/>
                <a:gd name="T25" fmla="*/ 108 h 176"/>
                <a:gd name="T26" fmla="*/ 926 w 2409"/>
                <a:gd name="T27" fmla="*/ 172 h 176"/>
                <a:gd name="T28" fmla="*/ 883 w 2409"/>
                <a:gd name="T29" fmla="*/ 93 h 176"/>
                <a:gd name="T30" fmla="*/ 659 w 2409"/>
                <a:gd name="T31" fmla="*/ 3 h 176"/>
                <a:gd name="T32" fmla="*/ 703 w 2409"/>
                <a:gd name="T33" fmla="*/ 95 h 176"/>
                <a:gd name="T34" fmla="*/ 300 w 2409"/>
                <a:gd name="T35" fmla="*/ 28 h 176"/>
                <a:gd name="T36" fmla="*/ 300 w 2409"/>
                <a:gd name="T37" fmla="*/ 146 h 176"/>
                <a:gd name="T38" fmla="*/ 67 w 2409"/>
                <a:gd name="T39" fmla="*/ 28 h 176"/>
                <a:gd name="T40" fmla="*/ 2372 w 2409"/>
                <a:gd name="T41" fmla="*/ 1 h 176"/>
                <a:gd name="T42" fmla="*/ 2404 w 2409"/>
                <a:gd name="T43" fmla="*/ 54 h 176"/>
                <a:gd name="T44" fmla="*/ 2353 w 2409"/>
                <a:gd name="T45" fmla="*/ 25 h 176"/>
                <a:gd name="T46" fmla="*/ 2341 w 2409"/>
                <a:gd name="T47" fmla="*/ 49 h 176"/>
                <a:gd name="T48" fmla="*/ 2395 w 2409"/>
                <a:gd name="T49" fmla="*/ 92 h 176"/>
                <a:gd name="T50" fmla="*/ 2375 w 2409"/>
                <a:gd name="T51" fmla="*/ 174 h 176"/>
                <a:gd name="T52" fmla="*/ 2307 w 2409"/>
                <a:gd name="T53" fmla="*/ 124 h 176"/>
                <a:gd name="T54" fmla="*/ 2349 w 2409"/>
                <a:gd name="T55" fmla="*/ 149 h 176"/>
                <a:gd name="T56" fmla="*/ 2371 w 2409"/>
                <a:gd name="T57" fmla="*/ 115 h 176"/>
                <a:gd name="T58" fmla="*/ 2308 w 2409"/>
                <a:gd name="T59" fmla="*/ 44 h 176"/>
                <a:gd name="T60" fmla="*/ 1797 w 2409"/>
                <a:gd name="T61" fmla="*/ 1 h 176"/>
                <a:gd name="T62" fmla="*/ 1804 w 2409"/>
                <a:gd name="T63" fmla="*/ 56 h 176"/>
                <a:gd name="T64" fmla="*/ 1767 w 2409"/>
                <a:gd name="T65" fmla="*/ 31 h 176"/>
                <a:gd name="T66" fmla="*/ 1760 w 2409"/>
                <a:gd name="T67" fmla="*/ 121 h 176"/>
                <a:gd name="T68" fmla="*/ 1797 w 2409"/>
                <a:gd name="T69" fmla="*/ 141 h 176"/>
                <a:gd name="T70" fmla="*/ 1834 w 2409"/>
                <a:gd name="T71" fmla="*/ 172 h 176"/>
                <a:gd name="T72" fmla="*/ 1782 w 2409"/>
                <a:gd name="T73" fmla="*/ 176 h 176"/>
                <a:gd name="T74" fmla="*/ 1728 w 2409"/>
                <a:gd name="T75" fmla="*/ 115 h 176"/>
                <a:gd name="T76" fmla="*/ 1743 w 2409"/>
                <a:gd name="T77" fmla="*/ 12 h 176"/>
                <a:gd name="T78" fmla="*/ 1597 w 2409"/>
                <a:gd name="T79" fmla="*/ 12 h 176"/>
                <a:gd name="T80" fmla="*/ 1612 w 2409"/>
                <a:gd name="T81" fmla="*/ 115 h 176"/>
                <a:gd name="T82" fmla="*/ 1558 w 2409"/>
                <a:gd name="T83" fmla="*/ 176 h 176"/>
                <a:gd name="T84" fmla="*/ 1504 w 2409"/>
                <a:gd name="T85" fmla="*/ 115 h 176"/>
                <a:gd name="T86" fmla="*/ 1519 w 2409"/>
                <a:gd name="T87" fmla="*/ 12 h 176"/>
                <a:gd name="T88" fmla="*/ 1170 w 2409"/>
                <a:gd name="T89" fmla="*/ 12 h 176"/>
                <a:gd name="T90" fmla="*/ 1185 w 2409"/>
                <a:gd name="T91" fmla="*/ 115 h 176"/>
                <a:gd name="T92" fmla="*/ 1131 w 2409"/>
                <a:gd name="T93" fmla="*/ 176 h 176"/>
                <a:gd name="T94" fmla="*/ 1078 w 2409"/>
                <a:gd name="T95" fmla="*/ 115 h 176"/>
                <a:gd name="T96" fmla="*/ 1092 w 2409"/>
                <a:gd name="T97" fmla="*/ 12 h 176"/>
                <a:gd name="T98" fmla="*/ 502 w 2409"/>
                <a:gd name="T99" fmla="*/ 15 h 176"/>
                <a:gd name="T100" fmla="*/ 481 w 2409"/>
                <a:gd name="T101" fmla="*/ 50 h 176"/>
                <a:gd name="T102" fmla="*/ 451 w 2409"/>
                <a:gd name="T103" fmla="*/ 31 h 176"/>
                <a:gd name="T104" fmla="*/ 443 w 2409"/>
                <a:gd name="T105" fmla="*/ 121 h 176"/>
                <a:gd name="T106" fmla="*/ 478 w 2409"/>
                <a:gd name="T107" fmla="*/ 143 h 176"/>
                <a:gd name="T108" fmla="*/ 512 w 2409"/>
                <a:gd name="T109" fmla="*/ 121 h 176"/>
                <a:gd name="T110" fmla="*/ 450 w 2409"/>
                <a:gd name="T111" fmla="*/ 174 h 176"/>
                <a:gd name="T112" fmla="*/ 412 w 2409"/>
                <a:gd name="T113" fmla="*/ 98 h 176"/>
                <a:gd name="T114" fmla="*/ 437 w 2409"/>
                <a:gd name="T115" fmla="*/ 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09" h="176">
                  <a:moveTo>
                    <a:pt x="1558" y="25"/>
                  </a:moveTo>
                  <a:lnTo>
                    <a:pt x="1549" y="27"/>
                  </a:lnTo>
                  <a:lnTo>
                    <a:pt x="1543" y="31"/>
                  </a:lnTo>
                  <a:lnTo>
                    <a:pt x="1539" y="38"/>
                  </a:lnTo>
                  <a:lnTo>
                    <a:pt x="1537" y="45"/>
                  </a:lnTo>
                  <a:lnTo>
                    <a:pt x="1536" y="53"/>
                  </a:lnTo>
                  <a:lnTo>
                    <a:pt x="1536" y="61"/>
                  </a:lnTo>
                  <a:lnTo>
                    <a:pt x="1536" y="67"/>
                  </a:lnTo>
                  <a:lnTo>
                    <a:pt x="1536" y="113"/>
                  </a:lnTo>
                  <a:lnTo>
                    <a:pt x="1536" y="121"/>
                  </a:lnTo>
                  <a:lnTo>
                    <a:pt x="1537" y="130"/>
                  </a:lnTo>
                  <a:lnTo>
                    <a:pt x="1539" y="137"/>
                  </a:lnTo>
                  <a:lnTo>
                    <a:pt x="1542" y="144"/>
                  </a:lnTo>
                  <a:lnTo>
                    <a:pt x="1549" y="148"/>
                  </a:lnTo>
                  <a:lnTo>
                    <a:pt x="1558" y="150"/>
                  </a:lnTo>
                  <a:lnTo>
                    <a:pt x="1567" y="148"/>
                  </a:lnTo>
                  <a:lnTo>
                    <a:pt x="1573" y="144"/>
                  </a:lnTo>
                  <a:lnTo>
                    <a:pt x="1578" y="137"/>
                  </a:lnTo>
                  <a:lnTo>
                    <a:pt x="1579" y="129"/>
                  </a:lnTo>
                  <a:lnTo>
                    <a:pt x="1580" y="119"/>
                  </a:lnTo>
                  <a:lnTo>
                    <a:pt x="1580" y="110"/>
                  </a:lnTo>
                  <a:lnTo>
                    <a:pt x="1580" y="68"/>
                  </a:lnTo>
                  <a:lnTo>
                    <a:pt x="1580" y="62"/>
                  </a:lnTo>
                  <a:lnTo>
                    <a:pt x="1580" y="53"/>
                  </a:lnTo>
                  <a:lnTo>
                    <a:pt x="1579" y="45"/>
                  </a:lnTo>
                  <a:lnTo>
                    <a:pt x="1577" y="38"/>
                  </a:lnTo>
                  <a:lnTo>
                    <a:pt x="1572" y="31"/>
                  </a:lnTo>
                  <a:lnTo>
                    <a:pt x="1566" y="27"/>
                  </a:lnTo>
                  <a:lnTo>
                    <a:pt x="1558" y="25"/>
                  </a:lnTo>
                  <a:close/>
                  <a:moveTo>
                    <a:pt x="1131" y="25"/>
                  </a:moveTo>
                  <a:lnTo>
                    <a:pt x="1122" y="27"/>
                  </a:lnTo>
                  <a:lnTo>
                    <a:pt x="1116" y="31"/>
                  </a:lnTo>
                  <a:lnTo>
                    <a:pt x="1113" y="38"/>
                  </a:lnTo>
                  <a:lnTo>
                    <a:pt x="1110" y="45"/>
                  </a:lnTo>
                  <a:lnTo>
                    <a:pt x="1109" y="53"/>
                  </a:lnTo>
                  <a:lnTo>
                    <a:pt x="1109" y="61"/>
                  </a:lnTo>
                  <a:lnTo>
                    <a:pt x="1109" y="67"/>
                  </a:lnTo>
                  <a:lnTo>
                    <a:pt x="1109" y="113"/>
                  </a:lnTo>
                  <a:lnTo>
                    <a:pt x="1109" y="121"/>
                  </a:lnTo>
                  <a:lnTo>
                    <a:pt x="1110" y="130"/>
                  </a:lnTo>
                  <a:lnTo>
                    <a:pt x="1113" y="137"/>
                  </a:lnTo>
                  <a:lnTo>
                    <a:pt x="1116" y="144"/>
                  </a:lnTo>
                  <a:lnTo>
                    <a:pt x="1122" y="148"/>
                  </a:lnTo>
                  <a:lnTo>
                    <a:pt x="1131" y="150"/>
                  </a:lnTo>
                  <a:lnTo>
                    <a:pt x="1141" y="148"/>
                  </a:lnTo>
                  <a:lnTo>
                    <a:pt x="1147" y="144"/>
                  </a:lnTo>
                  <a:lnTo>
                    <a:pt x="1150" y="137"/>
                  </a:lnTo>
                  <a:lnTo>
                    <a:pt x="1152" y="129"/>
                  </a:lnTo>
                  <a:lnTo>
                    <a:pt x="1154" y="119"/>
                  </a:lnTo>
                  <a:lnTo>
                    <a:pt x="1154" y="110"/>
                  </a:lnTo>
                  <a:lnTo>
                    <a:pt x="1154" y="68"/>
                  </a:lnTo>
                  <a:lnTo>
                    <a:pt x="1154" y="62"/>
                  </a:lnTo>
                  <a:lnTo>
                    <a:pt x="1154" y="53"/>
                  </a:lnTo>
                  <a:lnTo>
                    <a:pt x="1151" y="45"/>
                  </a:lnTo>
                  <a:lnTo>
                    <a:pt x="1149" y="38"/>
                  </a:lnTo>
                  <a:lnTo>
                    <a:pt x="1146" y="31"/>
                  </a:lnTo>
                  <a:lnTo>
                    <a:pt x="1140" y="27"/>
                  </a:lnTo>
                  <a:lnTo>
                    <a:pt x="1131" y="25"/>
                  </a:lnTo>
                  <a:close/>
                  <a:moveTo>
                    <a:pt x="2109" y="3"/>
                  </a:moveTo>
                  <a:lnTo>
                    <a:pt x="2197" y="3"/>
                  </a:lnTo>
                  <a:lnTo>
                    <a:pt x="2197" y="28"/>
                  </a:lnTo>
                  <a:lnTo>
                    <a:pt x="2139" y="28"/>
                  </a:lnTo>
                  <a:lnTo>
                    <a:pt x="2139" y="70"/>
                  </a:lnTo>
                  <a:lnTo>
                    <a:pt x="2191" y="70"/>
                  </a:lnTo>
                  <a:lnTo>
                    <a:pt x="2191" y="95"/>
                  </a:lnTo>
                  <a:lnTo>
                    <a:pt x="2139" y="95"/>
                  </a:lnTo>
                  <a:lnTo>
                    <a:pt x="2139" y="146"/>
                  </a:lnTo>
                  <a:lnTo>
                    <a:pt x="2197" y="146"/>
                  </a:lnTo>
                  <a:lnTo>
                    <a:pt x="2197" y="172"/>
                  </a:lnTo>
                  <a:lnTo>
                    <a:pt x="2109" y="172"/>
                  </a:lnTo>
                  <a:lnTo>
                    <a:pt x="2109" y="3"/>
                  </a:lnTo>
                  <a:close/>
                  <a:moveTo>
                    <a:pt x="1955" y="3"/>
                  </a:moveTo>
                  <a:lnTo>
                    <a:pt x="1987" y="3"/>
                  </a:lnTo>
                  <a:lnTo>
                    <a:pt x="1987" y="172"/>
                  </a:lnTo>
                  <a:lnTo>
                    <a:pt x="1955" y="172"/>
                  </a:lnTo>
                  <a:lnTo>
                    <a:pt x="1955" y="3"/>
                  </a:lnTo>
                  <a:close/>
                  <a:moveTo>
                    <a:pt x="1304" y="3"/>
                  </a:moveTo>
                  <a:lnTo>
                    <a:pt x="1335" y="3"/>
                  </a:lnTo>
                  <a:lnTo>
                    <a:pt x="1335" y="146"/>
                  </a:lnTo>
                  <a:lnTo>
                    <a:pt x="1391" y="146"/>
                  </a:lnTo>
                  <a:lnTo>
                    <a:pt x="1391" y="172"/>
                  </a:lnTo>
                  <a:lnTo>
                    <a:pt x="1304" y="172"/>
                  </a:lnTo>
                  <a:lnTo>
                    <a:pt x="1304" y="3"/>
                  </a:lnTo>
                  <a:close/>
                  <a:moveTo>
                    <a:pt x="853" y="3"/>
                  </a:moveTo>
                  <a:lnTo>
                    <a:pt x="886" y="3"/>
                  </a:lnTo>
                  <a:lnTo>
                    <a:pt x="909" y="65"/>
                  </a:lnTo>
                  <a:lnTo>
                    <a:pt x="917" y="84"/>
                  </a:lnTo>
                  <a:lnTo>
                    <a:pt x="924" y="107"/>
                  </a:lnTo>
                  <a:lnTo>
                    <a:pt x="932" y="131"/>
                  </a:lnTo>
                  <a:lnTo>
                    <a:pt x="932" y="131"/>
                  </a:lnTo>
                  <a:lnTo>
                    <a:pt x="931" y="108"/>
                  </a:lnTo>
                  <a:lnTo>
                    <a:pt x="929" y="83"/>
                  </a:lnTo>
                  <a:lnTo>
                    <a:pt x="927" y="59"/>
                  </a:lnTo>
                  <a:lnTo>
                    <a:pt x="927" y="37"/>
                  </a:lnTo>
                  <a:lnTo>
                    <a:pt x="927" y="3"/>
                  </a:lnTo>
                  <a:lnTo>
                    <a:pt x="959" y="3"/>
                  </a:lnTo>
                  <a:lnTo>
                    <a:pt x="959" y="172"/>
                  </a:lnTo>
                  <a:lnTo>
                    <a:pt x="926" y="172"/>
                  </a:lnTo>
                  <a:lnTo>
                    <a:pt x="903" y="111"/>
                  </a:lnTo>
                  <a:lnTo>
                    <a:pt x="894" y="92"/>
                  </a:lnTo>
                  <a:lnTo>
                    <a:pt x="887" y="70"/>
                  </a:lnTo>
                  <a:lnTo>
                    <a:pt x="880" y="45"/>
                  </a:lnTo>
                  <a:lnTo>
                    <a:pt x="879" y="45"/>
                  </a:lnTo>
                  <a:lnTo>
                    <a:pt x="881" y="68"/>
                  </a:lnTo>
                  <a:lnTo>
                    <a:pt x="883" y="93"/>
                  </a:lnTo>
                  <a:lnTo>
                    <a:pt x="884" y="118"/>
                  </a:lnTo>
                  <a:lnTo>
                    <a:pt x="884" y="140"/>
                  </a:lnTo>
                  <a:lnTo>
                    <a:pt x="884" y="172"/>
                  </a:lnTo>
                  <a:lnTo>
                    <a:pt x="853" y="172"/>
                  </a:lnTo>
                  <a:lnTo>
                    <a:pt x="853" y="3"/>
                  </a:lnTo>
                  <a:close/>
                  <a:moveTo>
                    <a:pt x="628" y="3"/>
                  </a:moveTo>
                  <a:lnTo>
                    <a:pt x="659" y="3"/>
                  </a:lnTo>
                  <a:lnTo>
                    <a:pt x="659" y="70"/>
                  </a:lnTo>
                  <a:lnTo>
                    <a:pt x="703" y="70"/>
                  </a:lnTo>
                  <a:lnTo>
                    <a:pt x="703" y="3"/>
                  </a:lnTo>
                  <a:lnTo>
                    <a:pt x="733" y="3"/>
                  </a:lnTo>
                  <a:lnTo>
                    <a:pt x="733" y="172"/>
                  </a:lnTo>
                  <a:lnTo>
                    <a:pt x="703" y="172"/>
                  </a:lnTo>
                  <a:lnTo>
                    <a:pt x="703" y="95"/>
                  </a:lnTo>
                  <a:lnTo>
                    <a:pt x="659" y="95"/>
                  </a:lnTo>
                  <a:lnTo>
                    <a:pt x="659" y="172"/>
                  </a:lnTo>
                  <a:lnTo>
                    <a:pt x="628" y="172"/>
                  </a:lnTo>
                  <a:lnTo>
                    <a:pt x="628" y="3"/>
                  </a:lnTo>
                  <a:close/>
                  <a:moveTo>
                    <a:pt x="213" y="3"/>
                  </a:moveTo>
                  <a:lnTo>
                    <a:pt x="300" y="3"/>
                  </a:lnTo>
                  <a:lnTo>
                    <a:pt x="300" y="28"/>
                  </a:lnTo>
                  <a:lnTo>
                    <a:pt x="243" y="28"/>
                  </a:lnTo>
                  <a:lnTo>
                    <a:pt x="243" y="70"/>
                  </a:lnTo>
                  <a:lnTo>
                    <a:pt x="295" y="70"/>
                  </a:lnTo>
                  <a:lnTo>
                    <a:pt x="295" y="95"/>
                  </a:lnTo>
                  <a:lnTo>
                    <a:pt x="243" y="95"/>
                  </a:lnTo>
                  <a:lnTo>
                    <a:pt x="243" y="146"/>
                  </a:lnTo>
                  <a:lnTo>
                    <a:pt x="300" y="146"/>
                  </a:lnTo>
                  <a:lnTo>
                    <a:pt x="300" y="172"/>
                  </a:lnTo>
                  <a:lnTo>
                    <a:pt x="213" y="172"/>
                  </a:lnTo>
                  <a:lnTo>
                    <a:pt x="213" y="3"/>
                  </a:lnTo>
                  <a:close/>
                  <a:moveTo>
                    <a:pt x="0" y="3"/>
                  </a:moveTo>
                  <a:lnTo>
                    <a:pt x="104" y="3"/>
                  </a:lnTo>
                  <a:lnTo>
                    <a:pt x="104" y="28"/>
                  </a:lnTo>
                  <a:lnTo>
                    <a:pt x="67" y="28"/>
                  </a:lnTo>
                  <a:lnTo>
                    <a:pt x="67" y="172"/>
                  </a:lnTo>
                  <a:lnTo>
                    <a:pt x="36" y="172"/>
                  </a:lnTo>
                  <a:lnTo>
                    <a:pt x="36" y="28"/>
                  </a:lnTo>
                  <a:lnTo>
                    <a:pt x="0" y="28"/>
                  </a:lnTo>
                  <a:lnTo>
                    <a:pt x="0" y="3"/>
                  </a:lnTo>
                  <a:close/>
                  <a:moveTo>
                    <a:pt x="2356" y="0"/>
                  </a:moveTo>
                  <a:lnTo>
                    <a:pt x="2372" y="1"/>
                  </a:lnTo>
                  <a:lnTo>
                    <a:pt x="2385" y="5"/>
                  </a:lnTo>
                  <a:lnTo>
                    <a:pt x="2393" y="13"/>
                  </a:lnTo>
                  <a:lnTo>
                    <a:pt x="2399" y="21"/>
                  </a:lnTo>
                  <a:lnTo>
                    <a:pt x="2402" y="30"/>
                  </a:lnTo>
                  <a:lnTo>
                    <a:pt x="2403" y="39"/>
                  </a:lnTo>
                  <a:lnTo>
                    <a:pt x="2404" y="48"/>
                  </a:lnTo>
                  <a:lnTo>
                    <a:pt x="2404" y="54"/>
                  </a:lnTo>
                  <a:lnTo>
                    <a:pt x="2374" y="54"/>
                  </a:lnTo>
                  <a:lnTo>
                    <a:pt x="2374" y="45"/>
                  </a:lnTo>
                  <a:lnTo>
                    <a:pt x="2373" y="38"/>
                  </a:lnTo>
                  <a:lnTo>
                    <a:pt x="2370" y="31"/>
                  </a:lnTo>
                  <a:lnTo>
                    <a:pt x="2366" y="27"/>
                  </a:lnTo>
                  <a:lnTo>
                    <a:pt x="2356" y="25"/>
                  </a:lnTo>
                  <a:lnTo>
                    <a:pt x="2353" y="25"/>
                  </a:lnTo>
                  <a:lnTo>
                    <a:pt x="2348" y="26"/>
                  </a:lnTo>
                  <a:lnTo>
                    <a:pt x="2345" y="27"/>
                  </a:lnTo>
                  <a:lnTo>
                    <a:pt x="2343" y="29"/>
                  </a:lnTo>
                  <a:lnTo>
                    <a:pt x="2341" y="32"/>
                  </a:lnTo>
                  <a:lnTo>
                    <a:pt x="2340" y="36"/>
                  </a:lnTo>
                  <a:lnTo>
                    <a:pt x="2340" y="40"/>
                  </a:lnTo>
                  <a:lnTo>
                    <a:pt x="2341" y="49"/>
                  </a:lnTo>
                  <a:lnTo>
                    <a:pt x="2345" y="55"/>
                  </a:lnTo>
                  <a:lnTo>
                    <a:pt x="2350" y="59"/>
                  </a:lnTo>
                  <a:lnTo>
                    <a:pt x="2357" y="65"/>
                  </a:lnTo>
                  <a:lnTo>
                    <a:pt x="2367" y="70"/>
                  </a:lnTo>
                  <a:lnTo>
                    <a:pt x="2376" y="78"/>
                  </a:lnTo>
                  <a:lnTo>
                    <a:pt x="2387" y="85"/>
                  </a:lnTo>
                  <a:lnTo>
                    <a:pt x="2395" y="92"/>
                  </a:lnTo>
                  <a:lnTo>
                    <a:pt x="2403" y="103"/>
                  </a:lnTo>
                  <a:lnTo>
                    <a:pt x="2407" y="113"/>
                  </a:lnTo>
                  <a:lnTo>
                    <a:pt x="2409" y="127"/>
                  </a:lnTo>
                  <a:lnTo>
                    <a:pt x="2406" y="145"/>
                  </a:lnTo>
                  <a:lnTo>
                    <a:pt x="2399" y="158"/>
                  </a:lnTo>
                  <a:lnTo>
                    <a:pt x="2389" y="167"/>
                  </a:lnTo>
                  <a:lnTo>
                    <a:pt x="2375" y="174"/>
                  </a:lnTo>
                  <a:lnTo>
                    <a:pt x="2358" y="176"/>
                  </a:lnTo>
                  <a:lnTo>
                    <a:pt x="2341" y="174"/>
                  </a:lnTo>
                  <a:lnTo>
                    <a:pt x="2328" y="168"/>
                  </a:lnTo>
                  <a:lnTo>
                    <a:pt x="2319" y="161"/>
                  </a:lnTo>
                  <a:lnTo>
                    <a:pt x="2313" y="151"/>
                  </a:lnTo>
                  <a:lnTo>
                    <a:pt x="2308" y="138"/>
                  </a:lnTo>
                  <a:lnTo>
                    <a:pt x="2307" y="124"/>
                  </a:lnTo>
                  <a:lnTo>
                    <a:pt x="2307" y="112"/>
                  </a:lnTo>
                  <a:lnTo>
                    <a:pt x="2339" y="112"/>
                  </a:lnTo>
                  <a:lnTo>
                    <a:pt x="2339" y="122"/>
                  </a:lnTo>
                  <a:lnTo>
                    <a:pt x="2339" y="131"/>
                  </a:lnTo>
                  <a:lnTo>
                    <a:pt x="2341" y="139"/>
                  </a:lnTo>
                  <a:lnTo>
                    <a:pt x="2344" y="145"/>
                  </a:lnTo>
                  <a:lnTo>
                    <a:pt x="2349" y="149"/>
                  </a:lnTo>
                  <a:lnTo>
                    <a:pt x="2358" y="150"/>
                  </a:lnTo>
                  <a:lnTo>
                    <a:pt x="2367" y="149"/>
                  </a:lnTo>
                  <a:lnTo>
                    <a:pt x="2372" y="145"/>
                  </a:lnTo>
                  <a:lnTo>
                    <a:pt x="2376" y="139"/>
                  </a:lnTo>
                  <a:lnTo>
                    <a:pt x="2377" y="131"/>
                  </a:lnTo>
                  <a:lnTo>
                    <a:pt x="2375" y="121"/>
                  </a:lnTo>
                  <a:lnTo>
                    <a:pt x="2371" y="115"/>
                  </a:lnTo>
                  <a:lnTo>
                    <a:pt x="2364" y="108"/>
                  </a:lnTo>
                  <a:lnTo>
                    <a:pt x="2352" y="99"/>
                  </a:lnTo>
                  <a:lnTo>
                    <a:pt x="2339" y="91"/>
                  </a:lnTo>
                  <a:lnTo>
                    <a:pt x="2327" y="81"/>
                  </a:lnTo>
                  <a:lnTo>
                    <a:pt x="2316" y="69"/>
                  </a:lnTo>
                  <a:lnTo>
                    <a:pt x="2310" y="57"/>
                  </a:lnTo>
                  <a:lnTo>
                    <a:pt x="2308" y="44"/>
                  </a:lnTo>
                  <a:lnTo>
                    <a:pt x="2311" y="28"/>
                  </a:lnTo>
                  <a:lnTo>
                    <a:pt x="2316" y="16"/>
                  </a:lnTo>
                  <a:lnTo>
                    <a:pt x="2326" y="7"/>
                  </a:lnTo>
                  <a:lnTo>
                    <a:pt x="2339" y="1"/>
                  </a:lnTo>
                  <a:lnTo>
                    <a:pt x="2356" y="0"/>
                  </a:lnTo>
                  <a:close/>
                  <a:moveTo>
                    <a:pt x="1782" y="0"/>
                  </a:moveTo>
                  <a:lnTo>
                    <a:pt x="1797" y="1"/>
                  </a:lnTo>
                  <a:lnTo>
                    <a:pt x="1809" y="4"/>
                  </a:lnTo>
                  <a:lnTo>
                    <a:pt x="1820" y="11"/>
                  </a:lnTo>
                  <a:lnTo>
                    <a:pt x="1828" y="21"/>
                  </a:lnTo>
                  <a:lnTo>
                    <a:pt x="1834" y="36"/>
                  </a:lnTo>
                  <a:lnTo>
                    <a:pt x="1835" y="45"/>
                  </a:lnTo>
                  <a:lnTo>
                    <a:pt x="1835" y="56"/>
                  </a:lnTo>
                  <a:lnTo>
                    <a:pt x="1804" y="56"/>
                  </a:lnTo>
                  <a:lnTo>
                    <a:pt x="1804" y="47"/>
                  </a:lnTo>
                  <a:lnTo>
                    <a:pt x="1803" y="38"/>
                  </a:lnTo>
                  <a:lnTo>
                    <a:pt x="1798" y="31"/>
                  </a:lnTo>
                  <a:lnTo>
                    <a:pt x="1792" y="27"/>
                  </a:lnTo>
                  <a:lnTo>
                    <a:pt x="1782" y="25"/>
                  </a:lnTo>
                  <a:lnTo>
                    <a:pt x="1774" y="27"/>
                  </a:lnTo>
                  <a:lnTo>
                    <a:pt x="1767" y="31"/>
                  </a:lnTo>
                  <a:lnTo>
                    <a:pt x="1763" y="38"/>
                  </a:lnTo>
                  <a:lnTo>
                    <a:pt x="1761" y="45"/>
                  </a:lnTo>
                  <a:lnTo>
                    <a:pt x="1760" y="53"/>
                  </a:lnTo>
                  <a:lnTo>
                    <a:pt x="1760" y="61"/>
                  </a:lnTo>
                  <a:lnTo>
                    <a:pt x="1760" y="67"/>
                  </a:lnTo>
                  <a:lnTo>
                    <a:pt x="1760" y="113"/>
                  </a:lnTo>
                  <a:lnTo>
                    <a:pt x="1760" y="121"/>
                  </a:lnTo>
                  <a:lnTo>
                    <a:pt x="1761" y="130"/>
                  </a:lnTo>
                  <a:lnTo>
                    <a:pt x="1763" y="137"/>
                  </a:lnTo>
                  <a:lnTo>
                    <a:pt x="1767" y="144"/>
                  </a:lnTo>
                  <a:lnTo>
                    <a:pt x="1774" y="148"/>
                  </a:lnTo>
                  <a:lnTo>
                    <a:pt x="1782" y="150"/>
                  </a:lnTo>
                  <a:lnTo>
                    <a:pt x="1791" y="148"/>
                  </a:lnTo>
                  <a:lnTo>
                    <a:pt x="1797" y="141"/>
                  </a:lnTo>
                  <a:lnTo>
                    <a:pt x="1801" y="133"/>
                  </a:lnTo>
                  <a:lnTo>
                    <a:pt x="1804" y="120"/>
                  </a:lnTo>
                  <a:lnTo>
                    <a:pt x="1804" y="106"/>
                  </a:lnTo>
                  <a:lnTo>
                    <a:pt x="1783" y="106"/>
                  </a:lnTo>
                  <a:lnTo>
                    <a:pt x="1783" y="81"/>
                  </a:lnTo>
                  <a:lnTo>
                    <a:pt x="1834" y="81"/>
                  </a:lnTo>
                  <a:lnTo>
                    <a:pt x="1834" y="172"/>
                  </a:lnTo>
                  <a:lnTo>
                    <a:pt x="1811" y="172"/>
                  </a:lnTo>
                  <a:lnTo>
                    <a:pt x="1811" y="152"/>
                  </a:lnTo>
                  <a:lnTo>
                    <a:pt x="1810" y="152"/>
                  </a:lnTo>
                  <a:lnTo>
                    <a:pt x="1806" y="163"/>
                  </a:lnTo>
                  <a:lnTo>
                    <a:pt x="1798" y="170"/>
                  </a:lnTo>
                  <a:lnTo>
                    <a:pt x="1791" y="174"/>
                  </a:lnTo>
                  <a:lnTo>
                    <a:pt x="1782" y="176"/>
                  </a:lnTo>
                  <a:lnTo>
                    <a:pt x="1765" y="174"/>
                  </a:lnTo>
                  <a:lnTo>
                    <a:pt x="1752" y="170"/>
                  </a:lnTo>
                  <a:lnTo>
                    <a:pt x="1742" y="163"/>
                  </a:lnTo>
                  <a:lnTo>
                    <a:pt x="1736" y="153"/>
                  </a:lnTo>
                  <a:lnTo>
                    <a:pt x="1732" y="141"/>
                  </a:lnTo>
                  <a:lnTo>
                    <a:pt x="1729" y="129"/>
                  </a:lnTo>
                  <a:lnTo>
                    <a:pt x="1728" y="115"/>
                  </a:lnTo>
                  <a:lnTo>
                    <a:pt x="1727" y="98"/>
                  </a:lnTo>
                  <a:lnTo>
                    <a:pt x="1727" y="75"/>
                  </a:lnTo>
                  <a:lnTo>
                    <a:pt x="1728" y="58"/>
                  </a:lnTo>
                  <a:lnTo>
                    <a:pt x="1729" y="44"/>
                  </a:lnTo>
                  <a:lnTo>
                    <a:pt x="1733" y="31"/>
                  </a:lnTo>
                  <a:lnTo>
                    <a:pt x="1737" y="21"/>
                  </a:lnTo>
                  <a:lnTo>
                    <a:pt x="1743" y="12"/>
                  </a:lnTo>
                  <a:lnTo>
                    <a:pt x="1753" y="5"/>
                  </a:lnTo>
                  <a:lnTo>
                    <a:pt x="1766" y="1"/>
                  </a:lnTo>
                  <a:lnTo>
                    <a:pt x="1782" y="0"/>
                  </a:lnTo>
                  <a:close/>
                  <a:moveTo>
                    <a:pt x="1558" y="0"/>
                  </a:moveTo>
                  <a:lnTo>
                    <a:pt x="1574" y="1"/>
                  </a:lnTo>
                  <a:lnTo>
                    <a:pt x="1587" y="5"/>
                  </a:lnTo>
                  <a:lnTo>
                    <a:pt x="1597" y="12"/>
                  </a:lnTo>
                  <a:lnTo>
                    <a:pt x="1603" y="21"/>
                  </a:lnTo>
                  <a:lnTo>
                    <a:pt x="1608" y="31"/>
                  </a:lnTo>
                  <a:lnTo>
                    <a:pt x="1610" y="44"/>
                  </a:lnTo>
                  <a:lnTo>
                    <a:pt x="1611" y="58"/>
                  </a:lnTo>
                  <a:lnTo>
                    <a:pt x="1612" y="75"/>
                  </a:lnTo>
                  <a:lnTo>
                    <a:pt x="1612" y="98"/>
                  </a:lnTo>
                  <a:lnTo>
                    <a:pt x="1612" y="115"/>
                  </a:lnTo>
                  <a:lnTo>
                    <a:pt x="1611" y="129"/>
                  </a:lnTo>
                  <a:lnTo>
                    <a:pt x="1609" y="141"/>
                  </a:lnTo>
                  <a:lnTo>
                    <a:pt x="1605" y="153"/>
                  </a:lnTo>
                  <a:lnTo>
                    <a:pt x="1597" y="163"/>
                  </a:lnTo>
                  <a:lnTo>
                    <a:pt x="1587" y="170"/>
                  </a:lnTo>
                  <a:lnTo>
                    <a:pt x="1574" y="174"/>
                  </a:lnTo>
                  <a:lnTo>
                    <a:pt x="1558" y="176"/>
                  </a:lnTo>
                  <a:lnTo>
                    <a:pt x="1541" y="174"/>
                  </a:lnTo>
                  <a:lnTo>
                    <a:pt x="1528" y="170"/>
                  </a:lnTo>
                  <a:lnTo>
                    <a:pt x="1518" y="163"/>
                  </a:lnTo>
                  <a:lnTo>
                    <a:pt x="1512" y="153"/>
                  </a:lnTo>
                  <a:lnTo>
                    <a:pt x="1508" y="141"/>
                  </a:lnTo>
                  <a:lnTo>
                    <a:pt x="1505" y="129"/>
                  </a:lnTo>
                  <a:lnTo>
                    <a:pt x="1504" y="115"/>
                  </a:lnTo>
                  <a:lnTo>
                    <a:pt x="1504" y="98"/>
                  </a:lnTo>
                  <a:lnTo>
                    <a:pt x="1504" y="75"/>
                  </a:lnTo>
                  <a:lnTo>
                    <a:pt x="1504" y="58"/>
                  </a:lnTo>
                  <a:lnTo>
                    <a:pt x="1507" y="44"/>
                  </a:lnTo>
                  <a:lnTo>
                    <a:pt x="1509" y="31"/>
                  </a:lnTo>
                  <a:lnTo>
                    <a:pt x="1513" y="21"/>
                  </a:lnTo>
                  <a:lnTo>
                    <a:pt x="1519" y="12"/>
                  </a:lnTo>
                  <a:lnTo>
                    <a:pt x="1529" y="5"/>
                  </a:lnTo>
                  <a:lnTo>
                    <a:pt x="1541" y="1"/>
                  </a:lnTo>
                  <a:lnTo>
                    <a:pt x="1558" y="0"/>
                  </a:lnTo>
                  <a:close/>
                  <a:moveTo>
                    <a:pt x="1131" y="0"/>
                  </a:moveTo>
                  <a:lnTo>
                    <a:pt x="1147" y="1"/>
                  </a:lnTo>
                  <a:lnTo>
                    <a:pt x="1160" y="5"/>
                  </a:lnTo>
                  <a:lnTo>
                    <a:pt x="1170" y="12"/>
                  </a:lnTo>
                  <a:lnTo>
                    <a:pt x="1176" y="21"/>
                  </a:lnTo>
                  <a:lnTo>
                    <a:pt x="1180" y="31"/>
                  </a:lnTo>
                  <a:lnTo>
                    <a:pt x="1184" y="44"/>
                  </a:lnTo>
                  <a:lnTo>
                    <a:pt x="1185" y="58"/>
                  </a:lnTo>
                  <a:lnTo>
                    <a:pt x="1185" y="75"/>
                  </a:lnTo>
                  <a:lnTo>
                    <a:pt x="1185" y="98"/>
                  </a:lnTo>
                  <a:lnTo>
                    <a:pt x="1185" y="115"/>
                  </a:lnTo>
                  <a:lnTo>
                    <a:pt x="1184" y="129"/>
                  </a:lnTo>
                  <a:lnTo>
                    <a:pt x="1182" y="141"/>
                  </a:lnTo>
                  <a:lnTo>
                    <a:pt x="1177" y="153"/>
                  </a:lnTo>
                  <a:lnTo>
                    <a:pt x="1171" y="163"/>
                  </a:lnTo>
                  <a:lnTo>
                    <a:pt x="1161" y="170"/>
                  </a:lnTo>
                  <a:lnTo>
                    <a:pt x="1148" y="174"/>
                  </a:lnTo>
                  <a:lnTo>
                    <a:pt x="1131" y="176"/>
                  </a:lnTo>
                  <a:lnTo>
                    <a:pt x="1115" y="174"/>
                  </a:lnTo>
                  <a:lnTo>
                    <a:pt x="1102" y="170"/>
                  </a:lnTo>
                  <a:lnTo>
                    <a:pt x="1092" y="163"/>
                  </a:lnTo>
                  <a:lnTo>
                    <a:pt x="1086" y="153"/>
                  </a:lnTo>
                  <a:lnTo>
                    <a:pt x="1081" y="141"/>
                  </a:lnTo>
                  <a:lnTo>
                    <a:pt x="1079" y="129"/>
                  </a:lnTo>
                  <a:lnTo>
                    <a:pt x="1078" y="115"/>
                  </a:lnTo>
                  <a:lnTo>
                    <a:pt x="1078" y="98"/>
                  </a:lnTo>
                  <a:lnTo>
                    <a:pt x="1078" y="75"/>
                  </a:lnTo>
                  <a:lnTo>
                    <a:pt x="1078" y="58"/>
                  </a:lnTo>
                  <a:lnTo>
                    <a:pt x="1079" y="44"/>
                  </a:lnTo>
                  <a:lnTo>
                    <a:pt x="1081" y="31"/>
                  </a:lnTo>
                  <a:lnTo>
                    <a:pt x="1086" y="21"/>
                  </a:lnTo>
                  <a:lnTo>
                    <a:pt x="1092" y="12"/>
                  </a:lnTo>
                  <a:lnTo>
                    <a:pt x="1102" y="5"/>
                  </a:lnTo>
                  <a:lnTo>
                    <a:pt x="1115" y="1"/>
                  </a:lnTo>
                  <a:lnTo>
                    <a:pt x="1131" y="0"/>
                  </a:lnTo>
                  <a:close/>
                  <a:moveTo>
                    <a:pt x="466" y="0"/>
                  </a:moveTo>
                  <a:lnTo>
                    <a:pt x="481" y="1"/>
                  </a:lnTo>
                  <a:lnTo>
                    <a:pt x="493" y="7"/>
                  </a:lnTo>
                  <a:lnTo>
                    <a:pt x="502" y="15"/>
                  </a:lnTo>
                  <a:lnTo>
                    <a:pt x="508" y="27"/>
                  </a:lnTo>
                  <a:lnTo>
                    <a:pt x="511" y="42"/>
                  </a:lnTo>
                  <a:lnTo>
                    <a:pt x="511" y="47"/>
                  </a:lnTo>
                  <a:lnTo>
                    <a:pt x="512" y="52"/>
                  </a:lnTo>
                  <a:lnTo>
                    <a:pt x="512" y="56"/>
                  </a:lnTo>
                  <a:lnTo>
                    <a:pt x="481" y="56"/>
                  </a:lnTo>
                  <a:lnTo>
                    <a:pt x="481" y="50"/>
                  </a:lnTo>
                  <a:lnTo>
                    <a:pt x="480" y="43"/>
                  </a:lnTo>
                  <a:lnTo>
                    <a:pt x="479" y="37"/>
                  </a:lnTo>
                  <a:lnTo>
                    <a:pt x="476" y="30"/>
                  </a:lnTo>
                  <a:lnTo>
                    <a:pt x="472" y="27"/>
                  </a:lnTo>
                  <a:lnTo>
                    <a:pt x="466" y="25"/>
                  </a:lnTo>
                  <a:lnTo>
                    <a:pt x="457" y="27"/>
                  </a:lnTo>
                  <a:lnTo>
                    <a:pt x="451" y="31"/>
                  </a:lnTo>
                  <a:lnTo>
                    <a:pt x="447" y="38"/>
                  </a:lnTo>
                  <a:lnTo>
                    <a:pt x="444" y="45"/>
                  </a:lnTo>
                  <a:lnTo>
                    <a:pt x="443" y="53"/>
                  </a:lnTo>
                  <a:lnTo>
                    <a:pt x="443" y="61"/>
                  </a:lnTo>
                  <a:lnTo>
                    <a:pt x="443" y="67"/>
                  </a:lnTo>
                  <a:lnTo>
                    <a:pt x="443" y="113"/>
                  </a:lnTo>
                  <a:lnTo>
                    <a:pt x="443" y="121"/>
                  </a:lnTo>
                  <a:lnTo>
                    <a:pt x="444" y="130"/>
                  </a:lnTo>
                  <a:lnTo>
                    <a:pt x="446" y="137"/>
                  </a:lnTo>
                  <a:lnTo>
                    <a:pt x="451" y="144"/>
                  </a:lnTo>
                  <a:lnTo>
                    <a:pt x="457" y="148"/>
                  </a:lnTo>
                  <a:lnTo>
                    <a:pt x="466" y="150"/>
                  </a:lnTo>
                  <a:lnTo>
                    <a:pt x="473" y="148"/>
                  </a:lnTo>
                  <a:lnTo>
                    <a:pt x="478" y="143"/>
                  </a:lnTo>
                  <a:lnTo>
                    <a:pt x="480" y="135"/>
                  </a:lnTo>
                  <a:lnTo>
                    <a:pt x="481" y="126"/>
                  </a:lnTo>
                  <a:lnTo>
                    <a:pt x="481" y="118"/>
                  </a:lnTo>
                  <a:lnTo>
                    <a:pt x="481" y="111"/>
                  </a:lnTo>
                  <a:lnTo>
                    <a:pt x="513" y="111"/>
                  </a:lnTo>
                  <a:lnTo>
                    <a:pt x="512" y="117"/>
                  </a:lnTo>
                  <a:lnTo>
                    <a:pt x="512" y="121"/>
                  </a:lnTo>
                  <a:lnTo>
                    <a:pt x="511" y="136"/>
                  </a:lnTo>
                  <a:lnTo>
                    <a:pt x="507" y="149"/>
                  </a:lnTo>
                  <a:lnTo>
                    <a:pt x="501" y="160"/>
                  </a:lnTo>
                  <a:lnTo>
                    <a:pt x="493" y="168"/>
                  </a:lnTo>
                  <a:lnTo>
                    <a:pt x="481" y="174"/>
                  </a:lnTo>
                  <a:lnTo>
                    <a:pt x="466" y="176"/>
                  </a:lnTo>
                  <a:lnTo>
                    <a:pt x="450" y="174"/>
                  </a:lnTo>
                  <a:lnTo>
                    <a:pt x="436" y="170"/>
                  </a:lnTo>
                  <a:lnTo>
                    <a:pt x="426" y="163"/>
                  </a:lnTo>
                  <a:lnTo>
                    <a:pt x="419" y="153"/>
                  </a:lnTo>
                  <a:lnTo>
                    <a:pt x="415" y="141"/>
                  </a:lnTo>
                  <a:lnTo>
                    <a:pt x="413" y="129"/>
                  </a:lnTo>
                  <a:lnTo>
                    <a:pt x="412" y="115"/>
                  </a:lnTo>
                  <a:lnTo>
                    <a:pt x="412" y="98"/>
                  </a:lnTo>
                  <a:lnTo>
                    <a:pt x="412" y="75"/>
                  </a:lnTo>
                  <a:lnTo>
                    <a:pt x="412" y="58"/>
                  </a:lnTo>
                  <a:lnTo>
                    <a:pt x="414" y="44"/>
                  </a:lnTo>
                  <a:lnTo>
                    <a:pt x="416" y="31"/>
                  </a:lnTo>
                  <a:lnTo>
                    <a:pt x="421" y="21"/>
                  </a:lnTo>
                  <a:lnTo>
                    <a:pt x="427" y="12"/>
                  </a:lnTo>
                  <a:lnTo>
                    <a:pt x="437" y="5"/>
                  </a:lnTo>
                  <a:lnTo>
                    <a:pt x="450" y="1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29"/>
            <p:cNvSpPr>
              <a:spLocks noChangeArrowheads="1"/>
            </p:cNvSpPr>
            <p:nvPr userDrawn="1"/>
          </p:nvSpPr>
          <p:spPr bwMode="auto">
            <a:xfrm>
              <a:off x="5996" y="1776"/>
              <a:ext cx="1209" cy="6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0"/>
            <p:cNvSpPr>
              <a:spLocks noChangeArrowheads="1"/>
            </p:cNvSpPr>
            <p:nvPr userDrawn="1"/>
          </p:nvSpPr>
          <p:spPr bwMode="auto">
            <a:xfrm>
              <a:off x="5443" y="1300"/>
              <a:ext cx="169" cy="611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31"/>
            <p:cNvSpPr>
              <a:spLocks noChangeArrowheads="1"/>
            </p:cNvSpPr>
            <p:nvPr userDrawn="1"/>
          </p:nvSpPr>
          <p:spPr bwMode="auto">
            <a:xfrm>
              <a:off x="5772" y="1300"/>
              <a:ext cx="169" cy="611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2"/>
            <p:cNvSpPr>
              <a:spLocks/>
            </p:cNvSpPr>
            <p:nvPr userDrawn="1"/>
          </p:nvSpPr>
          <p:spPr bwMode="auto">
            <a:xfrm>
              <a:off x="5443" y="1323"/>
              <a:ext cx="772" cy="557"/>
            </a:xfrm>
            <a:custGeom>
              <a:avLst/>
              <a:gdLst>
                <a:gd name="T0" fmla="*/ 1479 w 1546"/>
                <a:gd name="T1" fmla="*/ 0 h 1112"/>
                <a:gd name="T2" fmla="*/ 1546 w 1546"/>
                <a:gd name="T3" fmla="*/ 2 h 1112"/>
                <a:gd name="T4" fmla="*/ 1480 w 1546"/>
                <a:gd name="T5" fmla="*/ 15 h 1112"/>
                <a:gd name="T6" fmla="*/ 1412 w 1546"/>
                <a:gd name="T7" fmla="*/ 33 h 1112"/>
                <a:gd name="T8" fmla="*/ 1342 w 1546"/>
                <a:gd name="T9" fmla="*/ 57 h 1112"/>
                <a:gd name="T10" fmla="*/ 1272 w 1546"/>
                <a:gd name="T11" fmla="*/ 85 h 1112"/>
                <a:gd name="T12" fmla="*/ 1200 w 1546"/>
                <a:gd name="T13" fmla="*/ 117 h 1112"/>
                <a:gd name="T14" fmla="*/ 1127 w 1546"/>
                <a:gd name="T15" fmla="*/ 154 h 1112"/>
                <a:gd name="T16" fmla="*/ 1053 w 1546"/>
                <a:gd name="T17" fmla="*/ 195 h 1112"/>
                <a:gd name="T18" fmla="*/ 980 w 1546"/>
                <a:gd name="T19" fmla="*/ 239 h 1112"/>
                <a:gd name="T20" fmla="*/ 905 w 1546"/>
                <a:gd name="T21" fmla="*/ 287 h 1112"/>
                <a:gd name="T22" fmla="*/ 831 w 1546"/>
                <a:gd name="T23" fmla="*/ 336 h 1112"/>
                <a:gd name="T24" fmla="*/ 758 w 1546"/>
                <a:gd name="T25" fmla="*/ 389 h 1112"/>
                <a:gd name="T26" fmla="*/ 685 w 1546"/>
                <a:gd name="T27" fmla="*/ 444 h 1112"/>
                <a:gd name="T28" fmla="*/ 613 w 1546"/>
                <a:gd name="T29" fmla="*/ 501 h 1112"/>
                <a:gd name="T30" fmla="*/ 541 w 1546"/>
                <a:gd name="T31" fmla="*/ 561 h 1112"/>
                <a:gd name="T32" fmla="*/ 473 w 1546"/>
                <a:gd name="T33" fmla="*/ 620 h 1112"/>
                <a:gd name="T34" fmla="*/ 405 w 1546"/>
                <a:gd name="T35" fmla="*/ 682 h 1112"/>
                <a:gd name="T36" fmla="*/ 339 w 1546"/>
                <a:gd name="T37" fmla="*/ 743 h 1112"/>
                <a:gd name="T38" fmla="*/ 276 w 1546"/>
                <a:gd name="T39" fmla="*/ 806 h 1112"/>
                <a:gd name="T40" fmla="*/ 214 w 1546"/>
                <a:gd name="T41" fmla="*/ 868 h 1112"/>
                <a:gd name="T42" fmla="*/ 156 w 1546"/>
                <a:gd name="T43" fmla="*/ 930 h 1112"/>
                <a:gd name="T44" fmla="*/ 100 w 1546"/>
                <a:gd name="T45" fmla="*/ 991 h 1112"/>
                <a:gd name="T46" fmla="*/ 49 w 1546"/>
                <a:gd name="T47" fmla="*/ 1053 h 1112"/>
                <a:gd name="T48" fmla="*/ 0 w 1546"/>
                <a:gd name="T49" fmla="*/ 1112 h 1112"/>
                <a:gd name="T50" fmla="*/ 0 w 1546"/>
                <a:gd name="T51" fmla="*/ 1070 h 1112"/>
                <a:gd name="T52" fmla="*/ 0 w 1546"/>
                <a:gd name="T53" fmla="*/ 1024 h 1112"/>
                <a:gd name="T54" fmla="*/ 0 w 1546"/>
                <a:gd name="T55" fmla="*/ 973 h 1112"/>
                <a:gd name="T56" fmla="*/ 0 w 1546"/>
                <a:gd name="T57" fmla="*/ 919 h 1112"/>
                <a:gd name="T58" fmla="*/ 0 w 1546"/>
                <a:gd name="T59" fmla="*/ 865 h 1112"/>
                <a:gd name="T60" fmla="*/ 0 w 1546"/>
                <a:gd name="T61" fmla="*/ 812 h 1112"/>
                <a:gd name="T62" fmla="*/ 0 w 1546"/>
                <a:gd name="T63" fmla="*/ 762 h 1112"/>
                <a:gd name="T64" fmla="*/ 0 w 1546"/>
                <a:gd name="T65" fmla="*/ 673 h 1112"/>
                <a:gd name="T66" fmla="*/ 52 w 1546"/>
                <a:gd name="T67" fmla="*/ 632 h 1112"/>
                <a:gd name="T68" fmla="*/ 109 w 1546"/>
                <a:gd name="T69" fmla="*/ 589 h 1112"/>
                <a:gd name="T70" fmla="*/ 168 w 1546"/>
                <a:gd name="T71" fmla="*/ 546 h 1112"/>
                <a:gd name="T72" fmla="*/ 230 w 1546"/>
                <a:gd name="T73" fmla="*/ 503 h 1112"/>
                <a:gd name="T74" fmla="*/ 296 w 1546"/>
                <a:gd name="T75" fmla="*/ 458 h 1112"/>
                <a:gd name="T76" fmla="*/ 364 w 1546"/>
                <a:gd name="T77" fmla="*/ 415 h 1112"/>
                <a:gd name="T78" fmla="*/ 434 w 1546"/>
                <a:gd name="T79" fmla="*/ 372 h 1112"/>
                <a:gd name="T80" fmla="*/ 506 w 1546"/>
                <a:gd name="T81" fmla="*/ 330 h 1112"/>
                <a:gd name="T82" fmla="*/ 579 w 1546"/>
                <a:gd name="T83" fmla="*/ 289 h 1112"/>
                <a:gd name="T84" fmla="*/ 655 w 1546"/>
                <a:gd name="T85" fmla="*/ 249 h 1112"/>
                <a:gd name="T86" fmla="*/ 730 w 1546"/>
                <a:gd name="T87" fmla="*/ 211 h 1112"/>
                <a:gd name="T88" fmla="*/ 806 w 1546"/>
                <a:gd name="T89" fmla="*/ 175 h 1112"/>
                <a:gd name="T90" fmla="*/ 884 w 1546"/>
                <a:gd name="T91" fmla="*/ 143 h 1112"/>
                <a:gd name="T92" fmla="*/ 960 w 1546"/>
                <a:gd name="T93" fmla="*/ 112 h 1112"/>
                <a:gd name="T94" fmla="*/ 1038 w 1546"/>
                <a:gd name="T95" fmla="*/ 85 h 1112"/>
                <a:gd name="T96" fmla="*/ 1114 w 1546"/>
                <a:gd name="T97" fmla="*/ 60 h 1112"/>
                <a:gd name="T98" fmla="*/ 1189 w 1546"/>
                <a:gd name="T99" fmla="*/ 40 h 1112"/>
                <a:gd name="T100" fmla="*/ 1264 w 1546"/>
                <a:gd name="T101" fmla="*/ 23 h 1112"/>
                <a:gd name="T102" fmla="*/ 1337 w 1546"/>
                <a:gd name="T103" fmla="*/ 10 h 1112"/>
                <a:gd name="T104" fmla="*/ 1409 w 1546"/>
                <a:gd name="T105" fmla="*/ 3 h 1112"/>
                <a:gd name="T106" fmla="*/ 1479 w 1546"/>
                <a:gd name="T107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6" h="1112">
                  <a:moveTo>
                    <a:pt x="1479" y="0"/>
                  </a:moveTo>
                  <a:lnTo>
                    <a:pt x="1546" y="2"/>
                  </a:lnTo>
                  <a:lnTo>
                    <a:pt x="1480" y="15"/>
                  </a:lnTo>
                  <a:lnTo>
                    <a:pt x="1412" y="33"/>
                  </a:lnTo>
                  <a:lnTo>
                    <a:pt x="1342" y="57"/>
                  </a:lnTo>
                  <a:lnTo>
                    <a:pt x="1272" y="85"/>
                  </a:lnTo>
                  <a:lnTo>
                    <a:pt x="1200" y="117"/>
                  </a:lnTo>
                  <a:lnTo>
                    <a:pt x="1127" y="154"/>
                  </a:lnTo>
                  <a:lnTo>
                    <a:pt x="1053" y="195"/>
                  </a:lnTo>
                  <a:lnTo>
                    <a:pt x="980" y="239"/>
                  </a:lnTo>
                  <a:lnTo>
                    <a:pt x="905" y="287"/>
                  </a:lnTo>
                  <a:lnTo>
                    <a:pt x="831" y="336"/>
                  </a:lnTo>
                  <a:lnTo>
                    <a:pt x="758" y="389"/>
                  </a:lnTo>
                  <a:lnTo>
                    <a:pt x="685" y="444"/>
                  </a:lnTo>
                  <a:lnTo>
                    <a:pt x="613" y="501"/>
                  </a:lnTo>
                  <a:lnTo>
                    <a:pt x="541" y="561"/>
                  </a:lnTo>
                  <a:lnTo>
                    <a:pt x="473" y="620"/>
                  </a:lnTo>
                  <a:lnTo>
                    <a:pt x="405" y="682"/>
                  </a:lnTo>
                  <a:lnTo>
                    <a:pt x="339" y="743"/>
                  </a:lnTo>
                  <a:lnTo>
                    <a:pt x="276" y="806"/>
                  </a:lnTo>
                  <a:lnTo>
                    <a:pt x="214" y="868"/>
                  </a:lnTo>
                  <a:lnTo>
                    <a:pt x="156" y="930"/>
                  </a:lnTo>
                  <a:lnTo>
                    <a:pt x="100" y="991"/>
                  </a:lnTo>
                  <a:lnTo>
                    <a:pt x="49" y="1053"/>
                  </a:lnTo>
                  <a:lnTo>
                    <a:pt x="0" y="1112"/>
                  </a:lnTo>
                  <a:lnTo>
                    <a:pt x="0" y="1070"/>
                  </a:lnTo>
                  <a:lnTo>
                    <a:pt x="0" y="1024"/>
                  </a:lnTo>
                  <a:lnTo>
                    <a:pt x="0" y="973"/>
                  </a:lnTo>
                  <a:lnTo>
                    <a:pt x="0" y="919"/>
                  </a:lnTo>
                  <a:lnTo>
                    <a:pt x="0" y="865"/>
                  </a:lnTo>
                  <a:lnTo>
                    <a:pt x="0" y="812"/>
                  </a:lnTo>
                  <a:lnTo>
                    <a:pt x="0" y="762"/>
                  </a:lnTo>
                  <a:lnTo>
                    <a:pt x="0" y="673"/>
                  </a:lnTo>
                  <a:lnTo>
                    <a:pt x="52" y="632"/>
                  </a:lnTo>
                  <a:lnTo>
                    <a:pt x="109" y="589"/>
                  </a:lnTo>
                  <a:lnTo>
                    <a:pt x="168" y="546"/>
                  </a:lnTo>
                  <a:lnTo>
                    <a:pt x="230" y="503"/>
                  </a:lnTo>
                  <a:lnTo>
                    <a:pt x="296" y="458"/>
                  </a:lnTo>
                  <a:lnTo>
                    <a:pt x="364" y="415"/>
                  </a:lnTo>
                  <a:lnTo>
                    <a:pt x="434" y="372"/>
                  </a:lnTo>
                  <a:lnTo>
                    <a:pt x="506" y="330"/>
                  </a:lnTo>
                  <a:lnTo>
                    <a:pt x="579" y="289"/>
                  </a:lnTo>
                  <a:lnTo>
                    <a:pt x="655" y="249"/>
                  </a:lnTo>
                  <a:lnTo>
                    <a:pt x="730" y="211"/>
                  </a:lnTo>
                  <a:lnTo>
                    <a:pt x="806" y="175"/>
                  </a:lnTo>
                  <a:lnTo>
                    <a:pt x="884" y="143"/>
                  </a:lnTo>
                  <a:lnTo>
                    <a:pt x="960" y="112"/>
                  </a:lnTo>
                  <a:lnTo>
                    <a:pt x="1038" y="85"/>
                  </a:lnTo>
                  <a:lnTo>
                    <a:pt x="1114" y="60"/>
                  </a:lnTo>
                  <a:lnTo>
                    <a:pt x="1189" y="40"/>
                  </a:lnTo>
                  <a:lnTo>
                    <a:pt x="1264" y="23"/>
                  </a:lnTo>
                  <a:lnTo>
                    <a:pt x="1337" y="10"/>
                  </a:lnTo>
                  <a:lnTo>
                    <a:pt x="1409" y="3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FC0A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44"/>
          <a:stretch/>
        </p:blipFill>
        <p:spPr>
          <a:xfrm flipH="1" flipV="1">
            <a:off x="9326879" y="0"/>
            <a:ext cx="2865121" cy="6615016"/>
          </a:xfrm>
          <a:prstGeom prst="rect">
            <a:avLst/>
          </a:prstGeom>
        </p:spPr>
      </p:pic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8" name="Group 4"/>
          <p:cNvGrpSpPr>
            <a:grpSpLocks noChangeAspect="1"/>
          </p:cNvGrpSpPr>
          <p:nvPr userDrawn="1"/>
        </p:nvGrpSpPr>
        <p:grpSpPr bwMode="auto">
          <a:xfrm>
            <a:off x="10455581" y="188984"/>
            <a:ext cx="1473263" cy="633062"/>
            <a:chOff x="5442" y="1300"/>
            <a:chExt cx="1771" cy="761"/>
          </a:xfrm>
        </p:grpSpPr>
        <p:sp>
          <p:nvSpPr>
            <p:cNvPr id="39" name="Freeform 6"/>
            <p:cNvSpPr>
              <a:spLocks/>
            </p:cNvSpPr>
            <p:nvPr userDrawn="1"/>
          </p:nvSpPr>
          <p:spPr bwMode="auto">
            <a:xfrm>
              <a:off x="5442" y="1952"/>
              <a:ext cx="77" cy="107"/>
            </a:xfrm>
            <a:custGeom>
              <a:avLst/>
              <a:gdLst>
                <a:gd name="T0" fmla="*/ 0 w 154"/>
                <a:gd name="T1" fmla="*/ 0 h 215"/>
                <a:gd name="T2" fmla="*/ 48 w 154"/>
                <a:gd name="T3" fmla="*/ 0 h 215"/>
                <a:gd name="T4" fmla="*/ 76 w 154"/>
                <a:gd name="T5" fmla="*/ 83 h 215"/>
                <a:gd name="T6" fmla="*/ 77 w 154"/>
                <a:gd name="T7" fmla="*/ 83 h 215"/>
                <a:gd name="T8" fmla="*/ 108 w 154"/>
                <a:gd name="T9" fmla="*/ 0 h 215"/>
                <a:gd name="T10" fmla="*/ 154 w 154"/>
                <a:gd name="T11" fmla="*/ 0 h 215"/>
                <a:gd name="T12" fmla="*/ 99 w 154"/>
                <a:gd name="T13" fmla="*/ 131 h 215"/>
                <a:gd name="T14" fmla="*/ 99 w 154"/>
                <a:gd name="T15" fmla="*/ 215 h 215"/>
                <a:gd name="T16" fmla="*/ 56 w 154"/>
                <a:gd name="T17" fmla="*/ 215 h 215"/>
                <a:gd name="T18" fmla="*/ 56 w 154"/>
                <a:gd name="T19" fmla="*/ 131 h 215"/>
                <a:gd name="T20" fmla="*/ 0 w 154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215">
                  <a:moveTo>
                    <a:pt x="0" y="0"/>
                  </a:moveTo>
                  <a:lnTo>
                    <a:pt x="48" y="0"/>
                  </a:lnTo>
                  <a:lnTo>
                    <a:pt x="76" y="83"/>
                  </a:lnTo>
                  <a:lnTo>
                    <a:pt x="77" y="83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99" y="131"/>
                  </a:lnTo>
                  <a:lnTo>
                    <a:pt x="99" y="215"/>
                  </a:lnTo>
                  <a:lnTo>
                    <a:pt x="56" y="215"/>
                  </a:lnTo>
                  <a:lnTo>
                    <a:pt x="56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 noEditPoints="1"/>
            </p:cNvSpPr>
            <p:nvPr userDrawn="1"/>
          </p:nvSpPr>
          <p:spPr bwMode="auto">
            <a:xfrm>
              <a:off x="5525" y="1950"/>
              <a:ext cx="73" cy="111"/>
            </a:xfrm>
            <a:custGeom>
              <a:avLst/>
              <a:gdLst>
                <a:gd name="T0" fmla="*/ 66 w 146"/>
                <a:gd name="T1" fmla="*/ 32 h 222"/>
                <a:gd name="T2" fmla="*/ 57 w 146"/>
                <a:gd name="T3" fmla="*/ 36 h 222"/>
                <a:gd name="T4" fmla="*/ 50 w 146"/>
                <a:gd name="T5" fmla="*/ 44 h 222"/>
                <a:gd name="T6" fmla="*/ 45 w 146"/>
                <a:gd name="T7" fmla="*/ 61 h 222"/>
                <a:gd name="T8" fmla="*/ 43 w 146"/>
                <a:gd name="T9" fmla="*/ 91 h 222"/>
                <a:gd name="T10" fmla="*/ 43 w 146"/>
                <a:gd name="T11" fmla="*/ 131 h 222"/>
                <a:gd name="T12" fmla="*/ 45 w 146"/>
                <a:gd name="T13" fmla="*/ 162 h 222"/>
                <a:gd name="T14" fmla="*/ 50 w 146"/>
                <a:gd name="T15" fmla="*/ 179 h 222"/>
                <a:gd name="T16" fmla="*/ 57 w 146"/>
                <a:gd name="T17" fmla="*/ 186 h 222"/>
                <a:gd name="T18" fmla="*/ 66 w 146"/>
                <a:gd name="T19" fmla="*/ 191 h 222"/>
                <a:gd name="T20" fmla="*/ 78 w 146"/>
                <a:gd name="T21" fmla="*/ 191 h 222"/>
                <a:gd name="T22" fmla="*/ 88 w 146"/>
                <a:gd name="T23" fmla="*/ 186 h 222"/>
                <a:gd name="T24" fmla="*/ 94 w 146"/>
                <a:gd name="T25" fmla="*/ 179 h 222"/>
                <a:gd name="T26" fmla="*/ 100 w 146"/>
                <a:gd name="T27" fmla="*/ 162 h 222"/>
                <a:gd name="T28" fmla="*/ 102 w 146"/>
                <a:gd name="T29" fmla="*/ 131 h 222"/>
                <a:gd name="T30" fmla="*/ 102 w 146"/>
                <a:gd name="T31" fmla="*/ 91 h 222"/>
                <a:gd name="T32" fmla="*/ 100 w 146"/>
                <a:gd name="T33" fmla="*/ 61 h 222"/>
                <a:gd name="T34" fmla="*/ 94 w 146"/>
                <a:gd name="T35" fmla="*/ 44 h 222"/>
                <a:gd name="T36" fmla="*/ 88 w 146"/>
                <a:gd name="T37" fmla="*/ 36 h 222"/>
                <a:gd name="T38" fmla="*/ 78 w 146"/>
                <a:gd name="T39" fmla="*/ 32 h 222"/>
                <a:gd name="T40" fmla="*/ 73 w 146"/>
                <a:gd name="T41" fmla="*/ 0 h 222"/>
                <a:gd name="T42" fmla="*/ 101 w 146"/>
                <a:gd name="T43" fmla="*/ 3 h 222"/>
                <a:gd name="T44" fmla="*/ 125 w 146"/>
                <a:gd name="T45" fmla="*/ 18 h 222"/>
                <a:gd name="T46" fmla="*/ 140 w 146"/>
                <a:gd name="T47" fmla="*/ 47 h 222"/>
                <a:gd name="T48" fmla="*/ 145 w 146"/>
                <a:gd name="T49" fmla="*/ 88 h 222"/>
                <a:gd name="T50" fmla="*/ 145 w 146"/>
                <a:gd name="T51" fmla="*/ 135 h 222"/>
                <a:gd name="T52" fmla="*/ 140 w 146"/>
                <a:gd name="T53" fmla="*/ 176 h 222"/>
                <a:gd name="T54" fmla="*/ 125 w 146"/>
                <a:gd name="T55" fmla="*/ 205 h 222"/>
                <a:gd name="T56" fmla="*/ 101 w 146"/>
                <a:gd name="T57" fmla="*/ 219 h 222"/>
                <a:gd name="T58" fmla="*/ 73 w 146"/>
                <a:gd name="T59" fmla="*/ 222 h 222"/>
                <a:gd name="T60" fmla="*/ 45 w 146"/>
                <a:gd name="T61" fmla="*/ 219 h 222"/>
                <a:gd name="T62" fmla="*/ 21 w 146"/>
                <a:gd name="T63" fmla="*/ 205 h 222"/>
                <a:gd name="T64" fmla="*/ 5 w 146"/>
                <a:gd name="T65" fmla="*/ 176 h 222"/>
                <a:gd name="T66" fmla="*/ 0 w 146"/>
                <a:gd name="T67" fmla="*/ 135 h 222"/>
                <a:gd name="T68" fmla="*/ 0 w 146"/>
                <a:gd name="T69" fmla="*/ 88 h 222"/>
                <a:gd name="T70" fmla="*/ 5 w 146"/>
                <a:gd name="T71" fmla="*/ 47 h 222"/>
                <a:gd name="T72" fmla="*/ 21 w 146"/>
                <a:gd name="T73" fmla="*/ 18 h 222"/>
                <a:gd name="T74" fmla="*/ 45 w 146"/>
                <a:gd name="T75" fmla="*/ 3 h 222"/>
                <a:gd name="T76" fmla="*/ 73 w 146"/>
                <a:gd name="T7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6" h="222">
                  <a:moveTo>
                    <a:pt x="73" y="31"/>
                  </a:moveTo>
                  <a:lnTo>
                    <a:pt x="66" y="32"/>
                  </a:lnTo>
                  <a:lnTo>
                    <a:pt x="61" y="33"/>
                  </a:lnTo>
                  <a:lnTo>
                    <a:pt x="57" y="36"/>
                  </a:lnTo>
                  <a:lnTo>
                    <a:pt x="54" y="40"/>
                  </a:lnTo>
                  <a:lnTo>
                    <a:pt x="50" y="44"/>
                  </a:lnTo>
                  <a:lnTo>
                    <a:pt x="48" y="49"/>
                  </a:lnTo>
                  <a:lnTo>
                    <a:pt x="45" y="61"/>
                  </a:lnTo>
                  <a:lnTo>
                    <a:pt x="44" y="74"/>
                  </a:lnTo>
                  <a:lnTo>
                    <a:pt x="43" y="91"/>
                  </a:lnTo>
                  <a:lnTo>
                    <a:pt x="43" y="111"/>
                  </a:lnTo>
                  <a:lnTo>
                    <a:pt x="43" y="131"/>
                  </a:lnTo>
                  <a:lnTo>
                    <a:pt x="44" y="149"/>
                  </a:lnTo>
                  <a:lnTo>
                    <a:pt x="45" y="162"/>
                  </a:lnTo>
                  <a:lnTo>
                    <a:pt x="48" y="172"/>
                  </a:lnTo>
                  <a:lnTo>
                    <a:pt x="50" y="179"/>
                  </a:lnTo>
                  <a:lnTo>
                    <a:pt x="54" y="183"/>
                  </a:lnTo>
                  <a:lnTo>
                    <a:pt x="57" y="186"/>
                  </a:lnTo>
                  <a:lnTo>
                    <a:pt x="61" y="189"/>
                  </a:lnTo>
                  <a:lnTo>
                    <a:pt x="66" y="191"/>
                  </a:lnTo>
                  <a:lnTo>
                    <a:pt x="73" y="191"/>
                  </a:lnTo>
                  <a:lnTo>
                    <a:pt x="78" y="191"/>
                  </a:lnTo>
                  <a:lnTo>
                    <a:pt x="84" y="189"/>
                  </a:lnTo>
                  <a:lnTo>
                    <a:pt x="88" y="186"/>
                  </a:lnTo>
                  <a:lnTo>
                    <a:pt x="92" y="183"/>
                  </a:lnTo>
                  <a:lnTo>
                    <a:pt x="94" y="179"/>
                  </a:lnTo>
                  <a:lnTo>
                    <a:pt x="98" y="172"/>
                  </a:lnTo>
                  <a:lnTo>
                    <a:pt x="100" y="162"/>
                  </a:lnTo>
                  <a:lnTo>
                    <a:pt x="102" y="149"/>
                  </a:lnTo>
                  <a:lnTo>
                    <a:pt x="102" y="131"/>
                  </a:lnTo>
                  <a:lnTo>
                    <a:pt x="102" y="111"/>
                  </a:lnTo>
                  <a:lnTo>
                    <a:pt x="102" y="91"/>
                  </a:lnTo>
                  <a:lnTo>
                    <a:pt x="102" y="74"/>
                  </a:lnTo>
                  <a:lnTo>
                    <a:pt x="100" y="61"/>
                  </a:lnTo>
                  <a:lnTo>
                    <a:pt x="98" y="49"/>
                  </a:lnTo>
                  <a:lnTo>
                    <a:pt x="94" y="44"/>
                  </a:lnTo>
                  <a:lnTo>
                    <a:pt x="92" y="40"/>
                  </a:lnTo>
                  <a:lnTo>
                    <a:pt x="88" y="36"/>
                  </a:lnTo>
                  <a:lnTo>
                    <a:pt x="84" y="33"/>
                  </a:lnTo>
                  <a:lnTo>
                    <a:pt x="78" y="32"/>
                  </a:lnTo>
                  <a:lnTo>
                    <a:pt x="73" y="31"/>
                  </a:lnTo>
                  <a:close/>
                  <a:moveTo>
                    <a:pt x="73" y="0"/>
                  </a:moveTo>
                  <a:lnTo>
                    <a:pt x="88" y="1"/>
                  </a:lnTo>
                  <a:lnTo>
                    <a:pt x="101" y="3"/>
                  </a:lnTo>
                  <a:lnTo>
                    <a:pt x="112" y="8"/>
                  </a:lnTo>
                  <a:lnTo>
                    <a:pt x="125" y="18"/>
                  </a:lnTo>
                  <a:lnTo>
                    <a:pt x="133" y="31"/>
                  </a:lnTo>
                  <a:lnTo>
                    <a:pt x="140" y="47"/>
                  </a:lnTo>
                  <a:lnTo>
                    <a:pt x="143" y="67"/>
                  </a:lnTo>
                  <a:lnTo>
                    <a:pt x="145" y="88"/>
                  </a:lnTo>
                  <a:lnTo>
                    <a:pt x="146" y="111"/>
                  </a:lnTo>
                  <a:lnTo>
                    <a:pt x="145" y="135"/>
                  </a:lnTo>
                  <a:lnTo>
                    <a:pt x="143" y="156"/>
                  </a:lnTo>
                  <a:lnTo>
                    <a:pt x="140" y="176"/>
                  </a:lnTo>
                  <a:lnTo>
                    <a:pt x="133" y="192"/>
                  </a:lnTo>
                  <a:lnTo>
                    <a:pt x="125" y="205"/>
                  </a:lnTo>
                  <a:lnTo>
                    <a:pt x="112" y="214"/>
                  </a:lnTo>
                  <a:lnTo>
                    <a:pt x="101" y="219"/>
                  </a:lnTo>
                  <a:lnTo>
                    <a:pt x="88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2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2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/>
            <p:cNvSpPr>
              <a:spLocks/>
            </p:cNvSpPr>
            <p:nvPr userDrawn="1"/>
          </p:nvSpPr>
          <p:spPr bwMode="auto">
            <a:xfrm>
              <a:off x="5609" y="1952"/>
              <a:ext cx="69" cy="109"/>
            </a:xfrm>
            <a:custGeom>
              <a:avLst/>
              <a:gdLst>
                <a:gd name="T0" fmla="*/ 0 w 136"/>
                <a:gd name="T1" fmla="*/ 0 h 218"/>
                <a:gd name="T2" fmla="*/ 43 w 136"/>
                <a:gd name="T3" fmla="*/ 0 h 218"/>
                <a:gd name="T4" fmla="*/ 43 w 136"/>
                <a:gd name="T5" fmla="*/ 150 h 218"/>
                <a:gd name="T6" fmla="*/ 43 w 136"/>
                <a:gd name="T7" fmla="*/ 158 h 218"/>
                <a:gd name="T8" fmla="*/ 44 w 136"/>
                <a:gd name="T9" fmla="*/ 164 h 218"/>
                <a:gd name="T10" fmla="*/ 45 w 136"/>
                <a:gd name="T11" fmla="*/ 171 h 218"/>
                <a:gd name="T12" fmla="*/ 47 w 136"/>
                <a:gd name="T13" fmla="*/ 176 h 218"/>
                <a:gd name="T14" fmla="*/ 49 w 136"/>
                <a:gd name="T15" fmla="*/ 179 h 218"/>
                <a:gd name="T16" fmla="*/ 52 w 136"/>
                <a:gd name="T17" fmla="*/ 182 h 218"/>
                <a:gd name="T18" fmla="*/ 56 w 136"/>
                <a:gd name="T19" fmla="*/ 185 h 218"/>
                <a:gd name="T20" fmla="*/ 59 w 136"/>
                <a:gd name="T21" fmla="*/ 186 h 218"/>
                <a:gd name="T22" fmla="*/ 63 w 136"/>
                <a:gd name="T23" fmla="*/ 187 h 218"/>
                <a:gd name="T24" fmla="*/ 68 w 136"/>
                <a:gd name="T25" fmla="*/ 187 h 218"/>
                <a:gd name="T26" fmla="*/ 73 w 136"/>
                <a:gd name="T27" fmla="*/ 187 h 218"/>
                <a:gd name="T28" fmla="*/ 77 w 136"/>
                <a:gd name="T29" fmla="*/ 186 h 218"/>
                <a:gd name="T30" fmla="*/ 80 w 136"/>
                <a:gd name="T31" fmla="*/ 185 h 218"/>
                <a:gd name="T32" fmla="*/ 85 w 136"/>
                <a:gd name="T33" fmla="*/ 180 h 218"/>
                <a:gd name="T34" fmla="*/ 88 w 136"/>
                <a:gd name="T35" fmla="*/ 176 h 218"/>
                <a:gd name="T36" fmla="*/ 90 w 136"/>
                <a:gd name="T37" fmla="*/ 171 h 218"/>
                <a:gd name="T38" fmla="*/ 92 w 136"/>
                <a:gd name="T39" fmla="*/ 164 h 218"/>
                <a:gd name="T40" fmla="*/ 93 w 136"/>
                <a:gd name="T41" fmla="*/ 158 h 218"/>
                <a:gd name="T42" fmla="*/ 93 w 136"/>
                <a:gd name="T43" fmla="*/ 150 h 218"/>
                <a:gd name="T44" fmla="*/ 93 w 136"/>
                <a:gd name="T45" fmla="*/ 0 h 218"/>
                <a:gd name="T46" fmla="*/ 136 w 136"/>
                <a:gd name="T47" fmla="*/ 0 h 218"/>
                <a:gd name="T48" fmla="*/ 136 w 136"/>
                <a:gd name="T49" fmla="*/ 150 h 218"/>
                <a:gd name="T50" fmla="*/ 135 w 136"/>
                <a:gd name="T51" fmla="*/ 168 h 218"/>
                <a:gd name="T52" fmla="*/ 131 w 136"/>
                <a:gd name="T53" fmla="*/ 183 h 218"/>
                <a:gd name="T54" fmla="*/ 124 w 136"/>
                <a:gd name="T55" fmla="*/ 195 h 218"/>
                <a:gd name="T56" fmla="*/ 115 w 136"/>
                <a:gd name="T57" fmla="*/ 205 h 218"/>
                <a:gd name="T58" fmla="*/ 105 w 136"/>
                <a:gd name="T59" fmla="*/ 212 h 218"/>
                <a:gd name="T60" fmla="*/ 93 w 136"/>
                <a:gd name="T61" fmla="*/ 216 h 218"/>
                <a:gd name="T62" fmla="*/ 68 w 136"/>
                <a:gd name="T63" fmla="*/ 218 h 218"/>
                <a:gd name="T64" fmla="*/ 43 w 136"/>
                <a:gd name="T65" fmla="*/ 216 h 218"/>
                <a:gd name="T66" fmla="*/ 31 w 136"/>
                <a:gd name="T67" fmla="*/ 212 h 218"/>
                <a:gd name="T68" fmla="*/ 20 w 136"/>
                <a:gd name="T69" fmla="*/ 206 h 218"/>
                <a:gd name="T70" fmla="*/ 12 w 136"/>
                <a:gd name="T71" fmla="*/ 197 h 218"/>
                <a:gd name="T72" fmla="*/ 5 w 136"/>
                <a:gd name="T73" fmla="*/ 185 h 218"/>
                <a:gd name="T74" fmla="*/ 1 w 136"/>
                <a:gd name="T75" fmla="*/ 169 h 218"/>
                <a:gd name="T76" fmla="*/ 0 w 136"/>
                <a:gd name="T77" fmla="*/ 150 h 218"/>
                <a:gd name="T78" fmla="*/ 0 w 136"/>
                <a:gd name="T7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3" y="158"/>
                  </a:lnTo>
                  <a:lnTo>
                    <a:pt x="44" y="164"/>
                  </a:lnTo>
                  <a:lnTo>
                    <a:pt x="45" y="171"/>
                  </a:lnTo>
                  <a:lnTo>
                    <a:pt x="47" y="176"/>
                  </a:lnTo>
                  <a:lnTo>
                    <a:pt x="49" y="179"/>
                  </a:lnTo>
                  <a:lnTo>
                    <a:pt x="52" y="182"/>
                  </a:lnTo>
                  <a:lnTo>
                    <a:pt x="56" y="185"/>
                  </a:lnTo>
                  <a:lnTo>
                    <a:pt x="59" y="186"/>
                  </a:lnTo>
                  <a:lnTo>
                    <a:pt x="63" y="187"/>
                  </a:lnTo>
                  <a:lnTo>
                    <a:pt x="68" y="187"/>
                  </a:lnTo>
                  <a:lnTo>
                    <a:pt x="73" y="187"/>
                  </a:lnTo>
                  <a:lnTo>
                    <a:pt x="77" y="186"/>
                  </a:lnTo>
                  <a:lnTo>
                    <a:pt x="80" y="185"/>
                  </a:lnTo>
                  <a:lnTo>
                    <a:pt x="85" y="180"/>
                  </a:lnTo>
                  <a:lnTo>
                    <a:pt x="88" y="176"/>
                  </a:lnTo>
                  <a:lnTo>
                    <a:pt x="90" y="171"/>
                  </a:lnTo>
                  <a:lnTo>
                    <a:pt x="92" y="164"/>
                  </a:lnTo>
                  <a:lnTo>
                    <a:pt x="93" y="158"/>
                  </a:lnTo>
                  <a:lnTo>
                    <a:pt x="93" y="150"/>
                  </a:lnTo>
                  <a:lnTo>
                    <a:pt x="93" y="0"/>
                  </a:lnTo>
                  <a:lnTo>
                    <a:pt x="136" y="0"/>
                  </a:lnTo>
                  <a:lnTo>
                    <a:pt x="136" y="150"/>
                  </a:lnTo>
                  <a:lnTo>
                    <a:pt x="135" y="168"/>
                  </a:lnTo>
                  <a:lnTo>
                    <a:pt x="131" y="183"/>
                  </a:lnTo>
                  <a:lnTo>
                    <a:pt x="124" y="195"/>
                  </a:lnTo>
                  <a:lnTo>
                    <a:pt x="115" y="205"/>
                  </a:lnTo>
                  <a:lnTo>
                    <a:pt x="105" y="212"/>
                  </a:lnTo>
                  <a:lnTo>
                    <a:pt x="93" y="216"/>
                  </a:lnTo>
                  <a:lnTo>
                    <a:pt x="68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0" y="206"/>
                  </a:lnTo>
                  <a:lnTo>
                    <a:pt x="12" y="197"/>
                  </a:lnTo>
                  <a:lnTo>
                    <a:pt x="5" y="185"/>
                  </a:lnTo>
                  <a:lnTo>
                    <a:pt x="1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/>
            <p:cNvSpPr>
              <a:spLocks noEditPoints="1"/>
            </p:cNvSpPr>
            <p:nvPr userDrawn="1"/>
          </p:nvSpPr>
          <p:spPr bwMode="auto">
            <a:xfrm>
              <a:off x="5691" y="1952"/>
              <a:ext cx="73" cy="107"/>
            </a:xfrm>
            <a:custGeom>
              <a:avLst/>
              <a:gdLst>
                <a:gd name="T0" fmla="*/ 43 w 146"/>
                <a:gd name="T1" fmla="*/ 31 h 215"/>
                <a:gd name="T2" fmla="*/ 43 w 146"/>
                <a:gd name="T3" fmla="*/ 94 h 215"/>
                <a:gd name="T4" fmla="*/ 62 w 146"/>
                <a:gd name="T5" fmla="*/ 94 h 215"/>
                <a:gd name="T6" fmla="*/ 76 w 146"/>
                <a:gd name="T7" fmla="*/ 92 h 215"/>
                <a:gd name="T8" fmla="*/ 86 w 146"/>
                <a:gd name="T9" fmla="*/ 86 h 215"/>
                <a:gd name="T10" fmla="*/ 91 w 146"/>
                <a:gd name="T11" fmla="*/ 80 h 215"/>
                <a:gd name="T12" fmla="*/ 94 w 146"/>
                <a:gd name="T13" fmla="*/ 72 h 215"/>
                <a:gd name="T14" fmla="*/ 94 w 146"/>
                <a:gd name="T15" fmla="*/ 61 h 215"/>
                <a:gd name="T16" fmla="*/ 93 w 146"/>
                <a:gd name="T17" fmla="*/ 49 h 215"/>
                <a:gd name="T18" fmla="*/ 86 w 146"/>
                <a:gd name="T19" fmla="*/ 39 h 215"/>
                <a:gd name="T20" fmla="*/ 78 w 146"/>
                <a:gd name="T21" fmla="*/ 33 h 215"/>
                <a:gd name="T22" fmla="*/ 64 w 146"/>
                <a:gd name="T23" fmla="*/ 31 h 215"/>
                <a:gd name="T24" fmla="*/ 43 w 146"/>
                <a:gd name="T25" fmla="*/ 31 h 215"/>
                <a:gd name="T26" fmla="*/ 0 w 146"/>
                <a:gd name="T27" fmla="*/ 0 h 215"/>
                <a:gd name="T28" fmla="*/ 81 w 146"/>
                <a:gd name="T29" fmla="*/ 0 h 215"/>
                <a:gd name="T30" fmla="*/ 97 w 146"/>
                <a:gd name="T31" fmla="*/ 1 h 215"/>
                <a:gd name="T32" fmla="*/ 111 w 146"/>
                <a:gd name="T33" fmla="*/ 5 h 215"/>
                <a:gd name="T34" fmla="*/ 123 w 146"/>
                <a:gd name="T35" fmla="*/ 13 h 215"/>
                <a:gd name="T36" fmla="*/ 131 w 146"/>
                <a:gd name="T37" fmla="*/ 24 h 215"/>
                <a:gd name="T38" fmla="*/ 136 w 146"/>
                <a:gd name="T39" fmla="*/ 38 h 215"/>
                <a:gd name="T40" fmla="*/ 138 w 146"/>
                <a:gd name="T41" fmla="*/ 55 h 215"/>
                <a:gd name="T42" fmla="*/ 135 w 146"/>
                <a:gd name="T43" fmla="*/ 74 h 215"/>
                <a:gd name="T44" fmla="*/ 128 w 146"/>
                <a:gd name="T45" fmla="*/ 91 h 215"/>
                <a:gd name="T46" fmla="*/ 122 w 146"/>
                <a:gd name="T47" fmla="*/ 98 h 215"/>
                <a:gd name="T48" fmla="*/ 113 w 146"/>
                <a:gd name="T49" fmla="*/ 105 h 215"/>
                <a:gd name="T50" fmla="*/ 102 w 146"/>
                <a:gd name="T51" fmla="*/ 108 h 215"/>
                <a:gd name="T52" fmla="*/ 102 w 146"/>
                <a:gd name="T53" fmla="*/ 109 h 215"/>
                <a:gd name="T54" fmla="*/ 116 w 146"/>
                <a:gd name="T55" fmla="*/ 112 h 215"/>
                <a:gd name="T56" fmla="*/ 125 w 146"/>
                <a:gd name="T57" fmla="*/ 119 h 215"/>
                <a:gd name="T58" fmla="*/ 132 w 146"/>
                <a:gd name="T59" fmla="*/ 129 h 215"/>
                <a:gd name="T60" fmla="*/ 135 w 146"/>
                <a:gd name="T61" fmla="*/ 146 h 215"/>
                <a:gd name="T62" fmla="*/ 135 w 146"/>
                <a:gd name="T63" fmla="*/ 152 h 215"/>
                <a:gd name="T64" fmla="*/ 136 w 146"/>
                <a:gd name="T65" fmla="*/ 159 h 215"/>
                <a:gd name="T66" fmla="*/ 136 w 146"/>
                <a:gd name="T67" fmla="*/ 166 h 215"/>
                <a:gd name="T68" fmla="*/ 136 w 146"/>
                <a:gd name="T69" fmla="*/ 175 h 215"/>
                <a:gd name="T70" fmla="*/ 137 w 146"/>
                <a:gd name="T71" fmla="*/ 190 h 215"/>
                <a:gd name="T72" fmla="*/ 138 w 146"/>
                <a:gd name="T73" fmla="*/ 201 h 215"/>
                <a:gd name="T74" fmla="*/ 139 w 146"/>
                <a:gd name="T75" fmla="*/ 205 h 215"/>
                <a:gd name="T76" fmla="*/ 141 w 146"/>
                <a:gd name="T77" fmla="*/ 208 h 215"/>
                <a:gd name="T78" fmla="*/ 144 w 146"/>
                <a:gd name="T79" fmla="*/ 210 h 215"/>
                <a:gd name="T80" fmla="*/ 146 w 146"/>
                <a:gd name="T81" fmla="*/ 213 h 215"/>
                <a:gd name="T82" fmla="*/ 146 w 146"/>
                <a:gd name="T83" fmla="*/ 215 h 215"/>
                <a:gd name="T84" fmla="*/ 99 w 146"/>
                <a:gd name="T85" fmla="*/ 215 h 215"/>
                <a:gd name="T86" fmla="*/ 96 w 146"/>
                <a:gd name="T87" fmla="*/ 209 h 215"/>
                <a:gd name="T88" fmla="*/ 95 w 146"/>
                <a:gd name="T89" fmla="*/ 204 h 215"/>
                <a:gd name="T90" fmla="*/ 94 w 146"/>
                <a:gd name="T91" fmla="*/ 199 h 215"/>
                <a:gd name="T92" fmla="*/ 94 w 146"/>
                <a:gd name="T93" fmla="*/ 192 h 215"/>
                <a:gd name="T94" fmla="*/ 93 w 146"/>
                <a:gd name="T95" fmla="*/ 151 h 215"/>
                <a:gd name="T96" fmla="*/ 91 w 146"/>
                <a:gd name="T97" fmla="*/ 139 h 215"/>
                <a:gd name="T98" fmla="*/ 86 w 146"/>
                <a:gd name="T99" fmla="*/ 131 h 215"/>
                <a:gd name="T100" fmla="*/ 79 w 146"/>
                <a:gd name="T101" fmla="*/ 125 h 215"/>
                <a:gd name="T102" fmla="*/ 67 w 146"/>
                <a:gd name="T103" fmla="*/ 124 h 215"/>
                <a:gd name="T104" fmla="*/ 43 w 146"/>
                <a:gd name="T105" fmla="*/ 124 h 215"/>
                <a:gd name="T106" fmla="*/ 43 w 146"/>
                <a:gd name="T107" fmla="*/ 215 h 215"/>
                <a:gd name="T108" fmla="*/ 0 w 146"/>
                <a:gd name="T109" fmla="*/ 215 h 215"/>
                <a:gd name="T110" fmla="*/ 0 w 146"/>
                <a:gd name="T1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6" h="215">
                  <a:moveTo>
                    <a:pt x="43" y="31"/>
                  </a:moveTo>
                  <a:lnTo>
                    <a:pt x="43" y="94"/>
                  </a:lnTo>
                  <a:lnTo>
                    <a:pt x="62" y="94"/>
                  </a:lnTo>
                  <a:lnTo>
                    <a:pt x="76" y="92"/>
                  </a:lnTo>
                  <a:lnTo>
                    <a:pt x="86" y="86"/>
                  </a:lnTo>
                  <a:lnTo>
                    <a:pt x="91" y="80"/>
                  </a:lnTo>
                  <a:lnTo>
                    <a:pt x="94" y="72"/>
                  </a:lnTo>
                  <a:lnTo>
                    <a:pt x="94" y="61"/>
                  </a:lnTo>
                  <a:lnTo>
                    <a:pt x="93" y="49"/>
                  </a:lnTo>
                  <a:lnTo>
                    <a:pt x="86" y="39"/>
                  </a:lnTo>
                  <a:lnTo>
                    <a:pt x="78" y="33"/>
                  </a:lnTo>
                  <a:lnTo>
                    <a:pt x="64" y="31"/>
                  </a:lnTo>
                  <a:lnTo>
                    <a:pt x="43" y="31"/>
                  </a:lnTo>
                  <a:close/>
                  <a:moveTo>
                    <a:pt x="0" y="0"/>
                  </a:moveTo>
                  <a:lnTo>
                    <a:pt x="81" y="0"/>
                  </a:lnTo>
                  <a:lnTo>
                    <a:pt x="97" y="1"/>
                  </a:lnTo>
                  <a:lnTo>
                    <a:pt x="111" y="5"/>
                  </a:lnTo>
                  <a:lnTo>
                    <a:pt x="123" y="13"/>
                  </a:lnTo>
                  <a:lnTo>
                    <a:pt x="131" y="24"/>
                  </a:lnTo>
                  <a:lnTo>
                    <a:pt x="136" y="38"/>
                  </a:lnTo>
                  <a:lnTo>
                    <a:pt x="138" y="55"/>
                  </a:lnTo>
                  <a:lnTo>
                    <a:pt x="135" y="74"/>
                  </a:lnTo>
                  <a:lnTo>
                    <a:pt x="128" y="91"/>
                  </a:lnTo>
                  <a:lnTo>
                    <a:pt x="122" y="98"/>
                  </a:lnTo>
                  <a:lnTo>
                    <a:pt x="113" y="105"/>
                  </a:lnTo>
                  <a:lnTo>
                    <a:pt x="102" y="108"/>
                  </a:lnTo>
                  <a:lnTo>
                    <a:pt x="102" y="109"/>
                  </a:lnTo>
                  <a:lnTo>
                    <a:pt x="116" y="112"/>
                  </a:lnTo>
                  <a:lnTo>
                    <a:pt x="125" y="119"/>
                  </a:lnTo>
                  <a:lnTo>
                    <a:pt x="132" y="129"/>
                  </a:lnTo>
                  <a:lnTo>
                    <a:pt x="135" y="146"/>
                  </a:lnTo>
                  <a:lnTo>
                    <a:pt x="135" y="152"/>
                  </a:lnTo>
                  <a:lnTo>
                    <a:pt x="136" y="159"/>
                  </a:lnTo>
                  <a:lnTo>
                    <a:pt x="136" y="166"/>
                  </a:lnTo>
                  <a:lnTo>
                    <a:pt x="136" y="175"/>
                  </a:lnTo>
                  <a:lnTo>
                    <a:pt x="137" y="190"/>
                  </a:lnTo>
                  <a:lnTo>
                    <a:pt x="138" y="201"/>
                  </a:lnTo>
                  <a:lnTo>
                    <a:pt x="139" y="205"/>
                  </a:lnTo>
                  <a:lnTo>
                    <a:pt x="141" y="208"/>
                  </a:lnTo>
                  <a:lnTo>
                    <a:pt x="144" y="210"/>
                  </a:lnTo>
                  <a:lnTo>
                    <a:pt x="146" y="213"/>
                  </a:lnTo>
                  <a:lnTo>
                    <a:pt x="146" y="215"/>
                  </a:lnTo>
                  <a:lnTo>
                    <a:pt x="99" y="215"/>
                  </a:lnTo>
                  <a:lnTo>
                    <a:pt x="96" y="209"/>
                  </a:lnTo>
                  <a:lnTo>
                    <a:pt x="95" y="204"/>
                  </a:lnTo>
                  <a:lnTo>
                    <a:pt x="94" y="199"/>
                  </a:lnTo>
                  <a:lnTo>
                    <a:pt x="94" y="192"/>
                  </a:lnTo>
                  <a:lnTo>
                    <a:pt x="93" y="151"/>
                  </a:lnTo>
                  <a:lnTo>
                    <a:pt x="91" y="139"/>
                  </a:lnTo>
                  <a:lnTo>
                    <a:pt x="86" y="131"/>
                  </a:lnTo>
                  <a:lnTo>
                    <a:pt x="79" y="125"/>
                  </a:lnTo>
                  <a:lnTo>
                    <a:pt x="67" y="124"/>
                  </a:lnTo>
                  <a:lnTo>
                    <a:pt x="43" y="124"/>
                  </a:lnTo>
                  <a:lnTo>
                    <a:pt x="43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/>
            <p:cNvSpPr>
              <a:spLocks/>
            </p:cNvSpPr>
            <p:nvPr userDrawn="1"/>
          </p:nvSpPr>
          <p:spPr bwMode="auto">
            <a:xfrm>
              <a:off x="5807" y="1950"/>
              <a:ext cx="71" cy="111"/>
            </a:xfrm>
            <a:custGeom>
              <a:avLst/>
              <a:gdLst>
                <a:gd name="T0" fmla="*/ 83 w 142"/>
                <a:gd name="T1" fmla="*/ 1 h 222"/>
                <a:gd name="T2" fmla="*/ 106 w 142"/>
                <a:gd name="T3" fmla="*/ 7 h 222"/>
                <a:gd name="T4" fmla="*/ 125 w 142"/>
                <a:gd name="T5" fmla="*/ 21 h 222"/>
                <a:gd name="T6" fmla="*/ 133 w 142"/>
                <a:gd name="T7" fmla="*/ 43 h 222"/>
                <a:gd name="T8" fmla="*/ 135 w 142"/>
                <a:gd name="T9" fmla="*/ 63 h 222"/>
                <a:gd name="T10" fmla="*/ 92 w 142"/>
                <a:gd name="T11" fmla="*/ 49 h 222"/>
                <a:gd name="T12" fmla="*/ 81 w 142"/>
                <a:gd name="T13" fmla="*/ 33 h 222"/>
                <a:gd name="T14" fmla="*/ 65 w 142"/>
                <a:gd name="T15" fmla="*/ 32 h 222"/>
                <a:gd name="T16" fmla="*/ 58 w 142"/>
                <a:gd name="T17" fmla="*/ 33 h 222"/>
                <a:gd name="T18" fmla="*/ 50 w 142"/>
                <a:gd name="T19" fmla="*/ 40 h 222"/>
                <a:gd name="T20" fmla="*/ 46 w 142"/>
                <a:gd name="T21" fmla="*/ 47 h 222"/>
                <a:gd name="T22" fmla="*/ 45 w 142"/>
                <a:gd name="T23" fmla="*/ 57 h 222"/>
                <a:gd name="T24" fmla="*/ 47 w 142"/>
                <a:gd name="T25" fmla="*/ 69 h 222"/>
                <a:gd name="T26" fmla="*/ 57 w 142"/>
                <a:gd name="T27" fmla="*/ 80 h 222"/>
                <a:gd name="T28" fmla="*/ 101 w 142"/>
                <a:gd name="T29" fmla="*/ 100 h 222"/>
                <a:gd name="T30" fmla="*/ 121 w 142"/>
                <a:gd name="T31" fmla="*/ 112 h 222"/>
                <a:gd name="T32" fmla="*/ 133 w 142"/>
                <a:gd name="T33" fmla="*/ 124 h 222"/>
                <a:gd name="T34" fmla="*/ 140 w 142"/>
                <a:gd name="T35" fmla="*/ 139 h 222"/>
                <a:gd name="T36" fmla="*/ 140 w 142"/>
                <a:gd name="T37" fmla="*/ 178 h 222"/>
                <a:gd name="T38" fmla="*/ 122 w 142"/>
                <a:gd name="T39" fmla="*/ 207 h 222"/>
                <a:gd name="T40" fmla="*/ 89 w 142"/>
                <a:gd name="T41" fmla="*/ 220 h 222"/>
                <a:gd name="T42" fmla="*/ 45 w 142"/>
                <a:gd name="T43" fmla="*/ 220 h 222"/>
                <a:gd name="T44" fmla="*/ 15 w 142"/>
                <a:gd name="T45" fmla="*/ 206 h 222"/>
                <a:gd name="T46" fmla="*/ 1 w 142"/>
                <a:gd name="T47" fmla="*/ 179 h 222"/>
                <a:gd name="T48" fmla="*/ 0 w 142"/>
                <a:gd name="T49" fmla="*/ 152 h 222"/>
                <a:gd name="T50" fmla="*/ 43 w 142"/>
                <a:gd name="T51" fmla="*/ 158 h 222"/>
                <a:gd name="T52" fmla="*/ 44 w 142"/>
                <a:gd name="T53" fmla="*/ 171 h 222"/>
                <a:gd name="T54" fmla="*/ 48 w 142"/>
                <a:gd name="T55" fmla="*/ 182 h 222"/>
                <a:gd name="T56" fmla="*/ 57 w 142"/>
                <a:gd name="T57" fmla="*/ 189 h 222"/>
                <a:gd name="T58" fmla="*/ 65 w 142"/>
                <a:gd name="T59" fmla="*/ 191 h 222"/>
                <a:gd name="T60" fmla="*/ 81 w 142"/>
                <a:gd name="T61" fmla="*/ 190 h 222"/>
                <a:gd name="T62" fmla="*/ 94 w 142"/>
                <a:gd name="T63" fmla="*/ 177 h 222"/>
                <a:gd name="T64" fmla="*/ 97 w 142"/>
                <a:gd name="T65" fmla="*/ 157 h 222"/>
                <a:gd name="T66" fmla="*/ 92 w 142"/>
                <a:gd name="T67" fmla="*/ 148 h 222"/>
                <a:gd name="T68" fmla="*/ 84 w 142"/>
                <a:gd name="T69" fmla="*/ 139 h 222"/>
                <a:gd name="T70" fmla="*/ 59 w 142"/>
                <a:gd name="T71" fmla="*/ 128 h 222"/>
                <a:gd name="T72" fmla="*/ 33 w 142"/>
                <a:gd name="T73" fmla="*/ 117 h 222"/>
                <a:gd name="T74" fmla="*/ 16 w 142"/>
                <a:gd name="T75" fmla="*/ 104 h 222"/>
                <a:gd name="T76" fmla="*/ 5 w 142"/>
                <a:gd name="T77" fmla="*/ 86 h 222"/>
                <a:gd name="T78" fmla="*/ 2 w 142"/>
                <a:gd name="T79" fmla="*/ 62 h 222"/>
                <a:gd name="T80" fmla="*/ 11 w 142"/>
                <a:gd name="T81" fmla="*/ 28 h 222"/>
                <a:gd name="T82" fmla="*/ 33 w 142"/>
                <a:gd name="T83" fmla="*/ 6 h 222"/>
                <a:gd name="T84" fmla="*/ 69 w 142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6" y="7"/>
                  </a:lnTo>
                  <a:lnTo>
                    <a:pt x="116" y="13"/>
                  </a:lnTo>
                  <a:lnTo>
                    <a:pt x="125" y="21"/>
                  </a:lnTo>
                  <a:lnTo>
                    <a:pt x="130" y="31"/>
                  </a:lnTo>
                  <a:lnTo>
                    <a:pt x="133" y="43"/>
                  </a:lnTo>
                  <a:lnTo>
                    <a:pt x="135" y="57"/>
                  </a:lnTo>
                  <a:lnTo>
                    <a:pt x="135" y="63"/>
                  </a:lnTo>
                  <a:lnTo>
                    <a:pt x="93" y="63"/>
                  </a:lnTo>
                  <a:lnTo>
                    <a:pt x="92" y="49"/>
                  </a:lnTo>
                  <a:lnTo>
                    <a:pt x="88" y="40"/>
                  </a:lnTo>
                  <a:lnTo>
                    <a:pt x="81" y="33"/>
                  </a:lnTo>
                  <a:lnTo>
                    <a:pt x="70" y="31"/>
                  </a:lnTo>
                  <a:lnTo>
                    <a:pt x="65" y="32"/>
                  </a:lnTo>
                  <a:lnTo>
                    <a:pt x="61" y="32"/>
                  </a:lnTo>
                  <a:lnTo>
                    <a:pt x="58" y="33"/>
                  </a:lnTo>
                  <a:lnTo>
                    <a:pt x="54" y="36"/>
                  </a:lnTo>
                  <a:lnTo>
                    <a:pt x="50" y="40"/>
                  </a:lnTo>
                  <a:lnTo>
                    <a:pt x="48" y="43"/>
                  </a:lnTo>
                  <a:lnTo>
                    <a:pt x="46" y="47"/>
                  </a:lnTo>
                  <a:lnTo>
                    <a:pt x="46" y="51"/>
                  </a:lnTo>
                  <a:lnTo>
                    <a:pt x="45" y="57"/>
                  </a:lnTo>
                  <a:lnTo>
                    <a:pt x="46" y="62"/>
                  </a:lnTo>
                  <a:lnTo>
                    <a:pt x="47" y="69"/>
                  </a:lnTo>
                  <a:lnTo>
                    <a:pt x="49" y="73"/>
                  </a:lnTo>
                  <a:lnTo>
                    <a:pt x="57" y="80"/>
                  </a:lnTo>
                  <a:lnTo>
                    <a:pt x="68" y="86"/>
                  </a:lnTo>
                  <a:lnTo>
                    <a:pt x="101" y="100"/>
                  </a:lnTo>
                  <a:lnTo>
                    <a:pt x="112" y="105"/>
                  </a:lnTo>
                  <a:lnTo>
                    <a:pt x="121" y="112"/>
                  </a:lnTo>
                  <a:lnTo>
                    <a:pt x="128" y="117"/>
                  </a:lnTo>
                  <a:lnTo>
                    <a:pt x="133" y="124"/>
                  </a:lnTo>
                  <a:lnTo>
                    <a:pt x="138" y="131"/>
                  </a:lnTo>
                  <a:lnTo>
                    <a:pt x="140" y="139"/>
                  </a:lnTo>
                  <a:lnTo>
                    <a:pt x="142" y="157"/>
                  </a:lnTo>
                  <a:lnTo>
                    <a:pt x="140" y="178"/>
                  </a:lnTo>
                  <a:lnTo>
                    <a:pt x="133" y="194"/>
                  </a:lnTo>
                  <a:lnTo>
                    <a:pt x="122" y="207"/>
                  </a:lnTo>
                  <a:lnTo>
                    <a:pt x="107" y="216"/>
                  </a:lnTo>
                  <a:lnTo>
                    <a:pt x="89" y="220"/>
                  </a:lnTo>
                  <a:lnTo>
                    <a:pt x="68" y="222"/>
                  </a:lnTo>
                  <a:lnTo>
                    <a:pt x="45" y="220"/>
                  </a:lnTo>
                  <a:lnTo>
                    <a:pt x="28" y="214"/>
                  </a:lnTo>
                  <a:lnTo>
                    <a:pt x="15" y="206"/>
                  </a:lnTo>
                  <a:lnTo>
                    <a:pt x="6" y="194"/>
                  </a:lnTo>
                  <a:lnTo>
                    <a:pt x="1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3" y="165"/>
                  </a:lnTo>
                  <a:lnTo>
                    <a:pt x="44" y="171"/>
                  </a:lnTo>
                  <a:lnTo>
                    <a:pt x="45" y="178"/>
                  </a:lnTo>
                  <a:lnTo>
                    <a:pt x="48" y="182"/>
                  </a:lnTo>
                  <a:lnTo>
                    <a:pt x="53" y="185"/>
                  </a:lnTo>
                  <a:lnTo>
                    <a:pt x="57" y="189"/>
                  </a:lnTo>
                  <a:lnTo>
                    <a:pt x="61" y="190"/>
                  </a:lnTo>
                  <a:lnTo>
                    <a:pt x="65" y="191"/>
                  </a:lnTo>
                  <a:lnTo>
                    <a:pt x="71" y="191"/>
                  </a:lnTo>
                  <a:lnTo>
                    <a:pt x="81" y="190"/>
                  </a:lnTo>
                  <a:lnTo>
                    <a:pt x="89" y="184"/>
                  </a:lnTo>
                  <a:lnTo>
                    <a:pt x="94" y="177"/>
                  </a:lnTo>
                  <a:lnTo>
                    <a:pt x="97" y="165"/>
                  </a:lnTo>
                  <a:lnTo>
                    <a:pt x="97" y="157"/>
                  </a:lnTo>
                  <a:lnTo>
                    <a:pt x="94" y="152"/>
                  </a:lnTo>
                  <a:lnTo>
                    <a:pt x="92" y="148"/>
                  </a:lnTo>
                  <a:lnTo>
                    <a:pt x="88" y="142"/>
                  </a:lnTo>
                  <a:lnTo>
                    <a:pt x="84" y="139"/>
                  </a:lnTo>
                  <a:lnTo>
                    <a:pt x="76" y="135"/>
                  </a:lnTo>
                  <a:lnTo>
                    <a:pt x="59" y="128"/>
                  </a:lnTo>
                  <a:lnTo>
                    <a:pt x="45" y="123"/>
                  </a:lnTo>
                  <a:lnTo>
                    <a:pt x="33" y="117"/>
                  </a:lnTo>
                  <a:lnTo>
                    <a:pt x="23" y="111"/>
                  </a:lnTo>
                  <a:lnTo>
                    <a:pt x="16" y="104"/>
                  </a:lnTo>
                  <a:lnTo>
                    <a:pt x="9" y="96"/>
                  </a:lnTo>
                  <a:lnTo>
                    <a:pt x="5" y="86"/>
                  </a:lnTo>
                  <a:lnTo>
                    <a:pt x="3" y="75"/>
                  </a:lnTo>
                  <a:lnTo>
                    <a:pt x="2" y="62"/>
                  </a:lnTo>
                  <a:lnTo>
                    <a:pt x="4" y="43"/>
                  </a:lnTo>
                  <a:lnTo>
                    <a:pt x="11" y="28"/>
                  </a:lnTo>
                  <a:lnTo>
                    <a:pt x="20" y="15"/>
                  </a:lnTo>
                  <a:lnTo>
                    <a:pt x="33" y="6"/>
                  </a:lnTo>
                  <a:lnTo>
                    <a:pt x="49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/>
            </p:cNvSpPr>
            <p:nvPr userDrawn="1"/>
          </p:nvSpPr>
          <p:spPr bwMode="auto">
            <a:xfrm>
              <a:off x="5888" y="1952"/>
              <a:ext cx="68" cy="109"/>
            </a:xfrm>
            <a:custGeom>
              <a:avLst/>
              <a:gdLst>
                <a:gd name="T0" fmla="*/ 0 w 137"/>
                <a:gd name="T1" fmla="*/ 0 h 218"/>
                <a:gd name="T2" fmla="*/ 43 w 137"/>
                <a:gd name="T3" fmla="*/ 0 h 218"/>
                <a:gd name="T4" fmla="*/ 43 w 137"/>
                <a:gd name="T5" fmla="*/ 150 h 218"/>
                <a:gd name="T6" fmla="*/ 43 w 137"/>
                <a:gd name="T7" fmla="*/ 158 h 218"/>
                <a:gd name="T8" fmla="*/ 44 w 137"/>
                <a:gd name="T9" fmla="*/ 164 h 218"/>
                <a:gd name="T10" fmla="*/ 45 w 137"/>
                <a:gd name="T11" fmla="*/ 171 h 218"/>
                <a:gd name="T12" fmla="*/ 48 w 137"/>
                <a:gd name="T13" fmla="*/ 176 h 218"/>
                <a:gd name="T14" fmla="*/ 50 w 137"/>
                <a:gd name="T15" fmla="*/ 179 h 218"/>
                <a:gd name="T16" fmla="*/ 53 w 137"/>
                <a:gd name="T17" fmla="*/ 182 h 218"/>
                <a:gd name="T18" fmla="*/ 56 w 137"/>
                <a:gd name="T19" fmla="*/ 185 h 218"/>
                <a:gd name="T20" fmla="*/ 59 w 137"/>
                <a:gd name="T21" fmla="*/ 186 h 218"/>
                <a:gd name="T22" fmla="*/ 64 w 137"/>
                <a:gd name="T23" fmla="*/ 187 h 218"/>
                <a:gd name="T24" fmla="*/ 68 w 137"/>
                <a:gd name="T25" fmla="*/ 187 h 218"/>
                <a:gd name="T26" fmla="*/ 73 w 137"/>
                <a:gd name="T27" fmla="*/ 187 h 218"/>
                <a:gd name="T28" fmla="*/ 78 w 137"/>
                <a:gd name="T29" fmla="*/ 186 h 218"/>
                <a:gd name="T30" fmla="*/ 81 w 137"/>
                <a:gd name="T31" fmla="*/ 185 h 218"/>
                <a:gd name="T32" fmla="*/ 85 w 137"/>
                <a:gd name="T33" fmla="*/ 180 h 218"/>
                <a:gd name="T34" fmla="*/ 88 w 137"/>
                <a:gd name="T35" fmla="*/ 176 h 218"/>
                <a:gd name="T36" fmla="*/ 91 w 137"/>
                <a:gd name="T37" fmla="*/ 171 h 218"/>
                <a:gd name="T38" fmla="*/ 93 w 137"/>
                <a:gd name="T39" fmla="*/ 164 h 218"/>
                <a:gd name="T40" fmla="*/ 93 w 137"/>
                <a:gd name="T41" fmla="*/ 158 h 218"/>
                <a:gd name="T42" fmla="*/ 94 w 137"/>
                <a:gd name="T43" fmla="*/ 150 h 218"/>
                <a:gd name="T44" fmla="*/ 94 w 137"/>
                <a:gd name="T45" fmla="*/ 0 h 218"/>
                <a:gd name="T46" fmla="*/ 137 w 137"/>
                <a:gd name="T47" fmla="*/ 0 h 218"/>
                <a:gd name="T48" fmla="*/ 137 w 137"/>
                <a:gd name="T49" fmla="*/ 150 h 218"/>
                <a:gd name="T50" fmla="*/ 136 w 137"/>
                <a:gd name="T51" fmla="*/ 168 h 218"/>
                <a:gd name="T52" fmla="*/ 132 w 137"/>
                <a:gd name="T53" fmla="*/ 183 h 218"/>
                <a:gd name="T54" fmla="*/ 124 w 137"/>
                <a:gd name="T55" fmla="*/ 195 h 218"/>
                <a:gd name="T56" fmla="*/ 115 w 137"/>
                <a:gd name="T57" fmla="*/ 205 h 218"/>
                <a:gd name="T58" fmla="*/ 106 w 137"/>
                <a:gd name="T59" fmla="*/ 212 h 218"/>
                <a:gd name="T60" fmla="*/ 94 w 137"/>
                <a:gd name="T61" fmla="*/ 216 h 218"/>
                <a:gd name="T62" fmla="*/ 68 w 137"/>
                <a:gd name="T63" fmla="*/ 218 h 218"/>
                <a:gd name="T64" fmla="*/ 43 w 137"/>
                <a:gd name="T65" fmla="*/ 216 h 218"/>
                <a:gd name="T66" fmla="*/ 31 w 137"/>
                <a:gd name="T67" fmla="*/ 212 h 218"/>
                <a:gd name="T68" fmla="*/ 21 w 137"/>
                <a:gd name="T69" fmla="*/ 206 h 218"/>
                <a:gd name="T70" fmla="*/ 12 w 137"/>
                <a:gd name="T71" fmla="*/ 197 h 218"/>
                <a:gd name="T72" fmla="*/ 6 w 137"/>
                <a:gd name="T73" fmla="*/ 185 h 218"/>
                <a:gd name="T74" fmla="*/ 1 w 137"/>
                <a:gd name="T75" fmla="*/ 169 h 218"/>
                <a:gd name="T76" fmla="*/ 0 w 137"/>
                <a:gd name="T77" fmla="*/ 150 h 218"/>
                <a:gd name="T78" fmla="*/ 0 w 137"/>
                <a:gd name="T7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7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3" y="158"/>
                  </a:lnTo>
                  <a:lnTo>
                    <a:pt x="44" y="164"/>
                  </a:lnTo>
                  <a:lnTo>
                    <a:pt x="45" y="171"/>
                  </a:lnTo>
                  <a:lnTo>
                    <a:pt x="48" y="176"/>
                  </a:lnTo>
                  <a:lnTo>
                    <a:pt x="50" y="179"/>
                  </a:lnTo>
                  <a:lnTo>
                    <a:pt x="53" y="182"/>
                  </a:lnTo>
                  <a:lnTo>
                    <a:pt x="56" y="185"/>
                  </a:lnTo>
                  <a:lnTo>
                    <a:pt x="59" y="186"/>
                  </a:lnTo>
                  <a:lnTo>
                    <a:pt x="64" y="187"/>
                  </a:lnTo>
                  <a:lnTo>
                    <a:pt x="68" y="187"/>
                  </a:lnTo>
                  <a:lnTo>
                    <a:pt x="73" y="187"/>
                  </a:lnTo>
                  <a:lnTo>
                    <a:pt x="78" y="186"/>
                  </a:lnTo>
                  <a:lnTo>
                    <a:pt x="81" y="185"/>
                  </a:lnTo>
                  <a:lnTo>
                    <a:pt x="85" y="180"/>
                  </a:lnTo>
                  <a:lnTo>
                    <a:pt x="88" y="176"/>
                  </a:lnTo>
                  <a:lnTo>
                    <a:pt x="91" y="171"/>
                  </a:lnTo>
                  <a:lnTo>
                    <a:pt x="93" y="164"/>
                  </a:lnTo>
                  <a:lnTo>
                    <a:pt x="93" y="158"/>
                  </a:lnTo>
                  <a:lnTo>
                    <a:pt x="94" y="150"/>
                  </a:lnTo>
                  <a:lnTo>
                    <a:pt x="94" y="0"/>
                  </a:lnTo>
                  <a:lnTo>
                    <a:pt x="137" y="0"/>
                  </a:lnTo>
                  <a:lnTo>
                    <a:pt x="137" y="150"/>
                  </a:lnTo>
                  <a:lnTo>
                    <a:pt x="136" y="168"/>
                  </a:lnTo>
                  <a:lnTo>
                    <a:pt x="132" y="183"/>
                  </a:lnTo>
                  <a:lnTo>
                    <a:pt x="124" y="195"/>
                  </a:lnTo>
                  <a:lnTo>
                    <a:pt x="115" y="205"/>
                  </a:lnTo>
                  <a:lnTo>
                    <a:pt x="106" y="212"/>
                  </a:lnTo>
                  <a:lnTo>
                    <a:pt x="94" y="216"/>
                  </a:lnTo>
                  <a:lnTo>
                    <a:pt x="68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1" y="206"/>
                  </a:lnTo>
                  <a:lnTo>
                    <a:pt x="12" y="197"/>
                  </a:lnTo>
                  <a:lnTo>
                    <a:pt x="6" y="185"/>
                  </a:lnTo>
                  <a:lnTo>
                    <a:pt x="1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/>
            <p:cNvSpPr>
              <a:spLocks/>
            </p:cNvSpPr>
            <p:nvPr userDrawn="1"/>
          </p:nvSpPr>
          <p:spPr bwMode="auto">
            <a:xfrm>
              <a:off x="5967" y="1950"/>
              <a:ext cx="71" cy="111"/>
            </a:xfrm>
            <a:custGeom>
              <a:avLst/>
              <a:gdLst>
                <a:gd name="T0" fmla="*/ 87 w 141"/>
                <a:gd name="T1" fmla="*/ 1 h 222"/>
                <a:gd name="T2" fmla="*/ 109 w 141"/>
                <a:gd name="T3" fmla="*/ 7 h 222"/>
                <a:gd name="T4" fmla="*/ 129 w 141"/>
                <a:gd name="T5" fmla="*/ 27 h 222"/>
                <a:gd name="T6" fmla="*/ 137 w 141"/>
                <a:gd name="T7" fmla="*/ 51 h 222"/>
                <a:gd name="T8" fmla="*/ 95 w 141"/>
                <a:gd name="T9" fmla="*/ 76 h 222"/>
                <a:gd name="T10" fmla="*/ 93 w 141"/>
                <a:gd name="T11" fmla="*/ 50 h 222"/>
                <a:gd name="T12" fmla="*/ 86 w 141"/>
                <a:gd name="T13" fmla="*/ 36 h 222"/>
                <a:gd name="T14" fmla="*/ 69 w 141"/>
                <a:gd name="T15" fmla="*/ 31 h 222"/>
                <a:gd name="T16" fmla="*/ 60 w 141"/>
                <a:gd name="T17" fmla="*/ 33 h 222"/>
                <a:gd name="T18" fmla="*/ 53 w 141"/>
                <a:gd name="T19" fmla="*/ 40 h 222"/>
                <a:gd name="T20" fmla="*/ 48 w 141"/>
                <a:gd name="T21" fmla="*/ 50 h 222"/>
                <a:gd name="T22" fmla="*/ 44 w 141"/>
                <a:gd name="T23" fmla="*/ 75 h 222"/>
                <a:gd name="T24" fmla="*/ 43 w 141"/>
                <a:gd name="T25" fmla="*/ 114 h 222"/>
                <a:gd name="T26" fmla="*/ 45 w 141"/>
                <a:gd name="T27" fmla="*/ 154 h 222"/>
                <a:gd name="T28" fmla="*/ 49 w 141"/>
                <a:gd name="T29" fmla="*/ 177 h 222"/>
                <a:gd name="T30" fmla="*/ 54 w 141"/>
                <a:gd name="T31" fmla="*/ 185 h 222"/>
                <a:gd name="T32" fmla="*/ 62 w 141"/>
                <a:gd name="T33" fmla="*/ 190 h 222"/>
                <a:gd name="T34" fmla="*/ 71 w 141"/>
                <a:gd name="T35" fmla="*/ 191 h 222"/>
                <a:gd name="T36" fmla="*/ 81 w 141"/>
                <a:gd name="T37" fmla="*/ 189 h 222"/>
                <a:gd name="T38" fmla="*/ 87 w 141"/>
                <a:gd name="T39" fmla="*/ 184 h 222"/>
                <a:gd name="T40" fmla="*/ 92 w 141"/>
                <a:gd name="T41" fmla="*/ 177 h 222"/>
                <a:gd name="T42" fmla="*/ 95 w 141"/>
                <a:gd name="T43" fmla="*/ 165 h 222"/>
                <a:gd name="T44" fmla="*/ 97 w 141"/>
                <a:gd name="T45" fmla="*/ 137 h 222"/>
                <a:gd name="T46" fmla="*/ 141 w 141"/>
                <a:gd name="T47" fmla="*/ 154 h 222"/>
                <a:gd name="T48" fmla="*/ 134 w 141"/>
                <a:gd name="T49" fmla="*/ 184 h 222"/>
                <a:gd name="T50" fmla="*/ 119 w 141"/>
                <a:gd name="T51" fmla="*/ 208 h 222"/>
                <a:gd name="T52" fmla="*/ 92 w 141"/>
                <a:gd name="T53" fmla="*/ 221 h 222"/>
                <a:gd name="T54" fmla="*/ 58 w 141"/>
                <a:gd name="T55" fmla="*/ 221 h 222"/>
                <a:gd name="T56" fmla="*/ 34 w 141"/>
                <a:gd name="T57" fmla="*/ 214 h 222"/>
                <a:gd name="T58" fmla="*/ 11 w 141"/>
                <a:gd name="T59" fmla="*/ 192 h 222"/>
                <a:gd name="T60" fmla="*/ 2 w 141"/>
                <a:gd name="T61" fmla="*/ 156 h 222"/>
                <a:gd name="T62" fmla="*/ 0 w 141"/>
                <a:gd name="T63" fmla="*/ 111 h 222"/>
                <a:gd name="T64" fmla="*/ 2 w 141"/>
                <a:gd name="T65" fmla="*/ 67 h 222"/>
                <a:gd name="T66" fmla="*/ 11 w 141"/>
                <a:gd name="T67" fmla="*/ 31 h 222"/>
                <a:gd name="T68" fmla="*/ 34 w 141"/>
                <a:gd name="T69" fmla="*/ 8 h 222"/>
                <a:gd name="T70" fmla="*/ 58 w 141"/>
                <a:gd name="T71" fmla="*/ 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" h="222">
                  <a:moveTo>
                    <a:pt x="73" y="0"/>
                  </a:moveTo>
                  <a:lnTo>
                    <a:pt x="87" y="1"/>
                  </a:lnTo>
                  <a:lnTo>
                    <a:pt x="99" y="3"/>
                  </a:lnTo>
                  <a:lnTo>
                    <a:pt x="109" y="7"/>
                  </a:lnTo>
                  <a:lnTo>
                    <a:pt x="121" y="16"/>
                  </a:lnTo>
                  <a:lnTo>
                    <a:pt x="129" y="27"/>
                  </a:lnTo>
                  <a:lnTo>
                    <a:pt x="134" y="39"/>
                  </a:lnTo>
                  <a:lnTo>
                    <a:pt x="137" y="51"/>
                  </a:lnTo>
                  <a:lnTo>
                    <a:pt x="139" y="76"/>
                  </a:lnTo>
                  <a:lnTo>
                    <a:pt x="95" y="76"/>
                  </a:lnTo>
                  <a:lnTo>
                    <a:pt x="95" y="62"/>
                  </a:lnTo>
                  <a:lnTo>
                    <a:pt x="93" y="50"/>
                  </a:lnTo>
                  <a:lnTo>
                    <a:pt x="90" y="42"/>
                  </a:lnTo>
                  <a:lnTo>
                    <a:pt x="86" y="36"/>
                  </a:lnTo>
                  <a:lnTo>
                    <a:pt x="79" y="33"/>
                  </a:lnTo>
                  <a:lnTo>
                    <a:pt x="69" y="31"/>
                  </a:lnTo>
                  <a:lnTo>
                    <a:pt x="65" y="32"/>
                  </a:lnTo>
                  <a:lnTo>
                    <a:pt x="60" y="33"/>
                  </a:lnTo>
                  <a:lnTo>
                    <a:pt x="57" y="36"/>
                  </a:lnTo>
                  <a:lnTo>
                    <a:pt x="53" y="40"/>
                  </a:lnTo>
                  <a:lnTo>
                    <a:pt x="50" y="44"/>
                  </a:lnTo>
                  <a:lnTo>
                    <a:pt x="48" y="50"/>
                  </a:lnTo>
                  <a:lnTo>
                    <a:pt x="46" y="61"/>
                  </a:lnTo>
                  <a:lnTo>
                    <a:pt x="44" y="75"/>
                  </a:lnTo>
                  <a:lnTo>
                    <a:pt x="43" y="94"/>
                  </a:lnTo>
                  <a:lnTo>
                    <a:pt x="43" y="114"/>
                  </a:lnTo>
                  <a:lnTo>
                    <a:pt x="44" y="137"/>
                  </a:lnTo>
                  <a:lnTo>
                    <a:pt x="45" y="154"/>
                  </a:lnTo>
                  <a:lnTo>
                    <a:pt x="47" y="167"/>
                  </a:lnTo>
                  <a:lnTo>
                    <a:pt x="49" y="177"/>
                  </a:lnTo>
                  <a:lnTo>
                    <a:pt x="52" y="182"/>
                  </a:lnTo>
                  <a:lnTo>
                    <a:pt x="54" y="185"/>
                  </a:lnTo>
                  <a:lnTo>
                    <a:pt x="59" y="189"/>
                  </a:lnTo>
                  <a:lnTo>
                    <a:pt x="62" y="190"/>
                  </a:lnTo>
                  <a:lnTo>
                    <a:pt x="66" y="191"/>
                  </a:lnTo>
                  <a:lnTo>
                    <a:pt x="71" y="191"/>
                  </a:lnTo>
                  <a:lnTo>
                    <a:pt x="76" y="191"/>
                  </a:lnTo>
                  <a:lnTo>
                    <a:pt x="81" y="189"/>
                  </a:lnTo>
                  <a:lnTo>
                    <a:pt x="85" y="187"/>
                  </a:lnTo>
                  <a:lnTo>
                    <a:pt x="87" y="184"/>
                  </a:lnTo>
                  <a:lnTo>
                    <a:pt x="90" y="181"/>
                  </a:lnTo>
                  <a:lnTo>
                    <a:pt x="92" y="177"/>
                  </a:lnTo>
                  <a:lnTo>
                    <a:pt x="94" y="171"/>
                  </a:lnTo>
                  <a:lnTo>
                    <a:pt x="95" y="165"/>
                  </a:lnTo>
                  <a:lnTo>
                    <a:pt x="97" y="152"/>
                  </a:lnTo>
                  <a:lnTo>
                    <a:pt x="97" y="137"/>
                  </a:lnTo>
                  <a:lnTo>
                    <a:pt x="141" y="137"/>
                  </a:lnTo>
                  <a:lnTo>
                    <a:pt x="141" y="154"/>
                  </a:lnTo>
                  <a:lnTo>
                    <a:pt x="138" y="169"/>
                  </a:lnTo>
                  <a:lnTo>
                    <a:pt x="134" y="184"/>
                  </a:lnTo>
                  <a:lnTo>
                    <a:pt x="128" y="197"/>
                  </a:lnTo>
                  <a:lnTo>
                    <a:pt x="119" y="208"/>
                  </a:lnTo>
                  <a:lnTo>
                    <a:pt x="107" y="216"/>
                  </a:lnTo>
                  <a:lnTo>
                    <a:pt x="92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1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1" y="135"/>
                  </a:lnTo>
                  <a:lnTo>
                    <a:pt x="0" y="111"/>
                  </a:lnTo>
                  <a:lnTo>
                    <a:pt x="1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1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/>
            <p:cNvSpPr>
              <a:spLocks/>
            </p:cNvSpPr>
            <p:nvPr userDrawn="1"/>
          </p:nvSpPr>
          <p:spPr bwMode="auto">
            <a:xfrm>
              <a:off x="6048" y="1950"/>
              <a:ext cx="70" cy="111"/>
            </a:xfrm>
            <a:custGeom>
              <a:avLst/>
              <a:gdLst>
                <a:gd name="T0" fmla="*/ 87 w 141"/>
                <a:gd name="T1" fmla="*/ 1 h 222"/>
                <a:gd name="T2" fmla="*/ 110 w 141"/>
                <a:gd name="T3" fmla="*/ 7 h 222"/>
                <a:gd name="T4" fmla="*/ 129 w 141"/>
                <a:gd name="T5" fmla="*/ 27 h 222"/>
                <a:gd name="T6" fmla="*/ 138 w 141"/>
                <a:gd name="T7" fmla="*/ 51 h 222"/>
                <a:gd name="T8" fmla="*/ 96 w 141"/>
                <a:gd name="T9" fmla="*/ 76 h 222"/>
                <a:gd name="T10" fmla="*/ 94 w 141"/>
                <a:gd name="T11" fmla="*/ 50 h 222"/>
                <a:gd name="T12" fmla="*/ 86 w 141"/>
                <a:gd name="T13" fmla="*/ 36 h 222"/>
                <a:gd name="T14" fmla="*/ 70 w 141"/>
                <a:gd name="T15" fmla="*/ 31 h 222"/>
                <a:gd name="T16" fmla="*/ 60 w 141"/>
                <a:gd name="T17" fmla="*/ 33 h 222"/>
                <a:gd name="T18" fmla="*/ 54 w 141"/>
                <a:gd name="T19" fmla="*/ 40 h 222"/>
                <a:gd name="T20" fmla="*/ 48 w 141"/>
                <a:gd name="T21" fmla="*/ 50 h 222"/>
                <a:gd name="T22" fmla="*/ 44 w 141"/>
                <a:gd name="T23" fmla="*/ 75 h 222"/>
                <a:gd name="T24" fmla="*/ 43 w 141"/>
                <a:gd name="T25" fmla="*/ 114 h 222"/>
                <a:gd name="T26" fmla="*/ 44 w 141"/>
                <a:gd name="T27" fmla="*/ 154 h 222"/>
                <a:gd name="T28" fmla="*/ 49 w 141"/>
                <a:gd name="T29" fmla="*/ 177 h 222"/>
                <a:gd name="T30" fmla="*/ 55 w 141"/>
                <a:gd name="T31" fmla="*/ 185 h 222"/>
                <a:gd name="T32" fmla="*/ 62 w 141"/>
                <a:gd name="T33" fmla="*/ 190 h 222"/>
                <a:gd name="T34" fmla="*/ 71 w 141"/>
                <a:gd name="T35" fmla="*/ 191 h 222"/>
                <a:gd name="T36" fmla="*/ 82 w 141"/>
                <a:gd name="T37" fmla="*/ 189 h 222"/>
                <a:gd name="T38" fmla="*/ 87 w 141"/>
                <a:gd name="T39" fmla="*/ 184 h 222"/>
                <a:gd name="T40" fmla="*/ 93 w 141"/>
                <a:gd name="T41" fmla="*/ 177 h 222"/>
                <a:gd name="T42" fmla="*/ 96 w 141"/>
                <a:gd name="T43" fmla="*/ 165 h 222"/>
                <a:gd name="T44" fmla="*/ 98 w 141"/>
                <a:gd name="T45" fmla="*/ 137 h 222"/>
                <a:gd name="T46" fmla="*/ 140 w 141"/>
                <a:gd name="T47" fmla="*/ 154 h 222"/>
                <a:gd name="T48" fmla="*/ 135 w 141"/>
                <a:gd name="T49" fmla="*/ 184 h 222"/>
                <a:gd name="T50" fmla="*/ 119 w 141"/>
                <a:gd name="T51" fmla="*/ 208 h 222"/>
                <a:gd name="T52" fmla="*/ 93 w 141"/>
                <a:gd name="T53" fmla="*/ 221 h 222"/>
                <a:gd name="T54" fmla="*/ 58 w 141"/>
                <a:gd name="T55" fmla="*/ 221 h 222"/>
                <a:gd name="T56" fmla="*/ 34 w 141"/>
                <a:gd name="T57" fmla="*/ 214 h 222"/>
                <a:gd name="T58" fmla="*/ 12 w 141"/>
                <a:gd name="T59" fmla="*/ 192 h 222"/>
                <a:gd name="T60" fmla="*/ 2 w 141"/>
                <a:gd name="T61" fmla="*/ 156 h 222"/>
                <a:gd name="T62" fmla="*/ 0 w 141"/>
                <a:gd name="T63" fmla="*/ 111 h 222"/>
                <a:gd name="T64" fmla="*/ 2 w 141"/>
                <a:gd name="T65" fmla="*/ 67 h 222"/>
                <a:gd name="T66" fmla="*/ 12 w 141"/>
                <a:gd name="T67" fmla="*/ 31 h 222"/>
                <a:gd name="T68" fmla="*/ 34 w 141"/>
                <a:gd name="T69" fmla="*/ 8 h 222"/>
                <a:gd name="T70" fmla="*/ 58 w 141"/>
                <a:gd name="T71" fmla="*/ 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" h="222">
                  <a:moveTo>
                    <a:pt x="73" y="0"/>
                  </a:moveTo>
                  <a:lnTo>
                    <a:pt x="87" y="1"/>
                  </a:lnTo>
                  <a:lnTo>
                    <a:pt x="99" y="3"/>
                  </a:lnTo>
                  <a:lnTo>
                    <a:pt x="110" y="7"/>
                  </a:lnTo>
                  <a:lnTo>
                    <a:pt x="121" y="16"/>
                  </a:lnTo>
                  <a:lnTo>
                    <a:pt x="129" y="27"/>
                  </a:lnTo>
                  <a:lnTo>
                    <a:pt x="135" y="39"/>
                  </a:lnTo>
                  <a:lnTo>
                    <a:pt x="138" y="51"/>
                  </a:lnTo>
                  <a:lnTo>
                    <a:pt x="139" y="76"/>
                  </a:lnTo>
                  <a:lnTo>
                    <a:pt x="96" y="76"/>
                  </a:lnTo>
                  <a:lnTo>
                    <a:pt x="96" y="62"/>
                  </a:lnTo>
                  <a:lnTo>
                    <a:pt x="94" y="50"/>
                  </a:lnTo>
                  <a:lnTo>
                    <a:pt x="90" y="42"/>
                  </a:lnTo>
                  <a:lnTo>
                    <a:pt x="86" y="36"/>
                  </a:lnTo>
                  <a:lnTo>
                    <a:pt x="79" y="33"/>
                  </a:lnTo>
                  <a:lnTo>
                    <a:pt x="70" y="31"/>
                  </a:lnTo>
                  <a:lnTo>
                    <a:pt x="65" y="32"/>
                  </a:lnTo>
                  <a:lnTo>
                    <a:pt x="60" y="33"/>
                  </a:lnTo>
                  <a:lnTo>
                    <a:pt x="57" y="36"/>
                  </a:lnTo>
                  <a:lnTo>
                    <a:pt x="54" y="40"/>
                  </a:lnTo>
                  <a:lnTo>
                    <a:pt x="51" y="44"/>
                  </a:lnTo>
                  <a:lnTo>
                    <a:pt x="48" y="50"/>
                  </a:lnTo>
                  <a:lnTo>
                    <a:pt x="46" y="61"/>
                  </a:lnTo>
                  <a:lnTo>
                    <a:pt x="44" y="75"/>
                  </a:lnTo>
                  <a:lnTo>
                    <a:pt x="43" y="94"/>
                  </a:lnTo>
                  <a:lnTo>
                    <a:pt x="43" y="114"/>
                  </a:lnTo>
                  <a:lnTo>
                    <a:pt x="43" y="137"/>
                  </a:lnTo>
                  <a:lnTo>
                    <a:pt x="44" y="154"/>
                  </a:lnTo>
                  <a:lnTo>
                    <a:pt x="46" y="167"/>
                  </a:lnTo>
                  <a:lnTo>
                    <a:pt x="49" y="177"/>
                  </a:lnTo>
                  <a:lnTo>
                    <a:pt x="53" y="182"/>
                  </a:lnTo>
                  <a:lnTo>
                    <a:pt x="55" y="185"/>
                  </a:lnTo>
                  <a:lnTo>
                    <a:pt x="58" y="189"/>
                  </a:lnTo>
                  <a:lnTo>
                    <a:pt x="62" y="190"/>
                  </a:lnTo>
                  <a:lnTo>
                    <a:pt x="67" y="191"/>
                  </a:lnTo>
                  <a:lnTo>
                    <a:pt x="71" y="191"/>
                  </a:lnTo>
                  <a:lnTo>
                    <a:pt x="76" y="191"/>
                  </a:lnTo>
                  <a:lnTo>
                    <a:pt x="82" y="189"/>
                  </a:lnTo>
                  <a:lnTo>
                    <a:pt x="85" y="187"/>
                  </a:lnTo>
                  <a:lnTo>
                    <a:pt x="87" y="184"/>
                  </a:lnTo>
                  <a:lnTo>
                    <a:pt x="90" y="181"/>
                  </a:lnTo>
                  <a:lnTo>
                    <a:pt x="93" y="177"/>
                  </a:lnTo>
                  <a:lnTo>
                    <a:pt x="95" y="171"/>
                  </a:lnTo>
                  <a:lnTo>
                    <a:pt x="96" y="165"/>
                  </a:lnTo>
                  <a:lnTo>
                    <a:pt x="97" y="152"/>
                  </a:lnTo>
                  <a:lnTo>
                    <a:pt x="98" y="137"/>
                  </a:lnTo>
                  <a:lnTo>
                    <a:pt x="141" y="137"/>
                  </a:lnTo>
                  <a:lnTo>
                    <a:pt x="140" y="154"/>
                  </a:lnTo>
                  <a:lnTo>
                    <a:pt x="139" y="169"/>
                  </a:lnTo>
                  <a:lnTo>
                    <a:pt x="135" y="184"/>
                  </a:lnTo>
                  <a:lnTo>
                    <a:pt x="128" y="197"/>
                  </a:lnTo>
                  <a:lnTo>
                    <a:pt x="119" y="208"/>
                  </a:lnTo>
                  <a:lnTo>
                    <a:pt x="108" y="216"/>
                  </a:lnTo>
                  <a:lnTo>
                    <a:pt x="93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2" y="205"/>
                  </a:lnTo>
                  <a:lnTo>
                    <a:pt x="12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2" y="31"/>
                  </a:lnTo>
                  <a:lnTo>
                    <a:pt x="22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/>
            <p:cNvSpPr>
              <a:spLocks/>
            </p:cNvSpPr>
            <p:nvPr userDrawn="1"/>
          </p:nvSpPr>
          <p:spPr bwMode="auto">
            <a:xfrm>
              <a:off x="6131" y="1952"/>
              <a:ext cx="61" cy="107"/>
            </a:xfrm>
            <a:custGeom>
              <a:avLst/>
              <a:gdLst>
                <a:gd name="T0" fmla="*/ 0 w 122"/>
                <a:gd name="T1" fmla="*/ 0 h 215"/>
                <a:gd name="T2" fmla="*/ 119 w 122"/>
                <a:gd name="T3" fmla="*/ 0 h 215"/>
                <a:gd name="T4" fmla="*/ 119 w 122"/>
                <a:gd name="T5" fmla="*/ 36 h 215"/>
                <a:gd name="T6" fmla="*/ 43 w 122"/>
                <a:gd name="T7" fmla="*/ 36 h 215"/>
                <a:gd name="T8" fmla="*/ 43 w 122"/>
                <a:gd name="T9" fmla="*/ 86 h 215"/>
                <a:gd name="T10" fmla="*/ 115 w 122"/>
                <a:gd name="T11" fmla="*/ 86 h 215"/>
                <a:gd name="T12" fmla="*/ 115 w 122"/>
                <a:gd name="T13" fmla="*/ 122 h 215"/>
                <a:gd name="T14" fmla="*/ 43 w 122"/>
                <a:gd name="T15" fmla="*/ 122 h 215"/>
                <a:gd name="T16" fmla="*/ 43 w 122"/>
                <a:gd name="T17" fmla="*/ 179 h 215"/>
                <a:gd name="T18" fmla="*/ 122 w 122"/>
                <a:gd name="T19" fmla="*/ 179 h 215"/>
                <a:gd name="T20" fmla="*/ 122 w 122"/>
                <a:gd name="T21" fmla="*/ 215 h 215"/>
                <a:gd name="T22" fmla="*/ 0 w 122"/>
                <a:gd name="T23" fmla="*/ 215 h 215"/>
                <a:gd name="T24" fmla="*/ 0 w 122"/>
                <a:gd name="T2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215">
                  <a:moveTo>
                    <a:pt x="0" y="0"/>
                  </a:moveTo>
                  <a:lnTo>
                    <a:pt x="119" y="0"/>
                  </a:lnTo>
                  <a:lnTo>
                    <a:pt x="119" y="36"/>
                  </a:lnTo>
                  <a:lnTo>
                    <a:pt x="43" y="36"/>
                  </a:lnTo>
                  <a:lnTo>
                    <a:pt x="43" y="86"/>
                  </a:lnTo>
                  <a:lnTo>
                    <a:pt x="115" y="86"/>
                  </a:lnTo>
                  <a:lnTo>
                    <a:pt x="115" y="122"/>
                  </a:lnTo>
                  <a:lnTo>
                    <a:pt x="43" y="122"/>
                  </a:lnTo>
                  <a:lnTo>
                    <a:pt x="43" y="179"/>
                  </a:lnTo>
                  <a:lnTo>
                    <a:pt x="122" y="179"/>
                  </a:lnTo>
                  <a:lnTo>
                    <a:pt x="122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/>
            <p:cNvSpPr>
              <a:spLocks/>
            </p:cNvSpPr>
            <p:nvPr userDrawn="1"/>
          </p:nvSpPr>
          <p:spPr bwMode="auto">
            <a:xfrm>
              <a:off x="6199" y="1950"/>
              <a:ext cx="71" cy="111"/>
            </a:xfrm>
            <a:custGeom>
              <a:avLst/>
              <a:gdLst>
                <a:gd name="T0" fmla="*/ 84 w 144"/>
                <a:gd name="T1" fmla="*/ 1 h 222"/>
                <a:gd name="T2" fmla="*/ 108 w 144"/>
                <a:gd name="T3" fmla="*/ 7 h 222"/>
                <a:gd name="T4" fmla="*/ 125 w 144"/>
                <a:gd name="T5" fmla="*/ 21 h 222"/>
                <a:gd name="T6" fmla="*/ 135 w 144"/>
                <a:gd name="T7" fmla="*/ 43 h 222"/>
                <a:gd name="T8" fmla="*/ 136 w 144"/>
                <a:gd name="T9" fmla="*/ 63 h 222"/>
                <a:gd name="T10" fmla="*/ 94 w 144"/>
                <a:gd name="T11" fmla="*/ 49 h 222"/>
                <a:gd name="T12" fmla="*/ 82 w 144"/>
                <a:gd name="T13" fmla="*/ 33 h 222"/>
                <a:gd name="T14" fmla="*/ 67 w 144"/>
                <a:gd name="T15" fmla="*/ 32 h 222"/>
                <a:gd name="T16" fmla="*/ 60 w 144"/>
                <a:gd name="T17" fmla="*/ 33 h 222"/>
                <a:gd name="T18" fmla="*/ 52 w 144"/>
                <a:gd name="T19" fmla="*/ 40 h 222"/>
                <a:gd name="T20" fmla="*/ 48 w 144"/>
                <a:gd name="T21" fmla="*/ 47 h 222"/>
                <a:gd name="T22" fmla="*/ 47 w 144"/>
                <a:gd name="T23" fmla="*/ 57 h 222"/>
                <a:gd name="T24" fmla="*/ 49 w 144"/>
                <a:gd name="T25" fmla="*/ 69 h 222"/>
                <a:gd name="T26" fmla="*/ 57 w 144"/>
                <a:gd name="T27" fmla="*/ 80 h 222"/>
                <a:gd name="T28" fmla="*/ 103 w 144"/>
                <a:gd name="T29" fmla="*/ 100 h 222"/>
                <a:gd name="T30" fmla="*/ 123 w 144"/>
                <a:gd name="T31" fmla="*/ 112 h 222"/>
                <a:gd name="T32" fmla="*/ 135 w 144"/>
                <a:gd name="T33" fmla="*/ 124 h 222"/>
                <a:gd name="T34" fmla="*/ 141 w 144"/>
                <a:gd name="T35" fmla="*/ 139 h 222"/>
                <a:gd name="T36" fmla="*/ 141 w 144"/>
                <a:gd name="T37" fmla="*/ 178 h 222"/>
                <a:gd name="T38" fmla="*/ 123 w 144"/>
                <a:gd name="T39" fmla="*/ 207 h 222"/>
                <a:gd name="T40" fmla="*/ 91 w 144"/>
                <a:gd name="T41" fmla="*/ 220 h 222"/>
                <a:gd name="T42" fmla="*/ 47 w 144"/>
                <a:gd name="T43" fmla="*/ 220 h 222"/>
                <a:gd name="T44" fmla="*/ 17 w 144"/>
                <a:gd name="T45" fmla="*/ 206 h 222"/>
                <a:gd name="T46" fmla="*/ 3 w 144"/>
                <a:gd name="T47" fmla="*/ 179 h 222"/>
                <a:gd name="T48" fmla="*/ 0 w 144"/>
                <a:gd name="T49" fmla="*/ 152 h 222"/>
                <a:gd name="T50" fmla="*/ 43 w 144"/>
                <a:gd name="T51" fmla="*/ 158 h 222"/>
                <a:gd name="T52" fmla="*/ 46 w 144"/>
                <a:gd name="T53" fmla="*/ 171 h 222"/>
                <a:gd name="T54" fmla="*/ 50 w 144"/>
                <a:gd name="T55" fmla="*/ 182 h 222"/>
                <a:gd name="T56" fmla="*/ 58 w 144"/>
                <a:gd name="T57" fmla="*/ 189 h 222"/>
                <a:gd name="T58" fmla="*/ 67 w 144"/>
                <a:gd name="T59" fmla="*/ 191 h 222"/>
                <a:gd name="T60" fmla="*/ 82 w 144"/>
                <a:gd name="T61" fmla="*/ 190 h 222"/>
                <a:gd name="T62" fmla="*/ 96 w 144"/>
                <a:gd name="T63" fmla="*/ 177 h 222"/>
                <a:gd name="T64" fmla="*/ 97 w 144"/>
                <a:gd name="T65" fmla="*/ 157 h 222"/>
                <a:gd name="T66" fmla="*/ 94 w 144"/>
                <a:gd name="T67" fmla="*/ 148 h 222"/>
                <a:gd name="T68" fmla="*/ 84 w 144"/>
                <a:gd name="T69" fmla="*/ 139 h 222"/>
                <a:gd name="T70" fmla="*/ 60 w 144"/>
                <a:gd name="T71" fmla="*/ 128 h 222"/>
                <a:gd name="T72" fmla="*/ 35 w 144"/>
                <a:gd name="T73" fmla="*/ 117 h 222"/>
                <a:gd name="T74" fmla="*/ 18 w 144"/>
                <a:gd name="T75" fmla="*/ 104 h 222"/>
                <a:gd name="T76" fmla="*/ 7 w 144"/>
                <a:gd name="T77" fmla="*/ 86 h 222"/>
                <a:gd name="T78" fmla="*/ 4 w 144"/>
                <a:gd name="T79" fmla="*/ 62 h 222"/>
                <a:gd name="T80" fmla="*/ 11 w 144"/>
                <a:gd name="T81" fmla="*/ 28 h 222"/>
                <a:gd name="T82" fmla="*/ 35 w 144"/>
                <a:gd name="T83" fmla="*/ 6 h 222"/>
                <a:gd name="T84" fmla="*/ 70 w 144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4" h="222">
                  <a:moveTo>
                    <a:pt x="70" y="0"/>
                  </a:moveTo>
                  <a:lnTo>
                    <a:pt x="84" y="1"/>
                  </a:lnTo>
                  <a:lnTo>
                    <a:pt x="96" y="3"/>
                  </a:lnTo>
                  <a:lnTo>
                    <a:pt x="108" y="7"/>
                  </a:lnTo>
                  <a:lnTo>
                    <a:pt x="118" y="13"/>
                  </a:lnTo>
                  <a:lnTo>
                    <a:pt x="125" y="21"/>
                  </a:lnTo>
                  <a:lnTo>
                    <a:pt x="132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5" y="63"/>
                  </a:lnTo>
                  <a:lnTo>
                    <a:pt x="94" y="49"/>
                  </a:lnTo>
                  <a:lnTo>
                    <a:pt x="90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7" y="32"/>
                  </a:lnTo>
                  <a:lnTo>
                    <a:pt x="63" y="32"/>
                  </a:lnTo>
                  <a:lnTo>
                    <a:pt x="60" y="33"/>
                  </a:lnTo>
                  <a:lnTo>
                    <a:pt x="55" y="36"/>
                  </a:lnTo>
                  <a:lnTo>
                    <a:pt x="52" y="40"/>
                  </a:lnTo>
                  <a:lnTo>
                    <a:pt x="50" y="43"/>
                  </a:lnTo>
                  <a:lnTo>
                    <a:pt x="48" y="47"/>
                  </a:lnTo>
                  <a:lnTo>
                    <a:pt x="47" y="51"/>
                  </a:lnTo>
                  <a:lnTo>
                    <a:pt x="47" y="57"/>
                  </a:lnTo>
                  <a:lnTo>
                    <a:pt x="48" y="62"/>
                  </a:lnTo>
                  <a:lnTo>
                    <a:pt x="49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9" y="86"/>
                  </a:lnTo>
                  <a:lnTo>
                    <a:pt x="103" y="100"/>
                  </a:lnTo>
                  <a:lnTo>
                    <a:pt x="113" y="105"/>
                  </a:lnTo>
                  <a:lnTo>
                    <a:pt x="123" y="112"/>
                  </a:lnTo>
                  <a:lnTo>
                    <a:pt x="130" y="117"/>
                  </a:lnTo>
                  <a:lnTo>
                    <a:pt x="135" y="124"/>
                  </a:lnTo>
                  <a:lnTo>
                    <a:pt x="139" y="131"/>
                  </a:lnTo>
                  <a:lnTo>
                    <a:pt x="141" y="139"/>
                  </a:lnTo>
                  <a:lnTo>
                    <a:pt x="144" y="157"/>
                  </a:lnTo>
                  <a:lnTo>
                    <a:pt x="141" y="178"/>
                  </a:lnTo>
                  <a:lnTo>
                    <a:pt x="135" y="194"/>
                  </a:lnTo>
                  <a:lnTo>
                    <a:pt x="123" y="207"/>
                  </a:lnTo>
                  <a:lnTo>
                    <a:pt x="109" y="216"/>
                  </a:lnTo>
                  <a:lnTo>
                    <a:pt x="91" y="220"/>
                  </a:lnTo>
                  <a:lnTo>
                    <a:pt x="69" y="222"/>
                  </a:lnTo>
                  <a:lnTo>
                    <a:pt x="47" y="220"/>
                  </a:lnTo>
                  <a:lnTo>
                    <a:pt x="29" y="214"/>
                  </a:lnTo>
                  <a:lnTo>
                    <a:pt x="17" y="206"/>
                  </a:lnTo>
                  <a:lnTo>
                    <a:pt x="8" y="194"/>
                  </a:lnTo>
                  <a:lnTo>
                    <a:pt x="3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4" y="165"/>
                  </a:lnTo>
                  <a:lnTo>
                    <a:pt x="46" y="171"/>
                  </a:lnTo>
                  <a:lnTo>
                    <a:pt x="47" y="178"/>
                  </a:lnTo>
                  <a:lnTo>
                    <a:pt x="50" y="182"/>
                  </a:lnTo>
                  <a:lnTo>
                    <a:pt x="53" y="185"/>
                  </a:lnTo>
                  <a:lnTo>
                    <a:pt x="58" y="189"/>
                  </a:lnTo>
                  <a:lnTo>
                    <a:pt x="63" y="190"/>
                  </a:lnTo>
                  <a:lnTo>
                    <a:pt x="67" y="191"/>
                  </a:lnTo>
                  <a:lnTo>
                    <a:pt x="72" y="191"/>
                  </a:lnTo>
                  <a:lnTo>
                    <a:pt x="82" y="190"/>
                  </a:lnTo>
                  <a:lnTo>
                    <a:pt x="91" y="184"/>
                  </a:lnTo>
                  <a:lnTo>
                    <a:pt x="96" y="177"/>
                  </a:lnTo>
                  <a:lnTo>
                    <a:pt x="98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60" y="128"/>
                  </a:lnTo>
                  <a:lnTo>
                    <a:pt x="47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8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5" y="75"/>
                  </a:lnTo>
                  <a:lnTo>
                    <a:pt x="4" y="62"/>
                  </a:lnTo>
                  <a:lnTo>
                    <a:pt x="6" y="43"/>
                  </a:lnTo>
                  <a:lnTo>
                    <a:pt x="11" y="28"/>
                  </a:lnTo>
                  <a:lnTo>
                    <a:pt x="22" y="15"/>
                  </a:lnTo>
                  <a:lnTo>
                    <a:pt x="35" y="6"/>
                  </a:lnTo>
                  <a:lnTo>
                    <a:pt x="51" y="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/>
            <p:cNvSpPr>
              <a:spLocks/>
            </p:cNvSpPr>
            <p:nvPr userDrawn="1"/>
          </p:nvSpPr>
          <p:spPr bwMode="auto">
            <a:xfrm>
              <a:off x="6277" y="1950"/>
              <a:ext cx="71" cy="111"/>
            </a:xfrm>
            <a:custGeom>
              <a:avLst/>
              <a:gdLst>
                <a:gd name="T0" fmla="*/ 83 w 144"/>
                <a:gd name="T1" fmla="*/ 1 h 222"/>
                <a:gd name="T2" fmla="*/ 108 w 144"/>
                <a:gd name="T3" fmla="*/ 7 h 222"/>
                <a:gd name="T4" fmla="*/ 125 w 144"/>
                <a:gd name="T5" fmla="*/ 21 h 222"/>
                <a:gd name="T6" fmla="*/ 135 w 144"/>
                <a:gd name="T7" fmla="*/ 43 h 222"/>
                <a:gd name="T8" fmla="*/ 136 w 144"/>
                <a:gd name="T9" fmla="*/ 63 h 222"/>
                <a:gd name="T10" fmla="*/ 93 w 144"/>
                <a:gd name="T11" fmla="*/ 49 h 222"/>
                <a:gd name="T12" fmla="*/ 82 w 144"/>
                <a:gd name="T13" fmla="*/ 33 h 222"/>
                <a:gd name="T14" fmla="*/ 67 w 144"/>
                <a:gd name="T15" fmla="*/ 32 h 222"/>
                <a:gd name="T16" fmla="*/ 60 w 144"/>
                <a:gd name="T17" fmla="*/ 33 h 222"/>
                <a:gd name="T18" fmla="*/ 52 w 144"/>
                <a:gd name="T19" fmla="*/ 40 h 222"/>
                <a:gd name="T20" fmla="*/ 48 w 144"/>
                <a:gd name="T21" fmla="*/ 47 h 222"/>
                <a:gd name="T22" fmla="*/ 47 w 144"/>
                <a:gd name="T23" fmla="*/ 57 h 222"/>
                <a:gd name="T24" fmla="*/ 49 w 144"/>
                <a:gd name="T25" fmla="*/ 69 h 222"/>
                <a:gd name="T26" fmla="*/ 57 w 144"/>
                <a:gd name="T27" fmla="*/ 80 h 222"/>
                <a:gd name="T28" fmla="*/ 103 w 144"/>
                <a:gd name="T29" fmla="*/ 100 h 222"/>
                <a:gd name="T30" fmla="*/ 122 w 144"/>
                <a:gd name="T31" fmla="*/ 112 h 222"/>
                <a:gd name="T32" fmla="*/ 135 w 144"/>
                <a:gd name="T33" fmla="*/ 124 h 222"/>
                <a:gd name="T34" fmla="*/ 141 w 144"/>
                <a:gd name="T35" fmla="*/ 139 h 222"/>
                <a:gd name="T36" fmla="*/ 141 w 144"/>
                <a:gd name="T37" fmla="*/ 178 h 222"/>
                <a:gd name="T38" fmla="*/ 123 w 144"/>
                <a:gd name="T39" fmla="*/ 207 h 222"/>
                <a:gd name="T40" fmla="*/ 91 w 144"/>
                <a:gd name="T41" fmla="*/ 220 h 222"/>
                <a:gd name="T42" fmla="*/ 47 w 144"/>
                <a:gd name="T43" fmla="*/ 220 h 222"/>
                <a:gd name="T44" fmla="*/ 17 w 144"/>
                <a:gd name="T45" fmla="*/ 206 h 222"/>
                <a:gd name="T46" fmla="*/ 3 w 144"/>
                <a:gd name="T47" fmla="*/ 179 h 222"/>
                <a:gd name="T48" fmla="*/ 0 w 144"/>
                <a:gd name="T49" fmla="*/ 152 h 222"/>
                <a:gd name="T50" fmla="*/ 43 w 144"/>
                <a:gd name="T51" fmla="*/ 158 h 222"/>
                <a:gd name="T52" fmla="*/ 45 w 144"/>
                <a:gd name="T53" fmla="*/ 171 h 222"/>
                <a:gd name="T54" fmla="*/ 50 w 144"/>
                <a:gd name="T55" fmla="*/ 182 h 222"/>
                <a:gd name="T56" fmla="*/ 59 w 144"/>
                <a:gd name="T57" fmla="*/ 189 h 222"/>
                <a:gd name="T58" fmla="*/ 67 w 144"/>
                <a:gd name="T59" fmla="*/ 191 h 222"/>
                <a:gd name="T60" fmla="*/ 81 w 144"/>
                <a:gd name="T61" fmla="*/ 190 h 222"/>
                <a:gd name="T62" fmla="*/ 96 w 144"/>
                <a:gd name="T63" fmla="*/ 177 h 222"/>
                <a:gd name="T64" fmla="*/ 97 w 144"/>
                <a:gd name="T65" fmla="*/ 157 h 222"/>
                <a:gd name="T66" fmla="*/ 93 w 144"/>
                <a:gd name="T67" fmla="*/ 148 h 222"/>
                <a:gd name="T68" fmla="*/ 84 w 144"/>
                <a:gd name="T69" fmla="*/ 139 h 222"/>
                <a:gd name="T70" fmla="*/ 60 w 144"/>
                <a:gd name="T71" fmla="*/ 128 h 222"/>
                <a:gd name="T72" fmla="*/ 35 w 144"/>
                <a:gd name="T73" fmla="*/ 117 h 222"/>
                <a:gd name="T74" fmla="*/ 18 w 144"/>
                <a:gd name="T75" fmla="*/ 104 h 222"/>
                <a:gd name="T76" fmla="*/ 7 w 144"/>
                <a:gd name="T77" fmla="*/ 86 h 222"/>
                <a:gd name="T78" fmla="*/ 4 w 144"/>
                <a:gd name="T79" fmla="*/ 62 h 222"/>
                <a:gd name="T80" fmla="*/ 11 w 144"/>
                <a:gd name="T81" fmla="*/ 28 h 222"/>
                <a:gd name="T82" fmla="*/ 35 w 144"/>
                <a:gd name="T83" fmla="*/ 6 h 222"/>
                <a:gd name="T84" fmla="*/ 69 w 144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4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8" y="7"/>
                  </a:lnTo>
                  <a:lnTo>
                    <a:pt x="118" y="13"/>
                  </a:lnTo>
                  <a:lnTo>
                    <a:pt x="125" y="21"/>
                  </a:lnTo>
                  <a:lnTo>
                    <a:pt x="132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5" y="63"/>
                  </a:lnTo>
                  <a:lnTo>
                    <a:pt x="93" y="49"/>
                  </a:lnTo>
                  <a:lnTo>
                    <a:pt x="90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7" y="32"/>
                  </a:lnTo>
                  <a:lnTo>
                    <a:pt x="63" y="32"/>
                  </a:lnTo>
                  <a:lnTo>
                    <a:pt x="60" y="33"/>
                  </a:lnTo>
                  <a:lnTo>
                    <a:pt x="55" y="36"/>
                  </a:lnTo>
                  <a:lnTo>
                    <a:pt x="52" y="40"/>
                  </a:lnTo>
                  <a:lnTo>
                    <a:pt x="49" y="43"/>
                  </a:lnTo>
                  <a:lnTo>
                    <a:pt x="48" y="47"/>
                  </a:lnTo>
                  <a:lnTo>
                    <a:pt x="47" y="51"/>
                  </a:lnTo>
                  <a:lnTo>
                    <a:pt x="47" y="57"/>
                  </a:lnTo>
                  <a:lnTo>
                    <a:pt x="47" y="62"/>
                  </a:lnTo>
                  <a:lnTo>
                    <a:pt x="49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9" y="86"/>
                  </a:lnTo>
                  <a:lnTo>
                    <a:pt x="103" y="100"/>
                  </a:lnTo>
                  <a:lnTo>
                    <a:pt x="113" y="105"/>
                  </a:lnTo>
                  <a:lnTo>
                    <a:pt x="122" y="112"/>
                  </a:lnTo>
                  <a:lnTo>
                    <a:pt x="130" y="117"/>
                  </a:lnTo>
                  <a:lnTo>
                    <a:pt x="135" y="124"/>
                  </a:lnTo>
                  <a:lnTo>
                    <a:pt x="139" y="131"/>
                  </a:lnTo>
                  <a:lnTo>
                    <a:pt x="141" y="139"/>
                  </a:lnTo>
                  <a:lnTo>
                    <a:pt x="144" y="157"/>
                  </a:lnTo>
                  <a:lnTo>
                    <a:pt x="141" y="178"/>
                  </a:lnTo>
                  <a:lnTo>
                    <a:pt x="134" y="194"/>
                  </a:lnTo>
                  <a:lnTo>
                    <a:pt x="123" y="207"/>
                  </a:lnTo>
                  <a:lnTo>
                    <a:pt x="109" y="216"/>
                  </a:lnTo>
                  <a:lnTo>
                    <a:pt x="91" y="220"/>
                  </a:lnTo>
                  <a:lnTo>
                    <a:pt x="68" y="222"/>
                  </a:lnTo>
                  <a:lnTo>
                    <a:pt x="47" y="220"/>
                  </a:lnTo>
                  <a:lnTo>
                    <a:pt x="30" y="214"/>
                  </a:lnTo>
                  <a:lnTo>
                    <a:pt x="17" y="206"/>
                  </a:lnTo>
                  <a:lnTo>
                    <a:pt x="8" y="194"/>
                  </a:lnTo>
                  <a:lnTo>
                    <a:pt x="3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5" y="165"/>
                  </a:lnTo>
                  <a:lnTo>
                    <a:pt x="45" y="171"/>
                  </a:lnTo>
                  <a:lnTo>
                    <a:pt x="47" y="178"/>
                  </a:lnTo>
                  <a:lnTo>
                    <a:pt x="50" y="182"/>
                  </a:lnTo>
                  <a:lnTo>
                    <a:pt x="53" y="185"/>
                  </a:lnTo>
                  <a:lnTo>
                    <a:pt x="59" y="189"/>
                  </a:lnTo>
                  <a:lnTo>
                    <a:pt x="62" y="190"/>
                  </a:lnTo>
                  <a:lnTo>
                    <a:pt x="67" y="191"/>
                  </a:lnTo>
                  <a:lnTo>
                    <a:pt x="73" y="191"/>
                  </a:lnTo>
                  <a:lnTo>
                    <a:pt x="81" y="190"/>
                  </a:lnTo>
                  <a:lnTo>
                    <a:pt x="90" y="184"/>
                  </a:lnTo>
                  <a:lnTo>
                    <a:pt x="96" y="177"/>
                  </a:lnTo>
                  <a:lnTo>
                    <a:pt x="98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3" y="148"/>
                  </a:lnTo>
                  <a:lnTo>
                    <a:pt x="90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60" y="128"/>
                  </a:lnTo>
                  <a:lnTo>
                    <a:pt x="47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8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5" y="75"/>
                  </a:lnTo>
                  <a:lnTo>
                    <a:pt x="4" y="62"/>
                  </a:lnTo>
                  <a:lnTo>
                    <a:pt x="6" y="43"/>
                  </a:lnTo>
                  <a:lnTo>
                    <a:pt x="11" y="28"/>
                  </a:lnTo>
                  <a:lnTo>
                    <a:pt x="21" y="15"/>
                  </a:lnTo>
                  <a:lnTo>
                    <a:pt x="35" y="6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17"/>
            <p:cNvSpPr>
              <a:spLocks noChangeArrowheads="1"/>
            </p:cNvSpPr>
            <p:nvPr userDrawn="1"/>
          </p:nvSpPr>
          <p:spPr bwMode="auto">
            <a:xfrm>
              <a:off x="6396" y="1952"/>
              <a:ext cx="22" cy="107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/>
            <p:cNvSpPr>
              <a:spLocks/>
            </p:cNvSpPr>
            <p:nvPr userDrawn="1"/>
          </p:nvSpPr>
          <p:spPr bwMode="auto">
            <a:xfrm>
              <a:off x="6430" y="1950"/>
              <a:ext cx="71" cy="111"/>
            </a:xfrm>
            <a:custGeom>
              <a:avLst/>
              <a:gdLst>
                <a:gd name="T0" fmla="*/ 83 w 142"/>
                <a:gd name="T1" fmla="*/ 1 h 222"/>
                <a:gd name="T2" fmla="*/ 107 w 142"/>
                <a:gd name="T3" fmla="*/ 7 h 222"/>
                <a:gd name="T4" fmla="*/ 125 w 142"/>
                <a:gd name="T5" fmla="*/ 21 h 222"/>
                <a:gd name="T6" fmla="*/ 135 w 142"/>
                <a:gd name="T7" fmla="*/ 43 h 222"/>
                <a:gd name="T8" fmla="*/ 136 w 142"/>
                <a:gd name="T9" fmla="*/ 63 h 222"/>
                <a:gd name="T10" fmla="*/ 93 w 142"/>
                <a:gd name="T11" fmla="*/ 49 h 222"/>
                <a:gd name="T12" fmla="*/ 82 w 142"/>
                <a:gd name="T13" fmla="*/ 33 h 222"/>
                <a:gd name="T14" fmla="*/ 66 w 142"/>
                <a:gd name="T15" fmla="*/ 32 h 222"/>
                <a:gd name="T16" fmla="*/ 58 w 142"/>
                <a:gd name="T17" fmla="*/ 33 h 222"/>
                <a:gd name="T18" fmla="*/ 51 w 142"/>
                <a:gd name="T19" fmla="*/ 40 h 222"/>
                <a:gd name="T20" fmla="*/ 47 w 142"/>
                <a:gd name="T21" fmla="*/ 47 h 222"/>
                <a:gd name="T22" fmla="*/ 46 w 142"/>
                <a:gd name="T23" fmla="*/ 57 h 222"/>
                <a:gd name="T24" fmla="*/ 47 w 142"/>
                <a:gd name="T25" fmla="*/ 69 h 222"/>
                <a:gd name="T26" fmla="*/ 57 w 142"/>
                <a:gd name="T27" fmla="*/ 80 h 222"/>
                <a:gd name="T28" fmla="*/ 101 w 142"/>
                <a:gd name="T29" fmla="*/ 100 h 222"/>
                <a:gd name="T30" fmla="*/ 122 w 142"/>
                <a:gd name="T31" fmla="*/ 112 h 222"/>
                <a:gd name="T32" fmla="*/ 135 w 142"/>
                <a:gd name="T33" fmla="*/ 124 h 222"/>
                <a:gd name="T34" fmla="*/ 141 w 142"/>
                <a:gd name="T35" fmla="*/ 139 h 222"/>
                <a:gd name="T36" fmla="*/ 140 w 142"/>
                <a:gd name="T37" fmla="*/ 178 h 222"/>
                <a:gd name="T38" fmla="*/ 123 w 142"/>
                <a:gd name="T39" fmla="*/ 207 h 222"/>
                <a:gd name="T40" fmla="*/ 89 w 142"/>
                <a:gd name="T41" fmla="*/ 220 h 222"/>
                <a:gd name="T42" fmla="*/ 46 w 142"/>
                <a:gd name="T43" fmla="*/ 220 h 222"/>
                <a:gd name="T44" fmla="*/ 16 w 142"/>
                <a:gd name="T45" fmla="*/ 206 h 222"/>
                <a:gd name="T46" fmla="*/ 2 w 142"/>
                <a:gd name="T47" fmla="*/ 179 h 222"/>
                <a:gd name="T48" fmla="*/ 0 w 142"/>
                <a:gd name="T49" fmla="*/ 152 h 222"/>
                <a:gd name="T50" fmla="*/ 43 w 142"/>
                <a:gd name="T51" fmla="*/ 158 h 222"/>
                <a:gd name="T52" fmla="*/ 44 w 142"/>
                <a:gd name="T53" fmla="*/ 171 h 222"/>
                <a:gd name="T54" fmla="*/ 49 w 142"/>
                <a:gd name="T55" fmla="*/ 182 h 222"/>
                <a:gd name="T56" fmla="*/ 57 w 142"/>
                <a:gd name="T57" fmla="*/ 189 h 222"/>
                <a:gd name="T58" fmla="*/ 67 w 142"/>
                <a:gd name="T59" fmla="*/ 191 h 222"/>
                <a:gd name="T60" fmla="*/ 81 w 142"/>
                <a:gd name="T61" fmla="*/ 190 h 222"/>
                <a:gd name="T62" fmla="*/ 96 w 142"/>
                <a:gd name="T63" fmla="*/ 177 h 222"/>
                <a:gd name="T64" fmla="*/ 97 w 142"/>
                <a:gd name="T65" fmla="*/ 157 h 222"/>
                <a:gd name="T66" fmla="*/ 93 w 142"/>
                <a:gd name="T67" fmla="*/ 148 h 222"/>
                <a:gd name="T68" fmla="*/ 84 w 142"/>
                <a:gd name="T69" fmla="*/ 139 h 222"/>
                <a:gd name="T70" fmla="*/ 59 w 142"/>
                <a:gd name="T71" fmla="*/ 128 h 222"/>
                <a:gd name="T72" fmla="*/ 35 w 142"/>
                <a:gd name="T73" fmla="*/ 117 h 222"/>
                <a:gd name="T74" fmla="*/ 16 w 142"/>
                <a:gd name="T75" fmla="*/ 104 h 222"/>
                <a:gd name="T76" fmla="*/ 7 w 142"/>
                <a:gd name="T77" fmla="*/ 86 h 222"/>
                <a:gd name="T78" fmla="*/ 3 w 142"/>
                <a:gd name="T79" fmla="*/ 62 h 222"/>
                <a:gd name="T80" fmla="*/ 11 w 142"/>
                <a:gd name="T81" fmla="*/ 28 h 222"/>
                <a:gd name="T82" fmla="*/ 33 w 142"/>
                <a:gd name="T83" fmla="*/ 6 h 222"/>
                <a:gd name="T84" fmla="*/ 69 w 142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7" y="7"/>
                  </a:lnTo>
                  <a:lnTo>
                    <a:pt x="116" y="13"/>
                  </a:lnTo>
                  <a:lnTo>
                    <a:pt x="125" y="21"/>
                  </a:lnTo>
                  <a:lnTo>
                    <a:pt x="130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4" y="63"/>
                  </a:lnTo>
                  <a:lnTo>
                    <a:pt x="93" y="49"/>
                  </a:lnTo>
                  <a:lnTo>
                    <a:pt x="88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6" y="32"/>
                  </a:lnTo>
                  <a:lnTo>
                    <a:pt x="63" y="32"/>
                  </a:lnTo>
                  <a:lnTo>
                    <a:pt x="58" y="33"/>
                  </a:lnTo>
                  <a:lnTo>
                    <a:pt x="54" y="36"/>
                  </a:lnTo>
                  <a:lnTo>
                    <a:pt x="51" y="40"/>
                  </a:lnTo>
                  <a:lnTo>
                    <a:pt x="49" y="43"/>
                  </a:lnTo>
                  <a:lnTo>
                    <a:pt x="47" y="47"/>
                  </a:lnTo>
                  <a:lnTo>
                    <a:pt x="46" y="51"/>
                  </a:lnTo>
                  <a:lnTo>
                    <a:pt x="46" y="57"/>
                  </a:lnTo>
                  <a:lnTo>
                    <a:pt x="46" y="62"/>
                  </a:lnTo>
                  <a:lnTo>
                    <a:pt x="47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8" y="86"/>
                  </a:lnTo>
                  <a:lnTo>
                    <a:pt x="101" y="100"/>
                  </a:lnTo>
                  <a:lnTo>
                    <a:pt x="113" y="105"/>
                  </a:lnTo>
                  <a:lnTo>
                    <a:pt x="122" y="112"/>
                  </a:lnTo>
                  <a:lnTo>
                    <a:pt x="129" y="117"/>
                  </a:lnTo>
                  <a:lnTo>
                    <a:pt x="135" y="124"/>
                  </a:lnTo>
                  <a:lnTo>
                    <a:pt x="138" y="131"/>
                  </a:lnTo>
                  <a:lnTo>
                    <a:pt x="141" y="139"/>
                  </a:lnTo>
                  <a:lnTo>
                    <a:pt x="142" y="157"/>
                  </a:lnTo>
                  <a:lnTo>
                    <a:pt x="140" y="178"/>
                  </a:lnTo>
                  <a:lnTo>
                    <a:pt x="134" y="194"/>
                  </a:lnTo>
                  <a:lnTo>
                    <a:pt x="123" y="207"/>
                  </a:lnTo>
                  <a:lnTo>
                    <a:pt x="108" y="216"/>
                  </a:lnTo>
                  <a:lnTo>
                    <a:pt x="89" y="220"/>
                  </a:lnTo>
                  <a:lnTo>
                    <a:pt x="68" y="222"/>
                  </a:lnTo>
                  <a:lnTo>
                    <a:pt x="46" y="220"/>
                  </a:lnTo>
                  <a:lnTo>
                    <a:pt x="28" y="214"/>
                  </a:lnTo>
                  <a:lnTo>
                    <a:pt x="16" y="206"/>
                  </a:lnTo>
                  <a:lnTo>
                    <a:pt x="7" y="194"/>
                  </a:lnTo>
                  <a:lnTo>
                    <a:pt x="2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3" y="165"/>
                  </a:lnTo>
                  <a:lnTo>
                    <a:pt x="44" y="171"/>
                  </a:lnTo>
                  <a:lnTo>
                    <a:pt x="46" y="178"/>
                  </a:lnTo>
                  <a:lnTo>
                    <a:pt x="49" y="182"/>
                  </a:lnTo>
                  <a:lnTo>
                    <a:pt x="53" y="185"/>
                  </a:lnTo>
                  <a:lnTo>
                    <a:pt x="57" y="189"/>
                  </a:lnTo>
                  <a:lnTo>
                    <a:pt x="61" y="190"/>
                  </a:lnTo>
                  <a:lnTo>
                    <a:pt x="67" y="191"/>
                  </a:lnTo>
                  <a:lnTo>
                    <a:pt x="71" y="191"/>
                  </a:lnTo>
                  <a:lnTo>
                    <a:pt x="81" y="190"/>
                  </a:lnTo>
                  <a:lnTo>
                    <a:pt x="89" y="184"/>
                  </a:lnTo>
                  <a:lnTo>
                    <a:pt x="96" y="177"/>
                  </a:lnTo>
                  <a:lnTo>
                    <a:pt x="97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3" y="148"/>
                  </a:lnTo>
                  <a:lnTo>
                    <a:pt x="89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59" y="128"/>
                  </a:lnTo>
                  <a:lnTo>
                    <a:pt x="45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6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3" y="75"/>
                  </a:lnTo>
                  <a:lnTo>
                    <a:pt x="3" y="62"/>
                  </a:lnTo>
                  <a:lnTo>
                    <a:pt x="4" y="43"/>
                  </a:lnTo>
                  <a:lnTo>
                    <a:pt x="11" y="28"/>
                  </a:lnTo>
                  <a:lnTo>
                    <a:pt x="21" y="15"/>
                  </a:lnTo>
                  <a:lnTo>
                    <a:pt x="33" y="6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/>
            <p:cNvSpPr>
              <a:spLocks noEditPoints="1"/>
            </p:cNvSpPr>
            <p:nvPr userDrawn="1"/>
          </p:nvSpPr>
          <p:spPr bwMode="auto">
            <a:xfrm>
              <a:off x="6545" y="1950"/>
              <a:ext cx="73" cy="111"/>
            </a:xfrm>
            <a:custGeom>
              <a:avLst/>
              <a:gdLst>
                <a:gd name="T0" fmla="*/ 66 w 146"/>
                <a:gd name="T1" fmla="*/ 32 h 222"/>
                <a:gd name="T2" fmla="*/ 58 w 146"/>
                <a:gd name="T3" fmla="*/ 36 h 222"/>
                <a:gd name="T4" fmla="*/ 50 w 146"/>
                <a:gd name="T5" fmla="*/ 44 h 222"/>
                <a:gd name="T6" fmla="*/ 46 w 146"/>
                <a:gd name="T7" fmla="*/ 61 h 222"/>
                <a:gd name="T8" fmla="*/ 43 w 146"/>
                <a:gd name="T9" fmla="*/ 91 h 222"/>
                <a:gd name="T10" fmla="*/ 43 w 146"/>
                <a:gd name="T11" fmla="*/ 131 h 222"/>
                <a:gd name="T12" fmla="*/ 46 w 146"/>
                <a:gd name="T13" fmla="*/ 162 h 222"/>
                <a:gd name="T14" fmla="*/ 50 w 146"/>
                <a:gd name="T15" fmla="*/ 179 h 222"/>
                <a:gd name="T16" fmla="*/ 58 w 146"/>
                <a:gd name="T17" fmla="*/ 186 h 222"/>
                <a:gd name="T18" fmla="*/ 66 w 146"/>
                <a:gd name="T19" fmla="*/ 191 h 222"/>
                <a:gd name="T20" fmla="*/ 79 w 146"/>
                <a:gd name="T21" fmla="*/ 191 h 222"/>
                <a:gd name="T22" fmla="*/ 88 w 146"/>
                <a:gd name="T23" fmla="*/ 186 h 222"/>
                <a:gd name="T24" fmla="*/ 95 w 146"/>
                <a:gd name="T25" fmla="*/ 179 h 222"/>
                <a:gd name="T26" fmla="*/ 100 w 146"/>
                <a:gd name="T27" fmla="*/ 162 h 222"/>
                <a:gd name="T28" fmla="*/ 102 w 146"/>
                <a:gd name="T29" fmla="*/ 131 h 222"/>
                <a:gd name="T30" fmla="*/ 102 w 146"/>
                <a:gd name="T31" fmla="*/ 91 h 222"/>
                <a:gd name="T32" fmla="*/ 100 w 146"/>
                <a:gd name="T33" fmla="*/ 61 h 222"/>
                <a:gd name="T34" fmla="*/ 95 w 146"/>
                <a:gd name="T35" fmla="*/ 44 h 222"/>
                <a:gd name="T36" fmla="*/ 88 w 146"/>
                <a:gd name="T37" fmla="*/ 36 h 222"/>
                <a:gd name="T38" fmla="*/ 79 w 146"/>
                <a:gd name="T39" fmla="*/ 32 h 222"/>
                <a:gd name="T40" fmla="*/ 73 w 146"/>
                <a:gd name="T41" fmla="*/ 0 h 222"/>
                <a:gd name="T42" fmla="*/ 101 w 146"/>
                <a:gd name="T43" fmla="*/ 3 h 222"/>
                <a:gd name="T44" fmla="*/ 124 w 146"/>
                <a:gd name="T45" fmla="*/ 18 h 222"/>
                <a:gd name="T46" fmla="*/ 139 w 146"/>
                <a:gd name="T47" fmla="*/ 47 h 222"/>
                <a:gd name="T48" fmla="*/ 145 w 146"/>
                <a:gd name="T49" fmla="*/ 88 h 222"/>
                <a:gd name="T50" fmla="*/ 145 w 146"/>
                <a:gd name="T51" fmla="*/ 135 h 222"/>
                <a:gd name="T52" fmla="*/ 139 w 146"/>
                <a:gd name="T53" fmla="*/ 176 h 222"/>
                <a:gd name="T54" fmla="*/ 124 w 146"/>
                <a:gd name="T55" fmla="*/ 205 h 222"/>
                <a:gd name="T56" fmla="*/ 101 w 146"/>
                <a:gd name="T57" fmla="*/ 219 h 222"/>
                <a:gd name="T58" fmla="*/ 73 w 146"/>
                <a:gd name="T59" fmla="*/ 222 h 222"/>
                <a:gd name="T60" fmla="*/ 45 w 146"/>
                <a:gd name="T61" fmla="*/ 219 h 222"/>
                <a:gd name="T62" fmla="*/ 21 w 146"/>
                <a:gd name="T63" fmla="*/ 205 h 222"/>
                <a:gd name="T64" fmla="*/ 6 w 146"/>
                <a:gd name="T65" fmla="*/ 176 h 222"/>
                <a:gd name="T66" fmla="*/ 1 w 146"/>
                <a:gd name="T67" fmla="*/ 135 h 222"/>
                <a:gd name="T68" fmla="*/ 1 w 146"/>
                <a:gd name="T69" fmla="*/ 88 h 222"/>
                <a:gd name="T70" fmla="*/ 6 w 146"/>
                <a:gd name="T71" fmla="*/ 47 h 222"/>
                <a:gd name="T72" fmla="*/ 21 w 146"/>
                <a:gd name="T73" fmla="*/ 18 h 222"/>
                <a:gd name="T74" fmla="*/ 45 w 146"/>
                <a:gd name="T75" fmla="*/ 3 h 222"/>
                <a:gd name="T76" fmla="*/ 73 w 146"/>
                <a:gd name="T7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6" h="222">
                  <a:moveTo>
                    <a:pt x="73" y="31"/>
                  </a:moveTo>
                  <a:lnTo>
                    <a:pt x="66" y="32"/>
                  </a:lnTo>
                  <a:lnTo>
                    <a:pt x="62" y="33"/>
                  </a:lnTo>
                  <a:lnTo>
                    <a:pt x="58" y="36"/>
                  </a:lnTo>
                  <a:lnTo>
                    <a:pt x="53" y="40"/>
                  </a:lnTo>
                  <a:lnTo>
                    <a:pt x="50" y="44"/>
                  </a:lnTo>
                  <a:lnTo>
                    <a:pt x="48" y="49"/>
                  </a:lnTo>
                  <a:lnTo>
                    <a:pt x="46" y="61"/>
                  </a:lnTo>
                  <a:lnTo>
                    <a:pt x="44" y="74"/>
                  </a:lnTo>
                  <a:lnTo>
                    <a:pt x="43" y="91"/>
                  </a:lnTo>
                  <a:lnTo>
                    <a:pt x="43" y="111"/>
                  </a:lnTo>
                  <a:lnTo>
                    <a:pt x="43" y="131"/>
                  </a:lnTo>
                  <a:lnTo>
                    <a:pt x="44" y="149"/>
                  </a:lnTo>
                  <a:lnTo>
                    <a:pt x="46" y="162"/>
                  </a:lnTo>
                  <a:lnTo>
                    <a:pt x="48" y="172"/>
                  </a:lnTo>
                  <a:lnTo>
                    <a:pt x="50" y="179"/>
                  </a:lnTo>
                  <a:lnTo>
                    <a:pt x="53" y="183"/>
                  </a:lnTo>
                  <a:lnTo>
                    <a:pt x="58" y="186"/>
                  </a:lnTo>
                  <a:lnTo>
                    <a:pt x="62" y="189"/>
                  </a:lnTo>
                  <a:lnTo>
                    <a:pt x="66" y="191"/>
                  </a:lnTo>
                  <a:lnTo>
                    <a:pt x="73" y="191"/>
                  </a:lnTo>
                  <a:lnTo>
                    <a:pt x="79" y="191"/>
                  </a:lnTo>
                  <a:lnTo>
                    <a:pt x="84" y="189"/>
                  </a:lnTo>
                  <a:lnTo>
                    <a:pt x="88" y="186"/>
                  </a:lnTo>
                  <a:lnTo>
                    <a:pt x="92" y="183"/>
                  </a:lnTo>
                  <a:lnTo>
                    <a:pt x="95" y="179"/>
                  </a:lnTo>
                  <a:lnTo>
                    <a:pt x="97" y="172"/>
                  </a:lnTo>
                  <a:lnTo>
                    <a:pt x="100" y="162"/>
                  </a:lnTo>
                  <a:lnTo>
                    <a:pt x="102" y="149"/>
                  </a:lnTo>
                  <a:lnTo>
                    <a:pt x="102" y="131"/>
                  </a:lnTo>
                  <a:lnTo>
                    <a:pt x="103" y="111"/>
                  </a:lnTo>
                  <a:lnTo>
                    <a:pt x="102" y="91"/>
                  </a:lnTo>
                  <a:lnTo>
                    <a:pt x="102" y="74"/>
                  </a:lnTo>
                  <a:lnTo>
                    <a:pt x="100" y="61"/>
                  </a:lnTo>
                  <a:lnTo>
                    <a:pt x="97" y="49"/>
                  </a:lnTo>
                  <a:lnTo>
                    <a:pt x="95" y="44"/>
                  </a:lnTo>
                  <a:lnTo>
                    <a:pt x="92" y="40"/>
                  </a:lnTo>
                  <a:lnTo>
                    <a:pt x="88" y="36"/>
                  </a:lnTo>
                  <a:lnTo>
                    <a:pt x="84" y="33"/>
                  </a:lnTo>
                  <a:lnTo>
                    <a:pt x="79" y="32"/>
                  </a:lnTo>
                  <a:lnTo>
                    <a:pt x="73" y="31"/>
                  </a:lnTo>
                  <a:close/>
                  <a:moveTo>
                    <a:pt x="73" y="0"/>
                  </a:moveTo>
                  <a:lnTo>
                    <a:pt x="88" y="1"/>
                  </a:lnTo>
                  <a:lnTo>
                    <a:pt x="101" y="3"/>
                  </a:lnTo>
                  <a:lnTo>
                    <a:pt x="111" y="8"/>
                  </a:lnTo>
                  <a:lnTo>
                    <a:pt x="124" y="18"/>
                  </a:lnTo>
                  <a:lnTo>
                    <a:pt x="134" y="31"/>
                  </a:lnTo>
                  <a:lnTo>
                    <a:pt x="139" y="47"/>
                  </a:lnTo>
                  <a:lnTo>
                    <a:pt x="144" y="67"/>
                  </a:lnTo>
                  <a:lnTo>
                    <a:pt x="145" y="88"/>
                  </a:lnTo>
                  <a:lnTo>
                    <a:pt x="146" y="111"/>
                  </a:lnTo>
                  <a:lnTo>
                    <a:pt x="145" y="135"/>
                  </a:lnTo>
                  <a:lnTo>
                    <a:pt x="144" y="156"/>
                  </a:lnTo>
                  <a:lnTo>
                    <a:pt x="139" y="176"/>
                  </a:lnTo>
                  <a:lnTo>
                    <a:pt x="134" y="192"/>
                  </a:lnTo>
                  <a:lnTo>
                    <a:pt x="124" y="205"/>
                  </a:lnTo>
                  <a:lnTo>
                    <a:pt x="111" y="214"/>
                  </a:lnTo>
                  <a:lnTo>
                    <a:pt x="101" y="219"/>
                  </a:lnTo>
                  <a:lnTo>
                    <a:pt x="88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1" y="192"/>
                  </a:lnTo>
                  <a:lnTo>
                    <a:pt x="6" y="176"/>
                  </a:lnTo>
                  <a:lnTo>
                    <a:pt x="2" y="156"/>
                  </a:lnTo>
                  <a:lnTo>
                    <a:pt x="1" y="135"/>
                  </a:lnTo>
                  <a:lnTo>
                    <a:pt x="0" y="111"/>
                  </a:lnTo>
                  <a:lnTo>
                    <a:pt x="1" y="88"/>
                  </a:lnTo>
                  <a:lnTo>
                    <a:pt x="2" y="67"/>
                  </a:lnTo>
                  <a:lnTo>
                    <a:pt x="6" y="47"/>
                  </a:lnTo>
                  <a:lnTo>
                    <a:pt x="11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6630" y="1952"/>
              <a:ext cx="68" cy="109"/>
            </a:xfrm>
            <a:custGeom>
              <a:avLst/>
              <a:gdLst>
                <a:gd name="T0" fmla="*/ 0 w 136"/>
                <a:gd name="T1" fmla="*/ 0 h 218"/>
                <a:gd name="T2" fmla="*/ 43 w 136"/>
                <a:gd name="T3" fmla="*/ 0 h 218"/>
                <a:gd name="T4" fmla="*/ 43 w 136"/>
                <a:gd name="T5" fmla="*/ 150 h 218"/>
                <a:gd name="T6" fmla="*/ 43 w 136"/>
                <a:gd name="T7" fmla="*/ 158 h 218"/>
                <a:gd name="T8" fmla="*/ 44 w 136"/>
                <a:gd name="T9" fmla="*/ 164 h 218"/>
                <a:gd name="T10" fmla="*/ 45 w 136"/>
                <a:gd name="T11" fmla="*/ 171 h 218"/>
                <a:gd name="T12" fmla="*/ 48 w 136"/>
                <a:gd name="T13" fmla="*/ 176 h 218"/>
                <a:gd name="T14" fmla="*/ 51 w 136"/>
                <a:gd name="T15" fmla="*/ 180 h 218"/>
                <a:gd name="T16" fmla="*/ 56 w 136"/>
                <a:gd name="T17" fmla="*/ 185 h 218"/>
                <a:gd name="T18" fmla="*/ 59 w 136"/>
                <a:gd name="T19" fmla="*/ 186 h 218"/>
                <a:gd name="T20" fmla="*/ 63 w 136"/>
                <a:gd name="T21" fmla="*/ 187 h 218"/>
                <a:gd name="T22" fmla="*/ 68 w 136"/>
                <a:gd name="T23" fmla="*/ 187 h 218"/>
                <a:gd name="T24" fmla="*/ 73 w 136"/>
                <a:gd name="T25" fmla="*/ 187 h 218"/>
                <a:gd name="T26" fmla="*/ 77 w 136"/>
                <a:gd name="T27" fmla="*/ 186 h 218"/>
                <a:gd name="T28" fmla="*/ 80 w 136"/>
                <a:gd name="T29" fmla="*/ 185 h 218"/>
                <a:gd name="T30" fmla="*/ 85 w 136"/>
                <a:gd name="T31" fmla="*/ 180 h 218"/>
                <a:gd name="T32" fmla="*/ 88 w 136"/>
                <a:gd name="T33" fmla="*/ 176 h 218"/>
                <a:gd name="T34" fmla="*/ 91 w 136"/>
                <a:gd name="T35" fmla="*/ 171 h 218"/>
                <a:gd name="T36" fmla="*/ 92 w 136"/>
                <a:gd name="T37" fmla="*/ 164 h 218"/>
                <a:gd name="T38" fmla="*/ 93 w 136"/>
                <a:gd name="T39" fmla="*/ 158 h 218"/>
                <a:gd name="T40" fmla="*/ 93 w 136"/>
                <a:gd name="T41" fmla="*/ 150 h 218"/>
                <a:gd name="T42" fmla="*/ 93 w 136"/>
                <a:gd name="T43" fmla="*/ 0 h 218"/>
                <a:gd name="T44" fmla="*/ 136 w 136"/>
                <a:gd name="T45" fmla="*/ 0 h 218"/>
                <a:gd name="T46" fmla="*/ 136 w 136"/>
                <a:gd name="T47" fmla="*/ 150 h 218"/>
                <a:gd name="T48" fmla="*/ 135 w 136"/>
                <a:gd name="T49" fmla="*/ 168 h 218"/>
                <a:gd name="T50" fmla="*/ 131 w 136"/>
                <a:gd name="T51" fmla="*/ 183 h 218"/>
                <a:gd name="T52" fmla="*/ 124 w 136"/>
                <a:gd name="T53" fmla="*/ 195 h 218"/>
                <a:gd name="T54" fmla="*/ 116 w 136"/>
                <a:gd name="T55" fmla="*/ 205 h 218"/>
                <a:gd name="T56" fmla="*/ 105 w 136"/>
                <a:gd name="T57" fmla="*/ 212 h 218"/>
                <a:gd name="T58" fmla="*/ 93 w 136"/>
                <a:gd name="T59" fmla="*/ 216 h 218"/>
                <a:gd name="T60" fmla="*/ 68 w 136"/>
                <a:gd name="T61" fmla="*/ 218 h 218"/>
                <a:gd name="T62" fmla="*/ 43 w 136"/>
                <a:gd name="T63" fmla="*/ 216 h 218"/>
                <a:gd name="T64" fmla="*/ 31 w 136"/>
                <a:gd name="T65" fmla="*/ 212 h 218"/>
                <a:gd name="T66" fmla="*/ 21 w 136"/>
                <a:gd name="T67" fmla="*/ 206 h 218"/>
                <a:gd name="T68" fmla="*/ 11 w 136"/>
                <a:gd name="T69" fmla="*/ 197 h 218"/>
                <a:gd name="T70" fmla="*/ 5 w 136"/>
                <a:gd name="T71" fmla="*/ 185 h 218"/>
                <a:gd name="T72" fmla="*/ 1 w 136"/>
                <a:gd name="T73" fmla="*/ 169 h 218"/>
                <a:gd name="T74" fmla="*/ 0 w 136"/>
                <a:gd name="T75" fmla="*/ 150 h 218"/>
                <a:gd name="T76" fmla="*/ 0 w 136"/>
                <a:gd name="T7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3" y="158"/>
                  </a:lnTo>
                  <a:lnTo>
                    <a:pt x="44" y="164"/>
                  </a:lnTo>
                  <a:lnTo>
                    <a:pt x="45" y="171"/>
                  </a:lnTo>
                  <a:lnTo>
                    <a:pt x="48" y="176"/>
                  </a:lnTo>
                  <a:lnTo>
                    <a:pt x="51" y="180"/>
                  </a:lnTo>
                  <a:lnTo>
                    <a:pt x="56" y="185"/>
                  </a:lnTo>
                  <a:lnTo>
                    <a:pt x="59" y="186"/>
                  </a:lnTo>
                  <a:lnTo>
                    <a:pt x="63" y="187"/>
                  </a:lnTo>
                  <a:lnTo>
                    <a:pt x="68" y="187"/>
                  </a:lnTo>
                  <a:lnTo>
                    <a:pt x="73" y="187"/>
                  </a:lnTo>
                  <a:lnTo>
                    <a:pt x="77" y="186"/>
                  </a:lnTo>
                  <a:lnTo>
                    <a:pt x="80" y="185"/>
                  </a:lnTo>
                  <a:lnTo>
                    <a:pt x="85" y="180"/>
                  </a:lnTo>
                  <a:lnTo>
                    <a:pt x="88" y="176"/>
                  </a:lnTo>
                  <a:lnTo>
                    <a:pt x="91" y="171"/>
                  </a:lnTo>
                  <a:lnTo>
                    <a:pt x="92" y="164"/>
                  </a:lnTo>
                  <a:lnTo>
                    <a:pt x="93" y="158"/>
                  </a:lnTo>
                  <a:lnTo>
                    <a:pt x="93" y="150"/>
                  </a:lnTo>
                  <a:lnTo>
                    <a:pt x="93" y="0"/>
                  </a:lnTo>
                  <a:lnTo>
                    <a:pt x="136" y="0"/>
                  </a:lnTo>
                  <a:lnTo>
                    <a:pt x="136" y="150"/>
                  </a:lnTo>
                  <a:lnTo>
                    <a:pt x="135" y="168"/>
                  </a:lnTo>
                  <a:lnTo>
                    <a:pt x="131" y="183"/>
                  </a:lnTo>
                  <a:lnTo>
                    <a:pt x="124" y="195"/>
                  </a:lnTo>
                  <a:lnTo>
                    <a:pt x="116" y="205"/>
                  </a:lnTo>
                  <a:lnTo>
                    <a:pt x="105" y="212"/>
                  </a:lnTo>
                  <a:lnTo>
                    <a:pt x="93" y="216"/>
                  </a:lnTo>
                  <a:lnTo>
                    <a:pt x="68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1" y="206"/>
                  </a:lnTo>
                  <a:lnTo>
                    <a:pt x="11" y="197"/>
                  </a:lnTo>
                  <a:lnTo>
                    <a:pt x="5" y="185"/>
                  </a:lnTo>
                  <a:lnTo>
                    <a:pt x="1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/>
            <p:cNvSpPr>
              <a:spLocks noEditPoints="1"/>
            </p:cNvSpPr>
            <p:nvPr userDrawn="1"/>
          </p:nvSpPr>
          <p:spPr bwMode="auto">
            <a:xfrm>
              <a:off x="6712" y="1952"/>
              <a:ext cx="73" cy="107"/>
            </a:xfrm>
            <a:custGeom>
              <a:avLst/>
              <a:gdLst>
                <a:gd name="T0" fmla="*/ 43 w 146"/>
                <a:gd name="T1" fmla="*/ 31 h 215"/>
                <a:gd name="T2" fmla="*/ 43 w 146"/>
                <a:gd name="T3" fmla="*/ 94 h 215"/>
                <a:gd name="T4" fmla="*/ 60 w 146"/>
                <a:gd name="T5" fmla="*/ 94 h 215"/>
                <a:gd name="T6" fmla="*/ 74 w 146"/>
                <a:gd name="T7" fmla="*/ 92 h 215"/>
                <a:gd name="T8" fmla="*/ 85 w 146"/>
                <a:gd name="T9" fmla="*/ 86 h 215"/>
                <a:gd name="T10" fmla="*/ 90 w 146"/>
                <a:gd name="T11" fmla="*/ 80 h 215"/>
                <a:gd name="T12" fmla="*/ 93 w 146"/>
                <a:gd name="T13" fmla="*/ 72 h 215"/>
                <a:gd name="T14" fmla="*/ 94 w 146"/>
                <a:gd name="T15" fmla="*/ 61 h 215"/>
                <a:gd name="T16" fmla="*/ 92 w 146"/>
                <a:gd name="T17" fmla="*/ 49 h 215"/>
                <a:gd name="T18" fmla="*/ 86 w 146"/>
                <a:gd name="T19" fmla="*/ 39 h 215"/>
                <a:gd name="T20" fmla="*/ 77 w 146"/>
                <a:gd name="T21" fmla="*/ 33 h 215"/>
                <a:gd name="T22" fmla="*/ 64 w 146"/>
                <a:gd name="T23" fmla="*/ 31 h 215"/>
                <a:gd name="T24" fmla="*/ 43 w 146"/>
                <a:gd name="T25" fmla="*/ 31 h 215"/>
                <a:gd name="T26" fmla="*/ 0 w 146"/>
                <a:gd name="T27" fmla="*/ 0 h 215"/>
                <a:gd name="T28" fmla="*/ 80 w 146"/>
                <a:gd name="T29" fmla="*/ 0 h 215"/>
                <a:gd name="T30" fmla="*/ 96 w 146"/>
                <a:gd name="T31" fmla="*/ 1 h 215"/>
                <a:gd name="T32" fmla="*/ 110 w 146"/>
                <a:gd name="T33" fmla="*/ 5 h 215"/>
                <a:gd name="T34" fmla="*/ 122 w 146"/>
                <a:gd name="T35" fmla="*/ 13 h 215"/>
                <a:gd name="T36" fmla="*/ 130 w 146"/>
                <a:gd name="T37" fmla="*/ 24 h 215"/>
                <a:gd name="T38" fmla="*/ 135 w 146"/>
                <a:gd name="T39" fmla="*/ 38 h 215"/>
                <a:gd name="T40" fmla="*/ 137 w 146"/>
                <a:gd name="T41" fmla="*/ 55 h 215"/>
                <a:gd name="T42" fmla="*/ 135 w 146"/>
                <a:gd name="T43" fmla="*/ 74 h 215"/>
                <a:gd name="T44" fmla="*/ 128 w 146"/>
                <a:gd name="T45" fmla="*/ 91 h 215"/>
                <a:gd name="T46" fmla="*/ 121 w 146"/>
                <a:gd name="T47" fmla="*/ 98 h 215"/>
                <a:gd name="T48" fmla="*/ 112 w 146"/>
                <a:gd name="T49" fmla="*/ 105 h 215"/>
                <a:gd name="T50" fmla="*/ 101 w 146"/>
                <a:gd name="T51" fmla="*/ 108 h 215"/>
                <a:gd name="T52" fmla="*/ 101 w 146"/>
                <a:gd name="T53" fmla="*/ 109 h 215"/>
                <a:gd name="T54" fmla="*/ 115 w 146"/>
                <a:gd name="T55" fmla="*/ 112 h 215"/>
                <a:gd name="T56" fmla="*/ 125 w 146"/>
                <a:gd name="T57" fmla="*/ 119 h 215"/>
                <a:gd name="T58" fmla="*/ 130 w 146"/>
                <a:gd name="T59" fmla="*/ 129 h 215"/>
                <a:gd name="T60" fmla="*/ 134 w 146"/>
                <a:gd name="T61" fmla="*/ 146 h 215"/>
                <a:gd name="T62" fmla="*/ 135 w 146"/>
                <a:gd name="T63" fmla="*/ 152 h 215"/>
                <a:gd name="T64" fmla="*/ 135 w 146"/>
                <a:gd name="T65" fmla="*/ 159 h 215"/>
                <a:gd name="T66" fmla="*/ 135 w 146"/>
                <a:gd name="T67" fmla="*/ 166 h 215"/>
                <a:gd name="T68" fmla="*/ 136 w 146"/>
                <a:gd name="T69" fmla="*/ 175 h 215"/>
                <a:gd name="T70" fmla="*/ 136 w 146"/>
                <a:gd name="T71" fmla="*/ 190 h 215"/>
                <a:gd name="T72" fmla="*/ 137 w 146"/>
                <a:gd name="T73" fmla="*/ 201 h 215"/>
                <a:gd name="T74" fmla="*/ 138 w 146"/>
                <a:gd name="T75" fmla="*/ 205 h 215"/>
                <a:gd name="T76" fmla="*/ 140 w 146"/>
                <a:gd name="T77" fmla="*/ 208 h 215"/>
                <a:gd name="T78" fmla="*/ 142 w 146"/>
                <a:gd name="T79" fmla="*/ 210 h 215"/>
                <a:gd name="T80" fmla="*/ 146 w 146"/>
                <a:gd name="T81" fmla="*/ 213 h 215"/>
                <a:gd name="T82" fmla="*/ 146 w 146"/>
                <a:gd name="T83" fmla="*/ 215 h 215"/>
                <a:gd name="T84" fmla="*/ 98 w 146"/>
                <a:gd name="T85" fmla="*/ 215 h 215"/>
                <a:gd name="T86" fmla="*/ 96 w 146"/>
                <a:gd name="T87" fmla="*/ 209 h 215"/>
                <a:gd name="T88" fmla="*/ 94 w 146"/>
                <a:gd name="T89" fmla="*/ 204 h 215"/>
                <a:gd name="T90" fmla="*/ 93 w 146"/>
                <a:gd name="T91" fmla="*/ 199 h 215"/>
                <a:gd name="T92" fmla="*/ 93 w 146"/>
                <a:gd name="T93" fmla="*/ 192 h 215"/>
                <a:gd name="T94" fmla="*/ 92 w 146"/>
                <a:gd name="T95" fmla="*/ 151 h 215"/>
                <a:gd name="T96" fmla="*/ 90 w 146"/>
                <a:gd name="T97" fmla="*/ 139 h 215"/>
                <a:gd name="T98" fmla="*/ 85 w 146"/>
                <a:gd name="T99" fmla="*/ 131 h 215"/>
                <a:gd name="T100" fmla="*/ 78 w 146"/>
                <a:gd name="T101" fmla="*/ 125 h 215"/>
                <a:gd name="T102" fmla="*/ 66 w 146"/>
                <a:gd name="T103" fmla="*/ 124 h 215"/>
                <a:gd name="T104" fmla="*/ 43 w 146"/>
                <a:gd name="T105" fmla="*/ 124 h 215"/>
                <a:gd name="T106" fmla="*/ 43 w 146"/>
                <a:gd name="T107" fmla="*/ 215 h 215"/>
                <a:gd name="T108" fmla="*/ 0 w 146"/>
                <a:gd name="T109" fmla="*/ 215 h 215"/>
                <a:gd name="T110" fmla="*/ 0 w 146"/>
                <a:gd name="T1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6" h="215">
                  <a:moveTo>
                    <a:pt x="43" y="31"/>
                  </a:moveTo>
                  <a:lnTo>
                    <a:pt x="43" y="94"/>
                  </a:lnTo>
                  <a:lnTo>
                    <a:pt x="60" y="94"/>
                  </a:lnTo>
                  <a:lnTo>
                    <a:pt x="74" y="92"/>
                  </a:lnTo>
                  <a:lnTo>
                    <a:pt x="85" y="86"/>
                  </a:lnTo>
                  <a:lnTo>
                    <a:pt x="90" y="80"/>
                  </a:lnTo>
                  <a:lnTo>
                    <a:pt x="93" y="72"/>
                  </a:lnTo>
                  <a:lnTo>
                    <a:pt x="94" y="61"/>
                  </a:lnTo>
                  <a:lnTo>
                    <a:pt x="92" y="49"/>
                  </a:lnTo>
                  <a:lnTo>
                    <a:pt x="86" y="39"/>
                  </a:lnTo>
                  <a:lnTo>
                    <a:pt x="77" y="33"/>
                  </a:lnTo>
                  <a:lnTo>
                    <a:pt x="64" y="31"/>
                  </a:lnTo>
                  <a:lnTo>
                    <a:pt x="43" y="31"/>
                  </a:lnTo>
                  <a:close/>
                  <a:moveTo>
                    <a:pt x="0" y="0"/>
                  </a:moveTo>
                  <a:lnTo>
                    <a:pt x="80" y="0"/>
                  </a:lnTo>
                  <a:lnTo>
                    <a:pt x="96" y="1"/>
                  </a:lnTo>
                  <a:lnTo>
                    <a:pt x="110" y="5"/>
                  </a:lnTo>
                  <a:lnTo>
                    <a:pt x="122" y="13"/>
                  </a:lnTo>
                  <a:lnTo>
                    <a:pt x="130" y="24"/>
                  </a:lnTo>
                  <a:lnTo>
                    <a:pt x="135" y="38"/>
                  </a:lnTo>
                  <a:lnTo>
                    <a:pt x="137" y="55"/>
                  </a:lnTo>
                  <a:lnTo>
                    <a:pt x="135" y="74"/>
                  </a:lnTo>
                  <a:lnTo>
                    <a:pt x="128" y="91"/>
                  </a:lnTo>
                  <a:lnTo>
                    <a:pt x="121" y="98"/>
                  </a:lnTo>
                  <a:lnTo>
                    <a:pt x="112" y="105"/>
                  </a:lnTo>
                  <a:lnTo>
                    <a:pt x="101" y="108"/>
                  </a:lnTo>
                  <a:lnTo>
                    <a:pt x="101" y="109"/>
                  </a:lnTo>
                  <a:lnTo>
                    <a:pt x="115" y="112"/>
                  </a:lnTo>
                  <a:lnTo>
                    <a:pt x="125" y="119"/>
                  </a:lnTo>
                  <a:lnTo>
                    <a:pt x="130" y="129"/>
                  </a:lnTo>
                  <a:lnTo>
                    <a:pt x="134" y="146"/>
                  </a:lnTo>
                  <a:lnTo>
                    <a:pt x="135" y="152"/>
                  </a:lnTo>
                  <a:lnTo>
                    <a:pt x="135" y="159"/>
                  </a:lnTo>
                  <a:lnTo>
                    <a:pt x="135" y="166"/>
                  </a:lnTo>
                  <a:lnTo>
                    <a:pt x="136" y="175"/>
                  </a:lnTo>
                  <a:lnTo>
                    <a:pt x="136" y="190"/>
                  </a:lnTo>
                  <a:lnTo>
                    <a:pt x="137" y="201"/>
                  </a:lnTo>
                  <a:lnTo>
                    <a:pt x="138" y="205"/>
                  </a:lnTo>
                  <a:lnTo>
                    <a:pt x="140" y="208"/>
                  </a:lnTo>
                  <a:lnTo>
                    <a:pt x="142" y="210"/>
                  </a:lnTo>
                  <a:lnTo>
                    <a:pt x="146" y="213"/>
                  </a:lnTo>
                  <a:lnTo>
                    <a:pt x="146" y="215"/>
                  </a:lnTo>
                  <a:lnTo>
                    <a:pt x="98" y="215"/>
                  </a:lnTo>
                  <a:lnTo>
                    <a:pt x="96" y="209"/>
                  </a:lnTo>
                  <a:lnTo>
                    <a:pt x="94" y="204"/>
                  </a:lnTo>
                  <a:lnTo>
                    <a:pt x="93" y="199"/>
                  </a:lnTo>
                  <a:lnTo>
                    <a:pt x="93" y="192"/>
                  </a:lnTo>
                  <a:lnTo>
                    <a:pt x="92" y="151"/>
                  </a:lnTo>
                  <a:lnTo>
                    <a:pt x="90" y="139"/>
                  </a:lnTo>
                  <a:lnTo>
                    <a:pt x="85" y="131"/>
                  </a:lnTo>
                  <a:lnTo>
                    <a:pt x="78" y="125"/>
                  </a:lnTo>
                  <a:lnTo>
                    <a:pt x="66" y="124"/>
                  </a:lnTo>
                  <a:lnTo>
                    <a:pt x="43" y="124"/>
                  </a:lnTo>
                  <a:lnTo>
                    <a:pt x="43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6832" y="1952"/>
              <a:ext cx="59" cy="107"/>
            </a:xfrm>
            <a:custGeom>
              <a:avLst/>
              <a:gdLst>
                <a:gd name="T0" fmla="*/ 0 w 120"/>
                <a:gd name="T1" fmla="*/ 0 h 215"/>
                <a:gd name="T2" fmla="*/ 120 w 120"/>
                <a:gd name="T3" fmla="*/ 0 h 215"/>
                <a:gd name="T4" fmla="*/ 120 w 120"/>
                <a:gd name="T5" fmla="*/ 36 h 215"/>
                <a:gd name="T6" fmla="*/ 43 w 120"/>
                <a:gd name="T7" fmla="*/ 36 h 215"/>
                <a:gd name="T8" fmla="*/ 43 w 120"/>
                <a:gd name="T9" fmla="*/ 86 h 215"/>
                <a:gd name="T10" fmla="*/ 115 w 120"/>
                <a:gd name="T11" fmla="*/ 86 h 215"/>
                <a:gd name="T12" fmla="*/ 115 w 120"/>
                <a:gd name="T13" fmla="*/ 122 h 215"/>
                <a:gd name="T14" fmla="*/ 43 w 120"/>
                <a:gd name="T15" fmla="*/ 122 h 215"/>
                <a:gd name="T16" fmla="*/ 43 w 120"/>
                <a:gd name="T17" fmla="*/ 215 h 215"/>
                <a:gd name="T18" fmla="*/ 0 w 120"/>
                <a:gd name="T19" fmla="*/ 215 h 215"/>
                <a:gd name="T20" fmla="*/ 0 w 120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215">
                  <a:moveTo>
                    <a:pt x="0" y="0"/>
                  </a:moveTo>
                  <a:lnTo>
                    <a:pt x="120" y="0"/>
                  </a:lnTo>
                  <a:lnTo>
                    <a:pt x="120" y="36"/>
                  </a:lnTo>
                  <a:lnTo>
                    <a:pt x="43" y="36"/>
                  </a:lnTo>
                  <a:lnTo>
                    <a:pt x="43" y="86"/>
                  </a:lnTo>
                  <a:lnTo>
                    <a:pt x="115" y="86"/>
                  </a:lnTo>
                  <a:lnTo>
                    <a:pt x="115" y="122"/>
                  </a:lnTo>
                  <a:lnTo>
                    <a:pt x="43" y="122"/>
                  </a:lnTo>
                  <a:lnTo>
                    <a:pt x="43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/>
            <p:cNvSpPr>
              <a:spLocks noEditPoints="1"/>
            </p:cNvSpPr>
            <p:nvPr userDrawn="1"/>
          </p:nvSpPr>
          <p:spPr bwMode="auto">
            <a:xfrm>
              <a:off x="6899" y="1950"/>
              <a:ext cx="73" cy="111"/>
            </a:xfrm>
            <a:custGeom>
              <a:avLst/>
              <a:gdLst>
                <a:gd name="T0" fmla="*/ 66 w 145"/>
                <a:gd name="T1" fmla="*/ 32 h 222"/>
                <a:gd name="T2" fmla="*/ 57 w 145"/>
                <a:gd name="T3" fmla="*/ 36 h 222"/>
                <a:gd name="T4" fmla="*/ 50 w 145"/>
                <a:gd name="T5" fmla="*/ 44 h 222"/>
                <a:gd name="T6" fmla="*/ 45 w 145"/>
                <a:gd name="T7" fmla="*/ 61 h 222"/>
                <a:gd name="T8" fmla="*/ 43 w 145"/>
                <a:gd name="T9" fmla="*/ 91 h 222"/>
                <a:gd name="T10" fmla="*/ 43 w 145"/>
                <a:gd name="T11" fmla="*/ 131 h 222"/>
                <a:gd name="T12" fmla="*/ 45 w 145"/>
                <a:gd name="T13" fmla="*/ 162 h 222"/>
                <a:gd name="T14" fmla="*/ 50 w 145"/>
                <a:gd name="T15" fmla="*/ 179 h 222"/>
                <a:gd name="T16" fmla="*/ 57 w 145"/>
                <a:gd name="T17" fmla="*/ 186 h 222"/>
                <a:gd name="T18" fmla="*/ 66 w 145"/>
                <a:gd name="T19" fmla="*/ 191 h 222"/>
                <a:gd name="T20" fmla="*/ 78 w 145"/>
                <a:gd name="T21" fmla="*/ 191 h 222"/>
                <a:gd name="T22" fmla="*/ 88 w 145"/>
                <a:gd name="T23" fmla="*/ 186 h 222"/>
                <a:gd name="T24" fmla="*/ 94 w 145"/>
                <a:gd name="T25" fmla="*/ 179 h 222"/>
                <a:gd name="T26" fmla="*/ 100 w 145"/>
                <a:gd name="T27" fmla="*/ 162 h 222"/>
                <a:gd name="T28" fmla="*/ 102 w 145"/>
                <a:gd name="T29" fmla="*/ 131 h 222"/>
                <a:gd name="T30" fmla="*/ 102 w 145"/>
                <a:gd name="T31" fmla="*/ 91 h 222"/>
                <a:gd name="T32" fmla="*/ 100 w 145"/>
                <a:gd name="T33" fmla="*/ 61 h 222"/>
                <a:gd name="T34" fmla="*/ 94 w 145"/>
                <a:gd name="T35" fmla="*/ 44 h 222"/>
                <a:gd name="T36" fmla="*/ 88 w 145"/>
                <a:gd name="T37" fmla="*/ 36 h 222"/>
                <a:gd name="T38" fmla="*/ 78 w 145"/>
                <a:gd name="T39" fmla="*/ 32 h 222"/>
                <a:gd name="T40" fmla="*/ 72 w 145"/>
                <a:gd name="T41" fmla="*/ 0 h 222"/>
                <a:gd name="T42" fmla="*/ 100 w 145"/>
                <a:gd name="T43" fmla="*/ 3 h 222"/>
                <a:gd name="T44" fmla="*/ 123 w 145"/>
                <a:gd name="T45" fmla="*/ 18 h 222"/>
                <a:gd name="T46" fmla="*/ 140 w 145"/>
                <a:gd name="T47" fmla="*/ 47 h 222"/>
                <a:gd name="T48" fmla="*/ 145 w 145"/>
                <a:gd name="T49" fmla="*/ 88 h 222"/>
                <a:gd name="T50" fmla="*/ 145 w 145"/>
                <a:gd name="T51" fmla="*/ 135 h 222"/>
                <a:gd name="T52" fmla="*/ 140 w 145"/>
                <a:gd name="T53" fmla="*/ 176 h 222"/>
                <a:gd name="T54" fmla="*/ 123 w 145"/>
                <a:gd name="T55" fmla="*/ 205 h 222"/>
                <a:gd name="T56" fmla="*/ 100 w 145"/>
                <a:gd name="T57" fmla="*/ 219 h 222"/>
                <a:gd name="T58" fmla="*/ 72 w 145"/>
                <a:gd name="T59" fmla="*/ 222 h 222"/>
                <a:gd name="T60" fmla="*/ 44 w 145"/>
                <a:gd name="T61" fmla="*/ 219 h 222"/>
                <a:gd name="T62" fmla="*/ 21 w 145"/>
                <a:gd name="T63" fmla="*/ 205 h 222"/>
                <a:gd name="T64" fmla="*/ 5 w 145"/>
                <a:gd name="T65" fmla="*/ 176 h 222"/>
                <a:gd name="T66" fmla="*/ 0 w 145"/>
                <a:gd name="T67" fmla="*/ 135 h 222"/>
                <a:gd name="T68" fmla="*/ 0 w 145"/>
                <a:gd name="T69" fmla="*/ 88 h 222"/>
                <a:gd name="T70" fmla="*/ 5 w 145"/>
                <a:gd name="T71" fmla="*/ 47 h 222"/>
                <a:gd name="T72" fmla="*/ 21 w 145"/>
                <a:gd name="T73" fmla="*/ 18 h 222"/>
                <a:gd name="T74" fmla="*/ 44 w 145"/>
                <a:gd name="T75" fmla="*/ 3 h 222"/>
                <a:gd name="T76" fmla="*/ 72 w 145"/>
                <a:gd name="T7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5" h="222">
                  <a:moveTo>
                    <a:pt x="72" y="31"/>
                  </a:moveTo>
                  <a:lnTo>
                    <a:pt x="66" y="32"/>
                  </a:lnTo>
                  <a:lnTo>
                    <a:pt x="61" y="33"/>
                  </a:lnTo>
                  <a:lnTo>
                    <a:pt x="57" y="36"/>
                  </a:lnTo>
                  <a:lnTo>
                    <a:pt x="54" y="40"/>
                  </a:lnTo>
                  <a:lnTo>
                    <a:pt x="50" y="44"/>
                  </a:lnTo>
                  <a:lnTo>
                    <a:pt x="48" y="49"/>
                  </a:lnTo>
                  <a:lnTo>
                    <a:pt x="45" y="61"/>
                  </a:lnTo>
                  <a:lnTo>
                    <a:pt x="44" y="74"/>
                  </a:lnTo>
                  <a:lnTo>
                    <a:pt x="43" y="91"/>
                  </a:lnTo>
                  <a:lnTo>
                    <a:pt x="43" y="111"/>
                  </a:lnTo>
                  <a:lnTo>
                    <a:pt x="43" y="131"/>
                  </a:lnTo>
                  <a:lnTo>
                    <a:pt x="44" y="149"/>
                  </a:lnTo>
                  <a:lnTo>
                    <a:pt x="45" y="162"/>
                  </a:lnTo>
                  <a:lnTo>
                    <a:pt x="48" y="172"/>
                  </a:lnTo>
                  <a:lnTo>
                    <a:pt x="50" y="179"/>
                  </a:lnTo>
                  <a:lnTo>
                    <a:pt x="54" y="183"/>
                  </a:lnTo>
                  <a:lnTo>
                    <a:pt x="57" y="186"/>
                  </a:lnTo>
                  <a:lnTo>
                    <a:pt x="61" y="189"/>
                  </a:lnTo>
                  <a:lnTo>
                    <a:pt x="66" y="191"/>
                  </a:lnTo>
                  <a:lnTo>
                    <a:pt x="72" y="191"/>
                  </a:lnTo>
                  <a:lnTo>
                    <a:pt x="78" y="191"/>
                  </a:lnTo>
                  <a:lnTo>
                    <a:pt x="84" y="189"/>
                  </a:lnTo>
                  <a:lnTo>
                    <a:pt x="88" y="186"/>
                  </a:lnTo>
                  <a:lnTo>
                    <a:pt x="91" y="183"/>
                  </a:lnTo>
                  <a:lnTo>
                    <a:pt x="94" y="179"/>
                  </a:lnTo>
                  <a:lnTo>
                    <a:pt x="97" y="172"/>
                  </a:lnTo>
                  <a:lnTo>
                    <a:pt x="100" y="162"/>
                  </a:lnTo>
                  <a:lnTo>
                    <a:pt x="101" y="149"/>
                  </a:lnTo>
                  <a:lnTo>
                    <a:pt x="102" y="131"/>
                  </a:lnTo>
                  <a:lnTo>
                    <a:pt x="102" y="111"/>
                  </a:lnTo>
                  <a:lnTo>
                    <a:pt x="102" y="91"/>
                  </a:lnTo>
                  <a:lnTo>
                    <a:pt x="101" y="74"/>
                  </a:lnTo>
                  <a:lnTo>
                    <a:pt x="100" y="61"/>
                  </a:lnTo>
                  <a:lnTo>
                    <a:pt x="97" y="49"/>
                  </a:lnTo>
                  <a:lnTo>
                    <a:pt x="94" y="44"/>
                  </a:lnTo>
                  <a:lnTo>
                    <a:pt x="91" y="40"/>
                  </a:lnTo>
                  <a:lnTo>
                    <a:pt x="88" y="36"/>
                  </a:lnTo>
                  <a:lnTo>
                    <a:pt x="84" y="33"/>
                  </a:lnTo>
                  <a:lnTo>
                    <a:pt x="78" y="32"/>
                  </a:lnTo>
                  <a:lnTo>
                    <a:pt x="72" y="31"/>
                  </a:lnTo>
                  <a:close/>
                  <a:moveTo>
                    <a:pt x="72" y="0"/>
                  </a:moveTo>
                  <a:lnTo>
                    <a:pt x="87" y="1"/>
                  </a:lnTo>
                  <a:lnTo>
                    <a:pt x="100" y="3"/>
                  </a:lnTo>
                  <a:lnTo>
                    <a:pt x="111" y="8"/>
                  </a:lnTo>
                  <a:lnTo>
                    <a:pt x="123" y="18"/>
                  </a:lnTo>
                  <a:lnTo>
                    <a:pt x="133" y="31"/>
                  </a:lnTo>
                  <a:lnTo>
                    <a:pt x="140" y="47"/>
                  </a:lnTo>
                  <a:lnTo>
                    <a:pt x="143" y="67"/>
                  </a:lnTo>
                  <a:lnTo>
                    <a:pt x="145" y="88"/>
                  </a:lnTo>
                  <a:lnTo>
                    <a:pt x="145" y="111"/>
                  </a:lnTo>
                  <a:lnTo>
                    <a:pt x="145" y="135"/>
                  </a:lnTo>
                  <a:lnTo>
                    <a:pt x="143" y="156"/>
                  </a:lnTo>
                  <a:lnTo>
                    <a:pt x="140" y="176"/>
                  </a:lnTo>
                  <a:lnTo>
                    <a:pt x="133" y="192"/>
                  </a:lnTo>
                  <a:lnTo>
                    <a:pt x="123" y="205"/>
                  </a:lnTo>
                  <a:lnTo>
                    <a:pt x="111" y="214"/>
                  </a:lnTo>
                  <a:lnTo>
                    <a:pt x="100" y="219"/>
                  </a:lnTo>
                  <a:lnTo>
                    <a:pt x="87" y="221"/>
                  </a:lnTo>
                  <a:lnTo>
                    <a:pt x="72" y="222"/>
                  </a:lnTo>
                  <a:lnTo>
                    <a:pt x="57" y="221"/>
                  </a:lnTo>
                  <a:lnTo>
                    <a:pt x="44" y="219"/>
                  </a:lnTo>
                  <a:lnTo>
                    <a:pt x="33" y="214"/>
                  </a:lnTo>
                  <a:lnTo>
                    <a:pt x="21" y="205"/>
                  </a:lnTo>
                  <a:lnTo>
                    <a:pt x="12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2" y="31"/>
                  </a:lnTo>
                  <a:lnTo>
                    <a:pt x="21" y="18"/>
                  </a:lnTo>
                  <a:lnTo>
                    <a:pt x="33" y="8"/>
                  </a:lnTo>
                  <a:lnTo>
                    <a:pt x="44" y="3"/>
                  </a:lnTo>
                  <a:lnTo>
                    <a:pt x="57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4"/>
            <p:cNvSpPr>
              <a:spLocks/>
            </p:cNvSpPr>
            <p:nvPr userDrawn="1"/>
          </p:nvSpPr>
          <p:spPr bwMode="auto">
            <a:xfrm>
              <a:off x="6982" y="1950"/>
              <a:ext cx="71" cy="111"/>
            </a:xfrm>
            <a:custGeom>
              <a:avLst/>
              <a:gdLst>
                <a:gd name="T0" fmla="*/ 87 w 141"/>
                <a:gd name="T1" fmla="*/ 1 h 222"/>
                <a:gd name="T2" fmla="*/ 108 w 141"/>
                <a:gd name="T3" fmla="*/ 7 h 222"/>
                <a:gd name="T4" fmla="*/ 129 w 141"/>
                <a:gd name="T5" fmla="*/ 27 h 222"/>
                <a:gd name="T6" fmla="*/ 137 w 141"/>
                <a:gd name="T7" fmla="*/ 51 h 222"/>
                <a:gd name="T8" fmla="*/ 95 w 141"/>
                <a:gd name="T9" fmla="*/ 76 h 222"/>
                <a:gd name="T10" fmla="*/ 93 w 141"/>
                <a:gd name="T11" fmla="*/ 50 h 222"/>
                <a:gd name="T12" fmla="*/ 85 w 141"/>
                <a:gd name="T13" fmla="*/ 36 h 222"/>
                <a:gd name="T14" fmla="*/ 70 w 141"/>
                <a:gd name="T15" fmla="*/ 31 h 222"/>
                <a:gd name="T16" fmla="*/ 60 w 141"/>
                <a:gd name="T17" fmla="*/ 33 h 222"/>
                <a:gd name="T18" fmla="*/ 53 w 141"/>
                <a:gd name="T19" fmla="*/ 40 h 222"/>
                <a:gd name="T20" fmla="*/ 48 w 141"/>
                <a:gd name="T21" fmla="*/ 50 h 222"/>
                <a:gd name="T22" fmla="*/ 44 w 141"/>
                <a:gd name="T23" fmla="*/ 75 h 222"/>
                <a:gd name="T24" fmla="*/ 43 w 141"/>
                <a:gd name="T25" fmla="*/ 114 h 222"/>
                <a:gd name="T26" fmla="*/ 44 w 141"/>
                <a:gd name="T27" fmla="*/ 154 h 222"/>
                <a:gd name="T28" fmla="*/ 49 w 141"/>
                <a:gd name="T29" fmla="*/ 177 h 222"/>
                <a:gd name="T30" fmla="*/ 54 w 141"/>
                <a:gd name="T31" fmla="*/ 185 h 222"/>
                <a:gd name="T32" fmla="*/ 62 w 141"/>
                <a:gd name="T33" fmla="*/ 190 h 222"/>
                <a:gd name="T34" fmla="*/ 71 w 141"/>
                <a:gd name="T35" fmla="*/ 191 h 222"/>
                <a:gd name="T36" fmla="*/ 81 w 141"/>
                <a:gd name="T37" fmla="*/ 189 h 222"/>
                <a:gd name="T38" fmla="*/ 87 w 141"/>
                <a:gd name="T39" fmla="*/ 184 h 222"/>
                <a:gd name="T40" fmla="*/ 92 w 141"/>
                <a:gd name="T41" fmla="*/ 177 h 222"/>
                <a:gd name="T42" fmla="*/ 95 w 141"/>
                <a:gd name="T43" fmla="*/ 165 h 222"/>
                <a:gd name="T44" fmla="*/ 98 w 141"/>
                <a:gd name="T45" fmla="*/ 137 h 222"/>
                <a:gd name="T46" fmla="*/ 139 w 141"/>
                <a:gd name="T47" fmla="*/ 154 h 222"/>
                <a:gd name="T48" fmla="*/ 134 w 141"/>
                <a:gd name="T49" fmla="*/ 184 h 222"/>
                <a:gd name="T50" fmla="*/ 119 w 141"/>
                <a:gd name="T51" fmla="*/ 208 h 222"/>
                <a:gd name="T52" fmla="*/ 92 w 141"/>
                <a:gd name="T53" fmla="*/ 221 h 222"/>
                <a:gd name="T54" fmla="*/ 57 w 141"/>
                <a:gd name="T55" fmla="*/ 221 h 222"/>
                <a:gd name="T56" fmla="*/ 34 w 141"/>
                <a:gd name="T57" fmla="*/ 214 h 222"/>
                <a:gd name="T58" fmla="*/ 11 w 141"/>
                <a:gd name="T59" fmla="*/ 192 h 222"/>
                <a:gd name="T60" fmla="*/ 2 w 141"/>
                <a:gd name="T61" fmla="*/ 156 h 222"/>
                <a:gd name="T62" fmla="*/ 0 w 141"/>
                <a:gd name="T63" fmla="*/ 111 h 222"/>
                <a:gd name="T64" fmla="*/ 2 w 141"/>
                <a:gd name="T65" fmla="*/ 67 h 222"/>
                <a:gd name="T66" fmla="*/ 11 w 141"/>
                <a:gd name="T67" fmla="*/ 31 h 222"/>
                <a:gd name="T68" fmla="*/ 34 w 141"/>
                <a:gd name="T69" fmla="*/ 8 h 222"/>
                <a:gd name="T70" fmla="*/ 57 w 141"/>
                <a:gd name="T71" fmla="*/ 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" h="222">
                  <a:moveTo>
                    <a:pt x="73" y="0"/>
                  </a:moveTo>
                  <a:lnTo>
                    <a:pt x="87" y="1"/>
                  </a:lnTo>
                  <a:lnTo>
                    <a:pt x="99" y="3"/>
                  </a:lnTo>
                  <a:lnTo>
                    <a:pt x="108" y="7"/>
                  </a:lnTo>
                  <a:lnTo>
                    <a:pt x="120" y="16"/>
                  </a:lnTo>
                  <a:lnTo>
                    <a:pt x="129" y="27"/>
                  </a:lnTo>
                  <a:lnTo>
                    <a:pt x="134" y="39"/>
                  </a:lnTo>
                  <a:lnTo>
                    <a:pt x="137" y="51"/>
                  </a:lnTo>
                  <a:lnTo>
                    <a:pt x="138" y="76"/>
                  </a:lnTo>
                  <a:lnTo>
                    <a:pt x="95" y="76"/>
                  </a:lnTo>
                  <a:lnTo>
                    <a:pt x="95" y="62"/>
                  </a:lnTo>
                  <a:lnTo>
                    <a:pt x="93" y="50"/>
                  </a:lnTo>
                  <a:lnTo>
                    <a:pt x="90" y="42"/>
                  </a:lnTo>
                  <a:lnTo>
                    <a:pt x="85" y="36"/>
                  </a:lnTo>
                  <a:lnTo>
                    <a:pt x="78" y="33"/>
                  </a:lnTo>
                  <a:lnTo>
                    <a:pt x="70" y="31"/>
                  </a:lnTo>
                  <a:lnTo>
                    <a:pt x="64" y="32"/>
                  </a:lnTo>
                  <a:lnTo>
                    <a:pt x="60" y="33"/>
                  </a:lnTo>
                  <a:lnTo>
                    <a:pt x="57" y="36"/>
                  </a:lnTo>
                  <a:lnTo>
                    <a:pt x="53" y="40"/>
                  </a:lnTo>
                  <a:lnTo>
                    <a:pt x="50" y="44"/>
                  </a:lnTo>
                  <a:lnTo>
                    <a:pt x="48" y="50"/>
                  </a:lnTo>
                  <a:lnTo>
                    <a:pt x="45" y="61"/>
                  </a:lnTo>
                  <a:lnTo>
                    <a:pt x="44" y="75"/>
                  </a:lnTo>
                  <a:lnTo>
                    <a:pt x="43" y="94"/>
                  </a:lnTo>
                  <a:lnTo>
                    <a:pt x="43" y="114"/>
                  </a:lnTo>
                  <a:lnTo>
                    <a:pt x="43" y="137"/>
                  </a:lnTo>
                  <a:lnTo>
                    <a:pt x="44" y="154"/>
                  </a:lnTo>
                  <a:lnTo>
                    <a:pt x="46" y="167"/>
                  </a:lnTo>
                  <a:lnTo>
                    <a:pt x="49" y="177"/>
                  </a:lnTo>
                  <a:lnTo>
                    <a:pt x="51" y="182"/>
                  </a:lnTo>
                  <a:lnTo>
                    <a:pt x="54" y="185"/>
                  </a:lnTo>
                  <a:lnTo>
                    <a:pt x="58" y="189"/>
                  </a:lnTo>
                  <a:lnTo>
                    <a:pt x="62" y="190"/>
                  </a:lnTo>
                  <a:lnTo>
                    <a:pt x="65" y="191"/>
                  </a:lnTo>
                  <a:lnTo>
                    <a:pt x="71" y="191"/>
                  </a:lnTo>
                  <a:lnTo>
                    <a:pt x="76" y="191"/>
                  </a:lnTo>
                  <a:lnTo>
                    <a:pt x="81" y="189"/>
                  </a:lnTo>
                  <a:lnTo>
                    <a:pt x="84" y="187"/>
                  </a:lnTo>
                  <a:lnTo>
                    <a:pt x="87" y="184"/>
                  </a:lnTo>
                  <a:lnTo>
                    <a:pt x="90" y="181"/>
                  </a:lnTo>
                  <a:lnTo>
                    <a:pt x="92" y="177"/>
                  </a:lnTo>
                  <a:lnTo>
                    <a:pt x="93" y="171"/>
                  </a:lnTo>
                  <a:lnTo>
                    <a:pt x="95" y="165"/>
                  </a:lnTo>
                  <a:lnTo>
                    <a:pt x="96" y="152"/>
                  </a:lnTo>
                  <a:lnTo>
                    <a:pt x="98" y="137"/>
                  </a:lnTo>
                  <a:lnTo>
                    <a:pt x="141" y="137"/>
                  </a:lnTo>
                  <a:lnTo>
                    <a:pt x="139" y="154"/>
                  </a:lnTo>
                  <a:lnTo>
                    <a:pt x="137" y="169"/>
                  </a:lnTo>
                  <a:lnTo>
                    <a:pt x="134" y="184"/>
                  </a:lnTo>
                  <a:lnTo>
                    <a:pt x="128" y="197"/>
                  </a:lnTo>
                  <a:lnTo>
                    <a:pt x="119" y="208"/>
                  </a:lnTo>
                  <a:lnTo>
                    <a:pt x="107" y="216"/>
                  </a:lnTo>
                  <a:lnTo>
                    <a:pt x="92" y="221"/>
                  </a:lnTo>
                  <a:lnTo>
                    <a:pt x="73" y="222"/>
                  </a:lnTo>
                  <a:lnTo>
                    <a:pt x="57" y="221"/>
                  </a:lnTo>
                  <a:lnTo>
                    <a:pt x="44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1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1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4" y="3"/>
                  </a:lnTo>
                  <a:lnTo>
                    <a:pt x="57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5"/>
            <p:cNvSpPr>
              <a:spLocks/>
            </p:cNvSpPr>
            <p:nvPr userDrawn="1"/>
          </p:nvSpPr>
          <p:spPr bwMode="auto">
            <a:xfrm>
              <a:off x="7064" y="1952"/>
              <a:ext cx="68" cy="109"/>
            </a:xfrm>
            <a:custGeom>
              <a:avLst/>
              <a:gdLst>
                <a:gd name="T0" fmla="*/ 0 w 137"/>
                <a:gd name="T1" fmla="*/ 0 h 218"/>
                <a:gd name="T2" fmla="*/ 43 w 137"/>
                <a:gd name="T3" fmla="*/ 0 h 218"/>
                <a:gd name="T4" fmla="*/ 43 w 137"/>
                <a:gd name="T5" fmla="*/ 150 h 218"/>
                <a:gd name="T6" fmla="*/ 44 w 137"/>
                <a:gd name="T7" fmla="*/ 158 h 218"/>
                <a:gd name="T8" fmla="*/ 44 w 137"/>
                <a:gd name="T9" fmla="*/ 164 h 218"/>
                <a:gd name="T10" fmla="*/ 46 w 137"/>
                <a:gd name="T11" fmla="*/ 171 h 218"/>
                <a:gd name="T12" fmla="*/ 49 w 137"/>
                <a:gd name="T13" fmla="*/ 176 h 218"/>
                <a:gd name="T14" fmla="*/ 51 w 137"/>
                <a:gd name="T15" fmla="*/ 179 h 218"/>
                <a:gd name="T16" fmla="*/ 53 w 137"/>
                <a:gd name="T17" fmla="*/ 182 h 218"/>
                <a:gd name="T18" fmla="*/ 56 w 137"/>
                <a:gd name="T19" fmla="*/ 185 h 218"/>
                <a:gd name="T20" fmla="*/ 60 w 137"/>
                <a:gd name="T21" fmla="*/ 186 h 218"/>
                <a:gd name="T22" fmla="*/ 64 w 137"/>
                <a:gd name="T23" fmla="*/ 187 h 218"/>
                <a:gd name="T24" fmla="*/ 69 w 137"/>
                <a:gd name="T25" fmla="*/ 187 h 218"/>
                <a:gd name="T26" fmla="*/ 73 w 137"/>
                <a:gd name="T27" fmla="*/ 187 h 218"/>
                <a:gd name="T28" fmla="*/ 78 w 137"/>
                <a:gd name="T29" fmla="*/ 186 h 218"/>
                <a:gd name="T30" fmla="*/ 82 w 137"/>
                <a:gd name="T31" fmla="*/ 185 h 218"/>
                <a:gd name="T32" fmla="*/ 86 w 137"/>
                <a:gd name="T33" fmla="*/ 180 h 218"/>
                <a:gd name="T34" fmla="*/ 89 w 137"/>
                <a:gd name="T35" fmla="*/ 176 h 218"/>
                <a:gd name="T36" fmla="*/ 92 w 137"/>
                <a:gd name="T37" fmla="*/ 171 h 218"/>
                <a:gd name="T38" fmla="*/ 93 w 137"/>
                <a:gd name="T39" fmla="*/ 164 h 218"/>
                <a:gd name="T40" fmla="*/ 94 w 137"/>
                <a:gd name="T41" fmla="*/ 158 h 218"/>
                <a:gd name="T42" fmla="*/ 94 w 137"/>
                <a:gd name="T43" fmla="*/ 150 h 218"/>
                <a:gd name="T44" fmla="*/ 94 w 137"/>
                <a:gd name="T45" fmla="*/ 0 h 218"/>
                <a:gd name="T46" fmla="*/ 137 w 137"/>
                <a:gd name="T47" fmla="*/ 0 h 218"/>
                <a:gd name="T48" fmla="*/ 137 w 137"/>
                <a:gd name="T49" fmla="*/ 150 h 218"/>
                <a:gd name="T50" fmla="*/ 136 w 137"/>
                <a:gd name="T51" fmla="*/ 168 h 218"/>
                <a:gd name="T52" fmla="*/ 131 w 137"/>
                <a:gd name="T53" fmla="*/ 183 h 218"/>
                <a:gd name="T54" fmla="*/ 125 w 137"/>
                <a:gd name="T55" fmla="*/ 195 h 218"/>
                <a:gd name="T56" fmla="*/ 116 w 137"/>
                <a:gd name="T57" fmla="*/ 205 h 218"/>
                <a:gd name="T58" fmla="*/ 106 w 137"/>
                <a:gd name="T59" fmla="*/ 212 h 218"/>
                <a:gd name="T60" fmla="*/ 95 w 137"/>
                <a:gd name="T61" fmla="*/ 216 h 218"/>
                <a:gd name="T62" fmla="*/ 69 w 137"/>
                <a:gd name="T63" fmla="*/ 218 h 218"/>
                <a:gd name="T64" fmla="*/ 43 w 137"/>
                <a:gd name="T65" fmla="*/ 216 h 218"/>
                <a:gd name="T66" fmla="*/ 31 w 137"/>
                <a:gd name="T67" fmla="*/ 212 h 218"/>
                <a:gd name="T68" fmla="*/ 22 w 137"/>
                <a:gd name="T69" fmla="*/ 206 h 218"/>
                <a:gd name="T70" fmla="*/ 13 w 137"/>
                <a:gd name="T71" fmla="*/ 197 h 218"/>
                <a:gd name="T72" fmla="*/ 7 w 137"/>
                <a:gd name="T73" fmla="*/ 185 h 218"/>
                <a:gd name="T74" fmla="*/ 2 w 137"/>
                <a:gd name="T75" fmla="*/ 169 h 218"/>
                <a:gd name="T76" fmla="*/ 0 w 137"/>
                <a:gd name="T77" fmla="*/ 150 h 218"/>
                <a:gd name="T78" fmla="*/ 0 w 137"/>
                <a:gd name="T7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7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4" y="158"/>
                  </a:lnTo>
                  <a:lnTo>
                    <a:pt x="44" y="164"/>
                  </a:lnTo>
                  <a:lnTo>
                    <a:pt x="46" y="171"/>
                  </a:lnTo>
                  <a:lnTo>
                    <a:pt x="49" y="176"/>
                  </a:lnTo>
                  <a:lnTo>
                    <a:pt x="51" y="179"/>
                  </a:lnTo>
                  <a:lnTo>
                    <a:pt x="53" y="182"/>
                  </a:lnTo>
                  <a:lnTo>
                    <a:pt x="56" y="185"/>
                  </a:lnTo>
                  <a:lnTo>
                    <a:pt x="60" y="186"/>
                  </a:lnTo>
                  <a:lnTo>
                    <a:pt x="64" y="187"/>
                  </a:lnTo>
                  <a:lnTo>
                    <a:pt x="69" y="187"/>
                  </a:lnTo>
                  <a:lnTo>
                    <a:pt x="73" y="187"/>
                  </a:lnTo>
                  <a:lnTo>
                    <a:pt x="78" y="186"/>
                  </a:lnTo>
                  <a:lnTo>
                    <a:pt x="82" y="185"/>
                  </a:lnTo>
                  <a:lnTo>
                    <a:pt x="86" y="180"/>
                  </a:lnTo>
                  <a:lnTo>
                    <a:pt x="89" y="176"/>
                  </a:lnTo>
                  <a:lnTo>
                    <a:pt x="92" y="171"/>
                  </a:lnTo>
                  <a:lnTo>
                    <a:pt x="93" y="164"/>
                  </a:lnTo>
                  <a:lnTo>
                    <a:pt x="94" y="158"/>
                  </a:lnTo>
                  <a:lnTo>
                    <a:pt x="94" y="150"/>
                  </a:lnTo>
                  <a:lnTo>
                    <a:pt x="94" y="0"/>
                  </a:lnTo>
                  <a:lnTo>
                    <a:pt x="137" y="0"/>
                  </a:lnTo>
                  <a:lnTo>
                    <a:pt x="137" y="150"/>
                  </a:lnTo>
                  <a:lnTo>
                    <a:pt x="136" y="168"/>
                  </a:lnTo>
                  <a:lnTo>
                    <a:pt x="131" y="183"/>
                  </a:lnTo>
                  <a:lnTo>
                    <a:pt x="125" y="195"/>
                  </a:lnTo>
                  <a:lnTo>
                    <a:pt x="116" y="205"/>
                  </a:lnTo>
                  <a:lnTo>
                    <a:pt x="106" y="212"/>
                  </a:lnTo>
                  <a:lnTo>
                    <a:pt x="95" y="216"/>
                  </a:lnTo>
                  <a:lnTo>
                    <a:pt x="69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2" y="206"/>
                  </a:lnTo>
                  <a:lnTo>
                    <a:pt x="13" y="197"/>
                  </a:lnTo>
                  <a:lnTo>
                    <a:pt x="7" y="185"/>
                  </a:lnTo>
                  <a:lnTo>
                    <a:pt x="2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6"/>
            <p:cNvSpPr>
              <a:spLocks/>
            </p:cNvSpPr>
            <p:nvPr userDrawn="1"/>
          </p:nvSpPr>
          <p:spPr bwMode="auto">
            <a:xfrm>
              <a:off x="7142" y="1950"/>
              <a:ext cx="71" cy="111"/>
            </a:xfrm>
            <a:custGeom>
              <a:avLst/>
              <a:gdLst>
                <a:gd name="T0" fmla="*/ 83 w 143"/>
                <a:gd name="T1" fmla="*/ 1 h 222"/>
                <a:gd name="T2" fmla="*/ 108 w 143"/>
                <a:gd name="T3" fmla="*/ 7 h 222"/>
                <a:gd name="T4" fmla="*/ 125 w 143"/>
                <a:gd name="T5" fmla="*/ 21 h 222"/>
                <a:gd name="T6" fmla="*/ 135 w 143"/>
                <a:gd name="T7" fmla="*/ 43 h 222"/>
                <a:gd name="T8" fmla="*/ 136 w 143"/>
                <a:gd name="T9" fmla="*/ 63 h 222"/>
                <a:gd name="T10" fmla="*/ 93 w 143"/>
                <a:gd name="T11" fmla="*/ 49 h 222"/>
                <a:gd name="T12" fmla="*/ 82 w 143"/>
                <a:gd name="T13" fmla="*/ 33 h 222"/>
                <a:gd name="T14" fmla="*/ 67 w 143"/>
                <a:gd name="T15" fmla="*/ 32 h 222"/>
                <a:gd name="T16" fmla="*/ 59 w 143"/>
                <a:gd name="T17" fmla="*/ 33 h 222"/>
                <a:gd name="T18" fmla="*/ 52 w 143"/>
                <a:gd name="T19" fmla="*/ 40 h 222"/>
                <a:gd name="T20" fmla="*/ 48 w 143"/>
                <a:gd name="T21" fmla="*/ 47 h 222"/>
                <a:gd name="T22" fmla="*/ 46 w 143"/>
                <a:gd name="T23" fmla="*/ 57 h 222"/>
                <a:gd name="T24" fmla="*/ 49 w 143"/>
                <a:gd name="T25" fmla="*/ 69 h 222"/>
                <a:gd name="T26" fmla="*/ 57 w 143"/>
                <a:gd name="T27" fmla="*/ 80 h 222"/>
                <a:gd name="T28" fmla="*/ 102 w 143"/>
                <a:gd name="T29" fmla="*/ 100 h 222"/>
                <a:gd name="T30" fmla="*/ 122 w 143"/>
                <a:gd name="T31" fmla="*/ 112 h 222"/>
                <a:gd name="T32" fmla="*/ 135 w 143"/>
                <a:gd name="T33" fmla="*/ 124 h 222"/>
                <a:gd name="T34" fmla="*/ 141 w 143"/>
                <a:gd name="T35" fmla="*/ 139 h 222"/>
                <a:gd name="T36" fmla="*/ 140 w 143"/>
                <a:gd name="T37" fmla="*/ 178 h 222"/>
                <a:gd name="T38" fmla="*/ 123 w 143"/>
                <a:gd name="T39" fmla="*/ 207 h 222"/>
                <a:gd name="T40" fmla="*/ 91 w 143"/>
                <a:gd name="T41" fmla="*/ 220 h 222"/>
                <a:gd name="T42" fmla="*/ 46 w 143"/>
                <a:gd name="T43" fmla="*/ 220 h 222"/>
                <a:gd name="T44" fmla="*/ 16 w 143"/>
                <a:gd name="T45" fmla="*/ 206 h 222"/>
                <a:gd name="T46" fmla="*/ 2 w 143"/>
                <a:gd name="T47" fmla="*/ 179 h 222"/>
                <a:gd name="T48" fmla="*/ 0 w 143"/>
                <a:gd name="T49" fmla="*/ 152 h 222"/>
                <a:gd name="T50" fmla="*/ 43 w 143"/>
                <a:gd name="T51" fmla="*/ 158 h 222"/>
                <a:gd name="T52" fmla="*/ 44 w 143"/>
                <a:gd name="T53" fmla="*/ 171 h 222"/>
                <a:gd name="T54" fmla="*/ 50 w 143"/>
                <a:gd name="T55" fmla="*/ 182 h 222"/>
                <a:gd name="T56" fmla="*/ 58 w 143"/>
                <a:gd name="T57" fmla="*/ 189 h 222"/>
                <a:gd name="T58" fmla="*/ 67 w 143"/>
                <a:gd name="T59" fmla="*/ 191 h 222"/>
                <a:gd name="T60" fmla="*/ 81 w 143"/>
                <a:gd name="T61" fmla="*/ 190 h 222"/>
                <a:gd name="T62" fmla="*/ 96 w 143"/>
                <a:gd name="T63" fmla="*/ 177 h 222"/>
                <a:gd name="T64" fmla="*/ 97 w 143"/>
                <a:gd name="T65" fmla="*/ 157 h 222"/>
                <a:gd name="T66" fmla="*/ 93 w 143"/>
                <a:gd name="T67" fmla="*/ 148 h 222"/>
                <a:gd name="T68" fmla="*/ 84 w 143"/>
                <a:gd name="T69" fmla="*/ 139 h 222"/>
                <a:gd name="T70" fmla="*/ 59 w 143"/>
                <a:gd name="T71" fmla="*/ 128 h 222"/>
                <a:gd name="T72" fmla="*/ 35 w 143"/>
                <a:gd name="T73" fmla="*/ 117 h 222"/>
                <a:gd name="T74" fmla="*/ 17 w 143"/>
                <a:gd name="T75" fmla="*/ 104 h 222"/>
                <a:gd name="T76" fmla="*/ 7 w 143"/>
                <a:gd name="T77" fmla="*/ 86 h 222"/>
                <a:gd name="T78" fmla="*/ 3 w 143"/>
                <a:gd name="T79" fmla="*/ 62 h 222"/>
                <a:gd name="T80" fmla="*/ 11 w 143"/>
                <a:gd name="T81" fmla="*/ 28 h 222"/>
                <a:gd name="T82" fmla="*/ 35 w 143"/>
                <a:gd name="T83" fmla="*/ 6 h 222"/>
                <a:gd name="T84" fmla="*/ 69 w 143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8" y="7"/>
                  </a:lnTo>
                  <a:lnTo>
                    <a:pt x="117" y="13"/>
                  </a:lnTo>
                  <a:lnTo>
                    <a:pt x="125" y="21"/>
                  </a:lnTo>
                  <a:lnTo>
                    <a:pt x="130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5" y="63"/>
                  </a:lnTo>
                  <a:lnTo>
                    <a:pt x="93" y="49"/>
                  </a:lnTo>
                  <a:lnTo>
                    <a:pt x="89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7" y="32"/>
                  </a:lnTo>
                  <a:lnTo>
                    <a:pt x="63" y="32"/>
                  </a:lnTo>
                  <a:lnTo>
                    <a:pt x="59" y="33"/>
                  </a:lnTo>
                  <a:lnTo>
                    <a:pt x="55" y="36"/>
                  </a:lnTo>
                  <a:lnTo>
                    <a:pt x="52" y="40"/>
                  </a:lnTo>
                  <a:lnTo>
                    <a:pt x="49" y="43"/>
                  </a:lnTo>
                  <a:lnTo>
                    <a:pt x="48" y="47"/>
                  </a:lnTo>
                  <a:lnTo>
                    <a:pt x="46" y="51"/>
                  </a:lnTo>
                  <a:lnTo>
                    <a:pt x="46" y="57"/>
                  </a:lnTo>
                  <a:lnTo>
                    <a:pt x="46" y="62"/>
                  </a:lnTo>
                  <a:lnTo>
                    <a:pt x="49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9" y="86"/>
                  </a:lnTo>
                  <a:lnTo>
                    <a:pt x="102" y="100"/>
                  </a:lnTo>
                  <a:lnTo>
                    <a:pt x="113" y="105"/>
                  </a:lnTo>
                  <a:lnTo>
                    <a:pt x="122" y="112"/>
                  </a:lnTo>
                  <a:lnTo>
                    <a:pt x="129" y="117"/>
                  </a:lnTo>
                  <a:lnTo>
                    <a:pt x="135" y="124"/>
                  </a:lnTo>
                  <a:lnTo>
                    <a:pt x="138" y="131"/>
                  </a:lnTo>
                  <a:lnTo>
                    <a:pt x="141" y="139"/>
                  </a:lnTo>
                  <a:lnTo>
                    <a:pt x="143" y="157"/>
                  </a:lnTo>
                  <a:lnTo>
                    <a:pt x="140" y="178"/>
                  </a:lnTo>
                  <a:lnTo>
                    <a:pt x="134" y="194"/>
                  </a:lnTo>
                  <a:lnTo>
                    <a:pt x="123" y="207"/>
                  </a:lnTo>
                  <a:lnTo>
                    <a:pt x="108" y="216"/>
                  </a:lnTo>
                  <a:lnTo>
                    <a:pt x="91" y="220"/>
                  </a:lnTo>
                  <a:lnTo>
                    <a:pt x="68" y="222"/>
                  </a:lnTo>
                  <a:lnTo>
                    <a:pt x="46" y="220"/>
                  </a:lnTo>
                  <a:lnTo>
                    <a:pt x="29" y="214"/>
                  </a:lnTo>
                  <a:lnTo>
                    <a:pt x="16" y="206"/>
                  </a:lnTo>
                  <a:lnTo>
                    <a:pt x="8" y="194"/>
                  </a:lnTo>
                  <a:lnTo>
                    <a:pt x="2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3" y="165"/>
                  </a:lnTo>
                  <a:lnTo>
                    <a:pt x="44" y="171"/>
                  </a:lnTo>
                  <a:lnTo>
                    <a:pt x="46" y="178"/>
                  </a:lnTo>
                  <a:lnTo>
                    <a:pt x="50" y="182"/>
                  </a:lnTo>
                  <a:lnTo>
                    <a:pt x="53" y="185"/>
                  </a:lnTo>
                  <a:lnTo>
                    <a:pt x="58" y="189"/>
                  </a:lnTo>
                  <a:lnTo>
                    <a:pt x="62" y="190"/>
                  </a:lnTo>
                  <a:lnTo>
                    <a:pt x="67" y="191"/>
                  </a:lnTo>
                  <a:lnTo>
                    <a:pt x="72" y="191"/>
                  </a:lnTo>
                  <a:lnTo>
                    <a:pt x="81" y="190"/>
                  </a:lnTo>
                  <a:lnTo>
                    <a:pt x="89" y="184"/>
                  </a:lnTo>
                  <a:lnTo>
                    <a:pt x="96" y="177"/>
                  </a:lnTo>
                  <a:lnTo>
                    <a:pt x="98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3" y="148"/>
                  </a:lnTo>
                  <a:lnTo>
                    <a:pt x="89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59" y="128"/>
                  </a:lnTo>
                  <a:lnTo>
                    <a:pt x="45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7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4" y="75"/>
                  </a:lnTo>
                  <a:lnTo>
                    <a:pt x="3" y="62"/>
                  </a:lnTo>
                  <a:lnTo>
                    <a:pt x="6" y="43"/>
                  </a:lnTo>
                  <a:lnTo>
                    <a:pt x="11" y="28"/>
                  </a:lnTo>
                  <a:lnTo>
                    <a:pt x="21" y="15"/>
                  </a:lnTo>
                  <a:lnTo>
                    <a:pt x="35" y="6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7"/>
            <p:cNvSpPr>
              <a:spLocks noEditPoints="1"/>
            </p:cNvSpPr>
            <p:nvPr userDrawn="1"/>
          </p:nvSpPr>
          <p:spPr bwMode="auto">
            <a:xfrm>
              <a:off x="5996" y="1548"/>
              <a:ext cx="1209" cy="194"/>
            </a:xfrm>
            <a:custGeom>
              <a:avLst/>
              <a:gdLst>
                <a:gd name="T0" fmla="*/ 1794 w 2416"/>
                <a:gd name="T1" fmla="*/ 222 h 386"/>
                <a:gd name="T2" fmla="*/ 1723 w 2416"/>
                <a:gd name="T3" fmla="*/ 276 h 386"/>
                <a:gd name="T4" fmla="*/ 1771 w 2416"/>
                <a:gd name="T5" fmla="*/ 348 h 386"/>
                <a:gd name="T6" fmla="*/ 1835 w 2416"/>
                <a:gd name="T7" fmla="*/ 281 h 386"/>
                <a:gd name="T8" fmla="*/ 1089 w 2416"/>
                <a:gd name="T9" fmla="*/ 217 h 386"/>
                <a:gd name="T10" fmla="*/ 1015 w 2416"/>
                <a:gd name="T11" fmla="*/ 258 h 386"/>
                <a:gd name="T12" fmla="*/ 1051 w 2416"/>
                <a:gd name="T13" fmla="*/ 348 h 386"/>
                <a:gd name="T14" fmla="*/ 1116 w 2416"/>
                <a:gd name="T15" fmla="*/ 294 h 386"/>
                <a:gd name="T16" fmla="*/ 2217 w 2416"/>
                <a:gd name="T17" fmla="*/ 168 h 386"/>
                <a:gd name="T18" fmla="*/ 2311 w 2416"/>
                <a:gd name="T19" fmla="*/ 110 h 386"/>
                <a:gd name="T20" fmla="*/ 448 w 2416"/>
                <a:gd name="T21" fmla="*/ 146 h 386"/>
                <a:gd name="T22" fmla="*/ 545 w 2416"/>
                <a:gd name="T23" fmla="*/ 116 h 386"/>
                <a:gd name="T24" fmla="*/ 1291 w 2416"/>
                <a:gd name="T25" fmla="*/ 100 h 386"/>
                <a:gd name="T26" fmla="*/ 1545 w 2416"/>
                <a:gd name="T27" fmla="*/ 307 h 386"/>
                <a:gd name="T28" fmla="*/ 1642 w 2416"/>
                <a:gd name="T29" fmla="*/ 89 h 386"/>
                <a:gd name="T30" fmla="*/ 1502 w 2416"/>
                <a:gd name="T31" fmla="*/ 377 h 386"/>
                <a:gd name="T32" fmla="*/ 1359 w 2416"/>
                <a:gd name="T33" fmla="*/ 381 h 386"/>
                <a:gd name="T34" fmla="*/ 1222 w 2416"/>
                <a:gd name="T35" fmla="*/ 84 h 386"/>
                <a:gd name="T36" fmla="*/ 876 w 2416"/>
                <a:gd name="T37" fmla="*/ 96 h 386"/>
                <a:gd name="T38" fmla="*/ 904 w 2416"/>
                <a:gd name="T39" fmla="*/ 100 h 386"/>
                <a:gd name="T40" fmla="*/ 851 w 2416"/>
                <a:gd name="T41" fmla="*/ 377 h 386"/>
                <a:gd name="T42" fmla="*/ 704 w 2416"/>
                <a:gd name="T43" fmla="*/ 381 h 386"/>
                <a:gd name="T44" fmla="*/ 681 w 2416"/>
                <a:gd name="T45" fmla="*/ 88 h 386"/>
                <a:gd name="T46" fmla="*/ 2396 w 2416"/>
                <a:gd name="T47" fmla="*/ 135 h 386"/>
                <a:gd name="T48" fmla="*/ 2232 w 2416"/>
                <a:gd name="T49" fmla="*/ 321 h 386"/>
                <a:gd name="T50" fmla="*/ 2373 w 2416"/>
                <a:gd name="T51" fmla="*/ 339 h 386"/>
                <a:gd name="T52" fmla="*/ 2284 w 2416"/>
                <a:gd name="T53" fmla="*/ 386 h 386"/>
                <a:gd name="T54" fmla="*/ 2150 w 2416"/>
                <a:gd name="T55" fmla="*/ 234 h 386"/>
                <a:gd name="T56" fmla="*/ 2256 w 2416"/>
                <a:gd name="T57" fmla="*/ 80 h 386"/>
                <a:gd name="T58" fmla="*/ 2068 w 2416"/>
                <a:gd name="T59" fmla="*/ 130 h 386"/>
                <a:gd name="T60" fmla="*/ 1980 w 2416"/>
                <a:gd name="T61" fmla="*/ 381 h 386"/>
                <a:gd name="T62" fmla="*/ 2064 w 2416"/>
                <a:gd name="T63" fmla="*/ 88 h 386"/>
                <a:gd name="T64" fmla="*/ 1879 w 2416"/>
                <a:gd name="T65" fmla="*/ 104 h 386"/>
                <a:gd name="T66" fmla="*/ 1910 w 2416"/>
                <a:gd name="T67" fmla="*/ 348 h 386"/>
                <a:gd name="T68" fmla="*/ 1862 w 2416"/>
                <a:gd name="T69" fmla="*/ 382 h 386"/>
                <a:gd name="T70" fmla="*/ 1778 w 2416"/>
                <a:gd name="T71" fmla="*/ 383 h 386"/>
                <a:gd name="T72" fmla="*/ 1666 w 2416"/>
                <a:gd name="T73" fmla="*/ 321 h 386"/>
                <a:gd name="T74" fmla="*/ 1741 w 2416"/>
                <a:gd name="T75" fmla="*/ 209 h 386"/>
                <a:gd name="T76" fmla="*/ 1834 w 2416"/>
                <a:gd name="T77" fmla="*/ 139 h 386"/>
                <a:gd name="T78" fmla="*/ 1743 w 2416"/>
                <a:gd name="T79" fmla="*/ 115 h 386"/>
                <a:gd name="T80" fmla="*/ 1762 w 2416"/>
                <a:gd name="T81" fmla="*/ 80 h 386"/>
                <a:gd name="T82" fmla="*/ 1170 w 2416"/>
                <a:gd name="T83" fmla="*/ 116 h 386"/>
                <a:gd name="T84" fmla="*/ 1201 w 2416"/>
                <a:gd name="T85" fmla="*/ 346 h 386"/>
                <a:gd name="T86" fmla="*/ 1136 w 2416"/>
                <a:gd name="T87" fmla="*/ 376 h 386"/>
                <a:gd name="T88" fmla="*/ 1044 w 2416"/>
                <a:gd name="T89" fmla="*/ 385 h 386"/>
                <a:gd name="T90" fmla="*/ 947 w 2416"/>
                <a:gd name="T91" fmla="*/ 302 h 386"/>
                <a:gd name="T92" fmla="*/ 1039 w 2416"/>
                <a:gd name="T93" fmla="*/ 205 h 386"/>
                <a:gd name="T94" fmla="*/ 1110 w 2416"/>
                <a:gd name="T95" fmla="*/ 128 h 386"/>
                <a:gd name="T96" fmla="*/ 1015 w 2416"/>
                <a:gd name="T97" fmla="*/ 121 h 386"/>
                <a:gd name="T98" fmla="*/ 1060 w 2416"/>
                <a:gd name="T99" fmla="*/ 77 h 386"/>
                <a:gd name="T100" fmla="*/ 619 w 2416"/>
                <a:gd name="T101" fmla="*/ 135 h 386"/>
                <a:gd name="T102" fmla="*/ 453 w 2416"/>
                <a:gd name="T103" fmla="*/ 317 h 386"/>
                <a:gd name="T104" fmla="*/ 576 w 2416"/>
                <a:gd name="T105" fmla="*/ 349 h 386"/>
                <a:gd name="T106" fmla="*/ 515 w 2416"/>
                <a:gd name="T107" fmla="*/ 386 h 386"/>
                <a:gd name="T108" fmla="*/ 376 w 2416"/>
                <a:gd name="T109" fmla="*/ 266 h 386"/>
                <a:gd name="T110" fmla="*/ 455 w 2416"/>
                <a:gd name="T111" fmla="*/ 87 h 386"/>
                <a:gd name="T112" fmla="*/ 233 w 2416"/>
                <a:gd name="T113" fmla="*/ 19 h 386"/>
                <a:gd name="T114" fmla="*/ 232 w 2416"/>
                <a:gd name="T115" fmla="*/ 373 h 386"/>
                <a:gd name="T116" fmla="*/ 3 w 2416"/>
                <a:gd name="T117" fmla="*/ 37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16" h="386">
                  <a:moveTo>
                    <a:pt x="1835" y="204"/>
                  </a:moveTo>
                  <a:lnTo>
                    <a:pt x="1829" y="206"/>
                  </a:lnTo>
                  <a:lnTo>
                    <a:pt x="1825" y="209"/>
                  </a:lnTo>
                  <a:lnTo>
                    <a:pt x="1821" y="211"/>
                  </a:lnTo>
                  <a:lnTo>
                    <a:pt x="1819" y="212"/>
                  </a:lnTo>
                  <a:lnTo>
                    <a:pt x="1814" y="214"/>
                  </a:lnTo>
                  <a:lnTo>
                    <a:pt x="1806" y="217"/>
                  </a:lnTo>
                  <a:lnTo>
                    <a:pt x="1794" y="222"/>
                  </a:lnTo>
                  <a:lnTo>
                    <a:pt x="1778" y="228"/>
                  </a:lnTo>
                  <a:lnTo>
                    <a:pt x="1777" y="228"/>
                  </a:lnTo>
                  <a:lnTo>
                    <a:pt x="1776" y="228"/>
                  </a:lnTo>
                  <a:lnTo>
                    <a:pt x="1775" y="228"/>
                  </a:lnTo>
                  <a:lnTo>
                    <a:pt x="1756" y="237"/>
                  </a:lnTo>
                  <a:lnTo>
                    <a:pt x="1742" y="247"/>
                  </a:lnTo>
                  <a:lnTo>
                    <a:pt x="1733" y="258"/>
                  </a:lnTo>
                  <a:lnTo>
                    <a:pt x="1723" y="276"/>
                  </a:lnTo>
                  <a:lnTo>
                    <a:pt x="1721" y="295"/>
                  </a:lnTo>
                  <a:lnTo>
                    <a:pt x="1722" y="310"/>
                  </a:lnTo>
                  <a:lnTo>
                    <a:pt x="1726" y="322"/>
                  </a:lnTo>
                  <a:lnTo>
                    <a:pt x="1734" y="333"/>
                  </a:lnTo>
                  <a:lnTo>
                    <a:pt x="1743" y="342"/>
                  </a:lnTo>
                  <a:lnTo>
                    <a:pt x="1755" y="347"/>
                  </a:lnTo>
                  <a:lnTo>
                    <a:pt x="1769" y="348"/>
                  </a:lnTo>
                  <a:lnTo>
                    <a:pt x="1771" y="348"/>
                  </a:lnTo>
                  <a:lnTo>
                    <a:pt x="1775" y="347"/>
                  </a:lnTo>
                  <a:lnTo>
                    <a:pt x="1778" y="347"/>
                  </a:lnTo>
                  <a:lnTo>
                    <a:pt x="1795" y="343"/>
                  </a:lnTo>
                  <a:lnTo>
                    <a:pt x="1810" y="333"/>
                  </a:lnTo>
                  <a:lnTo>
                    <a:pt x="1822" y="320"/>
                  </a:lnTo>
                  <a:lnTo>
                    <a:pt x="1829" y="307"/>
                  </a:lnTo>
                  <a:lnTo>
                    <a:pt x="1834" y="294"/>
                  </a:lnTo>
                  <a:lnTo>
                    <a:pt x="1835" y="281"/>
                  </a:lnTo>
                  <a:lnTo>
                    <a:pt x="1835" y="204"/>
                  </a:lnTo>
                  <a:close/>
                  <a:moveTo>
                    <a:pt x="1118" y="204"/>
                  </a:moveTo>
                  <a:lnTo>
                    <a:pt x="1113" y="206"/>
                  </a:lnTo>
                  <a:lnTo>
                    <a:pt x="1107" y="209"/>
                  </a:lnTo>
                  <a:lnTo>
                    <a:pt x="1104" y="211"/>
                  </a:lnTo>
                  <a:lnTo>
                    <a:pt x="1101" y="212"/>
                  </a:lnTo>
                  <a:lnTo>
                    <a:pt x="1096" y="214"/>
                  </a:lnTo>
                  <a:lnTo>
                    <a:pt x="1089" y="217"/>
                  </a:lnTo>
                  <a:lnTo>
                    <a:pt x="1076" y="222"/>
                  </a:lnTo>
                  <a:lnTo>
                    <a:pt x="1060" y="228"/>
                  </a:lnTo>
                  <a:lnTo>
                    <a:pt x="1059" y="228"/>
                  </a:lnTo>
                  <a:lnTo>
                    <a:pt x="1058" y="228"/>
                  </a:lnTo>
                  <a:lnTo>
                    <a:pt x="1057" y="228"/>
                  </a:lnTo>
                  <a:lnTo>
                    <a:pt x="1038" y="237"/>
                  </a:lnTo>
                  <a:lnTo>
                    <a:pt x="1025" y="247"/>
                  </a:lnTo>
                  <a:lnTo>
                    <a:pt x="1015" y="258"/>
                  </a:lnTo>
                  <a:lnTo>
                    <a:pt x="1006" y="276"/>
                  </a:lnTo>
                  <a:lnTo>
                    <a:pt x="1003" y="295"/>
                  </a:lnTo>
                  <a:lnTo>
                    <a:pt x="1005" y="310"/>
                  </a:lnTo>
                  <a:lnTo>
                    <a:pt x="1009" y="322"/>
                  </a:lnTo>
                  <a:lnTo>
                    <a:pt x="1016" y="333"/>
                  </a:lnTo>
                  <a:lnTo>
                    <a:pt x="1027" y="342"/>
                  </a:lnTo>
                  <a:lnTo>
                    <a:pt x="1037" y="347"/>
                  </a:lnTo>
                  <a:lnTo>
                    <a:pt x="1051" y="348"/>
                  </a:lnTo>
                  <a:lnTo>
                    <a:pt x="1054" y="348"/>
                  </a:lnTo>
                  <a:lnTo>
                    <a:pt x="1058" y="347"/>
                  </a:lnTo>
                  <a:lnTo>
                    <a:pt x="1060" y="347"/>
                  </a:lnTo>
                  <a:lnTo>
                    <a:pt x="1078" y="343"/>
                  </a:lnTo>
                  <a:lnTo>
                    <a:pt x="1093" y="333"/>
                  </a:lnTo>
                  <a:lnTo>
                    <a:pt x="1105" y="320"/>
                  </a:lnTo>
                  <a:lnTo>
                    <a:pt x="1112" y="307"/>
                  </a:lnTo>
                  <a:lnTo>
                    <a:pt x="1116" y="294"/>
                  </a:lnTo>
                  <a:lnTo>
                    <a:pt x="1118" y="281"/>
                  </a:lnTo>
                  <a:lnTo>
                    <a:pt x="1118" y="204"/>
                  </a:lnTo>
                  <a:close/>
                  <a:moveTo>
                    <a:pt x="2284" y="104"/>
                  </a:moveTo>
                  <a:lnTo>
                    <a:pt x="2265" y="106"/>
                  </a:lnTo>
                  <a:lnTo>
                    <a:pt x="2249" y="115"/>
                  </a:lnTo>
                  <a:lnTo>
                    <a:pt x="2236" y="128"/>
                  </a:lnTo>
                  <a:lnTo>
                    <a:pt x="2226" y="146"/>
                  </a:lnTo>
                  <a:lnTo>
                    <a:pt x="2217" y="168"/>
                  </a:lnTo>
                  <a:lnTo>
                    <a:pt x="2213" y="195"/>
                  </a:lnTo>
                  <a:lnTo>
                    <a:pt x="2355" y="195"/>
                  </a:lnTo>
                  <a:lnTo>
                    <a:pt x="2352" y="172"/>
                  </a:lnTo>
                  <a:lnTo>
                    <a:pt x="2347" y="154"/>
                  </a:lnTo>
                  <a:lnTo>
                    <a:pt x="2341" y="140"/>
                  </a:lnTo>
                  <a:lnTo>
                    <a:pt x="2332" y="127"/>
                  </a:lnTo>
                  <a:lnTo>
                    <a:pt x="2321" y="116"/>
                  </a:lnTo>
                  <a:lnTo>
                    <a:pt x="2311" y="110"/>
                  </a:lnTo>
                  <a:lnTo>
                    <a:pt x="2299" y="105"/>
                  </a:lnTo>
                  <a:lnTo>
                    <a:pt x="2286" y="104"/>
                  </a:lnTo>
                  <a:lnTo>
                    <a:pt x="2284" y="104"/>
                  </a:lnTo>
                  <a:close/>
                  <a:moveTo>
                    <a:pt x="508" y="104"/>
                  </a:moveTo>
                  <a:lnTo>
                    <a:pt x="488" y="106"/>
                  </a:lnTo>
                  <a:lnTo>
                    <a:pt x="473" y="115"/>
                  </a:lnTo>
                  <a:lnTo>
                    <a:pt x="460" y="128"/>
                  </a:lnTo>
                  <a:lnTo>
                    <a:pt x="448" y="146"/>
                  </a:lnTo>
                  <a:lnTo>
                    <a:pt x="441" y="168"/>
                  </a:lnTo>
                  <a:lnTo>
                    <a:pt x="437" y="195"/>
                  </a:lnTo>
                  <a:lnTo>
                    <a:pt x="579" y="195"/>
                  </a:lnTo>
                  <a:lnTo>
                    <a:pt x="576" y="172"/>
                  </a:lnTo>
                  <a:lnTo>
                    <a:pt x="570" y="154"/>
                  </a:lnTo>
                  <a:lnTo>
                    <a:pt x="565" y="140"/>
                  </a:lnTo>
                  <a:lnTo>
                    <a:pt x="556" y="127"/>
                  </a:lnTo>
                  <a:lnTo>
                    <a:pt x="545" y="116"/>
                  </a:lnTo>
                  <a:lnTo>
                    <a:pt x="535" y="110"/>
                  </a:lnTo>
                  <a:lnTo>
                    <a:pt x="523" y="105"/>
                  </a:lnTo>
                  <a:lnTo>
                    <a:pt x="509" y="104"/>
                  </a:lnTo>
                  <a:lnTo>
                    <a:pt x="508" y="104"/>
                  </a:lnTo>
                  <a:close/>
                  <a:moveTo>
                    <a:pt x="1222" y="84"/>
                  </a:moveTo>
                  <a:lnTo>
                    <a:pt x="1289" y="84"/>
                  </a:lnTo>
                  <a:lnTo>
                    <a:pt x="1290" y="92"/>
                  </a:lnTo>
                  <a:lnTo>
                    <a:pt x="1291" y="100"/>
                  </a:lnTo>
                  <a:lnTo>
                    <a:pt x="1353" y="307"/>
                  </a:lnTo>
                  <a:lnTo>
                    <a:pt x="1420" y="100"/>
                  </a:lnTo>
                  <a:lnTo>
                    <a:pt x="1423" y="92"/>
                  </a:lnTo>
                  <a:lnTo>
                    <a:pt x="1423" y="84"/>
                  </a:lnTo>
                  <a:lnTo>
                    <a:pt x="1481" y="84"/>
                  </a:lnTo>
                  <a:lnTo>
                    <a:pt x="1482" y="92"/>
                  </a:lnTo>
                  <a:lnTo>
                    <a:pt x="1484" y="100"/>
                  </a:lnTo>
                  <a:lnTo>
                    <a:pt x="1545" y="307"/>
                  </a:lnTo>
                  <a:lnTo>
                    <a:pt x="1611" y="100"/>
                  </a:lnTo>
                  <a:lnTo>
                    <a:pt x="1612" y="95"/>
                  </a:lnTo>
                  <a:lnTo>
                    <a:pt x="1613" y="90"/>
                  </a:lnTo>
                  <a:lnTo>
                    <a:pt x="1613" y="88"/>
                  </a:lnTo>
                  <a:lnTo>
                    <a:pt x="1612" y="86"/>
                  </a:lnTo>
                  <a:lnTo>
                    <a:pt x="1612" y="84"/>
                  </a:lnTo>
                  <a:lnTo>
                    <a:pt x="1644" y="84"/>
                  </a:lnTo>
                  <a:lnTo>
                    <a:pt x="1642" y="89"/>
                  </a:lnTo>
                  <a:lnTo>
                    <a:pt x="1640" y="95"/>
                  </a:lnTo>
                  <a:lnTo>
                    <a:pt x="1639" y="100"/>
                  </a:lnTo>
                  <a:lnTo>
                    <a:pt x="1556" y="366"/>
                  </a:lnTo>
                  <a:lnTo>
                    <a:pt x="1555" y="371"/>
                  </a:lnTo>
                  <a:lnTo>
                    <a:pt x="1554" y="376"/>
                  </a:lnTo>
                  <a:lnTo>
                    <a:pt x="1554" y="381"/>
                  </a:lnTo>
                  <a:lnTo>
                    <a:pt x="1502" y="381"/>
                  </a:lnTo>
                  <a:lnTo>
                    <a:pt x="1502" y="377"/>
                  </a:lnTo>
                  <a:lnTo>
                    <a:pt x="1502" y="374"/>
                  </a:lnTo>
                  <a:lnTo>
                    <a:pt x="1501" y="370"/>
                  </a:lnTo>
                  <a:lnTo>
                    <a:pt x="1501" y="366"/>
                  </a:lnTo>
                  <a:lnTo>
                    <a:pt x="1434" y="144"/>
                  </a:lnTo>
                  <a:lnTo>
                    <a:pt x="1363" y="366"/>
                  </a:lnTo>
                  <a:lnTo>
                    <a:pt x="1362" y="370"/>
                  </a:lnTo>
                  <a:lnTo>
                    <a:pt x="1360" y="375"/>
                  </a:lnTo>
                  <a:lnTo>
                    <a:pt x="1359" y="381"/>
                  </a:lnTo>
                  <a:lnTo>
                    <a:pt x="1310" y="381"/>
                  </a:lnTo>
                  <a:lnTo>
                    <a:pt x="1310" y="376"/>
                  </a:lnTo>
                  <a:lnTo>
                    <a:pt x="1309" y="371"/>
                  </a:lnTo>
                  <a:lnTo>
                    <a:pt x="1307" y="366"/>
                  </a:lnTo>
                  <a:lnTo>
                    <a:pt x="1229" y="100"/>
                  </a:lnTo>
                  <a:lnTo>
                    <a:pt x="1228" y="95"/>
                  </a:lnTo>
                  <a:lnTo>
                    <a:pt x="1226" y="89"/>
                  </a:lnTo>
                  <a:lnTo>
                    <a:pt x="1222" y="84"/>
                  </a:lnTo>
                  <a:close/>
                  <a:moveTo>
                    <a:pt x="677" y="84"/>
                  </a:moveTo>
                  <a:lnTo>
                    <a:pt x="748" y="84"/>
                  </a:lnTo>
                  <a:lnTo>
                    <a:pt x="750" y="89"/>
                  </a:lnTo>
                  <a:lnTo>
                    <a:pt x="752" y="95"/>
                  </a:lnTo>
                  <a:lnTo>
                    <a:pt x="755" y="100"/>
                  </a:lnTo>
                  <a:lnTo>
                    <a:pt x="810" y="191"/>
                  </a:lnTo>
                  <a:lnTo>
                    <a:pt x="873" y="100"/>
                  </a:lnTo>
                  <a:lnTo>
                    <a:pt x="876" y="96"/>
                  </a:lnTo>
                  <a:lnTo>
                    <a:pt x="878" y="91"/>
                  </a:lnTo>
                  <a:lnTo>
                    <a:pt x="879" y="87"/>
                  </a:lnTo>
                  <a:lnTo>
                    <a:pt x="881" y="84"/>
                  </a:lnTo>
                  <a:lnTo>
                    <a:pt x="916" y="84"/>
                  </a:lnTo>
                  <a:lnTo>
                    <a:pt x="911" y="89"/>
                  </a:lnTo>
                  <a:lnTo>
                    <a:pt x="908" y="94"/>
                  </a:lnTo>
                  <a:lnTo>
                    <a:pt x="906" y="97"/>
                  </a:lnTo>
                  <a:lnTo>
                    <a:pt x="904" y="100"/>
                  </a:lnTo>
                  <a:lnTo>
                    <a:pt x="825" y="218"/>
                  </a:lnTo>
                  <a:lnTo>
                    <a:pt x="912" y="366"/>
                  </a:lnTo>
                  <a:lnTo>
                    <a:pt x="915" y="368"/>
                  </a:lnTo>
                  <a:lnTo>
                    <a:pt x="917" y="372"/>
                  </a:lnTo>
                  <a:lnTo>
                    <a:pt x="920" y="376"/>
                  </a:lnTo>
                  <a:lnTo>
                    <a:pt x="923" y="381"/>
                  </a:lnTo>
                  <a:lnTo>
                    <a:pt x="852" y="381"/>
                  </a:lnTo>
                  <a:lnTo>
                    <a:pt x="851" y="377"/>
                  </a:lnTo>
                  <a:lnTo>
                    <a:pt x="850" y="374"/>
                  </a:lnTo>
                  <a:lnTo>
                    <a:pt x="848" y="370"/>
                  </a:lnTo>
                  <a:lnTo>
                    <a:pt x="846" y="366"/>
                  </a:lnTo>
                  <a:lnTo>
                    <a:pt x="783" y="261"/>
                  </a:lnTo>
                  <a:lnTo>
                    <a:pt x="713" y="366"/>
                  </a:lnTo>
                  <a:lnTo>
                    <a:pt x="711" y="369"/>
                  </a:lnTo>
                  <a:lnTo>
                    <a:pt x="708" y="374"/>
                  </a:lnTo>
                  <a:lnTo>
                    <a:pt x="704" y="381"/>
                  </a:lnTo>
                  <a:lnTo>
                    <a:pt x="668" y="381"/>
                  </a:lnTo>
                  <a:lnTo>
                    <a:pt x="671" y="376"/>
                  </a:lnTo>
                  <a:lnTo>
                    <a:pt x="676" y="372"/>
                  </a:lnTo>
                  <a:lnTo>
                    <a:pt x="681" y="366"/>
                  </a:lnTo>
                  <a:lnTo>
                    <a:pt x="768" y="235"/>
                  </a:lnTo>
                  <a:lnTo>
                    <a:pt x="689" y="100"/>
                  </a:lnTo>
                  <a:lnTo>
                    <a:pt x="684" y="94"/>
                  </a:lnTo>
                  <a:lnTo>
                    <a:pt x="681" y="88"/>
                  </a:lnTo>
                  <a:lnTo>
                    <a:pt x="677" y="84"/>
                  </a:lnTo>
                  <a:close/>
                  <a:moveTo>
                    <a:pt x="2284" y="76"/>
                  </a:moveTo>
                  <a:lnTo>
                    <a:pt x="2288" y="76"/>
                  </a:lnTo>
                  <a:lnTo>
                    <a:pt x="2316" y="80"/>
                  </a:lnTo>
                  <a:lnTo>
                    <a:pt x="2341" y="86"/>
                  </a:lnTo>
                  <a:lnTo>
                    <a:pt x="2362" y="98"/>
                  </a:lnTo>
                  <a:lnTo>
                    <a:pt x="2381" y="114"/>
                  </a:lnTo>
                  <a:lnTo>
                    <a:pt x="2396" y="135"/>
                  </a:lnTo>
                  <a:lnTo>
                    <a:pt x="2406" y="159"/>
                  </a:lnTo>
                  <a:lnTo>
                    <a:pt x="2413" y="189"/>
                  </a:lnTo>
                  <a:lnTo>
                    <a:pt x="2416" y="222"/>
                  </a:lnTo>
                  <a:lnTo>
                    <a:pt x="2212" y="222"/>
                  </a:lnTo>
                  <a:lnTo>
                    <a:pt x="2213" y="252"/>
                  </a:lnTo>
                  <a:lnTo>
                    <a:pt x="2216" y="278"/>
                  </a:lnTo>
                  <a:lnTo>
                    <a:pt x="2221" y="300"/>
                  </a:lnTo>
                  <a:lnTo>
                    <a:pt x="2232" y="321"/>
                  </a:lnTo>
                  <a:lnTo>
                    <a:pt x="2246" y="337"/>
                  </a:lnTo>
                  <a:lnTo>
                    <a:pt x="2263" y="349"/>
                  </a:lnTo>
                  <a:lnTo>
                    <a:pt x="2284" y="356"/>
                  </a:lnTo>
                  <a:lnTo>
                    <a:pt x="2296" y="357"/>
                  </a:lnTo>
                  <a:lnTo>
                    <a:pt x="2308" y="358"/>
                  </a:lnTo>
                  <a:lnTo>
                    <a:pt x="2330" y="356"/>
                  </a:lnTo>
                  <a:lnTo>
                    <a:pt x="2352" y="349"/>
                  </a:lnTo>
                  <a:lnTo>
                    <a:pt x="2373" y="339"/>
                  </a:lnTo>
                  <a:lnTo>
                    <a:pt x="2393" y="323"/>
                  </a:lnTo>
                  <a:lnTo>
                    <a:pt x="2402" y="361"/>
                  </a:lnTo>
                  <a:lnTo>
                    <a:pt x="2375" y="373"/>
                  </a:lnTo>
                  <a:lnTo>
                    <a:pt x="2352" y="381"/>
                  </a:lnTo>
                  <a:lnTo>
                    <a:pt x="2328" y="385"/>
                  </a:lnTo>
                  <a:lnTo>
                    <a:pt x="2300" y="386"/>
                  </a:lnTo>
                  <a:lnTo>
                    <a:pt x="2292" y="386"/>
                  </a:lnTo>
                  <a:lnTo>
                    <a:pt x="2284" y="386"/>
                  </a:lnTo>
                  <a:lnTo>
                    <a:pt x="2254" y="382"/>
                  </a:lnTo>
                  <a:lnTo>
                    <a:pt x="2228" y="373"/>
                  </a:lnTo>
                  <a:lnTo>
                    <a:pt x="2204" y="359"/>
                  </a:lnTo>
                  <a:lnTo>
                    <a:pt x="2185" y="342"/>
                  </a:lnTo>
                  <a:lnTo>
                    <a:pt x="2170" y="320"/>
                  </a:lnTo>
                  <a:lnTo>
                    <a:pt x="2159" y="295"/>
                  </a:lnTo>
                  <a:lnTo>
                    <a:pt x="2152" y="266"/>
                  </a:lnTo>
                  <a:lnTo>
                    <a:pt x="2150" y="234"/>
                  </a:lnTo>
                  <a:lnTo>
                    <a:pt x="2151" y="205"/>
                  </a:lnTo>
                  <a:lnTo>
                    <a:pt x="2157" y="179"/>
                  </a:lnTo>
                  <a:lnTo>
                    <a:pt x="2164" y="155"/>
                  </a:lnTo>
                  <a:lnTo>
                    <a:pt x="2176" y="133"/>
                  </a:lnTo>
                  <a:lnTo>
                    <a:pt x="2190" y="115"/>
                  </a:lnTo>
                  <a:lnTo>
                    <a:pt x="2209" y="99"/>
                  </a:lnTo>
                  <a:lnTo>
                    <a:pt x="2232" y="87"/>
                  </a:lnTo>
                  <a:lnTo>
                    <a:pt x="2256" y="80"/>
                  </a:lnTo>
                  <a:lnTo>
                    <a:pt x="2284" y="76"/>
                  </a:lnTo>
                  <a:close/>
                  <a:moveTo>
                    <a:pt x="2114" y="76"/>
                  </a:moveTo>
                  <a:lnTo>
                    <a:pt x="2114" y="123"/>
                  </a:lnTo>
                  <a:lnTo>
                    <a:pt x="2109" y="122"/>
                  </a:lnTo>
                  <a:lnTo>
                    <a:pt x="2106" y="122"/>
                  </a:lnTo>
                  <a:lnTo>
                    <a:pt x="2104" y="122"/>
                  </a:lnTo>
                  <a:lnTo>
                    <a:pt x="2085" y="124"/>
                  </a:lnTo>
                  <a:lnTo>
                    <a:pt x="2068" y="130"/>
                  </a:lnTo>
                  <a:lnTo>
                    <a:pt x="2057" y="140"/>
                  </a:lnTo>
                  <a:lnTo>
                    <a:pt x="2048" y="153"/>
                  </a:lnTo>
                  <a:lnTo>
                    <a:pt x="2043" y="171"/>
                  </a:lnTo>
                  <a:lnTo>
                    <a:pt x="2040" y="192"/>
                  </a:lnTo>
                  <a:lnTo>
                    <a:pt x="2040" y="362"/>
                  </a:lnTo>
                  <a:lnTo>
                    <a:pt x="2042" y="372"/>
                  </a:lnTo>
                  <a:lnTo>
                    <a:pt x="2043" y="381"/>
                  </a:lnTo>
                  <a:lnTo>
                    <a:pt x="1980" y="381"/>
                  </a:lnTo>
                  <a:lnTo>
                    <a:pt x="1982" y="362"/>
                  </a:lnTo>
                  <a:lnTo>
                    <a:pt x="1982" y="102"/>
                  </a:lnTo>
                  <a:lnTo>
                    <a:pt x="1980" y="84"/>
                  </a:lnTo>
                  <a:lnTo>
                    <a:pt x="2039" y="84"/>
                  </a:lnTo>
                  <a:lnTo>
                    <a:pt x="2039" y="122"/>
                  </a:lnTo>
                  <a:lnTo>
                    <a:pt x="2046" y="108"/>
                  </a:lnTo>
                  <a:lnTo>
                    <a:pt x="2054" y="97"/>
                  </a:lnTo>
                  <a:lnTo>
                    <a:pt x="2064" y="88"/>
                  </a:lnTo>
                  <a:lnTo>
                    <a:pt x="2076" y="83"/>
                  </a:lnTo>
                  <a:lnTo>
                    <a:pt x="2093" y="80"/>
                  </a:lnTo>
                  <a:lnTo>
                    <a:pt x="2114" y="76"/>
                  </a:lnTo>
                  <a:close/>
                  <a:moveTo>
                    <a:pt x="1797" y="76"/>
                  </a:moveTo>
                  <a:lnTo>
                    <a:pt x="1825" y="78"/>
                  </a:lnTo>
                  <a:lnTo>
                    <a:pt x="1849" y="85"/>
                  </a:lnTo>
                  <a:lnTo>
                    <a:pt x="1867" y="95"/>
                  </a:lnTo>
                  <a:lnTo>
                    <a:pt x="1879" y="104"/>
                  </a:lnTo>
                  <a:lnTo>
                    <a:pt x="1887" y="116"/>
                  </a:lnTo>
                  <a:lnTo>
                    <a:pt x="1891" y="130"/>
                  </a:lnTo>
                  <a:lnTo>
                    <a:pt x="1893" y="145"/>
                  </a:lnTo>
                  <a:lnTo>
                    <a:pt x="1893" y="322"/>
                  </a:lnTo>
                  <a:lnTo>
                    <a:pt x="1894" y="333"/>
                  </a:lnTo>
                  <a:lnTo>
                    <a:pt x="1897" y="342"/>
                  </a:lnTo>
                  <a:lnTo>
                    <a:pt x="1903" y="346"/>
                  </a:lnTo>
                  <a:lnTo>
                    <a:pt x="1910" y="348"/>
                  </a:lnTo>
                  <a:lnTo>
                    <a:pt x="1919" y="346"/>
                  </a:lnTo>
                  <a:lnTo>
                    <a:pt x="1930" y="339"/>
                  </a:lnTo>
                  <a:lnTo>
                    <a:pt x="1930" y="371"/>
                  </a:lnTo>
                  <a:lnTo>
                    <a:pt x="1915" y="380"/>
                  </a:lnTo>
                  <a:lnTo>
                    <a:pt x="1899" y="385"/>
                  </a:lnTo>
                  <a:lnTo>
                    <a:pt x="1885" y="386"/>
                  </a:lnTo>
                  <a:lnTo>
                    <a:pt x="1873" y="385"/>
                  </a:lnTo>
                  <a:lnTo>
                    <a:pt x="1862" y="382"/>
                  </a:lnTo>
                  <a:lnTo>
                    <a:pt x="1853" y="376"/>
                  </a:lnTo>
                  <a:lnTo>
                    <a:pt x="1847" y="368"/>
                  </a:lnTo>
                  <a:lnTo>
                    <a:pt x="1841" y="356"/>
                  </a:lnTo>
                  <a:lnTo>
                    <a:pt x="1837" y="341"/>
                  </a:lnTo>
                  <a:lnTo>
                    <a:pt x="1820" y="359"/>
                  </a:lnTo>
                  <a:lnTo>
                    <a:pt x="1804" y="371"/>
                  </a:lnTo>
                  <a:lnTo>
                    <a:pt x="1791" y="377"/>
                  </a:lnTo>
                  <a:lnTo>
                    <a:pt x="1778" y="383"/>
                  </a:lnTo>
                  <a:lnTo>
                    <a:pt x="1762" y="385"/>
                  </a:lnTo>
                  <a:lnTo>
                    <a:pt x="1744" y="386"/>
                  </a:lnTo>
                  <a:lnTo>
                    <a:pt x="1723" y="384"/>
                  </a:lnTo>
                  <a:lnTo>
                    <a:pt x="1705" y="377"/>
                  </a:lnTo>
                  <a:lnTo>
                    <a:pt x="1690" y="367"/>
                  </a:lnTo>
                  <a:lnTo>
                    <a:pt x="1679" y="354"/>
                  </a:lnTo>
                  <a:lnTo>
                    <a:pt x="1670" y="337"/>
                  </a:lnTo>
                  <a:lnTo>
                    <a:pt x="1666" y="321"/>
                  </a:lnTo>
                  <a:lnTo>
                    <a:pt x="1664" y="302"/>
                  </a:lnTo>
                  <a:lnTo>
                    <a:pt x="1666" y="279"/>
                  </a:lnTo>
                  <a:lnTo>
                    <a:pt x="1673" y="259"/>
                  </a:lnTo>
                  <a:lnTo>
                    <a:pt x="1684" y="242"/>
                  </a:lnTo>
                  <a:lnTo>
                    <a:pt x="1700" y="228"/>
                  </a:lnTo>
                  <a:lnTo>
                    <a:pt x="1716" y="220"/>
                  </a:lnTo>
                  <a:lnTo>
                    <a:pt x="1730" y="213"/>
                  </a:lnTo>
                  <a:lnTo>
                    <a:pt x="1741" y="209"/>
                  </a:lnTo>
                  <a:lnTo>
                    <a:pt x="1756" y="205"/>
                  </a:lnTo>
                  <a:lnTo>
                    <a:pt x="1778" y="198"/>
                  </a:lnTo>
                  <a:lnTo>
                    <a:pt x="1795" y="192"/>
                  </a:lnTo>
                  <a:lnTo>
                    <a:pt x="1813" y="184"/>
                  </a:lnTo>
                  <a:lnTo>
                    <a:pt x="1825" y="177"/>
                  </a:lnTo>
                  <a:lnTo>
                    <a:pt x="1833" y="165"/>
                  </a:lnTo>
                  <a:lnTo>
                    <a:pt x="1835" y="151"/>
                  </a:lnTo>
                  <a:lnTo>
                    <a:pt x="1834" y="139"/>
                  </a:lnTo>
                  <a:lnTo>
                    <a:pt x="1828" y="128"/>
                  </a:lnTo>
                  <a:lnTo>
                    <a:pt x="1820" y="119"/>
                  </a:lnTo>
                  <a:lnTo>
                    <a:pt x="1809" y="113"/>
                  </a:lnTo>
                  <a:lnTo>
                    <a:pt x="1796" y="109"/>
                  </a:lnTo>
                  <a:lnTo>
                    <a:pt x="1781" y="108"/>
                  </a:lnTo>
                  <a:lnTo>
                    <a:pt x="1778" y="108"/>
                  </a:lnTo>
                  <a:lnTo>
                    <a:pt x="1760" y="110"/>
                  </a:lnTo>
                  <a:lnTo>
                    <a:pt x="1743" y="115"/>
                  </a:lnTo>
                  <a:lnTo>
                    <a:pt x="1732" y="121"/>
                  </a:lnTo>
                  <a:lnTo>
                    <a:pt x="1719" y="128"/>
                  </a:lnTo>
                  <a:lnTo>
                    <a:pt x="1704" y="139"/>
                  </a:lnTo>
                  <a:lnTo>
                    <a:pt x="1694" y="101"/>
                  </a:lnTo>
                  <a:lnTo>
                    <a:pt x="1713" y="92"/>
                  </a:lnTo>
                  <a:lnTo>
                    <a:pt x="1730" y="86"/>
                  </a:lnTo>
                  <a:lnTo>
                    <a:pt x="1746" y="83"/>
                  </a:lnTo>
                  <a:lnTo>
                    <a:pt x="1762" y="80"/>
                  </a:lnTo>
                  <a:lnTo>
                    <a:pt x="1778" y="77"/>
                  </a:lnTo>
                  <a:lnTo>
                    <a:pt x="1797" y="76"/>
                  </a:lnTo>
                  <a:close/>
                  <a:moveTo>
                    <a:pt x="1080" y="76"/>
                  </a:moveTo>
                  <a:lnTo>
                    <a:pt x="1108" y="78"/>
                  </a:lnTo>
                  <a:lnTo>
                    <a:pt x="1131" y="85"/>
                  </a:lnTo>
                  <a:lnTo>
                    <a:pt x="1150" y="95"/>
                  </a:lnTo>
                  <a:lnTo>
                    <a:pt x="1161" y="104"/>
                  </a:lnTo>
                  <a:lnTo>
                    <a:pt x="1170" y="116"/>
                  </a:lnTo>
                  <a:lnTo>
                    <a:pt x="1174" y="130"/>
                  </a:lnTo>
                  <a:lnTo>
                    <a:pt x="1175" y="145"/>
                  </a:lnTo>
                  <a:lnTo>
                    <a:pt x="1175" y="322"/>
                  </a:lnTo>
                  <a:lnTo>
                    <a:pt x="1176" y="333"/>
                  </a:lnTo>
                  <a:lnTo>
                    <a:pt x="1180" y="342"/>
                  </a:lnTo>
                  <a:lnTo>
                    <a:pt x="1186" y="346"/>
                  </a:lnTo>
                  <a:lnTo>
                    <a:pt x="1193" y="348"/>
                  </a:lnTo>
                  <a:lnTo>
                    <a:pt x="1201" y="346"/>
                  </a:lnTo>
                  <a:lnTo>
                    <a:pt x="1213" y="339"/>
                  </a:lnTo>
                  <a:lnTo>
                    <a:pt x="1213" y="371"/>
                  </a:lnTo>
                  <a:lnTo>
                    <a:pt x="1198" y="380"/>
                  </a:lnTo>
                  <a:lnTo>
                    <a:pt x="1183" y="385"/>
                  </a:lnTo>
                  <a:lnTo>
                    <a:pt x="1169" y="386"/>
                  </a:lnTo>
                  <a:lnTo>
                    <a:pt x="1156" y="385"/>
                  </a:lnTo>
                  <a:lnTo>
                    <a:pt x="1145" y="382"/>
                  </a:lnTo>
                  <a:lnTo>
                    <a:pt x="1136" y="376"/>
                  </a:lnTo>
                  <a:lnTo>
                    <a:pt x="1130" y="368"/>
                  </a:lnTo>
                  <a:lnTo>
                    <a:pt x="1123" y="356"/>
                  </a:lnTo>
                  <a:lnTo>
                    <a:pt x="1119" y="341"/>
                  </a:lnTo>
                  <a:lnTo>
                    <a:pt x="1102" y="359"/>
                  </a:lnTo>
                  <a:lnTo>
                    <a:pt x="1087" y="371"/>
                  </a:lnTo>
                  <a:lnTo>
                    <a:pt x="1074" y="377"/>
                  </a:lnTo>
                  <a:lnTo>
                    <a:pt x="1060" y="383"/>
                  </a:lnTo>
                  <a:lnTo>
                    <a:pt x="1044" y="385"/>
                  </a:lnTo>
                  <a:lnTo>
                    <a:pt x="1027" y="386"/>
                  </a:lnTo>
                  <a:lnTo>
                    <a:pt x="1006" y="384"/>
                  </a:lnTo>
                  <a:lnTo>
                    <a:pt x="988" y="377"/>
                  </a:lnTo>
                  <a:lnTo>
                    <a:pt x="973" y="367"/>
                  </a:lnTo>
                  <a:lnTo>
                    <a:pt x="961" y="354"/>
                  </a:lnTo>
                  <a:lnTo>
                    <a:pt x="953" y="337"/>
                  </a:lnTo>
                  <a:lnTo>
                    <a:pt x="948" y="321"/>
                  </a:lnTo>
                  <a:lnTo>
                    <a:pt x="947" y="302"/>
                  </a:lnTo>
                  <a:lnTo>
                    <a:pt x="949" y="279"/>
                  </a:lnTo>
                  <a:lnTo>
                    <a:pt x="955" y="259"/>
                  </a:lnTo>
                  <a:lnTo>
                    <a:pt x="967" y="242"/>
                  </a:lnTo>
                  <a:lnTo>
                    <a:pt x="982" y="228"/>
                  </a:lnTo>
                  <a:lnTo>
                    <a:pt x="999" y="220"/>
                  </a:lnTo>
                  <a:lnTo>
                    <a:pt x="1014" y="213"/>
                  </a:lnTo>
                  <a:lnTo>
                    <a:pt x="1024" y="209"/>
                  </a:lnTo>
                  <a:lnTo>
                    <a:pt x="1039" y="205"/>
                  </a:lnTo>
                  <a:lnTo>
                    <a:pt x="1060" y="198"/>
                  </a:lnTo>
                  <a:lnTo>
                    <a:pt x="1078" y="192"/>
                  </a:lnTo>
                  <a:lnTo>
                    <a:pt x="1096" y="184"/>
                  </a:lnTo>
                  <a:lnTo>
                    <a:pt x="1108" y="177"/>
                  </a:lnTo>
                  <a:lnTo>
                    <a:pt x="1116" y="165"/>
                  </a:lnTo>
                  <a:lnTo>
                    <a:pt x="1118" y="151"/>
                  </a:lnTo>
                  <a:lnTo>
                    <a:pt x="1116" y="139"/>
                  </a:lnTo>
                  <a:lnTo>
                    <a:pt x="1110" y="128"/>
                  </a:lnTo>
                  <a:lnTo>
                    <a:pt x="1103" y="119"/>
                  </a:lnTo>
                  <a:lnTo>
                    <a:pt x="1091" y="113"/>
                  </a:lnTo>
                  <a:lnTo>
                    <a:pt x="1078" y="109"/>
                  </a:lnTo>
                  <a:lnTo>
                    <a:pt x="1063" y="108"/>
                  </a:lnTo>
                  <a:lnTo>
                    <a:pt x="1060" y="108"/>
                  </a:lnTo>
                  <a:lnTo>
                    <a:pt x="1043" y="110"/>
                  </a:lnTo>
                  <a:lnTo>
                    <a:pt x="1027" y="115"/>
                  </a:lnTo>
                  <a:lnTo>
                    <a:pt x="1015" y="121"/>
                  </a:lnTo>
                  <a:lnTo>
                    <a:pt x="1001" y="128"/>
                  </a:lnTo>
                  <a:lnTo>
                    <a:pt x="986" y="139"/>
                  </a:lnTo>
                  <a:lnTo>
                    <a:pt x="977" y="101"/>
                  </a:lnTo>
                  <a:lnTo>
                    <a:pt x="996" y="92"/>
                  </a:lnTo>
                  <a:lnTo>
                    <a:pt x="1014" y="86"/>
                  </a:lnTo>
                  <a:lnTo>
                    <a:pt x="1029" y="83"/>
                  </a:lnTo>
                  <a:lnTo>
                    <a:pt x="1044" y="80"/>
                  </a:lnTo>
                  <a:lnTo>
                    <a:pt x="1060" y="77"/>
                  </a:lnTo>
                  <a:lnTo>
                    <a:pt x="1080" y="76"/>
                  </a:lnTo>
                  <a:close/>
                  <a:moveTo>
                    <a:pt x="508" y="76"/>
                  </a:moveTo>
                  <a:lnTo>
                    <a:pt x="512" y="76"/>
                  </a:lnTo>
                  <a:lnTo>
                    <a:pt x="540" y="80"/>
                  </a:lnTo>
                  <a:lnTo>
                    <a:pt x="565" y="86"/>
                  </a:lnTo>
                  <a:lnTo>
                    <a:pt x="586" y="98"/>
                  </a:lnTo>
                  <a:lnTo>
                    <a:pt x="605" y="114"/>
                  </a:lnTo>
                  <a:lnTo>
                    <a:pt x="619" y="135"/>
                  </a:lnTo>
                  <a:lnTo>
                    <a:pt x="629" y="159"/>
                  </a:lnTo>
                  <a:lnTo>
                    <a:pt x="637" y="189"/>
                  </a:lnTo>
                  <a:lnTo>
                    <a:pt x="640" y="222"/>
                  </a:lnTo>
                  <a:lnTo>
                    <a:pt x="435" y="222"/>
                  </a:lnTo>
                  <a:lnTo>
                    <a:pt x="436" y="252"/>
                  </a:lnTo>
                  <a:lnTo>
                    <a:pt x="439" y="278"/>
                  </a:lnTo>
                  <a:lnTo>
                    <a:pt x="445" y="300"/>
                  </a:lnTo>
                  <a:lnTo>
                    <a:pt x="453" y="317"/>
                  </a:lnTo>
                  <a:lnTo>
                    <a:pt x="464" y="331"/>
                  </a:lnTo>
                  <a:lnTo>
                    <a:pt x="475" y="343"/>
                  </a:lnTo>
                  <a:lnTo>
                    <a:pt x="490" y="350"/>
                  </a:lnTo>
                  <a:lnTo>
                    <a:pt x="508" y="356"/>
                  </a:lnTo>
                  <a:lnTo>
                    <a:pt x="518" y="357"/>
                  </a:lnTo>
                  <a:lnTo>
                    <a:pt x="531" y="358"/>
                  </a:lnTo>
                  <a:lnTo>
                    <a:pt x="554" y="356"/>
                  </a:lnTo>
                  <a:lnTo>
                    <a:pt x="576" y="349"/>
                  </a:lnTo>
                  <a:lnTo>
                    <a:pt x="597" y="339"/>
                  </a:lnTo>
                  <a:lnTo>
                    <a:pt x="617" y="323"/>
                  </a:lnTo>
                  <a:lnTo>
                    <a:pt x="626" y="361"/>
                  </a:lnTo>
                  <a:lnTo>
                    <a:pt x="599" y="373"/>
                  </a:lnTo>
                  <a:lnTo>
                    <a:pt x="576" y="381"/>
                  </a:lnTo>
                  <a:lnTo>
                    <a:pt x="551" y="385"/>
                  </a:lnTo>
                  <a:lnTo>
                    <a:pt x="524" y="386"/>
                  </a:lnTo>
                  <a:lnTo>
                    <a:pt x="515" y="386"/>
                  </a:lnTo>
                  <a:lnTo>
                    <a:pt x="508" y="386"/>
                  </a:lnTo>
                  <a:lnTo>
                    <a:pt x="478" y="382"/>
                  </a:lnTo>
                  <a:lnTo>
                    <a:pt x="451" y="373"/>
                  </a:lnTo>
                  <a:lnTo>
                    <a:pt x="428" y="359"/>
                  </a:lnTo>
                  <a:lnTo>
                    <a:pt x="409" y="342"/>
                  </a:lnTo>
                  <a:lnTo>
                    <a:pt x="394" y="320"/>
                  </a:lnTo>
                  <a:lnTo>
                    <a:pt x="383" y="295"/>
                  </a:lnTo>
                  <a:lnTo>
                    <a:pt x="376" y="266"/>
                  </a:lnTo>
                  <a:lnTo>
                    <a:pt x="374" y="234"/>
                  </a:lnTo>
                  <a:lnTo>
                    <a:pt x="375" y="205"/>
                  </a:lnTo>
                  <a:lnTo>
                    <a:pt x="381" y="179"/>
                  </a:lnTo>
                  <a:lnTo>
                    <a:pt x="388" y="155"/>
                  </a:lnTo>
                  <a:lnTo>
                    <a:pt x="399" y="133"/>
                  </a:lnTo>
                  <a:lnTo>
                    <a:pt x="414" y="115"/>
                  </a:lnTo>
                  <a:lnTo>
                    <a:pt x="433" y="99"/>
                  </a:lnTo>
                  <a:lnTo>
                    <a:pt x="455" y="87"/>
                  </a:lnTo>
                  <a:lnTo>
                    <a:pt x="480" y="80"/>
                  </a:lnTo>
                  <a:lnTo>
                    <a:pt x="508" y="76"/>
                  </a:lnTo>
                  <a:close/>
                  <a:moveTo>
                    <a:pt x="0" y="0"/>
                  </a:moveTo>
                  <a:lnTo>
                    <a:pt x="69" y="0"/>
                  </a:lnTo>
                  <a:lnTo>
                    <a:pt x="66" y="19"/>
                  </a:lnTo>
                  <a:lnTo>
                    <a:pt x="66" y="170"/>
                  </a:lnTo>
                  <a:lnTo>
                    <a:pt x="233" y="170"/>
                  </a:lnTo>
                  <a:lnTo>
                    <a:pt x="233" y="19"/>
                  </a:lnTo>
                  <a:lnTo>
                    <a:pt x="231" y="0"/>
                  </a:lnTo>
                  <a:lnTo>
                    <a:pt x="300" y="0"/>
                  </a:lnTo>
                  <a:lnTo>
                    <a:pt x="297" y="18"/>
                  </a:lnTo>
                  <a:lnTo>
                    <a:pt x="297" y="363"/>
                  </a:lnTo>
                  <a:lnTo>
                    <a:pt x="298" y="373"/>
                  </a:lnTo>
                  <a:lnTo>
                    <a:pt x="300" y="381"/>
                  </a:lnTo>
                  <a:lnTo>
                    <a:pt x="231" y="381"/>
                  </a:lnTo>
                  <a:lnTo>
                    <a:pt x="232" y="373"/>
                  </a:lnTo>
                  <a:lnTo>
                    <a:pt x="233" y="363"/>
                  </a:lnTo>
                  <a:lnTo>
                    <a:pt x="233" y="198"/>
                  </a:lnTo>
                  <a:lnTo>
                    <a:pt x="66" y="198"/>
                  </a:lnTo>
                  <a:lnTo>
                    <a:pt x="66" y="363"/>
                  </a:lnTo>
                  <a:lnTo>
                    <a:pt x="67" y="373"/>
                  </a:lnTo>
                  <a:lnTo>
                    <a:pt x="69" y="381"/>
                  </a:lnTo>
                  <a:lnTo>
                    <a:pt x="0" y="381"/>
                  </a:lnTo>
                  <a:lnTo>
                    <a:pt x="3" y="373"/>
                  </a:lnTo>
                  <a:lnTo>
                    <a:pt x="3" y="363"/>
                  </a:lnTo>
                  <a:lnTo>
                    <a:pt x="3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8"/>
            <p:cNvSpPr>
              <a:spLocks noEditPoints="1"/>
            </p:cNvSpPr>
            <p:nvPr userDrawn="1"/>
          </p:nvSpPr>
          <p:spPr bwMode="auto">
            <a:xfrm>
              <a:off x="5996" y="1824"/>
              <a:ext cx="1205" cy="88"/>
            </a:xfrm>
            <a:custGeom>
              <a:avLst/>
              <a:gdLst>
                <a:gd name="T0" fmla="*/ 1536 w 2409"/>
                <a:gd name="T1" fmla="*/ 61 h 176"/>
                <a:gd name="T2" fmla="*/ 1549 w 2409"/>
                <a:gd name="T3" fmla="*/ 148 h 176"/>
                <a:gd name="T4" fmla="*/ 1580 w 2409"/>
                <a:gd name="T5" fmla="*/ 110 h 176"/>
                <a:gd name="T6" fmla="*/ 1566 w 2409"/>
                <a:gd name="T7" fmla="*/ 27 h 176"/>
                <a:gd name="T8" fmla="*/ 1109 w 2409"/>
                <a:gd name="T9" fmla="*/ 53 h 176"/>
                <a:gd name="T10" fmla="*/ 1116 w 2409"/>
                <a:gd name="T11" fmla="*/ 144 h 176"/>
                <a:gd name="T12" fmla="*/ 1154 w 2409"/>
                <a:gd name="T13" fmla="*/ 119 h 176"/>
                <a:gd name="T14" fmla="*/ 1146 w 2409"/>
                <a:gd name="T15" fmla="*/ 31 h 176"/>
                <a:gd name="T16" fmla="*/ 2139 w 2409"/>
                <a:gd name="T17" fmla="*/ 70 h 176"/>
                <a:gd name="T18" fmla="*/ 2109 w 2409"/>
                <a:gd name="T19" fmla="*/ 172 h 176"/>
                <a:gd name="T20" fmla="*/ 1304 w 2409"/>
                <a:gd name="T21" fmla="*/ 3 h 176"/>
                <a:gd name="T22" fmla="*/ 853 w 2409"/>
                <a:gd name="T23" fmla="*/ 3 h 176"/>
                <a:gd name="T24" fmla="*/ 931 w 2409"/>
                <a:gd name="T25" fmla="*/ 108 h 176"/>
                <a:gd name="T26" fmla="*/ 926 w 2409"/>
                <a:gd name="T27" fmla="*/ 172 h 176"/>
                <a:gd name="T28" fmla="*/ 883 w 2409"/>
                <a:gd name="T29" fmla="*/ 93 h 176"/>
                <a:gd name="T30" fmla="*/ 659 w 2409"/>
                <a:gd name="T31" fmla="*/ 3 h 176"/>
                <a:gd name="T32" fmla="*/ 703 w 2409"/>
                <a:gd name="T33" fmla="*/ 95 h 176"/>
                <a:gd name="T34" fmla="*/ 300 w 2409"/>
                <a:gd name="T35" fmla="*/ 28 h 176"/>
                <a:gd name="T36" fmla="*/ 300 w 2409"/>
                <a:gd name="T37" fmla="*/ 146 h 176"/>
                <a:gd name="T38" fmla="*/ 67 w 2409"/>
                <a:gd name="T39" fmla="*/ 28 h 176"/>
                <a:gd name="T40" fmla="*/ 2372 w 2409"/>
                <a:gd name="T41" fmla="*/ 1 h 176"/>
                <a:gd name="T42" fmla="*/ 2404 w 2409"/>
                <a:gd name="T43" fmla="*/ 54 h 176"/>
                <a:gd name="T44" fmla="*/ 2353 w 2409"/>
                <a:gd name="T45" fmla="*/ 25 h 176"/>
                <a:gd name="T46" fmla="*/ 2341 w 2409"/>
                <a:gd name="T47" fmla="*/ 49 h 176"/>
                <a:gd name="T48" fmla="*/ 2395 w 2409"/>
                <a:gd name="T49" fmla="*/ 92 h 176"/>
                <a:gd name="T50" fmla="*/ 2375 w 2409"/>
                <a:gd name="T51" fmla="*/ 174 h 176"/>
                <a:gd name="T52" fmla="*/ 2307 w 2409"/>
                <a:gd name="T53" fmla="*/ 124 h 176"/>
                <a:gd name="T54" fmla="*/ 2349 w 2409"/>
                <a:gd name="T55" fmla="*/ 149 h 176"/>
                <a:gd name="T56" fmla="*/ 2371 w 2409"/>
                <a:gd name="T57" fmla="*/ 115 h 176"/>
                <a:gd name="T58" fmla="*/ 2308 w 2409"/>
                <a:gd name="T59" fmla="*/ 44 h 176"/>
                <a:gd name="T60" fmla="*/ 1797 w 2409"/>
                <a:gd name="T61" fmla="*/ 1 h 176"/>
                <a:gd name="T62" fmla="*/ 1804 w 2409"/>
                <a:gd name="T63" fmla="*/ 56 h 176"/>
                <a:gd name="T64" fmla="*/ 1767 w 2409"/>
                <a:gd name="T65" fmla="*/ 31 h 176"/>
                <a:gd name="T66" fmla="*/ 1760 w 2409"/>
                <a:gd name="T67" fmla="*/ 121 h 176"/>
                <a:gd name="T68" fmla="*/ 1797 w 2409"/>
                <a:gd name="T69" fmla="*/ 141 h 176"/>
                <a:gd name="T70" fmla="*/ 1834 w 2409"/>
                <a:gd name="T71" fmla="*/ 172 h 176"/>
                <a:gd name="T72" fmla="*/ 1782 w 2409"/>
                <a:gd name="T73" fmla="*/ 176 h 176"/>
                <a:gd name="T74" fmla="*/ 1728 w 2409"/>
                <a:gd name="T75" fmla="*/ 115 h 176"/>
                <a:gd name="T76" fmla="*/ 1743 w 2409"/>
                <a:gd name="T77" fmla="*/ 12 h 176"/>
                <a:gd name="T78" fmla="*/ 1597 w 2409"/>
                <a:gd name="T79" fmla="*/ 12 h 176"/>
                <a:gd name="T80" fmla="*/ 1612 w 2409"/>
                <a:gd name="T81" fmla="*/ 115 h 176"/>
                <a:gd name="T82" fmla="*/ 1558 w 2409"/>
                <a:gd name="T83" fmla="*/ 176 h 176"/>
                <a:gd name="T84" fmla="*/ 1504 w 2409"/>
                <a:gd name="T85" fmla="*/ 115 h 176"/>
                <a:gd name="T86" fmla="*/ 1519 w 2409"/>
                <a:gd name="T87" fmla="*/ 12 h 176"/>
                <a:gd name="T88" fmla="*/ 1170 w 2409"/>
                <a:gd name="T89" fmla="*/ 12 h 176"/>
                <a:gd name="T90" fmla="*/ 1185 w 2409"/>
                <a:gd name="T91" fmla="*/ 115 h 176"/>
                <a:gd name="T92" fmla="*/ 1131 w 2409"/>
                <a:gd name="T93" fmla="*/ 176 h 176"/>
                <a:gd name="T94" fmla="*/ 1078 w 2409"/>
                <a:gd name="T95" fmla="*/ 115 h 176"/>
                <a:gd name="T96" fmla="*/ 1092 w 2409"/>
                <a:gd name="T97" fmla="*/ 12 h 176"/>
                <a:gd name="T98" fmla="*/ 502 w 2409"/>
                <a:gd name="T99" fmla="*/ 15 h 176"/>
                <a:gd name="T100" fmla="*/ 481 w 2409"/>
                <a:gd name="T101" fmla="*/ 50 h 176"/>
                <a:gd name="T102" fmla="*/ 451 w 2409"/>
                <a:gd name="T103" fmla="*/ 31 h 176"/>
                <a:gd name="T104" fmla="*/ 443 w 2409"/>
                <a:gd name="T105" fmla="*/ 121 h 176"/>
                <a:gd name="T106" fmla="*/ 478 w 2409"/>
                <a:gd name="T107" fmla="*/ 143 h 176"/>
                <a:gd name="T108" fmla="*/ 512 w 2409"/>
                <a:gd name="T109" fmla="*/ 121 h 176"/>
                <a:gd name="T110" fmla="*/ 450 w 2409"/>
                <a:gd name="T111" fmla="*/ 174 h 176"/>
                <a:gd name="T112" fmla="*/ 412 w 2409"/>
                <a:gd name="T113" fmla="*/ 98 h 176"/>
                <a:gd name="T114" fmla="*/ 437 w 2409"/>
                <a:gd name="T115" fmla="*/ 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09" h="176">
                  <a:moveTo>
                    <a:pt x="1558" y="25"/>
                  </a:moveTo>
                  <a:lnTo>
                    <a:pt x="1549" y="27"/>
                  </a:lnTo>
                  <a:lnTo>
                    <a:pt x="1543" y="31"/>
                  </a:lnTo>
                  <a:lnTo>
                    <a:pt x="1539" y="38"/>
                  </a:lnTo>
                  <a:lnTo>
                    <a:pt x="1537" y="45"/>
                  </a:lnTo>
                  <a:lnTo>
                    <a:pt x="1536" y="53"/>
                  </a:lnTo>
                  <a:lnTo>
                    <a:pt x="1536" y="61"/>
                  </a:lnTo>
                  <a:lnTo>
                    <a:pt x="1536" y="67"/>
                  </a:lnTo>
                  <a:lnTo>
                    <a:pt x="1536" y="113"/>
                  </a:lnTo>
                  <a:lnTo>
                    <a:pt x="1536" y="121"/>
                  </a:lnTo>
                  <a:lnTo>
                    <a:pt x="1537" y="130"/>
                  </a:lnTo>
                  <a:lnTo>
                    <a:pt x="1539" y="137"/>
                  </a:lnTo>
                  <a:lnTo>
                    <a:pt x="1542" y="144"/>
                  </a:lnTo>
                  <a:lnTo>
                    <a:pt x="1549" y="148"/>
                  </a:lnTo>
                  <a:lnTo>
                    <a:pt x="1558" y="150"/>
                  </a:lnTo>
                  <a:lnTo>
                    <a:pt x="1567" y="148"/>
                  </a:lnTo>
                  <a:lnTo>
                    <a:pt x="1573" y="144"/>
                  </a:lnTo>
                  <a:lnTo>
                    <a:pt x="1578" y="137"/>
                  </a:lnTo>
                  <a:lnTo>
                    <a:pt x="1579" y="129"/>
                  </a:lnTo>
                  <a:lnTo>
                    <a:pt x="1580" y="119"/>
                  </a:lnTo>
                  <a:lnTo>
                    <a:pt x="1580" y="110"/>
                  </a:lnTo>
                  <a:lnTo>
                    <a:pt x="1580" y="68"/>
                  </a:lnTo>
                  <a:lnTo>
                    <a:pt x="1580" y="62"/>
                  </a:lnTo>
                  <a:lnTo>
                    <a:pt x="1580" y="53"/>
                  </a:lnTo>
                  <a:lnTo>
                    <a:pt x="1579" y="45"/>
                  </a:lnTo>
                  <a:lnTo>
                    <a:pt x="1577" y="38"/>
                  </a:lnTo>
                  <a:lnTo>
                    <a:pt x="1572" y="31"/>
                  </a:lnTo>
                  <a:lnTo>
                    <a:pt x="1566" y="27"/>
                  </a:lnTo>
                  <a:lnTo>
                    <a:pt x="1558" y="25"/>
                  </a:lnTo>
                  <a:close/>
                  <a:moveTo>
                    <a:pt x="1131" y="25"/>
                  </a:moveTo>
                  <a:lnTo>
                    <a:pt x="1122" y="27"/>
                  </a:lnTo>
                  <a:lnTo>
                    <a:pt x="1116" y="31"/>
                  </a:lnTo>
                  <a:lnTo>
                    <a:pt x="1113" y="38"/>
                  </a:lnTo>
                  <a:lnTo>
                    <a:pt x="1110" y="45"/>
                  </a:lnTo>
                  <a:lnTo>
                    <a:pt x="1109" y="53"/>
                  </a:lnTo>
                  <a:lnTo>
                    <a:pt x="1109" y="61"/>
                  </a:lnTo>
                  <a:lnTo>
                    <a:pt x="1109" y="67"/>
                  </a:lnTo>
                  <a:lnTo>
                    <a:pt x="1109" y="113"/>
                  </a:lnTo>
                  <a:lnTo>
                    <a:pt x="1109" y="121"/>
                  </a:lnTo>
                  <a:lnTo>
                    <a:pt x="1110" y="130"/>
                  </a:lnTo>
                  <a:lnTo>
                    <a:pt x="1113" y="137"/>
                  </a:lnTo>
                  <a:lnTo>
                    <a:pt x="1116" y="144"/>
                  </a:lnTo>
                  <a:lnTo>
                    <a:pt x="1122" y="148"/>
                  </a:lnTo>
                  <a:lnTo>
                    <a:pt x="1131" y="150"/>
                  </a:lnTo>
                  <a:lnTo>
                    <a:pt x="1141" y="148"/>
                  </a:lnTo>
                  <a:lnTo>
                    <a:pt x="1147" y="144"/>
                  </a:lnTo>
                  <a:lnTo>
                    <a:pt x="1150" y="137"/>
                  </a:lnTo>
                  <a:lnTo>
                    <a:pt x="1152" y="129"/>
                  </a:lnTo>
                  <a:lnTo>
                    <a:pt x="1154" y="119"/>
                  </a:lnTo>
                  <a:lnTo>
                    <a:pt x="1154" y="110"/>
                  </a:lnTo>
                  <a:lnTo>
                    <a:pt x="1154" y="68"/>
                  </a:lnTo>
                  <a:lnTo>
                    <a:pt x="1154" y="62"/>
                  </a:lnTo>
                  <a:lnTo>
                    <a:pt x="1154" y="53"/>
                  </a:lnTo>
                  <a:lnTo>
                    <a:pt x="1151" y="45"/>
                  </a:lnTo>
                  <a:lnTo>
                    <a:pt x="1149" y="38"/>
                  </a:lnTo>
                  <a:lnTo>
                    <a:pt x="1146" y="31"/>
                  </a:lnTo>
                  <a:lnTo>
                    <a:pt x="1140" y="27"/>
                  </a:lnTo>
                  <a:lnTo>
                    <a:pt x="1131" y="25"/>
                  </a:lnTo>
                  <a:close/>
                  <a:moveTo>
                    <a:pt x="2109" y="3"/>
                  </a:moveTo>
                  <a:lnTo>
                    <a:pt x="2197" y="3"/>
                  </a:lnTo>
                  <a:lnTo>
                    <a:pt x="2197" y="28"/>
                  </a:lnTo>
                  <a:lnTo>
                    <a:pt x="2139" y="28"/>
                  </a:lnTo>
                  <a:lnTo>
                    <a:pt x="2139" y="70"/>
                  </a:lnTo>
                  <a:lnTo>
                    <a:pt x="2191" y="70"/>
                  </a:lnTo>
                  <a:lnTo>
                    <a:pt x="2191" y="95"/>
                  </a:lnTo>
                  <a:lnTo>
                    <a:pt x="2139" y="95"/>
                  </a:lnTo>
                  <a:lnTo>
                    <a:pt x="2139" y="146"/>
                  </a:lnTo>
                  <a:lnTo>
                    <a:pt x="2197" y="146"/>
                  </a:lnTo>
                  <a:lnTo>
                    <a:pt x="2197" y="172"/>
                  </a:lnTo>
                  <a:lnTo>
                    <a:pt x="2109" y="172"/>
                  </a:lnTo>
                  <a:lnTo>
                    <a:pt x="2109" y="3"/>
                  </a:lnTo>
                  <a:close/>
                  <a:moveTo>
                    <a:pt x="1955" y="3"/>
                  </a:moveTo>
                  <a:lnTo>
                    <a:pt x="1987" y="3"/>
                  </a:lnTo>
                  <a:lnTo>
                    <a:pt x="1987" y="172"/>
                  </a:lnTo>
                  <a:lnTo>
                    <a:pt x="1955" y="172"/>
                  </a:lnTo>
                  <a:lnTo>
                    <a:pt x="1955" y="3"/>
                  </a:lnTo>
                  <a:close/>
                  <a:moveTo>
                    <a:pt x="1304" y="3"/>
                  </a:moveTo>
                  <a:lnTo>
                    <a:pt x="1335" y="3"/>
                  </a:lnTo>
                  <a:lnTo>
                    <a:pt x="1335" y="146"/>
                  </a:lnTo>
                  <a:lnTo>
                    <a:pt x="1391" y="146"/>
                  </a:lnTo>
                  <a:lnTo>
                    <a:pt x="1391" y="172"/>
                  </a:lnTo>
                  <a:lnTo>
                    <a:pt x="1304" y="172"/>
                  </a:lnTo>
                  <a:lnTo>
                    <a:pt x="1304" y="3"/>
                  </a:lnTo>
                  <a:close/>
                  <a:moveTo>
                    <a:pt x="853" y="3"/>
                  </a:moveTo>
                  <a:lnTo>
                    <a:pt x="886" y="3"/>
                  </a:lnTo>
                  <a:lnTo>
                    <a:pt x="909" y="65"/>
                  </a:lnTo>
                  <a:lnTo>
                    <a:pt x="917" y="84"/>
                  </a:lnTo>
                  <a:lnTo>
                    <a:pt x="924" y="107"/>
                  </a:lnTo>
                  <a:lnTo>
                    <a:pt x="932" y="131"/>
                  </a:lnTo>
                  <a:lnTo>
                    <a:pt x="932" y="131"/>
                  </a:lnTo>
                  <a:lnTo>
                    <a:pt x="931" y="108"/>
                  </a:lnTo>
                  <a:lnTo>
                    <a:pt x="929" y="83"/>
                  </a:lnTo>
                  <a:lnTo>
                    <a:pt x="927" y="59"/>
                  </a:lnTo>
                  <a:lnTo>
                    <a:pt x="927" y="37"/>
                  </a:lnTo>
                  <a:lnTo>
                    <a:pt x="927" y="3"/>
                  </a:lnTo>
                  <a:lnTo>
                    <a:pt x="959" y="3"/>
                  </a:lnTo>
                  <a:lnTo>
                    <a:pt x="959" y="172"/>
                  </a:lnTo>
                  <a:lnTo>
                    <a:pt x="926" y="172"/>
                  </a:lnTo>
                  <a:lnTo>
                    <a:pt x="903" y="111"/>
                  </a:lnTo>
                  <a:lnTo>
                    <a:pt x="894" y="92"/>
                  </a:lnTo>
                  <a:lnTo>
                    <a:pt x="887" y="70"/>
                  </a:lnTo>
                  <a:lnTo>
                    <a:pt x="880" y="45"/>
                  </a:lnTo>
                  <a:lnTo>
                    <a:pt x="879" y="45"/>
                  </a:lnTo>
                  <a:lnTo>
                    <a:pt x="881" y="68"/>
                  </a:lnTo>
                  <a:lnTo>
                    <a:pt x="883" y="93"/>
                  </a:lnTo>
                  <a:lnTo>
                    <a:pt x="884" y="118"/>
                  </a:lnTo>
                  <a:lnTo>
                    <a:pt x="884" y="140"/>
                  </a:lnTo>
                  <a:lnTo>
                    <a:pt x="884" y="172"/>
                  </a:lnTo>
                  <a:lnTo>
                    <a:pt x="853" y="172"/>
                  </a:lnTo>
                  <a:lnTo>
                    <a:pt x="853" y="3"/>
                  </a:lnTo>
                  <a:close/>
                  <a:moveTo>
                    <a:pt x="628" y="3"/>
                  </a:moveTo>
                  <a:lnTo>
                    <a:pt x="659" y="3"/>
                  </a:lnTo>
                  <a:lnTo>
                    <a:pt x="659" y="70"/>
                  </a:lnTo>
                  <a:lnTo>
                    <a:pt x="703" y="70"/>
                  </a:lnTo>
                  <a:lnTo>
                    <a:pt x="703" y="3"/>
                  </a:lnTo>
                  <a:lnTo>
                    <a:pt x="733" y="3"/>
                  </a:lnTo>
                  <a:lnTo>
                    <a:pt x="733" y="172"/>
                  </a:lnTo>
                  <a:lnTo>
                    <a:pt x="703" y="172"/>
                  </a:lnTo>
                  <a:lnTo>
                    <a:pt x="703" y="95"/>
                  </a:lnTo>
                  <a:lnTo>
                    <a:pt x="659" y="95"/>
                  </a:lnTo>
                  <a:lnTo>
                    <a:pt x="659" y="172"/>
                  </a:lnTo>
                  <a:lnTo>
                    <a:pt x="628" y="172"/>
                  </a:lnTo>
                  <a:lnTo>
                    <a:pt x="628" y="3"/>
                  </a:lnTo>
                  <a:close/>
                  <a:moveTo>
                    <a:pt x="213" y="3"/>
                  </a:moveTo>
                  <a:lnTo>
                    <a:pt x="300" y="3"/>
                  </a:lnTo>
                  <a:lnTo>
                    <a:pt x="300" y="28"/>
                  </a:lnTo>
                  <a:lnTo>
                    <a:pt x="243" y="28"/>
                  </a:lnTo>
                  <a:lnTo>
                    <a:pt x="243" y="70"/>
                  </a:lnTo>
                  <a:lnTo>
                    <a:pt x="295" y="70"/>
                  </a:lnTo>
                  <a:lnTo>
                    <a:pt x="295" y="95"/>
                  </a:lnTo>
                  <a:lnTo>
                    <a:pt x="243" y="95"/>
                  </a:lnTo>
                  <a:lnTo>
                    <a:pt x="243" y="146"/>
                  </a:lnTo>
                  <a:lnTo>
                    <a:pt x="300" y="146"/>
                  </a:lnTo>
                  <a:lnTo>
                    <a:pt x="300" y="172"/>
                  </a:lnTo>
                  <a:lnTo>
                    <a:pt x="213" y="172"/>
                  </a:lnTo>
                  <a:lnTo>
                    <a:pt x="213" y="3"/>
                  </a:lnTo>
                  <a:close/>
                  <a:moveTo>
                    <a:pt x="0" y="3"/>
                  </a:moveTo>
                  <a:lnTo>
                    <a:pt x="104" y="3"/>
                  </a:lnTo>
                  <a:lnTo>
                    <a:pt x="104" y="28"/>
                  </a:lnTo>
                  <a:lnTo>
                    <a:pt x="67" y="28"/>
                  </a:lnTo>
                  <a:lnTo>
                    <a:pt x="67" y="172"/>
                  </a:lnTo>
                  <a:lnTo>
                    <a:pt x="36" y="172"/>
                  </a:lnTo>
                  <a:lnTo>
                    <a:pt x="36" y="28"/>
                  </a:lnTo>
                  <a:lnTo>
                    <a:pt x="0" y="28"/>
                  </a:lnTo>
                  <a:lnTo>
                    <a:pt x="0" y="3"/>
                  </a:lnTo>
                  <a:close/>
                  <a:moveTo>
                    <a:pt x="2356" y="0"/>
                  </a:moveTo>
                  <a:lnTo>
                    <a:pt x="2372" y="1"/>
                  </a:lnTo>
                  <a:lnTo>
                    <a:pt x="2385" y="5"/>
                  </a:lnTo>
                  <a:lnTo>
                    <a:pt x="2393" y="13"/>
                  </a:lnTo>
                  <a:lnTo>
                    <a:pt x="2399" y="21"/>
                  </a:lnTo>
                  <a:lnTo>
                    <a:pt x="2402" y="30"/>
                  </a:lnTo>
                  <a:lnTo>
                    <a:pt x="2403" y="39"/>
                  </a:lnTo>
                  <a:lnTo>
                    <a:pt x="2404" y="48"/>
                  </a:lnTo>
                  <a:lnTo>
                    <a:pt x="2404" y="54"/>
                  </a:lnTo>
                  <a:lnTo>
                    <a:pt x="2374" y="54"/>
                  </a:lnTo>
                  <a:lnTo>
                    <a:pt x="2374" y="45"/>
                  </a:lnTo>
                  <a:lnTo>
                    <a:pt x="2373" y="38"/>
                  </a:lnTo>
                  <a:lnTo>
                    <a:pt x="2370" y="31"/>
                  </a:lnTo>
                  <a:lnTo>
                    <a:pt x="2366" y="27"/>
                  </a:lnTo>
                  <a:lnTo>
                    <a:pt x="2356" y="25"/>
                  </a:lnTo>
                  <a:lnTo>
                    <a:pt x="2353" y="25"/>
                  </a:lnTo>
                  <a:lnTo>
                    <a:pt x="2348" y="26"/>
                  </a:lnTo>
                  <a:lnTo>
                    <a:pt x="2345" y="27"/>
                  </a:lnTo>
                  <a:lnTo>
                    <a:pt x="2343" y="29"/>
                  </a:lnTo>
                  <a:lnTo>
                    <a:pt x="2341" y="32"/>
                  </a:lnTo>
                  <a:lnTo>
                    <a:pt x="2340" y="36"/>
                  </a:lnTo>
                  <a:lnTo>
                    <a:pt x="2340" y="40"/>
                  </a:lnTo>
                  <a:lnTo>
                    <a:pt x="2341" y="49"/>
                  </a:lnTo>
                  <a:lnTo>
                    <a:pt x="2345" y="55"/>
                  </a:lnTo>
                  <a:lnTo>
                    <a:pt x="2350" y="59"/>
                  </a:lnTo>
                  <a:lnTo>
                    <a:pt x="2357" y="65"/>
                  </a:lnTo>
                  <a:lnTo>
                    <a:pt x="2367" y="70"/>
                  </a:lnTo>
                  <a:lnTo>
                    <a:pt x="2376" y="78"/>
                  </a:lnTo>
                  <a:lnTo>
                    <a:pt x="2387" y="85"/>
                  </a:lnTo>
                  <a:lnTo>
                    <a:pt x="2395" y="92"/>
                  </a:lnTo>
                  <a:lnTo>
                    <a:pt x="2403" y="103"/>
                  </a:lnTo>
                  <a:lnTo>
                    <a:pt x="2407" y="113"/>
                  </a:lnTo>
                  <a:lnTo>
                    <a:pt x="2409" y="127"/>
                  </a:lnTo>
                  <a:lnTo>
                    <a:pt x="2406" y="145"/>
                  </a:lnTo>
                  <a:lnTo>
                    <a:pt x="2399" y="158"/>
                  </a:lnTo>
                  <a:lnTo>
                    <a:pt x="2389" y="167"/>
                  </a:lnTo>
                  <a:lnTo>
                    <a:pt x="2375" y="174"/>
                  </a:lnTo>
                  <a:lnTo>
                    <a:pt x="2358" y="176"/>
                  </a:lnTo>
                  <a:lnTo>
                    <a:pt x="2341" y="174"/>
                  </a:lnTo>
                  <a:lnTo>
                    <a:pt x="2328" y="168"/>
                  </a:lnTo>
                  <a:lnTo>
                    <a:pt x="2319" y="161"/>
                  </a:lnTo>
                  <a:lnTo>
                    <a:pt x="2313" y="151"/>
                  </a:lnTo>
                  <a:lnTo>
                    <a:pt x="2308" y="138"/>
                  </a:lnTo>
                  <a:lnTo>
                    <a:pt x="2307" y="124"/>
                  </a:lnTo>
                  <a:lnTo>
                    <a:pt x="2307" y="112"/>
                  </a:lnTo>
                  <a:lnTo>
                    <a:pt x="2339" y="112"/>
                  </a:lnTo>
                  <a:lnTo>
                    <a:pt x="2339" y="122"/>
                  </a:lnTo>
                  <a:lnTo>
                    <a:pt x="2339" y="131"/>
                  </a:lnTo>
                  <a:lnTo>
                    <a:pt x="2341" y="139"/>
                  </a:lnTo>
                  <a:lnTo>
                    <a:pt x="2344" y="145"/>
                  </a:lnTo>
                  <a:lnTo>
                    <a:pt x="2349" y="149"/>
                  </a:lnTo>
                  <a:lnTo>
                    <a:pt x="2358" y="150"/>
                  </a:lnTo>
                  <a:lnTo>
                    <a:pt x="2367" y="149"/>
                  </a:lnTo>
                  <a:lnTo>
                    <a:pt x="2372" y="145"/>
                  </a:lnTo>
                  <a:lnTo>
                    <a:pt x="2376" y="139"/>
                  </a:lnTo>
                  <a:lnTo>
                    <a:pt x="2377" y="131"/>
                  </a:lnTo>
                  <a:lnTo>
                    <a:pt x="2375" y="121"/>
                  </a:lnTo>
                  <a:lnTo>
                    <a:pt x="2371" y="115"/>
                  </a:lnTo>
                  <a:lnTo>
                    <a:pt x="2364" y="108"/>
                  </a:lnTo>
                  <a:lnTo>
                    <a:pt x="2352" y="99"/>
                  </a:lnTo>
                  <a:lnTo>
                    <a:pt x="2339" y="91"/>
                  </a:lnTo>
                  <a:lnTo>
                    <a:pt x="2327" y="81"/>
                  </a:lnTo>
                  <a:lnTo>
                    <a:pt x="2316" y="69"/>
                  </a:lnTo>
                  <a:lnTo>
                    <a:pt x="2310" y="57"/>
                  </a:lnTo>
                  <a:lnTo>
                    <a:pt x="2308" y="44"/>
                  </a:lnTo>
                  <a:lnTo>
                    <a:pt x="2311" y="28"/>
                  </a:lnTo>
                  <a:lnTo>
                    <a:pt x="2316" y="16"/>
                  </a:lnTo>
                  <a:lnTo>
                    <a:pt x="2326" y="7"/>
                  </a:lnTo>
                  <a:lnTo>
                    <a:pt x="2339" y="1"/>
                  </a:lnTo>
                  <a:lnTo>
                    <a:pt x="2356" y="0"/>
                  </a:lnTo>
                  <a:close/>
                  <a:moveTo>
                    <a:pt x="1782" y="0"/>
                  </a:moveTo>
                  <a:lnTo>
                    <a:pt x="1797" y="1"/>
                  </a:lnTo>
                  <a:lnTo>
                    <a:pt x="1809" y="4"/>
                  </a:lnTo>
                  <a:lnTo>
                    <a:pt x="1820" y="11"/>
                  </a:lnTo>
                  <a:lnTo>
                    <a:pt x="1828" y="21"/>
                  </a:lnTo>
                  <a:lnTo>
                    <a:pt x="1834" y="36"/>
                  </a:lnTo>
                  <a:lnTo>
                    <a:pt x="1835" y="45"/>
                  </a:lnTo>
                  <a:lnTo>
                    <a:pt x="1835" y="56"/>
                  </a:lnTo>
                  <a:lnTo>
                    <a:pt x="1804" y="56"/>
                  </a:lnTo>
                  <a:lnTo>
                    <a:pt x="1804" y="47"/>
                  </a:lnTo>
                  <a:lnTo>
                    <a:pt x="1803" y="38"/>
                  </a:lnTo>
                  <a:lnTo>
                    <a:pt x="1798" y="31"/>
                  </a:lnTo>
                  <a:lnTo>
                    <a:pt x="1792" y="27"/>
                  </a:lnTo>
                  <a:lnTo>
                    <a:pt x="1782" y="25"/>
                  </a:lnTo>
                  <a:lnTo>
                    <a:pt x="1774" y="27"/>
                  </a:lnTo>
                  <a:lnTo>
                    <a:pt x="1767" y="31"/>
                  </a:lnTo>
                  <a:lnTo>
                    <a:pt x="1763" y="38"/>
                  </a:lnTo>
                  <a:lnTo>
                    <a:pt x="1761" y="45"/>
                  </a:lnTo>
                  <a:lnTo>
                    <a:pt x="1760" y="53"/>
                  </a:lnTo>
                  <a:lnTo>
                    <a:pt x="1760" y="61"/>
                  </a:lnTo>
                  <a:lnTo>
                    <a:pt x="1760" y="67"/>
                  </a:lnTo>
                  <a:lnTo>
                    <a:pt x="1760" y="113"/>
                  </a:lnTo>
                  <a:lnTo>
                    <a:pt x="1760" y="121"/>
                  </a:lnTo>
                  <a:lnTo>
                    <a:pt x="1761" y="130"/>
                  </a:lnTo>
                  <a:lnTo>
                    <a:pt x="1763" y="137"/>
                  </a:lnTo>
                  <a:lnTo>
                    <a:pt x="1767" y="144"/>
                  </a:lnTo>
                  <a:lnTo>
                    <a:pt x="1774" y="148"/>
                  </a:lnTo>
                  <a:lnTo>
                    <a:pt x="1782" y="150"/>
                  </a:lnTo>
                  <a:lnTo>
                    <a:pt x="1791" y="148"/>
                  </a:lnTo>
                  <a:lnTo>
                    <a:pt x="1797" y="141"/>
                  </a:lnTo>
                  <a:lnTo>
                    <a:pt x="1801" y="133"/>
                  </a:lnTo>
                  <a:lnTo>
                    <a:pt x="1804" y="120"/>
                  </a:lnTo>
                  <a:lnTo>
                    <a:pt x="1804" y="106"/>
                  </a:lnTo>
                  <a:lnTo>
                    <a:pt x="1783" y="106"/>
                  </a:lnTo>
                  <a:lnTo>
                    <a:pt x="1783" y="81"/>
                  </a:lnTo>
                  <a:lnTo>
                    <a:pt x="1834" y="81"/>
                  </a:lnTo>
                  <a:lnTo>
                    <a:pt x="1834" y="172"/>
                  </a:lnTo>
                  <a:lnTo>
                    <a:pt x="1811" y="172"/>
                  </a:lnTo>
                  <a:lnTo>
                    <a:pt x="1811" y="152"/>
                  </a:lnTo>
                  <a:lnTo>
                    <a:pt x="1810" y="152"/>
                  </a:lnTo>
                  <a:lnTo>
                    <a:pt x="1806" y="163"/>
                  </a:lnTo>
                  <a:lnTo>
                    <a:pt x="1798" y="170"/>
                  </a:lnTo>
                  <a:lnTo>
                    <a:pt x="1791" y="174"/>
                  </a:lnTo>
                  <a:lnTo>
                    <a:pt x="1782" y="176"/>
                  </a:lnTo>
                  <a:lnTo>
                    <a:pt x="1765" y="174"/>
                  </a:lnTo>
                  <a:lnTo>
                    <a:pt x="1752" y="170"/>
                  </a:lnTo>
                  <a:lnTo>
                    <a:pt x="1742" y="163"/>
                  </a:lnTo>
                  <a:lnTo>
                    <a:pt x="1736" y="153"/>
                  </a:lnTo>
                  <a:lnTo>
                    <a:pt x="1732" y="141"/>
                  </a:lnTo>
                  <a:lnTo>
                    <a:pt x="1729" y="129"/>
                  </a:lnTo>
                  <a:lnTo>
                    <a:pt x="1728" y="115"/>
                  </a:lnTo>
                  <a:lnTo>
                    <a:pt x="1727" y="98"/>
                  </a:lnTo>
                  <a:lnTo>
                    <a:pt x="1727" y="75"/>
                  </a:lnTo>
                  <a:lnTo>
                    <a:pt x="1728" y="58"/>
                  </a:lnTo>
                  <a:lnTo>
                    <a:pt x="1729" y="44"/>
                  </a:lnTo>
                  <a:lnTo>
                    <a:pt x="1733" y="31"/>
                  </a:lnTo>
                  <a:lnTo>
                    <a:pt x="1737" y="21"/>
                  </a:lnTo>
                  <a:lnTo>
                    <a:pt x="1743" y="12"/>
                  </a:lnTo>
                  <a:lnTo>
                    <a:pt x="1753" y="5"/>
                  </a:lnTo>
                  <a:lnTo>
                    <a:pt x="1766" y="1"/>
                  </a:lnTo>
                  <a:lnTo>
                    <a:pt x="1782" y="0"/>
                  </a:lnTo>
                  <a:close/>
                  <a:moveTo>
                    <a:pt x="1558" y="0"/>
                  </a:moveTo>
                  <a:lnTo>
                    <a:pt x="1574" y="1"/>
                  </a:lnTo>
                  <a:lnTo>
                    <a:pt x="1587" y="5"/>
                  </a:lnTo>
                  <a:lnTo>
                    <a:pt x="1597" y="12"/>
                  </a:lnTo>
                  <a:lnTo>
                    <a:pt x="1603" y="21"/>
                  </a:lnTo>
                  <a:lnTo>
                    <a:pt x="1608" y="31"/>
                  </a:lnTo>
                  <a:lnTo>
                    <a:pt x="1610" y="44"/>
                  </a:lnTo>
                  <a:lnTo>
                    <a:pt x="1611" y="58"/>
                  </a:lnTo>
                  <a:lnTo>
                    <a:pt x="1612" y="75"/>
                  </a:lnTo>
                  <a:lnTo>
                    <a:pt x="1612" y="98"/>
                  </a:lnTo>
                  <a:lnTo>
                    <a:pt x="1612" y="115"/>
                  </a:lnTo>
                  <a:lnTo>
                    <a:pt x="1611" y="129"/>
                  </a:lnTo>
                  <a:lnTo>
                    <a:pt x="1609" y="141"/>
                  </a:lnTo>
                  <a:lnTo>
                    <a:pt x="1605" y="153"/>
                  </a:lnTo>
                  <a:lnTo>
                    <a:pt x="1597" y="163"/>
                  </a:lnTo>
                  <a:lnTo>
                    <a:pt x="1587" y="170"/>
                  </a:lnTo>
                  <a:lnTo>
                    <a:pt x="1574" y="174"/>
                  </a:lnTo>
                  <a:lnTo>
                    <a:pt x="1558" y="176"/>
                  </a:lnTo>
                  <a:lnTo>
                    <a:pt x="1541" y="174"/>
                  </a:lnTo>
                  <a:lnTo>
                    <a:pt x="1528" y="170"/>
                  </a:lnTo>
                  <a:lnTo>
                    <a:pt x="1518" y="163"/>
                  </a:lnTo>
                  <a:lnTo>
                    <a:pt x="1512" y="153"/>
                  </a:lnTo>
                  <a:lnTo>
                    <a:pt x="1508" y="141"/>
                  </a:lnTo>
                  <a:lnTo>
                    <a:pt x="1505" y="129"/>
                  </a:lnTo>
                  <a:lnTo>
                    <a:pt x="1504" y="115"/>
                  </a:lnTo>
                  <a:lnTo>
                    <a:pt x="1504" y="98"/>
                  </a:lnTo>
                  <a:lnTo>
                    <a:pt x="1504" y="75"/>
                  </a:lnTo>
                  <a:lnTo>
                    <a:pt x="1504" y="58"/>
                  </a:lnTo>
                  <a:lnTo>
                    <a:pt x="1507" y="44"/>
                  </a:lnTo>
                  <a:lnTo>
                    <a:pt x="1509" y="31"/>
                  </a:lnTo>
                  <a:lnTo>
                    <a:pt x="1513" y="21"/>
                  </a:lnTo>
                  <a:lnTo>
                    <a:pt x="1519" y="12"/>
                  </a:lnTo>
                  <a:lnTo>
                    <a:pt x="1529" y="5"/>
                  </a:lnTo>
                  <a:lnTo>
                    <a:pt x="1541" y="1"/>
                  </a:lnTo>
                  <a:lnTo>
                    <a:pt x="1558" y="0"/>
                  </a:lnTo>
                  <a:close/>
                  <a:moveTo>
                    <a:pt x="1131" y="0"/>
                  </a:moveTo>
                  <a:lnTo>
                    <a:pt x="1147" y="1"/>
                  </a:lnTo>
                  <a:lnTo>
                    <a:pt x="1160" y="5"/>
                  </a:lnTo>
                  <a:lnTo>
                    <a:pt x="1170" y="12"/>
                  </a:lnTo>
                  <a:lnTo>
                    <a:pt x="1176" y="21"/>
                  </a:lnTo>
                  <a:lnTo>
                    <a:pt x="1180" y="31"/>
                  </a:lnTo>
                  <a:lnTo>
                    <a:pt x="1184" y="44"/>
                  </a:lnTo>
                  <a:lnTo>
                    <a:pt x="1185" y="58"/>
                  </a:lnTo>
                  <a:lnTo>
                    <a:pt x="1185" y="75"/>
                  </a:lnTo>
                  <a:lnTo>
                    <a:pt x="1185" y="98"/>
                  </a:lnTo>
                  <a:lnTo>
                    <a:pt x="1185" y="115"/>
                  </a:lnTo>
                  <a:lnTo>
                    <a:pt x="1184" y="129"/>
                  </a:lnTo>
                  <a:lnTo>
                    <a:pt x="1182" y="141"/>
                  </a:lnTo>
                  <a:lnTo>
                    <a:pt x="1177" y="153"/>
                  </a:lnTo>
                  <a:lnTo>
                    <a:pt x="1171" y="163"/>
                  </a:lnTo>
                  <a:lnTo>
                    <a:pt x="1161" y="170"/>
                  </a:lnTo>
                  <a:lnTo>
                    <a:pt x="1148" y="174"/>
                  </a:lnTo>
                  <a:lnTo>
                    <a:pt x="1131" y="176"/>
                  </a:lnTo>
                  <a:lnTo>
                    <a:pt x="1115" y="174"/>
                  </a:lnTo>
                  <a:lnTo>
                    <a:pt x="1102" y="170"/>
                  </a:lnTo>
                  <a:lnTo>
                    <a:pt x="1092" y="163"/>
                  </a:lnTo>
                  <a:lnTo>
                    <a:pt x="1086" y="153"/>
                  </a:lnTo>
                  <a:lnTo>
                    <a:pt x="1081" y="141"/>
                  </a:lnTo>
                  <a:lnTo>
                    <a:pt x="1079" y="129"/>
                  </a:lnTo>
                  <a:lnTo>
                    <a:pt x="1078" y="115"/>
                  </a:lnTo>
                  <a:lnTo>
                    <a:pt x="1078" y="98"/>
                  </a:lnTo>
                  <a:lnTo>
                    <a:pt x="1078" y="75"/>
                  </a:lnTo>
                  <a:lnTo>
                    <a:pt x="1078" y="58"/>
                  </a:lnTo>
                  <a:lnTo>
                    <a:pt x="1079" y="44"/>
                  </a:lnTo>
                  <a:lnTo>
                    <a:pt x="1081" y="31"/>
                  </a:lnTo>
                  <a:lnTo>
                    <a:pt x="1086" y="21"/>
                  </a:lnTo>
                  <a:lnTo>
                    <a:pt x="1092" y="12"/>
                  </a:lnTo>
                  <a:lnTo>
                    <a:pt x="1102" y="5"/>
                  </a:lnTo>
                  <a:lnTo>
                    <a:pt x="1115" y="1"/>
                  </a:lnTo>
                  <a:lnTo>
                    <a:pt x="1131" y="0"/>
                  </a:lnTo>
                  <a:close/>
                  <a:moveTo>
                    <a:pt x="466" y="0"/>
                  </a:moveTo>
                  <a:lnTo>
                    <a:pt x="481" y="1"/>
                  </a:lnTo>
                  <a:lnTo>
                    <a:pt x="493" y="7"/>
                  </a:lnTo>
                  <a:lnTo>
                    <a:pt x="502" y="15"/>
                  </a:lnTo>
                  <a:lnTo>
                    <a:pt x="508" y="27"/>
                  </a:lnTo>
                  <a:lnTo>
                    <a:pt x="511" y="42"/>
                  </a:lnTo>
                  <a:lnTo>
                    <a:pt x="511" y="47"/>
                  </a:lnTo>
                  <a:lnTo>
                    <a:pt x="512" y="52"/>
                  </a:lnTo>
                  <a:lnTo>
                    <a:pt x="512" y="56"/>
                  </a:lnTo>
                  <a:lnTo>
                    <a:pt x="481" y="56"/>
                  </a:lnTo>
                  <a:lnTo>
                    <a:pt x="481" y="50"/>
                  </a:lnTo>
                  <a:lnTo>
                    <a:pt x="480" y="43"/>
                  </a:lnTo>
                  <a:lnTo>
                    <a:pt x="479" y="37"/>
                  </a:lnTo>
                  <a:lnTo>
                    <a:pt x="476" y="30"/>
                  </a:lnTo>
                  <a:lnTo>
                    <a:pt x="472" y="27"/>
                  </a:lnTo>
                  <a:lnTo>
                    <a:pt x="466" y="25"/>
                  </a:lnTo>
                  <a:lnTo>
                    <a:pt x="457" y="27"/>
                  </a:lnTo>
                  <a:lnTo>
                    <a:pt x="451" y="31"/>
                  </a:lnTo>
                  <a:lnTo>
                    <a:pt x="447" y="38"/>
                  </a:lnTo>
                  <a:lnTo>
                    <a:pt x="444" y="45"/>
                  </a:lnTo>
                  <a:lnTo>
                    <a:pt x="443" y="53"/>
                  </a:lnTo>
                  <a:lnTo>
                    <a:pt x="443" y="61"/>
                  </a:lnTo>
                  <a:lnTo>
                    <a:pt x="443" y="67"/>
                  </a:lnTo>
                  <a:lnTo>
                    <a:pt x="443" y="113"/>
                  </a:lnTo>
                  <a:lnTo>
                    <a:pt x="443" y="121"/>
                  </a:lnTo>
                  <a:lnTo>
                    <a:pt x="444" y="130"/>
                  </a:lnTo>
                  <a:lnTo>
                    <a:pt x="446" y="137"/>
                  </a:lnTo>
                  <a:lnTo>
                    <a:pt x="451" y="144"/>
                  </a:lnTo>
                  <a:lnTo>
                    <a:pt x="457" y="148"/>
                  </a:lnTo>
                  <a:lnTo>
                    <a:pt x="466" y="150"/>
                  </a:lnTo>
                  <a:lnTo>
                    <a:pt x="473" y="148"/>
                  </a:lnTo>
                  <a:lnTo>
                    <a:pt x="478" y="143"/>
                  </a:lnTo>
                  <a:lnTo>
                    <a:pt x="480" y="135"/>
                  </a:lnTo>
                  <a:lnTo>
                    <a:pt x="481" y="126"/>
                  </a:lnTo>
                  <a:lnTo>
                    <a:pt x="481" y="118"/>
                  </a:lnTo>
                  <a:lnTo>
                    <a:pt x="481" y="111"/>
                  </a:lnTo>
                  <a:lnTo>
                    <a:pt x="513" y="111"/>
                  </a:lnTo>
                  <a:lnTo>
                    <a:pt x="512" y="117"/>
                  </a:lnTo>
                  <a:lnTo>
                    <a:pt x="512" y="121"/>
                  </a:lnTo>
                  <a:lnTo>
                    <a:pt x="511" y="136"/>
                  </a:lnTo>
                  <a:lnTo>
                    <a:pt x="507" y="149"/>
                  </a:lnTo>
                  <a:lnTo>
                    <a:pt x="501" y="160"/>
                  </a:lnTo>
                  <a:lnTo>
                    <a:pt x="493" y="168"/>
                  </a:lnTo>
                  <a:lnTo>
                    <a:pt x="481" y="174"/>
                  </a:lnTo>
                  <a:lnTo>
                    <a:pt x="466" y="176"/>
                  </a:lnTo>
                  <a:lnTo>
                    <a:pt x="450" y="174"/>
                  </a:lnTo>
                  <a:lnTo>
                    <a:pt x="436" y="170"/>
                  </a:lnTo>
                  <a:lnTo>
                    <a:pt x="426" y="163"/>
                  </a:lnTo>
                  <a:lnTo>
                    <a:pt x="419" y="153"/>
                  </a:lnTo>
                  <a:lnTo>
                    <a:pt x="415" y="141"/>
                  </a:lnTo>
                  <a:lnTo>
                    <a:pt x="413" y="129"/>
                  </a:lnTo>
                  <a:lnTo>
                    <a:pt x="412" y="115"/>
                  </a:lnTo>
                  <a:lnTo>
                    <a:pt x="412" y="98"/>
                  </a:lnTo>
                  <a:lnTo>
                    <a:pt x="412" y="75"/>
                  </a:lnTo>
                  <a:lnTo>
                    <a:pt x="412" y="58"/>
                  </a:lnTo>
                  <a:lnTo>
                    <a:pt x="414" y="44"/>
                  </a:lnTo>
                  <a:lnTo>
                    <a:pt x="416" y="31"/>
                  </a:lnTo>
                  <a:lnTo>
                    <a:pt x="421" y="21"/>
                  </a:lnTo>
                  <a:lnTo>
                    <a:pt x="427" y="12"/>
                  </a:lnTo>
                  <a:lnTo>
                    <a:pt x="437" y="5"/>
                  </a:lnTo>
                  <a:lnTo>
                    <a:pt x="450" y="1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29"/>
            <p:cNvSpPr>
              <a:spLocks noChangeArrowheads="1"/>
            </p:cNvSpPr>
            <p:nvPr userDrawn="1"/>
          </p:nvSpPr>
          <p:spPr bwMode="auto">
            <a:xfrm>
              <a:off x="5996" y="1776"/>
              <a:ext cx="1209" cy="6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30"/>
            <p:cNvSpPr>
              <a:spLocks noChangeArrowheads="1"/>
            </p:cNvSpPr>
            <p:nvPr userDrawn="1"/>
          </p:nvSpPr>
          <p:spPr bwMode="auto">
            <a:xfrm>
              <a:off x="5443" y="1300"/>
              <a:ext cx="169" cy="611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31"/>
            <p:cNvSpPr>
              <a:spLocks noChangeArrowheads="1"/>
            </p:cNvSpPr>
            <p:nvPr userDrawn="1"/>
          </p:nvSpPr>
          <p:spPr bwMode="auto">
            <a:xfrm>
              <a:off x="5772" y="1300"/>
              <a:ext cx="169" cy="611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2"/>
            <p:cNvSpPr>
              <a:spLocks/>
            </p:cNvSpPr>
            <p:nvPr userDrawn="1"/>
          </p:nvSpPr>
          <p:spPr bwMode="auto">
            <a:xfrm>
              <a:off x="5443" y="1323"/>
              <a:ext cx="772" cy="557"/>
            </a:xfrm>
            <a:custGeom>
              <a:avLst/>
              <a:gdLst>
                <a:gd name="T0" fmla="*/ 1479 w 1546"/>
                <a:gd name="T1" fmla="*/ 0 h 1112"/>
                <a:gd name="T2" fmla="*/ 1546 w 1546"/>
                <a:gd name="T3" fmla="*/ 2 h 1112"/>
                <a:gd name="T4" fmla="*/ 1480 w 1546"/>
                <a:gd name="T5" fmla="*/ 15 h 1112"/>
                <a:gd name="T6" fmla="*/ 1412 w 1546"/>
                <a:gd name="T7" fmla="*/ 33 h 1112"/>
                <a:gd name="T8" fmla="*/ 1342 w 1546"/>
                <a:gd name="T9" fmla="*/ 57 h 1112"/>
                <a:gd name="T10" fmla="*/ 1272 w 1546"/>
                <a:gd name="T11" fmla="*/ 85 h 1112"/>
                <a:gd name="T12" fmla="*/ 1200 w 1546"/>
                <a:gd name="T13" fmla="*/ 117 h 1112"/>
                <a:gd name="T14" fmla="*/ 1127 w 1546"/>
                <a:gd name="T15" fmla="*/ 154 h 1112"/>
                <a:gd name="T16" fmla="*/ 1053 w 1546"/>
                <a:gd name="T17" fmla="*/ 195 h 1112"/>
                <a:gd name="T18" fmla="*/ 980 w 1546"/>
                <a:gd name="T19" fmla="*/ 239 h 1112"/>
                <a:gd name="T20" fmla="*/ 905 w 1546"/>
                <a:gd name="T21" fmla="*/ 287 h 1112"/>
                <a:gd name="T22" fmla="*/ 831 w 1546"/>
                <a:gd name="T23" fmla="*/ 336 h 1112"/>
                <a:gd name="T24" fmla="*/ 758 w 1546"/>
                <a:gd name="T25" fmla="*/ 389 h 1112"/>
                <a:gd name="T26" fmla="*/ 685 w 1546"/>
                <a:gd name="T27" fmla="*/ 444 h 1112"/>
                <a:gd name="T28" fmla="*/ 613 w 1546"/>
                <a:gd name="T29" fmla="*/ 501 h 1112"/>
                <a:gd name="T30" fmla="*/ 541 w 1546"/>
                <a:gd name="T31" fmla="*/ 561 h 1112"/>
                <a:gd name="T32" fmla="*/ 473 w 1546"/>
                <a:gd name="T33" fmla="*/ 620 h 1112"/>
                <a:gd name="T34" fmla="*/ 405 w 1546"/>
                <a:gd name="T35" fmla="*/ 682 h 1112"/>
                <a:gd name="T36" fmla="*/ 339 w 1546"/>
                <a:gd name="T37" fmla="*/ 743 h 1112"/>
                <a:gd name="T38" fmla="*/ 276 w 1546"/>
                <a:gd name="T39" fmla="*/ 806 h 1112"/>
                <a:gd name="T40" fmla="*/ 214 w 1546"/>
                <a:gd name="T41" fmla="*/ 868 h 1112"/>
                <a:gd name="T42" fmla="*/ 156 w 1546"/>
                <a:gd name="T43" fmla="*/ 930 h 1112"/>
                <a:gd name="T44" fmla="*/ 100 w 1546"/>
                <a:gd name="T45" fmla="*/ 991 h 1112"/>
                <a:gd name="T46" fmla="*/ 49 w 1546"/>
                <a:gd name="T47" fmla="*/ 1053 h 1112"/>
                <a:gd name="T48" fmla="*/ 0 w 1546"/>
                <a:gd name="T49" fmla="*/ 1112 h 1112"/>
                <a:gd name="T50" fmla="*/ 0 w 1546"/>
                <a:gd name="T51" fmla="*/ 1070 h 1112"/>
                <a:gd name="T52" fmla="*/ 0 w 1546"/>
                <a:gd name="T53" fmla="*/ 1024 h 1112"/>
                <a:gd name="T54" fmla="*/ 0 w 1546"/>
                <a:gd name="T55" fmla="*/ 973 h 1112"/>
                <a:gd name="T56" fmla="*/ 0 w 1546"/>
                <a:gd name="T57" fmla="*/ 919 h 1112"/>
                <a:gd name="T58" fmla="*/ 0 w 1546"/>
                <a:gd name="T59" fmla="*/ 865 h 1112"/>
                <a:gd name="T60" fmla="*/ 0 w 1546"/>
                <a:gd name="T61" fmla="*/ 812 h 1112"/>
                <a:gd name="T62" fmla="*/ 0 w 1546"/>
                <a:gd name="T63" fmla="*/ 762 h 1112"/>
                <a:gd name="T64" fmla="*/ 0 w 1546"/>
                <a:gd name="T65" fmla="*/ 673 h 1112"/>
                <a:gd name="T66" fmla="*/ 52 w 1546"/>
                <a:gd name="T67" fmla="*/ 632 h 1112"/>
                <a:gd name="T68" fmla="*/ 109 w 1546"/>
                <a:gd name="T69" fmla="*/ 589 h 1112"/>
                <a:gd name="T70" fmla="*/ 168 w 1546"/>
                <a:gd name="T71" fmla="*/ 546 h 1112"/>
                <a:gd name="T72" fmla="*/ 230 w 1546"/>
                <a:gd name="T73" fmla="*/ 503 h 1112"/>
                <a:gd name="T74" fmla="*/ 296 w 1546"/>
                <a:gd name="T75" fmla="*/ 458 h 1112"/>
                <a:gd name="T76" fmla="*/ 364 w 1546"/>
                <a:gd name="T77" fmla="*/ 415 h 1112"/>
                <a:gd name="T78" fmla="*/ 434 w 1546"/>
                <a:gd name="T79" fmla="*/ 372 h 1112"/>
                <a:gd name="T80" fmla="*/ 506 w 1546"/>
                <a:gd name="T81" fmla="*/ 330 h 1112"/>
                <a:gd name="T82" fmla="*/ 579 w 1546"/>
                <a:gd name="T83" fmla="*/ 289 h 1112"/>
                <a:gd name="T84" fmla="*/ 655 w 1546"/>
                <a:gd name="T85" fmla="*/ 249 h 1112"/>
                <a:gd name="T86" fmla="*/ 730 w 1546"/>
                <a:gd name="T87" fmla="*/ 211 h 1112"/>
                <a:gd name="T88" fmla="*/ 806 w 1546"/>
                <a:gd name="T89" fmla="*/ 175 h 1112"/>
                <a:gd name="T90" fmla="*/ 884 w 1546"/>
                <a:gd name="T91" fmla="*/ 143 h 1112"/>
                <a:gd name="T92" fmla="*/ 960 w 1546"/>
                <a:gd name="T93" fmla="*/ 112 h 1112"/>
                <a:gd name="T94" fmla="*/ 1038 w 1546"/>
                <a:gd name="T95" fmla="*/ 85 h 1112"/>
                <a:gd name="T96" fmla="*/ 1114 w 1546"/>
                <a:gd name="T97" fmla="*/ 60 h 1112"/>
                <a:gd name="T98" fmla="*/ 1189 w 1546"/>
                <a:gd name="T99" fmla="*/ 40 h 1112"/>
                <a:gd name="T100" fmla="*/ 1264 w 1546"/>
                <a:gd name="T101" fmla="*/ 23 h 1112"/>
                <a:gd name="T102" fmla="*/ 1337 w 1546"/>
                <a:gd name="T103" fmla="*/ 10 h 1112"/>
                <a:gd name="T104" fmla="*/ 1409 w 1546"/>
                <a:gd name="T105" fmla="*/ 3 h 1112"/>
                <a:gd name="T106" fmla="*/ 1479 w 1546"/>
                <a:gd name="T107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6" h="1112">
                  <a:moveTo>
                    <a:pt x="1479" y="0"/>
                  </a:moveTo>
                  <a:lnTo>
                    <a:pt x="1546" y="2"/>
                  </a:lnTo>
                  <a:lnTo>
                    <a:pt x="1480" y="15"/>
                  </a:lnTo>
                  <a:lnTo>
                    <a:pt x="1412" y="33"/>
                  </a:lnTo>
                  <a:lnTo>
                    <a:pt x="1342" y="57"/>
                  </a:lnTo>
                  <a:lnTo>
                    <a:pt x="1272" y="85"/>
                  </a:lnTo>
                  <a:lnTo>
                    <a:pt x="1200" y="117"/>
                  </a:lnTo>
                  <a:lnTo>
                    <a:pt x="1127" y="154"/>
                  </a:lnTo>
                  <a:lnTo>
                    <a:pt x="1053" y="195"/>
                  </a:lnTo>
                  <a:lnTo>
                    <a:pt x="980" y="239"/>
                  </a:lnTo>
                  <a:lnTo>
                    <a:pt x="905" y="287"/>
                  </a:lnTo>
                  <a:lnTo>
                    <a:pt x="831" y="336"/>
                  </a:lnTo>
                  <a:lnTo>
                    <a:pt x="758" y="389"/>
                  </a:lnTo>
                  <a:lnTo>
                    <a:pt x="685" y="444"/>
                  </a:lnTo>
                  <a:lnTo>
                    <a:pt x="613" y="501"/>
                  </a:lnTo>
                  <a:lnTo>
                    <a:pt x="541" y="561"/>
                  </a:lnTo>
                  <a:lnTo>
                    <a:pt x="473" y="620"/>
                  </a:lnTo>
                  <a:lnTo>
                    <a:pt x="405" y="682"/>
                  </a:lnTo>
                  <a:lnTo>
                    <a:pt x="339" y="743"/>
                  </a:lnTo>
                  <a:lnTo>
                    <a:pt x="276" y="806"/>
                  </a:lnTo>
                  <a:lnTo>
                    <a:pt x="214" y="868"/>
                  </a:lnTo>
                  <a:lnTo>
                    <a:pt x="156" y="930"/>
                  </a:lnTo>
                  <a:lnTo>
                    <a:pt x="100" y="991"/>
                  </a:lnTo>
                  <a:lnTo>
                    <a:pt x="49" y="1053"/>
                  </a:lnTo>
                  <a:lnTo>
                    <a:pt x="0" y="1112"/>
                  </a:lnTo>
                  <a:lnTo>
                    <a:pt x="0" y="1070"/>
                  </a:lnTo>
                  <a:lnTo>
                    <a:pt x="0" y="1024"/>
                  </a:lnTo>
                  <a:lnTo>
                    <a:pt x="0" y="973"/>
                  </a:lnTo>
                  <a:lnTo>
                    <a:pt x="0" y="919"/>
                  </a:lnTo>
                  <a:lnTo>
                    <a:pt x="0" y="865"/>
                  </a:lnTo>
                  <a:lnTo>
                    <a:pt x="0" y="812"/>
                  </a:lnTo>
                  <a:lnTo>
                    <a:pt x="0" y="762"/>
                  </a:lnTo>
                  <a:lnTo>
                    <a:pt x="0" y="673"/>
                  </a:lnTo>
                  <a:lnTo>
                    <a:pt x="52" y="632"/>
                  </a:lnTo>
                  <a:lnTo>
                    <a:pt x="109" y="589"/>
                  </a:lnTo>
                  <a:lnTo>
                    <a:pt x="168" y="546"/>
                  </a:lnTo>
                  <a:lnTo>
                    <a:pt x="230" y="503"/>
                  </a:lnTo>
                  <a:lnTo>
                    <a:pt x="296" y="458"/>
                  </a:lnTo>
                  <a:lnTo>
                    <a:pt x="364" y="415"/>
                  </a:lnTo>
                  <a:lnTo>
                    <a:pt x="434" y="372"/>
                  </a:lnTo>
                  <a:lnTo>
                    <a:pt x="506" y="330"/>
                  </a:lnTo>
                  <a:lnTo>
                    <a:pt x="579" y="289"/>
                  </a:lnTo>
                  <a:lnTo>
                    <a:pt x="655" y="249"/>
                  </a:lnTo>
                  <a:lnTo>
                    <a:pt x="730" y="211"/>
                  </a:lnTo>
                  <a:lnTo>
                    <a:pt x="806" y="175"/>
                  </a:lnTo>
                  <a:lnTo>
                    <a:pt x="884" y="143"/>
                  </a:lnTo>
                  <a:lnTo>
                    <a:pt x="960" y="112"/>
                  </a:lnTo>
                  <a:lnTo>
                    <a:pt x="1038" y="85"/>
                  </a:lnTo>
                  <a:lnTo>
                    <a:pt x="1114" y="60"/>
                  </a:lnTo>
                  <a:lnTo>
                    <a:pt x="1189" y="40"/>
                  </a:lnTo>
                  <a:lnTo>
                    <a:pt x="1264" y="23"/>
                  </a:lnTo>
                  <a:lnTo>
                    <a:pt x="1337" y="10"/>
                  </a:lnTo>
                  <a:lnTo>
                    <a:pt x="1409" y="3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FC0A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B4002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254" y="909617"/>
            <a:ext cx="2153483" cy="8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6576046" y="1263901"/>
            <a:ext cx="2561226" cy="3029939"/>
            <a:chOff x="5646087" y="837864"/>
            <a:chExt cx="2782519" cy="3291726"/>
          </a:xfrm>
          <a:solidFill>
            <a:srgbClr val="FFFFFF">
              <a:alpha val="20000"/>
            </a:srgbClr>
          </a:solidFill>
        </p:grpSpPr>
        <p:sp>
          <p:nvSpPr>
            <p:cNvPr id="52" name="Freeform 182"/>
            <p:cNvSpPr>
              <a:spLocks/>
            </p:cNvSpPr>
            <p:nvPr/>
          </p:nvSpPr>
          <p:spPr bwMode="auto">
            <a:xfrm>
              <a:off x="7011500" y="1314952"/>
              <a:ext cx="246623" cy="199648"/>
            </a:xfrm>
            <a:custGeom>
              <a:avLst/>
              <a:gdLst>
                <a:gd name="T0" fmla="*/ 77 w 77"/>
                <a:gd name="T1" fmla="*/ 7 h 62"/>
                <a:gd name="T2" fmla="*/ 68 w 77"/>
                <a:gd name="T3" fmla="*/ 10 h 62"/>
                <a:gd name="T4" fmla="*/ 75 w 77"/>
                <a:gd name="T5" fmla="*/ 1 h 62"/>
                <a:gd name="T6" fmla="*/ 65 w 77"/>
                <a:gd name="T7" fmla="*/ 5 h 62"/>
                <a:gd name="T8" fmla="*/ 53 w 77"/>
                <a:gd name="T9" fmla="*/ 0 h 62"/>
                <a:gd name="T10" fmla="*/ 38 w 77"/>
                <a:gd name="T11" fmla="*/ 15 h 62"/>
                <a:gd name="T12" fmla="*/ 38 w 77"/>
                <a:gd name="T13" fmla="*/ 19 h 62"/>
                <a:gd name="T14" fmla="*/ 6 w 77"/>
                <a:gd name="T15" fmla="*/ 3 h 62"/>
                <a:gd name="T16" fmla="*/ 3 w 77"/>
                <a:gd name="T17" fmla="*/ 10 h 62"/>
                <a:gd name="T18" fmla="*/ 10 w 77"/>
                <a:gd name="T19" fmla="*/ 24 h 62"/>
                <a:gd name="T20" fmla="*/ 3 w 77"/>
                <a:gd name="T21" fmla="*/ 22 h 62"/>
                <a:gd name="T22" fmla="*/ 3 w 77"/>
                <a:gd name="T23" fmla="*/ 22 h 62"/>
                <a:gd name="T24" fmla="*/ 16 w 77"/>
                <a:gd name="T25" fmla="*/ 37 h 62"/>
                <a:gd name="T26" fmla="*/ 12 w 77"/>
                <a:gd name="T27" fmla="*/ 38 h 62"/>
                <a:gd name="T28" fmla="*/ 9 w 77"/>
                <a:gd name="T29" fmla="*/ 38 h 62"/>
                <a:gd name="T30" fmla="*/ 24 w 77"/>
                <a:gd name="T31" fmla="*/ 48 h 62"/>
                <a:gd name="T32" fmla="*/ 4 w 77"/>
                <a:gd name="T33" fmla="*/ 55 h 62"/>
                <a:gd name="T34" fmla="*/ 0 w 77"/>
                <a:gd name="T35" fmla="*/ 55 h 62"/>
                <a:gd name="T36" fmla="*/ 24 w 77"/>
                <a:gd name="T37" fmla="*/ 62 h 62"/>
                <a:gd name="T38" fmla="*/ 69 w 77"/>
                <a:gd name="T39" fmla="*/ 17 h 62"/>
                <a:gd name="T40" fmla="*/ 69 w 77"/>
                <a:gd name="T41" fmla="*/ 15 h 62"/>
                <a:gd name="T42" fmla="*/ 77 w 77"/>
                <a:gd name="T43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" h="62">
                  <a:moveTo>
                    <a:pt x="77" y="7"/>
                  </a:moveTo>
                  <a:cubicBezTo>
                    <a:pt x="74" y="8"/>
                    <a:pt x="71" y="9"/>
                    <a:pt x="68" y="10"/>
                  </a:cubicBezTo>
                  <a:cubicBezTo>
                    <a:pt x="71" y="8"/>
                    <a:pt x="74" y="4"/>
                    <a:pt x="75" y="1"/>
                  </a:cubicBezTo>
                  <a:cubicBezTo>
                    <a:pt x="72" y="3"/>
                    <a:pt x="68" y="4"/>
                    <a:pt x="65" y="5"/>
                  </a:cubicBezTo>
                  <a:cubicBezTo>
                    <a:pt x="62" y="2"/>
                    <a:pt x="58" y="0"/>
                    <a:pt x="53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7"/>
                    <a:pt x="38" y="18"/>
                    <a:pt x="38" y="19"/>
                  </a:cubicBezTo>
                  <a:cubicBezTo>
                    <a:pt x="25" y="18"/>
                    <a:pt x="13" y="12"/>
                    <a:pt x="6" y="3"/>
                  </a:cubicBezTo>
                  <a:cubicBezTo>
                    <a:pt x="4" y="5"/>
                    <a:pt x="3" y="8"/>
                    <a:pt x="3" y="10"/>
                  </a:cubicBezTo>
                  <a:cubicBezTo>
                    <a:pt x="3" y="16"/>
                    <a:pt x="6" y="21"/>
                    <a:pt x="10" y="24"/>
                  </a:cubicBezTo>
                  <a:cubicBezTo>
                    <a:pt x="8" y="24"/>
                    <a:pt x="5" y="23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9"/>
                    <a:pt x="9" y="36"/>
                    <a:pt x="16" y="37"/>
                  </a:cubicBezTo>
                  <a:cubicBezTo>
                    <a:pt x="15" y="38"/>
                    <a:pt x="13" y="38"/>
                    <a:pt x="12" y="38"/>
                  </a:cubicBezTo>
                  <a:cubicBezTo>
                    <a:pt x="11" y="38"/>
                    <a:pt x="10" y="38"/>
                    <a:pt x="9" y="38"/>
                  </a:cubicBezTo>
                  <a:cubicBezTo>
                    <a:pt x="11" y="44"/>
                    <a:pt x="17" y="48"/>
                    <a:pt x="24" y="48"/>
                  </a:cubicBezTo>
                  <a:cubicBezTo>
                    <a:pt x="18" y="53"/>
                    <a:pt x="11" y="55"/>
                    <a:pt x="4" y="55"/>
                  </a:cubicBezTo>
                  <a:cubicBezTo>
                    <a:pt x="3" y="55"/>
                    <a:pt x="1" y="55"/>
                    <a:pt x="0" y="55"/>
                  </a:cubicBezTo>
                  <a:cubicBezTo>
                    <a:pt x="7" y="59"/>
                    <a:pt x="15" y="62"/>
                    <a:pt x="24" y="62"/>
                  </a:cubicBezTo>
                  <a:cubicBezTo>
                    <a:pt x="53" y="62"/>
                    <a:pt x="69" y="38"/>
                    <a:pt x="69" y="17"/>
                  </a:cubicBezTo>
                  <a:cubicBezTo>
                    <a:pt x="69" y="17"/>
                    <a:pt x="69" y="16"/>
                    <a:pt x="69" y="15"/>
                  </a:cubicBezTo>
                  <a:cubicBezTo>
                    <a:pt x="72" y="13"/>
                    <a:pt x="75" y="10"/>
                    <a:pt x="7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184"/>
            <p:cNvSpPr>
              <a:spLocks noEditPoints="1"/>
            </p:cNvSpPr>
            <p:nvPr/>
          </p:nvSpPr>
          <p:spPr bwMode="auto">
            <a:xfrm>
              <a:off x="7246379" y="2080266"/>
              <a:ext cx="246623" cy="246623"/>
            </a:xfrm>
            <a:custGeom>
              <a:avLst/>
              <a:gdLst>
                <a:gd name="T0" fmla="*/ 38 w 77"/>
                <a:gd name="T1" fmla="*/ 0 h 77"/>
                <a:gd name="T2" fmla="*/ 0 w 77"/>
                <a:gd name="T3" fmla="*/ 39 h 77"/>
                <a:gd name="T4" fmla="*/ 38 w 77"/>
                <a:gd name="T5" fmla="*/ 77 h 77"/>
                <a:gd name="T6" fmla="*/ 77 w 77"/>
                <a:gd name="T7" fmla="*/ 39 h 77"/>
                <a:gd name="T8" fmla="*/ 38 w 77"/>
                <a:gd name="T9" fmla="*/ 0 h 77"/>
                <a:gd name="T10" fmla="*/ 24 w 77"/>
                <a:gd name="T11" fmla="*/ 39 h 77"/>
                <a:gd name="T12" fmla="*/ 38 w 77"/>
                <a:gd name="T13" fmla="*/ 24 h 77"/>
                <a:gd name="T14" fmla="*/ 53 w 77"/>
                <a:gd name="T15" fmla="*/ 39 h 77"/>
                <a:gd name="T16" fmla="*/ 38 w 77"/>
                <a:gd name="T17" fmla="*/ 53 h 77"/>
                <a:gd name="T18" fmla="*/ 24 w 77"/>
                <a:gd name="T19" fmla="*/ 39 h 77"/>
                <a:gd name="T20" fmla="*/ 70 w 77"/>
                <a:gd name="T21" fmla="*/ 52 h 77"/>
                <a:gd name="T22" fmla="*/ 70 w 77"/>
                <a:gd name="T23" fmla="*/ 52 h 77"/>
                <a:gd name="T24" fmla="*/ 56 w 77"/>
                <a:gd name="T25" fmla="*/ 46 h 77"/>
                <a:gd name="T26" fmla="*/ 58 w 77"/>
                <a:gd name="T27" fmla="*/ 39 h 77"/>
                <a:gd name="T28" fmla="*/ 56 w 77"/>
                <a:gd name="T29" fmla="*/ 31 h 77"/>
                <a:gd name="T30" fmla="*/ 66 w 77"/>
                <a:gd name="T31" fmla="*/ 27 h 77"/>
                <a:gd name="T32" fmla="*/ 70 w 77"/>
                <a:gd name="T33" fmla="*/ 26 h 77"/>
                <a:gd name="T34" fmla="*/ 72 w 77"/>
                <a:gd name="T35" fmla="*/ 39 h 77"/>
                <a:gd name="T36" fmla="*/ 70 w 77"/>
                <a:gd name="T37" fmla="*/ 52 h 77"/>
                <a:gd name="T38" fmla="*/ 51 w 77"/>
                <a:gd name="T39" fmla="*/ 7 h 77"/>
                <a:gd name="T40" fmla="*/ 51 w 77"/>
                <a:gd name="T41" fmla="*/ 7 h 77"/>
                <a:gd name="T42" fmla="*/ 51 w 77"/>
                <a:gd name="T43" fmla="*/ 7 h 77"/>
                <a:gd name="T44" fmla="*/ 46 w 77"/>
                <a:gd name="T45" fmla="*/ 21 h 77"/>
                <a:gd name="T46" fmla="*/ 38 w 77"/>
                <a:gd name="T47" fmla="*/ 19 h 77"/>
                <a:gd name="T48" fmla="*/ 31 w 77"/>
                <a:gd name="T49" fmla="*/ 21 h 77"/>
                <a:gd name="T50" fmla="*/ 28 w 77"/>
                <a:gd name="T51" fmla="*/ 14 h 77"/>
                <a:gd name="T52" fmla="*/ 25 w 77"/>
                <a:gd name="T53" fmla="*/ 7 h 77"/>
                <a:gd name="T54" fmla="*/ 38 w 77"/>
                <a:gd name="T55" fmla="*/ 5 h 77"/>
                <a:gd name="T56" fmla="*/ 51 w 77"/>
                <a:gd name="T57" fmla="*/ 7 h 77"/>
                <a:gd name="T58" fmla="*/ 7 w 77"/>
                <a:gd name="T59" fmla="*/ 26 h 77"/>
                <a:gd name="T60" fmla="*/ 14 w 77"/>
                <a:gd name="T61" fmla="*/ 29 h 77"/>
                <a:gd name="T62" fmla="*/ 20 w 77"/>
                <a:gd name="T63" fmla="*/ 31 h 77"/>
                <a:gd name="T64" fmla="*/ 19 w 77"/>
                <a:gd name="T65" fmla="*/ 39 h 77"/>
                <a:gd name="T66" fmla="*/ 20 w 77"/>
                <a:gd name="T67" fmla="*/ 46 h 77"/>
                <a:gd name="T68" fmla="*/ 7 w 77"/>
                <a:gd name="T69" fmla="*/ 52 h 77"/>
                <a:gd name="T70" fmla="*/ 4 w 77"/>
                <a:gd name="T71" fmla="*/ 39 h 77"/>
                <a:gd name="T72" fmla="*/ 7 w 77"/>
                <a:gd name="T73" fmla="*/ 26 h 77"/>
                <a:gd name="T74" fmla="*/ 25 w 77"/>
                <a:gd name="T75" fmla="*/ 70 h 77"/>
                <a:gd name="T76" fmla="*/ 27 w 77"/>
                <a:gd name="T77" fmla="*/ 66 h 77"/>
                <a:gd name="T78" fmla="*/ 31 w 77"/>
                <a:gd name="T79" fmla="*/ 57 h 77"/>
                <a:gd name="T80" fmla="*/ 38 w 77"/>
                <a:gd name="T81" fmla="*/ 58 h 77"/>
                <a:gd name="T82" fmla="*/ 46 w 77"/>
                <a:gd name="T83" fmla="*/ 57 h 77"/>
                <a:gd name="T84" fmla="*/ 51 w 77"/>
                <a:gd name="T85" fmla="*/ 70 h 77"/>
                <a:gd name="T86" fmla="*/ 51 w 77"/>
                <a:gd name="T87" fmla="*/ 70 h 77"/>
                <a:gd name="T88" fmla="*/ 51 w 77"/>
                <a:gd name="T89" fmla="*/ 70 h 77"/>
                <a:gd name="T90" fmla="*/ 38 w 77"/>
                <a:gd name="T91" fmla="*/ 73 h 77"/>
                <a:gd name="T92" fmla="*/ 25 w 77"/>
                <a:gd name="T93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7">
                  <a:moveTo>
                    <a:pt x="38" y="0"/>
                  </a:moveTo>
                  <a:cubicBezTo>
                    <a:pt x="17" y="0"/>
                    <a:pt x="0" y="17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60" y="77"/>
                    <a:pt x="77" y="60"/>
                    <a:pt x="77" y="39"/>
                  </a:cubicBezTo>
                  <a:cubicBezTo>
                    <a:pt x="77" y="17"/>
                    <a:pt x="60" y="0"/>
                    <a:pt x="38" y="0"/>
                  </a:cubicBezTo>
                  <a:close/>
                  <a:moveTo>
                    <a:pt x="24" y="39"/>
                  </a:moveTo>
                  <a:cubicBezTo>
                    <a:pt x="24" y="31"/>
                    <a:pt x="30" y="24"/>
                    <a:pt x="38" y="24"/>
                  </a:cubicBezTo>
                  <a:cubicBezTo>
                    <a:pt x="46" y="24"/>
                    <a:pt x="53" y="31"/>
                    <a:pt x="53" y="39"/>
                  </a:cubicBezTo>
                  <a:cubicBezTo>
                    <a:pt x="53" y="47"/>
                    <a:pt x="46" y="53"/>
                    <a:pt x="38" y="53"/>
                  </a:cubicBezTo>
                  <a:cubicBezTo>
                    <a:pt x="30" y="53"/>
                    <a:pt x="24" y="47"/>
                    <a:pt x="24" y="39"/>
                  </a:cubicBezTo>
                  <a:close/>
                  <a:moveTo>
                    <a:pt x="70" y="52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7" y="44"/>
                    <a:pt x="58" y="41"/>
                    <a:pt x="58" y="39"/>
                  </a:cubicBezTo>
                  <a:cubicBezTo>
                    <a:pt x="58" y="36"/>
                    <a:pt x="57" y="34"/>
                    <a:pt x="56" y="31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30"/>
                    <a:pt x="72" y="34"/>
                    <a:pt x="72" y="39"/>
                  </a:cubicBezTo>
                  <a:cubicBezTo>
                    <a:pt x="72" y="43"/>
                    <a:pt x="71" y="48"/>
                    <a:pt x="70" y="52"/>
                  </a:cubicBezTo>
                  <a:close/>
                  <a:moveTo>
                    <a:pt x="51" y="7"/>
                  </a:move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0"/>
                    <a:pt x="41" y="19"/>
                    <a:pt x="38" y="19"/>
                  </a:cubicBezTo>
                  <a:cubicBezTo>
                    <a:pt x="36" y="19"/>
                    <a:pt x="33" y="20"/>
                    <a:pt x="31" y="21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9" y="6"/>
                    <a:pt x="34" y="5"/>
                    <a:pt x="38" y="5"/>
                  </a:cubicBezTo>
                  <a:cubicBezTo>
                    <a:pt x="43" y="5"/>
                    <a:pt x="47" y="6"/>
                    <a:pt x="51" y="7"/>
                  </a:cubicBezTo>
                  <a:close/>
                  <a:moveTo>
                    <a:pt x="7" y="26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4"/>
                    <a:pt x="19" y="36"/>
                    <a:pt x="19" y="39"/>
                  </a:cubicBezTo>
                  <a:cubicBezTo>
                    <a:pt x="19" y="41"/>
                    <a:pt x="19" y="44"/>
                    <a:pt x="20" y="46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5" y="48"/>
                    <a:pt x="4" y="43"/>
                    <a:pt x="4" y="39"/>
                  </a:cubicBezTo>
                  <a:cubicBezTo>
                    <a:pt x="4" y="34"/>
                    <a:pt x="5" y="30"/>
                    <a:pt x="7" y="26"/>
                  </a:cubicBezTo>
                  <a:close/>
                  <a:moveTo>
                    <a:pt x="25" y="70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3" y="58"/>
                    <a:pt x="36" y="58"/>
                    <a:pt x="38" y="58"/>
                  </a:cubicBezTo>
                  <a:cubicBezTo>
                    <a:pt x="41" y="58"/>
                    <a:pt x="43" y="58"/>
                    <a:pt x="46" y="57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7" y="72"/>
                    <a:pt x="43" y="73"/>
                    <a:pt x="38" y="73"/>
                  </a:cubicBezTo>
                  <a:cubicBezTo>
                    <a:pt x="34" y="73"/>
                    <a:pt x="29" y="72"/>
                    <a:pt x="25" y="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187"/>
            <p:cNvSpPr>
              <a:spLocks noEditPoints="1"/>
            </p:cNvSpPr>
            <p:nvPr/>
          </p:nvSpPr>
          <p:spPr bwMode="auto">
            <a:xfrm>
              <a:off x="6616120" y="2281872"/>
              <a:ext cx="211391" cy="172245"/>
            </a:xfrm>
            <a:custGeom>
              <a:avLst/>
              <a:gdLst>
                <a:gd name="T0" fmla="*/ 66 w 66"/>
                <a:gd name="T1" fmla="*/ 29 h 54"/>
                <a:gd name="T2" fmla="*/ 58 w 66"/>
                <a:gd name="T3" fmla="*/ 13 h 54"/>
                <a:gd name="T4" fmla="*/ 46 w 66"/>
                <a:gd name="T5" fmla="*/ 13 h 54"/>
                <a:gd name="T6" fmla="*/ 46 w 66"/>
                <a:gd name="T7" fmla="*/ 4 h 54"/>
                <a:gd name="T8" fmla="*/ 42 w 66"/>
                <a:gd name="T9" fmla="*/ 0 h 54"/>
                <a:gd name="T10" fmla="*/ 4 w 66"/>
                <a:gd name="T11" fmla="*/ 0 h 54"/>
                <a:gd name="T12" fmla="*/ 0 w 66"/>
                <a:gd name="T13" fmla="*/ 4 h 54"/>
                <a:gd name="T14" fmla="*/ 0 w 66"/>
                <a:gd name="T15" fmla="*/ 37 h 54"/>
                <a:gd name="T16" fmla="*/ 4 w 66"/>
                <a:gd name="T17" fmla="*/ 41 h 54"/>
                <a:gd name="T18" fmla="*/ 10 w 66"/>
                <a:gd name="T19" fmla="*/ 41 h 54"/>
                <a:gd name="T20" fmla="*/ 9 w 66"/>
                <a:gd name="T21" fmla="*/ 46 h 54"/>
                <a:gd name="T22" fmla="*/ 17 w 66"/>
                <a:gd name="T23" fmla="*/ 54 h 54"/>
                <a:gd name="T24" fmla="*/ 25 w 66"/>
                <a:gd name="T25" fmla="*/ 46 h 54"/>
                <a:gd name="T26" fmla="*/ 24 w 66"/>
                <a:gd name="T27" fmla="*/ 41 h 54"/>
                <a:gd name="T28" fmla="*/ 47 w 66"/>
                <a:gd name="T29" fmla="*/ 41 h 54"/>
                <a:gd name="T30" fmla="*/ 46 w 66"/>
                <a:gd name="T31" fmla="*/ 46 h 54"/>
                <a:gd name="T32" fmla="*/ 54 w 66"/>
                <a:gd name="T33" fmla="*/ 54 h 54"/>
                <a:gd name="T34" fmla="*/ 62 w 66"/>
                <a:gd name="T35" fmla="*/ 46 h 54"/>
                <a:gd name="T36" fmla="*/ 61 w 66"/>
                <a:gd name="T37" fmla="*/ 41 h 54"/>
                <a:gd name="T38" fmla="*/ 66 w 66"/>
                <a:gd name="T39" fmla="*/ 41 h 54"/>
                <a:gd name="T40" fmla="*/ 66 w 66"/>
                <a:gd name="T41" fmla="*/ 29 h 54"/>
                <a:gd name="T42" fmla="*/ 46 w 66"/>
                <a:gd name="T43" fmla="*/ 29 h 54"/>
                <a:gd name="T44" fmla="*/ 46 w 66"/>
                <a:gd name="T45" fmla="*/ 19 h 54"/>
                <a:gd name="T46" fmla="*/ 54 w 66"/>
                <a:gd name="T47" fmla="*/ 19 h 54"/>
                <a:gd name="T48" fmla="*/ 59 w 66"/>
                <a:gd name="T49" fmla="*/ 29 h 54"/>
                <a:gd name="T50" fmla="*/ 46 w 66"/>
                <a:gd name="T5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4">
                  <a:moveTo>
                    <a:pt x="66" y="29"/>
                  </a:moveTo>
                  <a:cubicBezTo>
                    <a:pt x="58" y="13"/>
                    <a:pt x="58" y="13"/>
                    <a:pt x="58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2"/>
                    <a:pt x="44" y="0"/>
                    <a:pt x="4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3"/>
                    <a:pt x="9" y="44"/>
                    <a:pt x="9" y="46"/>
                  </a:cubicBezTo>
                  <a:cubicBezTo>
                    <a:pt x="9" y="50"/>
                    <a:pt x="12" y="54"/>
                    <a:pt x="17" y="54"/>
                  </a:cubicBezTo>
                  <a:cubicBezTo>
                    <a:pt x="21" y="54"/>
                    <a:pt x="25" y="50"/>
                    <a:pt x="25" y="46"/>
                  </a:cubicBezTo>
                  <a:cubicBezTo>
                    <a:pt x="25" y="44"/>
                    <a:pt x="25" y="43"/>
                    <a:pt x="24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3"/>
                    <a:pt x="46" y="44"/>
                    <a:pt x="46" y="46"/>
                  </a:cubicBezTo>
                  <a:cubicBezTo>
                    <a:pt x="46" y="50"/>
                    <a:pt x="49" y="54"/>
                    <a:pt x="54" y="54"/>
                  </a:cubicBezTo>
                  <a:cubicBezTo>
                    <a:pt x="59" y="54"/>
                    <a:pt x="62" y="50"/>
                    <a:pt x="62" y="46"/>
                  </a:cubicBezTo>
                  <a:cubicBezTo>
                    <a:pt x="62" y="44"/>
                    <a:pt x="62" y="43"/>
                    <a:pt x="61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29"/>
                  </a:lnTo>
                  <a:close/>
                  <a:moveTo>
                    <a:pt x="46" y="2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9" y="29"/>
                    <a:pt x="59" y="29"/>
                    <a:pt x="59" y="29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197"/>
            <p:cNvSpPr>
              <a:spLocks noEditPoints="1"/>
            </p:cNvSpPr>
            <p:nvPr/>
          </p:nvSpPr>
          <p:spPr bwMode="auto">
            <a:xfrm>
              <a:off x="6242269" y="1630081"/>
              <a:ext cx="211391" cy="183989"/>
            </a:xfrm>
            <a:custGeom>
              <a:avLst/>
              <a:gdLst>
                <a:gd name="T0" fmla="*/ 66 w 66"/>
                <a:gd name="T1" fmla="*/ 19 h 58"/>
                <a:gd name="T2" fmla="*/ 47 w 66"/>
                <a:gd name="T3" fmla="*/ 0 h 58"/>
                <a:gd name="T4" fmla="*/ 33 w 66"/>
                <a:gd name="T5" fmla="*/ 6 h 58"/>
                <a:gd name="T6" fmla="*/ 19 w 66"/>
                <a:gd name="T7" fmla="*/ 0 h 58"/>
                <a:gd name="T8" fmla="*/ 0 w 66"/>
                <a:gd name="T9" fmla="*/ 19 h 58"/>
                <a:gd name="T10" fmla="*/ 6 w 66"/>
                <a:gd name="T11" fmla="*/ 33 h 58"/>
                <a:gd name="T12" fmla="*/ 6 w 66"/>
                <a:gd name="T13" fmla="*/ 33 h 58"/>
                <a:gd name="T14" fmla="*/ 26 w 66"/>
                <a:gd name="T15" fmla="*/ 54 h 58"/>
                <a:gd name="T16" fmla="*/ 33 w 66"/>
                <a:gd name="T17" fmla="*/ 58 h 58"/>
                <a:gd name="T18" fmla="*/ 39 w 66"/>
                <a:gd name="T19" fmla="*/ 54 h 58"/>
                <a:gd name="T20" fmla="*/ 59 w 66"/>
                <a:gd name="T21" fmla="*/ 33 h 58"/>
                <a:gd name="T22" fmla="*/ 59 w 66"/>
                <a:gd name="T23" fmla="*/ 33 h 58"/>
                <a:gd name="T24" fmla="*/ 66 w 66"/>
                <a:gd name="T25" fmla="*/ 19 h 58"/>
                <a:gd name="T26" fmla="*/ 54 w 66"/>
                <a:gd name="T27" fmla="*/ 27 h 58"/>
                <a:gd name="T28" fmla="*/ 33 w 66"/>
                <a:gd name="T29" fmla="*/ 48 h 58"/>
                <a:gd name="T30" fmla="*/ 33 w 66"/>
                <a:gd name="T31" fmla="*/ 48 h 58"/>
                <a:gd name="T32" fmla="*/ 32 w 66"/>
                <a:gd name="T33" fmla="*/ 48 h 58"/>
                <a:gd name="T34" fmla="*/ 11 w 66"/>
                <a:gd name="T35" fmla="*/ 27 h 58"/>
                <a:gd name="T36" fmla="*/ 8 w 66"/>
                <a:gd name="T37" fmla="*/ 19 h 58"/>
                <a:gd name="T38" fmla="*/ 19 w 66"/>
                <a:gd name="T39" fmla="*/ 8 h 58"/>
                <a:gd name="T40" fmla="*/ 27 w 66"/>
                <a:gd name="T41" fmla="*/ 12 h 58"/>
                <a:gd name="T42" fmla="*/ 33 w 66"/>
                <a:gd name="T43" fmla="*/ 19 h 58"/>
                <a:gd name="T44" fmla="*/ 39 w 66"/>
                <a:gd name="T45" fmla="*/ 12 h 58"/>
                <a:gd name="T46" fmla="*/ 47 w 66"/>
                <a:gd name="T47" fmla="*/ 8 h 58"/>
                <a:gd name="T48" fmla="*/ 57 w 66"/>
                <a:gd name="T49" fmla="*/ 19 h 58"/>
                <a:gd name="T50" fmla="*/ 54 w 66"/>
                <a:gd name="T51" fmla="*/ 2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66" y="19"/>
                  </a:moveTo>
                  <a:cubicBezTo>
                    <a:pt x="66" y="9"/>
                    <a:pt x="57" y="0"/>
                    <a:pt x="47" y="0"/>
                  </a:cubicBezTo>
                  <a:cubicBezTo>
                    <a:pt x="41" y="0"/>
                    <a:pt x="36" y="3"/>
                    <a:pt x="33" y="6"/>
                  </a:cubicBezTo>
                  <a:cubicBezTo>
                    <a:pt x="29" y="3"/>
                    <a:pt x="24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5"/>
                    <a:pt x="2" y="30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8" y="56"/>
                    <a:pt x="31" y="58"/>
                    <a:pt x="33" y="58"/>
                  </a:cubicBezTo>
                  <a:cubicBezTo>
                    <a:pt x="35" y="58"/>
                    <a:pt x="37" y="56"/>
                    <a:pt x="39" y="54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30"/>
                    <a:pt x="66" y="25"/>
                    <a:pt x="66" y="19"/>
                  </a:cubicBezTo>
                  <a:close/>
                  <a:moveTo>
                    <a:pt x="54" y="27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5"/>
                    <a:pt x="8" y="22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2" y="8"/>
                    <a:pt x="24" y="10"/>
                    <a:pt x="27" y="12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10"/>
                    <a:pt x="44" y="8"/>
                    <a:pt x="47" y="8"/>
                  </a:cubicBezTo>
                  <a:cubicBezTo>
                    <a:pt x="53" y="8"/>
                    <a:pt x="57" y="13"/>
                    <a:pt x="57" y="19"/>
                  </a:cubicBezTo>
                  <a:cubicBezTo>
                    <a:pt x="57" y="22"/>
                    <a:pt x="56" y="25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201"/>
            <p:cNvSpPr>
              <a:spLocks/>
            </p:cNvSpPr>
            <p:nvPr/>
          </p:nvSpPr>
          <p:spPr bwMode="auto">
            <a:xfrm>
              <a:off x="5806087" y="1515560"/>
              <a:ext cx="197691" cy="191818"/>
            </a:xfrm>
            <a:custGeom>
              <a:avLst/>
              <a:gdLst>
                <a:gd name="T0" fmla="*/ 39 w 62"/>
                <a:gd name="T1" fmla="*/ 42 h 60"/>
                <a:gd name="T2" fmla="*/ 37 w 62"/>
                <a:gd name="T3" fmla="*/ 38 h 60"/>
                <a:gd name="T4" fmla="*/ 43 w 62"/>
                <a:gd name="T5" fmla="*/ 27 h 60"/>
                <a:gd name="T6" fmla="*/ 44 w 62"/>
                <a:gd name="T7" fmla="*/ 19 h 60"/>
                <a:gd name="T8" fmla="*/ 31 w 62"/>
                <a:gd name="T9" fmla="*/ 0 h 60"/>
                <a:gd name="T10" fmla="*/ 18 w 62"/>
                <a:gd name="T11" fmla="*/ 19 h 60"/>
                <a:gd name="T12" fmla="*/ 20 w 62"/>
                <a:gd name="T13" fmla="*/ 27 h 60"/>
                <a:gd name="T14" fmla="*/ 25 w 62"/>
                <a:gd name="T15" fmla="*/ 38 h 60"/>
                <a:gd name="T16" fmla="*/ 23 w 62"/>
                <a:gd name="T17" fmla="*/ 42 h 60"/>
                <a:gd name="T18" fmla="*/ 0 w 62"/>
                <a:gd name="T19" fmla="*/ 60 h 60"/>
                <a:gd name="T20" fmla="*/ 31 w 62"/>
                <a:gd name="T21" fmla="*/ 60 h 60"/>
                <a:gd name="T22" fmla="*/ 62 w 62"/>
                <a:gd name="T23" fmla="*/ 60 h 60"/>
                <a:gd name="T24" fmla="*/ 39 w 62"/>
                <a:gd name="T25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60">
                  <a:moveTo>
                    <a:pt x="39" y="42"/>
                  </a:moveTo>
                  <a:cubicBezTo>
                    <a:pt x="37" y="42"/>
                    <a:pt x="37" y="38"/>
                    <a:pt x="37" y="38"/>
                  </a:cubicBezTo>
                  <a:cubicBezTo>
                    <a:pt x="37" y="38"/>
                    <a:pt x="42" y="33"/>
                    <a:pt x="43" y="27"/>
                  </a:cubicBezTo>
                  <a:cubicBezTo>
                    <a:pt x="45" y="27"/>
                    <a:pt x="47" y="21"/>
                    <a:pt x="44" y="19"/>
                  </a:cubicBezTo>
                  <a:cubicBezTo>
                    <a:pt x="44" y="16"/>
                    <a:pt x="48" y="0"/>
                    <a:pt x="31" y="0"/>
                  </a:cubicBezTo>
                  <a:cubicBezTo>
                    <a:pt x="15" y="0"/>
                    <a:pt x="18" y="16"/>
                    <a:pt x="18" y="19"/>
                  </a:cubicBezTo>
                  <a:cubicBezTo>
                    <a:pt x="15" y="21"/>
                    <a:pt x="17" y="27"/>
                    <a:pt x="20" y="27"/>
                  </a:cubicBezTo>
                  <a:cubicBezTo>
                    <a:pt x="21" y="33"/>
                    <a:pt x="25" y="38"/>
                    <a:pt x="25" y="38"/>
                  </a:cubicBezTo>
                  <a:cubicBezTo>
                    <a:pt x="25" y="38"/>
                    <a:pt x="25" y="42"/>
                    <a:pt x="23" y="42"/>
                  </a:cubicBezTo>
                  <a:cubicBezTo>
                    <a:pt x="19" y="43"/>
                    <a:pt x="0" y="51"/>
                    <a:pt x="0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51"/>
                    <a:pt x="44" y="43"/>
                    <a:pt x="39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224"/>
            <p:cNvSpPr>
              <a:spLocks noEditPoints="1"/>
            </p:cNvSpPr>
            <p:nvPr/>
          </p:nvSpPr>
          <p:spPr bwMode="auto">
            <a:xfrm>
              <a:off x="6771087" y="1745564"/>
              <a:ext cx="150715" cy="150714"/>
            </a:xfrm>
            <a:custGeom>
              <a:avLst/>
              <a:gdLst>
                <a:gd name="T0" fmla="*/ 3 w 47"/>
                <a:gd name="T1" fmla="*/ 0 h 47"/>
                <a:gd name="T2" fmla="*/ 21 w 47"/>
                <a:gd name="T3" fmla="*/ 0 h 47"/>
                <a:gd name="T4" fmla="*/ 21 w 47"/>
                <a:gd name="T5" fmla="*/ 3 h 47"/>
                <a:gd name="T6" fmla="*/ 3 w 47"/>
                <a:gd name="T7" fmla="*/ 3 h 47"/>
                <a:gd name="T8" fmla="*/ 3 w 47"/>
                <a:gd name="T9" fmla="*/ 0 h 47"/>
                <a:gd name="T10" fmla="*/ 26 w 47"/>
                <a:gd name="T11" fmla="*/ 0 h 47"/>
                <a:gd name="T12" fmla="*/ 44 w 47"/>
                <a:gd name="T13" fmla="*/ 0 h 47"/>
                <a:gd name="T14" fmla="*/ 44 w 47"/>
                <a:gd name="T15" fmla="*/ 3 h 47"/>
                <a:gd name="T16" fmla="*/ 26 w 47"/>
                <a:gd name="T17" fmla="*/ 3 h 47"/>
                <a:gd name="T18" fmla="*/ 26 w 47"/>
                <a:gd name="T19" fmla="*/ 0 h 47"/>
                <a:gd name="T20" fmla="*/ 43 w 47"/>
                <a:gd name="T21" fmla="*/ 15 h 47"/>
                <a:gd name="T22" fmla="*/ 41 w 47"/>
                <a:gd name="T23" fmla="*/ 15 h 47"/>
                <a:gd name="T24" fmla="*/ 41 w 47"/>
                <a:gd name="T25" fmla="*/ 3 h 47"/>
                <a:gd name="T26" fmla="*/ 29 w 47"/>
                <a:gd name="T27" fmla="*/ 3 h 47"/>
                <a:gd name="T28" fmla="*/ 29 w 47"/>
                <a:gd name="T29" fmla="*/ 15 h 47"/>
                <a:gd name="T30" fmla="*/ 18 w 47"/>
                <a:gd name="T31" fmla="*/ 15 h 47"/>
                <a:gd name="T32" fmla="*/ 18 w 47"/>
                <a:gd name="T33" fmla="*/ 3 h 47"/>
                <a:gd name="T34" fmla="*/ 6 w 47"/>
                <a:gd name="T35" fmla="*/ 3 h 47"/>
                <a:gd name="T36" fmla="*/ 6 w 47"/>
                <a:gd name="T37" fmla="*/ 15 h 47"/>
                <a:gd name="T38" fmla="*/ 4 w 47"/>
                <a:gd name="T39" fmla="*/ 15 h 47"/>
                <a:gd name="T40" fmla="*/ 0 w 47"/>
                <a:gd name="T41" fmla="*/ 18 h 47"/>
                <a:gd name="T42" fmla="*/ 0 w 47"/>
                <a:gd name="T43" fmla="*/ 44 h 47"/>
                <a:gd name="T44" fmla="*/ 4 w 47"/>
                <a:gd name="T45" fmla="*/ 47 h 47"/>
                <a:gd name="T46" fmla="*/ 17 w 47"/>
                <a:gd name="T47" fmla="*/ 47 h 47"/>
                <a:gd name="T48" fmla="*/ 21 w 47"/>
                <a:gd name="T49" fmla="*/ 44 h 47"/>
                <a:gd name="T50" fmla="*/ 21 w 47"/>
                <a:gd name="T51" fmla="*/ 27 h 47"/>
                <a:gd name="T52" fmla="*/ 26 w 47"/>
                <a:gd name="T53" fmla="*/ 27 h 47"/>
                <a:gd name="T54" fmla="*/ 26 w 47"/>
                <a:gd name="T55" fmla="*/ 44 h 47"/>
                <a:gd name="T56" fmla="*/ 30 w 47"/>
                <a:gd name="T57" fmla="*/ 47 h 47"/>
                <a:gd name="T58" fmla="*/ 43 w 47"/>
                <a:gd name="T59" fmla="*/ 47 h 47"/>
                <a:gd name="T60" fmla="*/ 47 w 47"/>
                <a:gd name="T61" fmla="*/ 44 h 47"/>
                <a:gd name="T62" fmla="*/ 47 w 47"/>
                <a:gd name="T63" fmla="*/ 18 h 47"/>
                <a:gd name="T64" fmla="*/ 43 w 47"/>
                <a:gd name="T65" fmla="*/ 15 h 47"/>
                <a:gd name="T66" fmla="*/ 16 w 47"/>
                <a:gd name="T67" fmla="*/ 44 h 47"/>
                <a:gd name="T68" fmla="*/ 5 w 47"/>
                <a:gd name="T69" fmla="*/ 44 h 47"/>
                <a:gd name="T70" fmla="*/ 3 w 47"/>
                <a:gd name="T71" fmla="*/ 42 h 47"/>
                <a:gd name="T72" fmla="*/ 5 w 47"/>
                <a:gd name="T73" fmla="*/ 41 h 47"/>
                <a:gd name="T74" fmla="*/ 16 w 47"/>
                <a:gd name="T75" fmla="*/ 41 h 47"/>
                <a:gd name="T76" fmla="*/ 18 w 47"/>
                <a:gd name="T77" fmla="*/ 42 h 47"/>
                <a:gd name="T78" fmla="*/ 16 w 47"/>
                <a:gd name="T79" fmla="*/ 44 h 47"/>
                <a:gd name="T80" fmla="*/ 25 w 47"/>
                <a:gd name="T81" fmla="*/ 24 h 47"/>
                <a:gd name="T82" fmla="*/ 22 w 47"/>
                <a:gd name="T83" fmla="*/ 24 h 47"/>
                <a:gd name="T84" fmla="*/ 21 w 47"/>
                <a:gd name="T85" fmla="*/ 22 h 47"/>
                <a:gd name="T86" fmla="*/ 22 w 47"/>
                <a:gd name="T87" fmla="*/ 21 h 47"/>
                <a:gd name="T88" fmla="*/ 25 w 47"/>
                <a:gd name="T89" fmla="*/ 21 h 47"/>
                <a:gd name="T90" fmla="*/ 26 w 47"/>
                <a:gd name="T91" fmla="*/ 22 h 47"/>
                <a:gd name="T92" fmla="*/ 25 w 47"/>
                <a:gd name="T93" fmla="*/ 24 h 47"/>
                <a:gd name="T94" fmla="*/ 42 w 47"/>
                <a:gd name="T95" fmla="*/ 44 h 47"/>
                <a:gd name="T96" fmla="*/ 31 w 47"/>
                <a:gd name="T97" fmla="*/ 44 h 47"/>
                <a:gd name="T98" fmla="*/ 29 w 47"/>
                <a:gd name="T99" fmla="*/ 42 h 47"/>
                <a:gd name="T100" fmla="*/ 31 w 47"/>
                <a:gd name="T101" fmla="*/ 41 h 47"/>
                <a:gd name="T102" fmla="*/ 42 w 47"/>
                <a:gd name="T103" fmla="*/ 41 h 47"/>
                <a:gd name="T104" fmla="*/ 44 w 47"/>
                <a:gd name="T105" fmla="*/ 42 h 47"/>
                <a:gd name="T106" fmla="*/ 42 w 47"/>
                <a:gd name="T107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" h="47">
                  <a:moveTo>
                    <a:pt x="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6"/>
                    <a:pt x="0" y="1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2" y="47"/>
                    <a:pt x="4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21" y="45"/>
                    <a:pt x="21" y="44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8" y="47"/>
                    <a:pt x="30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7"/>
                    <a:pt x="47" y="45"/>
                    <a:pt x="47" y="44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6"/>
                    <a:pt x="45" y="15"/>
                    <a:pt x="43" y="15"/>
                  </a:cubicBezTo>
                  <a:close/>
                  <a:moveTo>
                    <a:pt x="16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3" y="42"/>
                    <a:pt x="4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8" y="43"/>
                    <a:pt x="17" y="44"/>
                    <a:pt x="16" y="44"/>
                  </a:cubicBezTo>
                  <a:close/>
                  <a:moveTo>
                    <a:pt x="25" y="24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3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6" y="24"/>
                    <a:pt x="25" y="24"/>
                  </a:cubicBezTo>
                  <a:close/>
                  <a:moveTo>
                    <a:pt x="42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29" y="43"/>
                    <a:pt x="29" y="42"/>
                  </a:cubicBezTo>
                  <a:cubicBezTo>
                    <a:pt x="29" y="42"/>
                    <a:pt x="30" y="41"/>
                    <a:pt x="31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165"/>
            <p:cNvSpPr>
              <a:spLocks noEditPoints="1"/>
            </p:cNvSpPr>
            <p:nvPr/>
          </p:nvSpPr>
          <p:spPr bwMode="auto">
            <a:xfrm>
              <a:off x="8191769" y="2620489"/>
              <a:ext cx="236837" cy="266197"/>
            </a:xfrm>
            <a:custGeom>
              <a:avLst/>
              <a:gdLst>
                <a:gd name="T0" fmla="*/ 58 w 74"/>
                <a:gd name="T1" fmla="*/ 25 h 83"/>
                <a:gd name="T2" fmla="*/ 62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5 w 74"/>
                <a:gd name="T29" fmla="*/ 46 h 83"/>
                <a:gd name="T30" fmla="*/ 5 w 74"/>
                <a:gd name="T31" fmla="*/ 83 h 83"/>
                <a:gd name="T32" fmla="*/ 68 w 74"/>
                <a:gd name="T33" fmla="*/ 83 h 83"/>
                <a:gd name="T34" fmla="*/ 68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9 h 83"/>
                <a:gd name="T44" fmla="*/ 58 w 74"/>
                <a:gd name="T45" fmla="*/ 6 h 83"/>
                <a:gd name="T46" fmla="*/ 61 w 74"/>
                <a:gd name="T47" fmla="*/ 7 h 83"/>
                <a:gd name="T48" fmla="*/ 58 w 74"/>
                <a:gd name="T49" fmla="*/ 17 h 83"/>
                <a:gd name="T50" fmla="*/ 46 w 74"/>
                <a:gd name="T51" fmla="*/ 25 h 83"/>
                <a:gd name="T52" fmla="*/ 41 w 74"/>
                <a:gd name="T53" fmla="*/ 25 h 83"/>
                <a:gd name="T54" fmla="*/ 50 w 74"/>
                <a:gd name="T55" fmla="*/ 9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29 w 74"/>
                <a:gd name="T67" fmla="*/ 23 h 83"/>
                <a:gd name="T68" fmla="*/ 29 w 74"/>
                <a:gd name="T69" fmla="*/ 23 h 83"/>
                <a:gd name="T70" fmla="*/ 29 w 74"/>
                <a:gd name="T71" fmla="*/ 23 h 83"/>
                <a:gd name="T72" fmla="*/ 16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5 w 74"/>
                <a:gd name="T89" fmla="*/ 41 h 83"/>
                <a:gd name="T90" fmla="*/ 5 w 74"/>
                <a:gd name="T91" fmla="*/ 30 h 83"/>
                <a:gd name="T92" fmla="*/ 32 w 74"/>
                <a:gd name="T93" fmla="*/ 30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8 w 74"/>
                <a:gd name="T107" fmla="*/ 41 h 83"/>
                <a:gd name="T108" fmla="*/ 42 w 74"/>
                <a:gd name="T109" fmla="*/ 41 h 83"/>
                <a:gd name="T110" fmla="*/ 42 w 74"/>
                <a:gd name="T111" fmla="*/ 30 h 83"/>
                <a:gd name="T112" fmla="*/ 68 w 74"/>
                <a:gd name="T113" fmla="*/ 30 h 83"/>
                <a:gd name="T114" fmla="*/ 68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2" y="22"/>
                  </a:cubicBezTo>
                  <a:cubicBezTo>
                    <a:pt x="65" y="19"/>
                    <a:pt x="67" y="15"/>
                    <a:pt x="68" y="12"/>
                  </a:cubicBezTo>
                  <a:cubicBezTo>
                    <a:pt x="68" y="8"/>
                    <a:pt x="67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49" y="2"/>
                    <a:pt x="46" y="5"/>
                  </a:cubicBezTo>
                  <a:cubicBezTo>
                    <a:pt x="41" y="11"/>
                    <a:pt x="37" y="18"/>
                    <a:pt x="36" y="24"/>
                  </a:cubicBezTo>
                  <a:cubicBezTo>
                    <a:pt x="34" y="18"/>
                    <a:pt x="32" y="11"/>
                    <a:pt x="27" y="6"/>
                  </a:cubicBezTo>
                  <a:cubicBezTo>
                    <a:pt x="24" y="3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7" y="16"/>
                    <a:pt x="12" y="21"/>
                  </a:cubicBezTo>
                  <a:cubicBezTo>
                    <a:pt x="14" y="22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9"/>
                  </a:moveTo>
                  <a:cubicBezTo>
                    <a:pt x="52" y="7"/>
                    <a:pt x="55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8" y="17"/>
                  </a:cubicBezTo>
                  <a:cubicBezTo>
                    <a:pt x="55" y="21"/>
                    <a:pt x="50" y="23"/>
                    <a:pt x="46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0"/>
                    <a:pt x="46" y="14"/>
                    <a:pt x="50" y="9"/>
                  </a:cubicBezTo>
                  <a:close/>
                  <a:moveTo>
                    <a:pt x="14" y="12"/>
                  </a:moveTo>
                  <a:cubicBezTo>
                    <a:pt x="14" y="11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1" y="9"/>
                    <a:pt x="23" y="10"/>
                  </a:cubicBezTo>
                  <a:cubicBezTo>
                    <a:pt x="25" y="13"/>
                    <a:pt x="28" y="17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3" y="22"/>
                    <a:pt x="19" y="19"/>
                    <a:pt x="16" y="17"/>
                  </a:cubicBezTo>
                  <a:cubicBezTo>
                    <a:pt x="15" y="15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32" y="30"/>
                    <a:pt x="32" y="30"/>
                    <a:pt x="32" y="30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8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68" y="30"/>
                    <a:pt x="68" y="30"/>
                    <a:pt x="68" y="30"/>
                  </a:cubicBezTo>
                  <a:lnTo>
                    <a:pt x="68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170"/>
            <p:cNvSpPr>
              <a:spLocks noEditPoints="1"/>
            </p:cNvSpPr>
            <p:nvPr/>
          </p:nvSpPr>
          <p:spPr bwMode="auto">
            <a:xfrm>
              <a:off x="8084116" y="2039163"/>
              <a:ext cx="303387" cy="264239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8 h 83"/>
                <a:gd name="T16" fmla="*/ 83 w 95"/>
                <a:gd name="T17" fmla="*/ 68 h 83"/>
                <a:gd name="T18" fmla="*/ 83 w 95"/>
                <a:gd name="T19" fmla="*/ 68 h 83"/>
                <a:gd name="T20" fmla="*/ 95 w 95"/>
                <a:gd name="T21" fmla="*/ 34 h 83"/>
                <a:gd name="T22" fmla="*/ 80 w 95"/>
                <a:gd name="T23" fmla="*/ 63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3 h 83"/>
                <a:gd name="T32" fmla="*/ 78 w 95"/>
                <a:gd name="T33" fmla="*/ 7 h 83"/>
                <a:gd name="T34" fmla="*/ 80 w 95"/>
                <a:gd name="T35" fmla="*/ 5 h 83"/>
                <a:gd name="T36" fmla="*/ 83 w 95"/>
                <a:gd name="T37" fmla="*/ 7 h 83"/>
                <a:gd name="T38" fmla="*/ 86 w 95"/>
                <a:gd name="T39" fmla="*/ 13 h 83"/>
                <a:gd name="T40" fmla="*/ 89 w 95"/>
                <a:gd name="T41" fmla="*/ 34 h 83"/>
                <a:gd name="T42" fmla="*/ 86 w 95"/>
                <a:gd name="T43" fmla="*/ 55 h 83"/>
                <a:gd name="T44" fmla="*/ 83 w 95"/>
                <a:gd name="T45" fmla="*/ 61 h 83"/>
                <a:gd name="T46" fmla="*/ 80 w 95"/>
                <a:gd name="T47" fmla="*/ 63 h 83"/>
                <a:gd name="T48" fmla="*/ 24 w 95"/>
                <a:gd name="T49" fmla="*/ 34 h 83"/>
                <a:gd name="T50" fmla="*/ 25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5 w 95"/>
                <a:gd name="T65" fmla="*/ 48 h 83"/>
                <a:gd name="T66" fmla="*/ 24 w 95"/>
                <a:gd name="T67" fmla="*/ 34 h 83"/>
                <a:gd name="T68" fmla="*/ 34 w 95"/>
                <a:gd name="T69" fmla="*/ 54 h 83"/>
                <a:gd name="T70" fmla="*/ 23 w 95"/>
                <a:gd name="T71" fmla="*/ 51 h 83"/>
                <a:gd name="T72" fmla="*/ 30 w 95"/>
                <a:gd name="T73" fmla="*/ 81 h 83"/>
                <a:gd name="T74" fmla="*/ 34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4 h 83"/>
                <a:gd name="T82" fmla="*/ 80 w 95"/>
                <a:gd name="T83" fmla="*/ 45 h 83"/>
                <a:gd name="T84" fmla="*/ 79 w 95"/>
                <a:gd name="T85" fmla="*/ 45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6 h 83"/>
                <a:gd name="T92" fmla="*/ 79 w 95"/>
                <a:gd name="T93" fmla="*/ 24 h 83"/>
                <a:gd name="T94" fmla="*/ 80 w 95"/>
                <a:gd name="T95" fmla="*/ 23 h 83"/>
                <a:gd name="T96" fmla="*/ 81 w 95"/>
                <a:gd name="T97" fmla="*/ 24 h 83"/>
                <a:gd name="T98" fmla="*/ 82 w 95"/>
                <a:gd name="T99" fmla="*/ 26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5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90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4"/>
                    <a:pt x="31" y="19"/>
                  </a:cubicBezTo>
                  <a:cubicBezTo>
                    <a:pt x="31" y="23"/>
                    <a:pt x="30" y="28"/>
                    <a:pt x="30" y="34"/>
                  </a:cubicBezTo>
                  <a:cubicBezTo>
                    <a:pt x="30" y="40"/>
                    <a:pt x="31" y="45"/>
                    <a:pt x="31" y="49"/>
                  </a:cubicBezTo>
                  <a:cubicBezTo>
                    <a:pt x="57" y="54"/>
                    <a:pt x="75" y="68"/>
                    <a:pt x="75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90" y="68"/>
                    <a:pt x="95" y="53"/>
                    <a:pt x="95" y="34"/>
                  </a:cubicBezTo>
                  <a:close/>
                  <a:moveTo>
                    <a:pt x="80" y="63"/>
                  </a:moveTo>
                  <a:cubicBezTo>
                    <a:pt x="79" y="63"/>
                    <a:pt x="78" y="62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3" y="50"/>
                    <a:pt x="71" y="42"/>
                    <a:pt x="71" y="34"/>
                  </a:cubicBezTo>
                  <a:cubicBezTo>
                    <a:pt x="71" y="26"/>
                    <a:pt x="73" y="18"/>
                    <a:pt x="75" y="13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3" y="7"/>
                  </a:cubicBezTo>
                  <a:cubicBezTo>
                    <a:pt x="84" y="8"/>
                    <a:pt x="85" y="10"/>
                    <a:pt x="86" y="13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50"/>
                    <a:pt x="86" y="55"/>
                  </a:cubicBezTo>
                  <a:cubicBezTo>
                    <a:pt x="85" y="58"/>
                    <a:pt x="84" y="60"/>
                    <a:pt x="83" y="61"/>
                  </a:cubicBezTo>
                  <a:cubicBezTo>
                    <a:pt x="82" y="62"/>
                    <a:pt x="81" y="63"/>
                    <a:pt x="80" y="63"/>
                  </a:cubicBezTo>
                  <a:close/>
                  <a:moveTo>
                    <a:pt x="24" y="34"/>
                  </a:moveTo>
                  <a:cubicBezTo>
                    <a:pt x="24" y="29"/>
                    <a:pt x="24" y="25"/>
                    <a:pt x="25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5" y="48"/>
                  </a:cubicBezTo>
                  <a:cubicBezTo>
                    <a:pt x="24" y="43"/>
                    <a:pt x="24" y="39"/>
                    <a:pt x="24" y="34"/>
                  </a:cubicBezTo>
                  <a:close/>
                  <a:moveTo>
                    <a:pt x="34" y="54"/>
                  </a:moveTo>
                  <a:cubicBezTo>
                    <a:pt x="23" y="51"/>
                    <a:pt x="23" y="51"/>
                    <a:pt x="23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1" y="83"/>
                    <a:pt x="32" y="83"/>
                    <a:pt x="34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7" y="76"/>
                    <a:pt x="46" y="75"/>
                  </a:cubicBezTo>
                  <a:lnTo>
                    <a:pt x="34" y="54"/>
                  </a:lnTo>
                  <a:close/>
                  <a:moveTo>
                    <a:pt x="80" y="45"/>
                  </a:moveTo>
                  <a:cubicBezTo>
                    <a:pt x="80" y="45"/>
                    <a:pt x="80" y="45"/>
                    <a:pt x="79" y="45"/>
                  </a:cubicBezTo>
                  <a:cubicBezTo>
                    <a:pt x="79" y="44"/>
                    <a:pt x="79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6"/>
                  </a:cubicBezTo>
                  <a:cubicBezTo>
                    <a:pt x="79" y="25"/>
                    <a:pt x="79" y="24"/>
                    <a:pt x="79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1" y="23"/>
                    <a:pt x="81" y="23"/>
                    <a:pt x="81" y="24"/>
                  </a:cubicBezTo>
                  <a:cubicBezTo>
                    <a:pt x="82" y="24"/>
                    <a:pt x="82" y="25"/>
                    <a:pt x="82" y="26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2" y="44"/>
                    <a:pt x="81" y="45"/>
                  </a:cubicBezTo>
                  <a:cubicBezTo>
                    <a:pt x="81" y="45"/>
                    <a:pt x="81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173"/>
            <p:cNvSpPr>
              <a:spLocks/>
            </p:cNvSpPr>
            <p:nvPr/>
          </p:nvSpPr>
          <p:spPr bwMode="auto">
            <a:xfrm>
              <a:off x="7751370" y="2444330"/>
              <a:ext cx="236837" cy="236836"/>
            </a:xfrm>
            <a:custGeom>
              <a:avLst/>
              <a:gdLst>
                <a:gd name="T0" fmla="*/ 60 w 121"/>
                <a:gd name="T1" fmla="*/ 121 h 121"/>
                <a:gd name="T2" fmla="*/ 121 w 121"/>
                <a:gd name="T3" fmla="*/ 61 h 121"/>
                <a:gd name="T4" fmla="*/ 83 w 121"/>
                <a:gd name="T5" fmla="*/ 61 h 121"/>
                <a:gd name="T6" fmla="*/ 83 w 121"/>
                <a:gd name="T7" fmla="*/ 0 h 121"/>
                <a:gd name="T8" fmla="*/ 37 w 121"/>
                <a:gd name="T9" fmla="*/ 0 h 121"/>
                <a:gd name="T10" fmla="*/ 37 w 121"/>
                <a:gd name="T11" fmla="*/ 61 h 121"/>
                <a:gd name="T12" fmla="*/ 0 w 121"/>
                <a:gd name="T13" fmla="*/ 61 h 121"/>
                <a:gd name="T14" fmla="*/ 60 w 121"/>
                <a:gd name="T1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1">
                  <a:moveTo>
                    <a:pt x="60" y="121"/>
                  </a:moveTo>
                  <a:lnTo>
                    <a:pt x="121" y="61"/>
                  </a:lnTo>
                  <a:lnTo>
                    <a:pt x="83" y="61"/>
                  </a:lnTo>
                  <a:lnTo>
                    <a:pt x="83" y="0"/>
                  </a:lnTo>
                  <a:lnTo>
                    <a:pt x="37" y="0"/>
                  </a:lnTo>
                  <a:lnTo>
                    <a:pt x="37" y="61"/>
                  </a:lnTo>
                  <a:lnTo>
                    <a:pt x="0" y="61"/>
                  </a:lnTo>
                  <a:lnTo>
                    <a:pt x="6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176"/>
            <p:cNvSpPr>
              <a:spLocks noEditPoints="1"/>
            </p:cNvSpPr>
            <p:nvPr/>
          </p:nvSpPr>
          <p:spPr bwMode="auto">
            <a:xfrm>
              <a:off x="7222892" y="3976918"/>
              <a:ext cx="205520" cy="152672"/>
            </a:xfrm>
            <a:custGeom>
              <a:avLst/>
              <a:gdLst>
                <a:gd name="T0" fmla="*/ 56 w 64"/>
                <a:gd name="T1" fmla="*/ 8 h 48"/>
                <a:gd name="T2" fmla="*/ 56 w 64"/>
                <a:gd name="T3" fmla="*/ 0 h 48"/>
                <a:gd name="T4" fmla="*/ 0 w 64"/>
                <a:gd name="T5" fmla="*/ 0 h 48"/>
                <a:gd name="T6" fmla="*/ 0 w 64"/>
                <a:gd name="T7" fmla="*/ 44 h 48"/>
                <a:gd name="T8" fmla="*/ 4 w 64"/>
                <a:gd name="T9" fmla="*/ 48 h 48"/>
                <a:gd name="T10" fmla="*/ 58 w 64"/>
                <a:gd name="T11" fmla="*/ 48 h 48"/>
                <a:gd name="T12" fmla="*/ 64 w 64"/>
                <a:gd name="T13" fmla="*/ 42 h 48"/>
                <a:gd name="T14" fmla="*/ 64 w 64"/>
                <a:gd name="T15" fmla="*/ 8 h 48"/>
                <a:gd name="T16" fmla="*/ 56 w 64"/>
                <a:gd name="T17" fmla="*/ 8 h 48"/>
                <a:gd name="T18" fmla="*/ 52 w 64"/>
                <a:gd name="T19" fmla="*/ 44 h 48"/>
                <a:gd name="T20" fmla="*/ 4 w 64"/>
                <a:gd name="T21" fmla="*/ 44 h 48"/>
                <a:gd name="T22" fmla="*/ 4 w 64"/>
                <a:gd name="T23" fmla="*/ 4 h 48"/>
                <a:gd name="T24" fmla="*/ 52 w 64"/>
                <a:gd name="T25" fmla="*/ 4 h 48"/>
                <a:gd name="T26" fmla="*/ 52 w 64"/>
                <a:gd name="T27" fmla="*/ 44 h 48"/>
                <a:gd name="T28" fmla="*/ 8 w 64"/>
                <a:gd name="T29" fmla="*/ 12 h 48"/>
                <a:gd name="T30" fmla="*/ 48 w 64"/>
                <a:gd name="T31" fmla="*/ 12 h 48"/>
                <a:gd name="T32" fmla="*/ 48 w 64"/>
                <a:gd name="T33" fmla="*/ 16 h 48"/>
                <a:gd name="T34" fmla="*/ 8 w 64"/>
                <a:gd name="T35" fmla="*/ 16 h 48"/>
                <a:gd name="T36" fmla="*/ 8 w 64"/>
                <a:gd name="T37" fmla="*/ 12 h 48"/>
                <a:gd name="T38" fmla="*/ 32 w 64"/>
                <a:gd name="T39" fmla="*/ 20 h 48"/>
                <a:gd name="T40" fmla="*/ 48 w 64"/>
                <a:gd name="T41" fmla="*/ 20 h 48"/>
                <a:gd name="T42" fmla="*/ 48 w 64"/>
                <a:gd name="T43" fmla="*/ 24 h 48"/>
                <a:gd name="T44" fmla="*/ 32 w 64"/>
                <a:gd name="T45" fmla="*/ 24 h 48"/>
                <a:gd name="T46" fmla="*/ 32 w 64"/>
                <a:gd name="T47" fmla="*/ 20 h 48"/>
                <a:gd name="T48" fmla="*/ 32 w 64"/>
                <a:gd name="T49" fmla="*/ 28 h 48"/>
                <a:gd name="T50" fmla="*/ 48 w 64"/>
                <a:gd name="T51" fmla="*/ 28 h 48"/>
                <a:gd name="T52" fmla="*/ 48 w 64"/>
                <a:gd name="T53" fmla="*/ 32 h 48"/>
                <a:gd name="T54" fmla="*/ 32 w 64"/>
                <a:gd name="T55" fmla="*/ 32 h 48"/>
                <a:gd name="T56" fmla="*/ 32 w 64"/>
                <a:gd name="T57" fmla="*/ 28 h 48"/>
                <a:gd name="T58" fmla="*/ 32 w 64"/>
                <a:gd name="T59" fmla="*/ 36 h 48"/>
                <a:gd name="T60" fmla="*/ 44 w 64"/>
                <a:gd name="T61" fmla="*/ 36 h 48"/>
                <a:gd name="T62" fmla="*/ 44 w 64"/>
                <a:gd name="T63" fmla="*/ 40 h 48"/>
                <a:gd name="T64" fmla="*/ 32 w 64"/>
                <a:gd name="T65" fmla="*/ 40 h 48"/>
                <a:gd name="T66" fmla="*/ 32 w 64"/>
                <a:gd name="T67" fmla="*/ 36 h 48"/>
                <a:gd name="T68" fmla="*/ 8 w 64"/>
                <a:gd name="T69" fmla="*/ 20 h 48"/>
                <a:gd name="T70" fmla="*/ 28 w 64"/>
                <a:gd name="T71" fmla="*/ 20 h 48"/>
                <a:gd name="T72" fmla="*/ 28 w 64"/>
                <a:gd name="T73" fmla="*/ 40 h 48"/>
                <a:gd name="T74" fmla="*/ 8 w 64"/>
                <a:gd name="T75" fmla="*/ 40 h 48"/>
                <a:gd name="T76" fmla="*/ 8 w 64"/>
                <a:gd name="T77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48">
                  <a:moveTo>
                    <a:pt x="56" y="8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2" y="48"/>
                    <a:pt x="4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61" y="48"/>
                    <a:pt x="64" y="45"/>
                    <a:pt x="64" y="42"/>
                  </a:cubicBezTo>
                  <a:cubicBezTo>
                    <a:pt x="64" y="8"/>
                    <a:pt x="64" y="8"/>
                    <a:pt x="64" y="8"/>
                  </a:cubicBezTo>
                  <a:lnTo>
                    <a:pt x="56" y="8"/>
                  </a:lnTo>
                  <a:close/>
                  <a:moveTo>
                    <a:pt x="52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2" y="4"/>
                    <a:pt x="52" y="4"/>
                    <a:pt x="52" y="4"/>
                  </a:cubicBezTo>
                  <a:lnTo>
                    <a:pt x="52" y="44"/>
                  </a:lnTo>
                  <a:close/>
                  <a:moveTo>
                    <a:pt x="8" y="12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8" y="12"/>
                  </a:lnTo>
                  <a:close/>
                  <a:moveTo>
                    <a:pt x="32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2" y="24"/>
                    <a:pt x="32" y="24"/>
                    <a:pt x="32" y="24"/>
                  </a:cubicBezTo>
                  <a:lnTo>
                    <a:pt x="32" y="20"/>
                  </a:lnTo>
                  <a:close/>
                  <a:moveTo>
                    <a:pt x="32" y="28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28"/>
                  </a:lnTo>
                  <a:close/>
                  <a:moveTo>
                    <a:pt x="32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32" y="40"/>
                    <a:pt x="32" y="40"/>
                    <a:pt x="32" y="40"/>
                  </a:cubicBezTo>
                  <a:lnTo>
                    <a:pt x="32" y="36"/>
                  </a:lnTo>
                  <a:close/>
                  <a:moveTo>
                    <a:pt x="8" y="20"/>
                  </a:moveTo>
                  <a:cubicBezTo>
                    <a:pt x="28" y="20"/>
                    <a:pt x="28" y="20"/>
                    <a:pt x="28" y="2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180"/>
            <p:cNvSpPr>
              <a:spLocks noEditPoints="1"/>
            </p:cNvSpPr>
            <p:nvPr/>
          </p:nvSpPr>
          <p:spPr bwMode="auto">
            <a:xfrm>
              <a:off x="8054756" y="1359970"/>
              <a:ext cx="246623" cy="246623"/>
            </a:xfrm>
            <a:custGeom>
              <a:avLst/>
              <a:gdLst>
                <a:gd name="T0" fmla="*/ 64 w 77"/>
                <a:gd name="T1" fmla="*/ 0 h 77"/>
                <a:gd name="T2" fmla="*/ 13 w 77"/>
                <a:gd name="T3" fmla="*/ 0 h 77"/>
                <a:gd name="T4" fmla="*/ 0 w 77"/>
                <a:gd name="T5" fmla="*/ 13 h 77"/>
                <a:gd name="T6" fmla="*/ 0 w 77"/>
                <a:gd name="T7" fmla="*/ 64 h 77"/>
                <a:gd name="T8" fmla="*/ 13 w 77"/>
                <a:gd name="T9" fmla="*/ 77 h 77"/>
                <a:gd name="T10" fmla="*/ 64 w 77"/>
                <a:gd name="T11" fmla="*/ 77 h 77"/>
                <a:gd name="T12" fmla="*/ 77 w 77"/>
                <a:gd name="T13" fmla="*/ 64 h 77"/>
                <a:gd name="T14" fmla="*/ 77 w 77"/>
                <a:gd name="T15" fmla="*/ 13 h 77"/>
                <a:gd name="T16" fmla="*/ 64 w 77"/>
                <a:gd name="T17" fmla="*/ 0 h 77"/>
                <a:gd name="T18" fmla="*/ 25 w 77"/>
                <a:gd name="T19" fmla="*/ 34 h 77"/>
                <a:gd name="T20" fmla="*/ 52 w 77"/>
                <a:gd name="T21" fmla="*/ 34 h 77"/>
                <a:gd name="T22" fmla="*/ 53 w 77"/>
                <a:gd name="T23" fmla="*/ 38 h 77"/>
                <a:gd name="T24" fmla="*/ 39 w 77"/>
                <a:gd name="T25" fmla="*/ 53 h 77"/>
                <a:gd name="T26" fmla="*/ 24 w 77"/>
                <a:gd name="T27" fmla="*/ 38 h 77"/>
                <a:gd name="T28" fmla="*/ 25 w 77"/>
                <a:gd name="T29" fmla="*/ 34 h 77"/>
                <a:gd name="T30" fmla="*/ 67 w 77"/>
                <a:gd name="T31" fmla="*/ 33 h 77"/>
                <a:gd name="T32" fmla="*/ 67 w 77"/>
                <a:gd name="T33" fmla="*/ 53 h 77"/>
                <a:gd name="T34" fmla="*/ 67 w 77"/>
                <a:gd name="T35" fmla="*/ 62 h 77"/>
                <a:gd name="T36" fmla="*/ 63 w 77"/>
                <a:gd name="T37" fmla="*/ 67 h 77"/>
                <a:gd name="T38" fmla="*/ 15 w 77"/>
                <a:gd name="T39" fmla="*/ 67 h 77"/>
                <a:gd name="T40" fmla="*/ 10 w 77"/>
                <a:gd name="T41" fmla="*/ 63 h 77"/>
                <a:gd name="T42" fmla="*/ 10 w 77"/>
                <a:gd name="T43" fmla="*/ 53 h 77"/>
                <a:gd name="T44" fmla="*/ 10 w 77"/>
                <a:gd name="T45" fmla="*/ 34 h 77"/>
                <a:gd name="T46" fmla="*/ 10 w 77"/>
                <a:gd name="T47" fmla="*/ 34 h 77"/>
                <a:gd name="T48" fmla="*/ 17 w 77"/>
                <a:gd name="T49" fmla="*/ 34 h 77"/>
                <a:gd name="T50" fmla="*/ 17 w 77"/>
                <a:gd name="T51" fmla="*/ 39 h 77"/>
                <a:gd name="T52" fmla="*/ 39 w 77"/>
                <a:gd name="T53" fmla="*/ 60 h 77"/>
                <a:gd name="T54" fmla="*/ 60 w 77"/>
                <a:gd name="T55" fmla="*/ 38 h 77"/>
                <a:gd name="T56" fmla="*/ 60 w 77"/>
                <a:gd name="T57" fmla="*/ 33 h 77"/>
                <a:gd name="T58" fmla="*/ 67 w 77"/>
                <a:gd name="T59" fmla="*/ 33 h 77"/>
                <a:gd name="T60" fmla="*/ 67 w 77"/>
                <a:gd name="T61" fmla="*/ 17 h 77"/>
                <a:gd name="T62" fmla="*/ 65 w 77"/>
                <a:gd name="T63" fmla="*/ 19 h 77"/>
                <a:gd name="T64" fmla="*/ 60 w 77"/>
                <a:gd name="T65" fmla="*/ 19 h 77"/>
                <a:gd name="T66" fmla="*/ 58 w 77"/>
                <a:gd name="T67" fmla="*/ 17 h 77"/>
                <a:gd name="T68" fmla="*/ 58 w 77"/>
                <a:gd name="T69" fmla="*/ 12 h 77"/>
                <a:gd name="T70" fmla="*/ 60 w 77"/>
                <a:gd name="T71" fmla="*/ 10 h 77"/>
                <a:gd name="T72" fmla="*/ 65 w 77"/>
                <a:gd name="T73" fmla="*/ 10 h 77"/>
                <a:gd name="T74" fmla="*/ 67 w 77"/>
                <a:gd name="T75" fmla="*/ 12 h 77"/>
                <a:gd name="T76" fmla="*/ 67 w 77"/>
                <a:gd name="T77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77">
                  <a:moveTo>
                    <a:pt x="6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71"/>
                    <a:pt x="6" y="77"/>
                    <a:pt x="13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71" y="76"/>
                    <a:pt x="77" y="71"/>
                    <a:pt x="77" y="64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6"/>
                    <a:pt x="71" y="0"/>
                    <a:pt x="64" y="0"/>
                  </a:cubicBezTo>
                  <a:close/>
                  <a:moveTo>
                    <a:pt x="25" y="34"/>
                  </a:moveTo>
                  <a:cubicBezTo>
                    <a:pt x="52" y="34"/>
                    <a:pt x="52" y="34"/>
                    <a:pt x="52" y="34"/>
                  </a:cubicBezTo>
                  <a:cubicBezTo>
                    <a:pt x="53" y="35"/>
                    <a:pt x="53" y="37"/>
                    <a:pt x="53" y="38"/>
                  </a:cubicBezTo>
                  <a:cubicBezTo>
                    <a:pt x="53" y="46"/>
                    <a:pt x="47" y="53"/>
                    <a:pt x="39" y="53"/>
                  </a:cubicBezTo>
                  <a:cubicBezTo>
                    <a:pt x="31" y="53"/>
                    <a:pt x="24" y="47"/>
                    <a:pt x="24" y="38"/>
                  </a:cubicBezTo>
                  <a:cubicBezTo>
                    <a:pt x="24" y="37"/>
                    <a:pt x="24" y="35"/>
                    <a:pt x="25" y="34"/>
                  </a:cubicBezTo>
                  <a:close/>
                  <a:moveTo>
                    <a:pt x="67" y="33"/>
                  </a:moveTo>
                  <a:cubicBezTo>
                    <a:pt x="67" y="53"/>
                    <a:pt x="67" y="53"/>
                    <a:pt x="67" y="53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5"/>
                    <a:pt x="65" y="67"/>
                    <a:pt x="63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2" y="67"/>
                    <a:pt x="10" y="65"/>
                    <a:pt x="10" y="6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7"/>
                    <a:pt x="17" y="39"/>
                  </a:cubicBezTo>
                  <a:cubicBezTo>
                    <a:pt x="17" y="51"/>
                    <a:pt x="27" y="60"/>
                    <a:pt x="39" y="60"/>
                  </a:cubicBezTo>
                  <a:cubicBezTo>
                    <a:pt x="51" y="60"/>
                    <a:pt x="60" y="50"/>
                    <a:pt x="60" y="38"/>
                  </a:cubicBezTo>
                  <a:cubicBezTo>
                    <a:pt x="60" y="37"/>
                    <a:pt x="60" y="35"/>
                    <a:pt x="60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67" y="17"/>
                  </a:moveTo>
                  <a:cubicBezTo>
                    <a:pt x="67" y="18"/>
                    <a:pt x="66" y="19"/>
                    <a:pt x="65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19"/>
                    <a:pt x="58" y="18"/>
                    <a:pt x="58" y="17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1"/>
                    <a:pt x="59" y="10"/>
                    <a:pt x="60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9"/>
                    <a:pt x="67" y="11"/>
                    <a:pt x="67" y="12"/>
                  </a:cubicBezTo>
                  <a:lnTo>
                    <a:pt x="6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181"/>
            <p:cNvSpPr>
              <a:spLocks noEditPoints="1"/>
            </p:cNvSpPr>
            <p:nvPr/>
          </p:nvSpPr>
          <p:spPr bwMode="auto">
            <a:xfrm>
              <a:off x="7590869" y="1725991"/>
              <a:ext cx="252496" cy="191818"/>
            </a:xfrm>
            <a:custGeom>
              <a:avLst/>
              <a:gdLst>
                <a:gd name="T0" fmla="*/ 76 w 79"/>
                <a:gd name="T1" fmla="*/ 3 h 60"/>
                <a:gd name="T2" fmla="*/ 40 w 79"/>
                <a:gd name="T3" fmla="*/ 0 h 60"/>
                <a:gd name="T4" fmla="*/ 4 w 79"/>
                <a:gd name="T5" fmla="*/ 3 h 60"/>
                <a:gd name="T6" fmla="*/ 0 w 79"/>
                <a:gd name="T7" fmla="*/ 30 h 60"/>
                <a:gd name="T8" fmla="*/ 4 w 79"/>
                <a:gd name="T9" fmla="*/ 57 h 60"/>
                <a:gd name="T10" fmla="*/ 40 w 79"/>
                <a:gd name="T11" fmla="*/ 60 h 60"/>
                <a:gd name="T12" fmla="*/ 76 w 79"/>
                <a:gd name="T13" fmla="*/ 57 h 60"/>
                <a:gd name="T14" fmla="*/ 79 w 79"/>
                <a:gd name="T15" fmla="*/ 30 h 60"/>
                <a:gd name="T16" fmla="*/ 76 w 79"/>
                <a:gd name="T17" fmla="*/ 3 h 60"/>
                <a:gd name="T18" fmla="*/ 30 w 79"/>
                <a:gd name="T19" fmla="*/ 45 h 60"/>
                <a:gd name="T20" fmla="*/ 30 w 79"/>
                <a:gd name="T21" fmla="*/ 15 h 60"/>
                <a:gd name="T22" fmla="*/ 55 w 79"/>
                <a:gd name="T23" fmla="*/ 30 h 60"/>
                <a:gd name="T24" fmla="*/ 30 w 79"/>
                <a:gd name="T25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60">
                  <a:moveTo>
                    <a:pt x="76" y="3"/>
                  </a:moveTo>
                  <a:cubicBezTo>
                    <a:pt x="65" y="1"/>
                    <a:pt x="53" y="0"/>
                    <a:pt x="40" y="0"/>
                  </a:cubicBezTo>
                  <a:cubicBezTo>
                    <a:pt x="27" y="0"/>
                    <a:pt x="15" y="1"/>
                    <a:pt x="4" y="3"/>
                  </a:cubicBezTo>
                  <a:cubicBezTo>
                    <a:pt x="2" y="11"/>
                    <a:pt x="0" y="20"/>
                    <a:pt x="0" y="30"/>
                  </a:cubicBezTo>
                  <a:cubicBezTo>
                    <a:pt x="0" y="40"/>
                    <a:pt x="2" y="49"/>
                    <a:pt x="4" y="57"/>
                  </a:cubicBezTo>
                  <a:cubicBezTo>
                    <a:pt x="15" y="59"/>
                    <a:pt x="27" y="60"/>
                    <a:pt x="40" y="60"/>
                  </a:cubicBezTo>
                  <a:cubicBezTo>
                    <a:pt x="53" y="60"/>
                    <a:pt x="65" y="59"/>
                    <a:pt x="76" y="57"/>
                  </a:cubicBezTo>
                  <a:cubicBezTo>
                    <a:pt x="78" y="49"/>
                    <a:pt x="79" y="40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5" y="30"/>
                    <a:pt x="55" y="30"/>
                    <a:pt x="55" y="30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183"/>
            <p:cNvSpPr>
              <a:spLocks noEditPoints="1"/>
            </p:cNvSpPr>
            <p:nvPr/>
          </p:nvSpPr>
          <p:spPr bwMode="auto">
            <a:xfrm>
              <a:off x="7334459" y="2704655"/>
              <a:ext cx="219221" cy="217263"/>
            </a:xfrm>
            <a:custGeom>
              <a:avLst/>
              <a:gdLst>
                <a:gd name="T0" fmla="*/ 34 w 68"/>
                <a:gd name="T1" fmla="*/ 0 h 68"/>
                <a:gd name="T2" fmla="*/ 0 w 68"/>
                <a:gd name="T3" fmla="*/ 34 h 68"/>
                <a:gd name="T4" fmla="*/ 34 w 68"/>
                <a:gd name="T5" fmla="*/ 68 h 68"/>
                <a:gd name="T6" fmla="*/ 68 w 68"/>
                <a:gd name="T7" fmla="*/ 34 h 68"/>
                <a:gd name="T8" fmla="*/ 34 w 68"/>
                <a:gd name="T9" fmla="*/ 0 h 68"/>
                <a:gd name="T10" fmla="*/ 34 w 68"/>
                <a:gd name="T11" fmla="*/ 61 h 68"/>
                <a:gd name="T12" fmla="*/ 7 w 68"/>
                <a:gd name="T13" fmla="*/ 34 h 68"/>
                <a:gd name="T14" fmla="*/ 34 w 68"/>
                <a:gd name="T15" fmla="*/ 6 h 68"/>
                <a:gd name="T16" fmla="*/ 62 w 68"/>
                <a:gd name="T17" fmla="*/ 34 h 68"/>
                <a:gd name="T18" fmla="*/ 34 w 68"/>
                <a:gd name="T19" fmla="*/ 61 h 68"/>
                <a:gd name="T20" fmla="*/ 21 w 68"/>
                <a:gd name="T21" fmla="*/ 21 h 68"/>
                <a:gd name="T22" fmla="*/ 47 w 68"/>
                <a:gd name="T23" fmla="*/ 21 h 68"/>
                <a:gd name="T24" fmla="*/ 47 w 68"/>
                <a:gd name="T25" fmla="*/ 46 h 68"/>
                <a:gd name="T26" fmla="*/ 21 w 68"/>
                <a:gd name="T27" fmla="*/ 46 h 68"/>
                <a:gd name="T28" fmla="*/ 21 w 68"/>
                <a:gd name="T29" fmla="*/ 2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8"/>
                    <a:pt x="34" y="68"/>
                  </a:cubicBezTo>
                  <a:cubicBezTo>
                    <a:pt x="53" y="68"/>
                    <a:pt x="68" y="52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61"/>
                  </a:moveTo>
                  <a:cubicBezTo>
                    <a:pt x="19" y="61"/>
                    <a:pt x="7" y="49"/>
                    <a:pt x="7" y="34"/>
                  </a:cubicBezTo>
                  <a:cubicBezTo>
                    <a:pt x="7" y="18"/>
                    <a:pt x="19" y="6"/>
                    <a:pt x="34" y="6"/>
                  </a:cubicBezTo>
                  <a:cubicBezTo>
                    <a:pt x="49" y="6"/>
                    <a:pt x="62" y="18"/>
                    <a:pt x="62" y="34"/>
                  </a:cubicBezTo>
                  <a:cubicBezTo>
                    <a:pt x="62" y="49"/>
                    <a:pt x="49" y="61"/>
                    <a:pt x="34" y="61"/>
                  </a:cubicBezTo>
                  <a:close/>
                  <a:moveTo>
                    <a:pt x="21" y="21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21" y="46"/>
                    <a:pt x="21" y="46"/>
                    <a:pt x="21" y="46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188"/>
            <p:cNvSpPr>
              <a:spLocks noEditPoints="1"/>
            </p:cNvSpPr>
            <p:nvPr/>
          </p:nvSpPr>
          <p:spPr bwMode="auto">
            <a:xfrm>
              <a:off x="6575015" y="3595239"/>
              <a:ext cx="229008" cy="230965"/>
            </a:xfrm>
            <a:custGeom>
              <a:avLst/>
              <a:gdLst>
                <a:gd name="T0" fmla="*/ 36 w 72"/>
                <a:gd name="T1" fmla="*/ 0 h 72"/>
                <a:gd name="T2" fmla="*/ 0 w 72"/>
                <a:gd name="T3" fmla="*/ 36 h 72"/>
                <a:gd name="T4" fmla="*/ 36 w 72"/>
                <a:gd name="T5" fmla="*/ 72 h 72"/>
                <a:gd name="T6" fmla="*/ 72 w 72"/>
                <a:gd name="T7" fmla="*/ 36 h 72"/>
                <a:gd name="T8" fmla="*/ 36 w 72"/>
                <a:gd name="T9" fmla="*/ 0 h 72"/>
                <a:gd name="T10" fmla="*/ 57 w 72"/>
                <a:gd name="T11" fmla="*/ 31 h 72"/>
                <a:gd name="T12" fmla="*/ 38 w 72"/>
                <a:gd name="T13" fmla="*/ 59 h 72"/>
                <a:gd name="T14" fmla="*/ 29 w 72"/>
                <a:gd name="T15" fmla="*/ 55 h 72"/>
                <a:gd name="T16" fmla="*/ 21 w 72"/>
                <a:gd name="T17" fmla="*/ 33 h 72"/>
                <a:gd name="T18" fmla="*/ 16 w 72"/>
                <a:gd name="T19" fmla="*/ 35 h 72"/>
                <a:gd name="T20" fmla="*/ 15 w 72"/>
                <a:gd name="T21" fmla="*/ 32 h 72"/>
                <a:gd name="T22" fmla="*/ 28 w 72"/>
                <a:gd name="T23" fmla="*/ 23 h 72"/>
                <a:gd name="T24" fmla="*/ 35 w 72"/>
                <a:gd name="T25" fmla="*/ 37 h 72"/>
                <a:gd name="T26" fmla="*/ 38 w 72"/>
                <a:gd name="T27" fmla="*/ 46 h 72"/>
                <a:gd name="T28" fmla="*/ 44 w 72"/>
                <a:gd name="T29" fmla="*/ 38 h 72"/>
                <a:gd name="T30" fmla="*/ 39 w 72"/>
                <a:gd name="T31" fmla="*/ 32 h 72"/>
                <a:gd name="T32" fmla="*/ 57 w 72"/>
                <a:gd name="T33" fmla="*/ 3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cubicBezTo>
                    <a:pt x="16" y="0"/>
                    <a:pt x="0" y="17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7"/>
                    <a:pt x="56" y="0"/>
                    <a:pt x="36" y="0"/>
                  </a:cubicBezTo>
                  <a:close/>
                  <a:moveTo>
                    <a:pt x="57" y="31"/>
                  </a:moveTo>
                  <a:cubicBezTo>
                    <a:pt x="55" y="45"/>
                    <a:pt x="42" y="56"/>
                    <a:pt x="38" y="59"/>
                  </a:cubicBezTo>
                  <a:cubicBezTo>
                    <a:pt x="34" y="61"/>
                    <a:pt x="30" y="58"/>
                    <a:pt x="29" y="55"/>
                  </a:cubicBezTo>
                  <a:cubicBezTo>
                    <a:pt x="27" y="52"/>
                    <a:pt x="22" y="35"/>
                    <a:pt x="21" y="33"/>
                  </a:cubicBezTo>
                  <a:cubicBezTo>
                    <a:pt x="20" y="32"/>
                    <a:pt x="16" y="35"/>
                    <a:pt x="16" y="35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22" y="24"/>
                    <a:pt x="28" y="23"/>
                  </a:cubicBezTo>
                  <a:cubicBezTo>
                    <a:pt x="33" y="22"/>
                    <a:pt x="33" y="32"/>
                    <a:pt x="35" y="37"/>
                  </a:cubicBezTo>
                  <a:cubicBezTo>
                    <a:pt x="36" y="43"/>
                    <a:pt x="37" y="46"/>
                    <a:pt x="38" y="46"/>
                  </a:cubicBezTo>
                  <a:cubicBezTo>
                    <a:pt x="39" y="46"/>
                    <a:pt x="42" y="43"/>
                    <a:pt x="44" y="38"/>
                  </a:cubicBezTo>
                  <a:cubicBezTo>
                    <a:pt x="47" y="34"/>
                    <a:pt x="44" y="29"/>
                    <a:pt x="39" y="32"/>
                  </a:cubicBezTo>
                  <a:cubicBezTo>
                    <a:pt x="41" y="21"/>
                    <a:pt x="60" y="18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189"/>
            <p:cNvSpPr>
              <a:spLocks noEditPoints="1"/>
            </p:cNvSpPr>
            <p:nvPr/>
          </p:nvSpPr>
          <p:spPr bwMode="auto">
            <a:xfrm>
              <a:off x="5843656" y="2888235"/>
              <a:ext cx="150715" cy="150714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5 w 47"/>
                <a:gd name="T11" fmla="*/ 24 h 47"/>
                <a:gd name="T12" fmla="*/ 23 w 47"/>
                <a:gd name="T13" fmla="*/ 6 h 47"/>
                <a:gd name="T14" fmla="*/ 23 w 47"/>
                <a:gd name="T15" fmla="*/ 42 h 47"/>
                <a:gd name="T16" fmla="*/ 5 w 47"/>
                <a:gd name="T1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5" y="24"/>
                  </a:moveTo>
                  <a:cubicBezTo>
                    <a:pt x="5" y="14"/>
                    <a:pt x="13" y="6"/>
                    <a:pt x="23" y="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13" y="42"/>
                    <a:pt x="5" y="34"/>
                    <a:pt x="5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190"/>
            <p:cNvSpPr>
              <a:spLocks noEditPoints="1"/>
            </p:cNvSpPr>
            <p:nvPr/>
          </p:nvSpPr>
          <p:spPr bwMode="auto">
            <a:xfrm>
              <a:off x="5900419" y="2101389"/>
              <a:ext cx="215306" cy="199648"/>
            </a:xfrm>
            <a:custGeom>
              <a:avLst/>
              <a:gdLst>
                <a:gd name="T0" fmla="*/ 34 w 67"/>
                <a:gd name="T1" fmla="*/ 8 h 62"/>
                <a:gd name="T2" fmla="*/ 23 w 67"/>
                <a:gd name="T3" fmla="*/ 10 h 62"/>
                <a:gd name="T4" fmla="*/ 15 w 67"/>
                <a:gd name="T5" fmla="*/ 14 h 62"/>
                <a:gd name="T6" fmla="*/ 8 w 67"/>
                <a:gd name="T7" fmla="*/ 27 h 62"/>
                <a:gd name="T8" fmla="*/ 11 w 67"/>
                <a:gd name="T9" fmla="*/ 35 h 62"/>
                <a:gd name="T10" fmla="*/ 17 w 67"/>
                <a:gd name="T11" fmla="*/ 41 h 62"/>
                <a:gd name="T12" fmla="*/ 21 w 67"/>
                <a:gd name="T13" fmla="*/ 47 h 62"/>
                <a:gd name="T14" fmla="*/ 21 w 67"/>
                <a:gd name="T15" fmla="*/ 49 h 62"/>
                <a:gd name="T16" fmla="*/ 22 w 67"/>
                <a:gd name="T17" fmla="*/ 48 h 62"/>
                <a:gd name="T18" fmla="*/ 28 w 67"/>
                <a:gd name="T19" fmla="*/ 45 h 62"/>
                <a:gd name="T20" fmla="*/ 29 w 67"/>
                <a:gd name="T21" fmla="*/ 46 h 62"/>
                <a:gd name="T22" fmla="*/ 34 w 67"/>
                <a:gd name="T23" fmla="*/ 46 h 62"/>
                <a:gd name="T24" fmla="*/ 44 w 67"/>
                <a:gd name="T25" fmla="*/ 44 h 62"/>
                <a:gd name="T26" fmla="*/ 52 w 67"/>
                <a:gd name="T27" fmla="*/ 40 h 62"/>
                <a:gd name="T28" fmla="*/ 59 w 67"/>
                <a:gd name="T29" fmla="*/ 27 h 62"/>
                <a:gd name="T30" fmla="*/ 52 w 67"/>
                <a:gd name="T31" fmla="*/ 14 h 62"/>
                <a:gd name="T32" fmla="*/ 44 w 67"/>
                <a:gd name="T33" fmla="*/ 10 h 62"/>
                <a:gd name="T34" fmla="*/ 34 w 67"/>
                <a:gd name="T35" fmla="*/ 8 h 62"/>
                <a:gd name="T36" fmla="*/ 34 w 67"/>
                <a:gd name="T37" fmla="*/ 0 h 62"/>
                <a:gd name="T38" fmla="*/ 34 w 67"/>
                <a:gd name="T39" fmla="*/ 0 h 62"/>
                <a:gd name="T40" fmla="*/ 67 w 67"/>
                <a:gd name="T41" fmla="*/ 27 h 62"/>
                <a:gd name="T42" fmla="*/ 34 w 67"/>
                <a:gd name="T43" fmla="*/ 54 h 62"/>
                <a:gd name="T44" fmla="*/ 28 w 67"/>
                <a:gd name="T45" fmla="*/ 54 h 62"/>
                <a:gd name="T46" fmla="*/ 4 w 67"/>
                <a:gd name="T47" fmla="*/ 62 h 62"/>
                <a:gd name="T48" fmla="*/ 4 w 67"/>
                <a:gd name="T49" fmla="*/ 61 h 62"/>
                <a:gd name="T50" fmla="*/ 13 w 67"/>
                <a:gd name="T51" fmla="*/ 50 h 62"/>
                <a:gd name="T52" fmla="*/ 12 w 67"/>
                <a:gd name="T53" fmla="*/ 48 h 62"/>
                <a:gd name="T54" fmla="*/ 0 w 67"/>
                <a:gd name="T55" fmla="*/ 27 h 62"/>
                <a:gd name="T56" fmla="*/ 34 w 67"/>
                <a:gd name="T5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62">
                  <a:moveTo>
                    <a:pt x="34" y="8"/>
                  </a:moveTo>
                  <a:cubicBezTo>
                    <a:pt x="30" y="8"/>
                    <a:pt x="26" y="9"/>
                    <a:pt x="23" y="10"/>
                  </a:cubicBezTo>
                  <a:cubicBezTo>
                    <a:pt x="20" y="11"/>
                    <a:pt x="17" y="12"/>
                    <a:pt x="15" y="14"/>
                  </a:cubicBezTo>
                  <a:cubicBezTo>
                    <a:pt x="11" y="18"/>
                    <a:pt x="8" y="22"/>
                    <a:pt x="8" y="27"/>
                  </a:cubicBezTo>
                  <a:cubicBezTo>
                    <a:pt x="8" y="30"/>
                    <a:pt x="9" y="32"/>
                    <a:pt x="11" y="35"/>
                  </a:cubicBezTo>
                  <a:cubicBezTo>
                    <a:pt x="12" y="37"/>
                    <a:pt x="14" y="39"/>
                    <a:pt x="17" y="41"/>
                  </a:cubicBezTo>
                  <a:cubicBezTo>
                    <a:pt x="19" y="42"/>
                    <a:pt x="20" y="45"/>
                    <a:pt x="21" y="47"/>
                  </a:cubicBezTo>
                  <a:cubicBezTo>
                    <a:pt x="21" y="48"/>
                    <a:pt x="21" y="48"/>
                    <a:pt x="21" y="49"/>
                  </a:cubicBezTo>
                  <a:cubicBezTo>
                    <a:pt x="21" y="49"/>
                    <a:pt x="22" y="48"/>
                    <a:pt x="22" y="48"/>
                  </a:cubicBezTo>
                  <a:cubicBezTo>
                    <a:pt x="24" y="46"/>
                    <a:pt x="26" y="45"/>
                    <a:pt x="28" y="45"/>
                  </a:cubicBezTo>
                  <a:cubicBezTo>
                    <a:pt x="29" y="45"/>
                    <a:pt x="29" y="45"/>
                    <a:pt x="29" y="46"/>
                  </a:cubicBezTo>
                  <a:cubicBezTo>
                    <a:pt x="31" y="46"/>
                    <a:pt x="32" y="46"/>
                    <a:pt x="34" y="46"/>
                  </a:cubicBezTo>
                  <a:cubicBezTo>
                    <a:pt x="37" y="46"/>
                    <a:pt x="41" y="45"/>
                    <a:pt x="44" y="44"/>
                  </a:cubicBezTo>
                  <a:cubicBezTo>
                    <a:pt x="47" y="43"/>
                    <a:pt x="50" y="42"/>
                    <a:pt x="52" y="40"/>
                  </a:cubicBezTo>
                  <a:cubicBezTo>
                    <a:pt x="56" y="36"/>
                    <a:pt x="59" y="32"/>
                    <a:pt x="59" y="27"/>
                  </a:cubicBezTo>
                  <a:cubicBezTo>
                    <a:pt x="59" y="22"/>
                    <a:pt x="56" y="18"/>
                    <a:pt x="52" y="14"/>
                  </a:cubicBezTo>
                  <a:cubicBezTo>
                    <a:pt x="50" y="12"/>
                    <a:pt x="47" y="11"/>
                    <a:pt x="44" y="10"/>
                  </a:cubicBezTo>
                  <a:cubicBezTo>
                    <a:pt x="41" y="9"/>
                    <a:pt x="37" y="8"/>
                    <a:pt x="34" y="8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52" y="0"/>
                    <a:pt x="67" y="12"/>
                    <a:pt x="67" y="27"/>
                  </a:cubicBezTo>
                  <a:cubicBezTo>
                    <a:pt x="67" y="42"/>
                    <a:pt x="52" y="54"/>
                    <a:pt x="34" y="54"/>
                  </a:cubicBezTo>
                  <a:cubicBezTo>
                    <a:pt x="32" y="54"/>
                    <a:pt x="30" y="54"/>
                    <a:pt x="28" y="54"/>
                  </a:cubicBezTo>
                  <a:cubicBezTo>
                    <a:pt x="21" y="61"/>
                    <a:pt x="13" y="62"/>
                    <a:pt x="4" y="62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9" y="59"/>
                    <a:pt x="13" y="55"/>
                    <a:pt x="13" y="50"/>
                  </a:cubicBezTo>
                  <a:cubicBezTo>
                    <a:pt x="13" y="49"/>
                    <a:pt x="13" y="49"/>
                    <a:pt x="12" y="48"/>
                  </a:cubicBezTo>
                  <a:cubicBezTo>
                    <a:pt x="5" y="43"/>
                    <a:pt x="0" y="36"/>
                    <a:pt x="0" y="27"/>
                  </a:cubicBezTo>
                  <a:cubicBezTo>
                    <a:pt x="0" y="12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191"/>
            <p:cNvSpPr>
              <a:spLocks noEditPoints="1"/>
            </p:cNvSpPr>
            <p:nvPr/>
          </p:nvSpPr>
          <p:spPr bwMode="auto">
            <a:xfrm>
              <a:off x="6312733" y="2886686"/>
              <a:ext cx="207477" cy="203562"/>
            </a:xfrm>
            <a:custGeom>
              <a:avLst/>
              <a:gdLst>
                <a:gd name="T0" fmla="*/ 62 w 65"/>
                <a:gd name="T1" fmla="*/ 36 h 64"/>
                <a:gd name="T2" fmla="*/ 62 w 65"/>
                <a:gd name="T3" fmla="*/ 32 h 64"/>
                <a:gd name="T4" fmla="*/ 33 w 65"/>
                <a:gd name="T5" fmla="*/ 3 h 64"/>
                <a:gd name="T6" fmla="*/ 28 w 65"/>
                <a:gd name="T7" fmla="*/ 3 h 64"/>
                <a:gd name="T8" fmla="*/ 18 w 65"/>
                <a:gd name="T9" fmla="*/ 0 h 64"/>
                <a:gd name="T10" fmla="*/ 0 w 65"/>
                <a:gd name="T11" fmla="*/ 18 h 64"/>
                <a:gd name="T12" fmla="*/ 3 w 65"/>
                <a:gd name="T13" fmla="*/ 28 h 64"/>
                <a:gd name="T14" fmla="*/ 3 w 65"/>
                <a:gd name="T15" fmla="*/ 32 h 64"/>
                <a:gd name="T16" fmla="*/ 33 w 65"/>
                <a:gd name="T17" fmla="*/ 62 h 64"/>
                <a:gd name="T18" fmla="*/ 38 w 65"/>
                <a:gd name="T19" fmla="*/ 62 h 64"/>
                <a:gd name="T20" fmla="*/ 47 w 65"/>
                <a:gd name="T21" fmla="*/ 64 h 64"/>
                <a:gd name="T22" fmla="*/ 65 w 65"/>
                <a:gd name="T23" fmla="*/ 46 h 64"/>
                <a:gd name="T24" fmla="*/ 62 w 65"/>
                <a:gd name="T25" fmla="*/ 36 h 64"/>
                <a:gd name="T26" fmla="*/ 35 w 65"/>
                <a:gd name="T27" fmla="*/ 54 h 64"/>
                <a:gd name="T28" fmla="*/ 17 w 65"/>
                <a:gd name="T29" fmla="*/ 49 h 64"/>
                <a:gd name="T30" fmla="*/ 18 w 65"/>
                <a:gd name="T31" fmla="*/ 39 h 64"/>
                <a:gd name="T32" fmla="*/ 26 w 65"/>
                <a:gd name="T33" fmla="*/ 45 h 64"/>
                <a:gd name="T34" fmla="*/ 40 w 65"/>
                <a:gd name="T35" fmla="*/ 44 h 64"/>
                <a:gd name="T36" fmla="*/ 32 w 65"/>
                <a:gd name="T37" fmla="*/ 36 h 64"/>
                <a:gd name="T38" fmla="*/ 15 w 65"/>
                <a:gd name="T39" fmla="*/ 23 h 64"/>
                <a:gd name="T40" fmla="*/ 28 w 65"/>
                <a:gd name="T41" fmla="*/ 10 h 64"/>
                <a:gd name="T42" fmla="*/ 46 w 65"/>
                <a:gd name="T43" fmla="*/ 15 h 64"/>
                <a:gd name="T44" fmla="*/ 45 w 65"/>
                <a:gd name="T45" fmla="*/ 24 h 64"/>
                <a:gd name="T46" fmla="*/ 32 w 65"/>
                <a:gd name="T47" fmla="*/ 17 h 64"/>
                <a:gd name="T48" fmla="*/ 29 w 65"/>
                <a:gd name="T49" fmla="*/ 27 h 64"/>
                <a:gd name="T50" fmla="*/ 50 w 65"/>
                <a:gd name="T51" fmla="*/ 37 h 64"/>
                <a:gd name="T52" fmla="*/ 35 w 65"/>
                <a:gd name="T53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64">
                  <a:moveTo>
                    <a:pt x="62" y="36"/>
                  </a:moveTo>
                  <a:cubicBezTo>
                    <a:pt x="62" y="35"/>
                    <a:pt x="62" y="34"/>
                    <a:pt x="62" y="32"/>
                  </a:cubicBezTo>
                  <a:cubicBezTo>
                    <a:pt x="62" y="16"/>
                    <a:pt x="49" y="3"/>
                    <a:pt x="33" y="3"/>
                  </a:cubicBezTo>
                  <a:cubicBezTo>
                    <a:pt x="31" y="3"/>
                    <a:pt x="29" y="3"/>
                    <a:pt x="28" y="3"/>
                  </a:cubicBezTo>
                  <a:cubicBezTo>
                    <a:pt x="25" y="1"/>
                    <a:pt x="22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1"/>
                    <a:pt x="1" y="25"/>
                    <a:pt x="3" y="28"/>
                  </a:cubicBezTo>
                  <a:cubicBezTo>
                    <a:pt x="3" y="29"/>
                    <a:pt x="3" y="31"/>
                    <a:pt x="3" y="32"/>
                  </a:cubicBezTo>
                  <a:cubicBezTo>
                    <a:pt x="3" y="49"/>
                    <a:pt x="16" y="62"/>
                    <a:pt x="33" y="62"/>
                  </a:cubicBezTo>
                  <a:cubicBezTo>
                    <a:pt x="34" y="62"/>
                    <a:pt x="36" y="62"/>
                    <a:pt x="38" y="62"/>
                  </a:cubicBezTo>
                  <a:cubicBezTo>
                    <a:pt x="41" y="63"/>
                    <a:pt x="44" y="64"/>
                    <a:pt x="47" y="64"/>
                  </a:cubicBezTo>
                  <a:cubicBezTo>
                    <a:pt x="57" y="64"/>
                    <a:pt x="65" y="56"/>
                    <a:pt x="65" y="46"/>
                  </a:cubicBezTo>
                  <a:cubicBezTo>
                    <a:pt x="65" y="43"/>
                    <a:pt x="64" y="39"/>
                    <a:pt x="62" y="36"/>
                  </a:cubicBezTo>
                  <a:close/>
                  <a:moveTo>
                    <a:pt x="35" y="54"/>
                  </a:moveTo>
                  <a:cubicBezTo>
                    <a:pt x="26" y="55"/>
                    <a:pt x="21" y="53"/>
                    <a:pt x="17" y="49"/>
                  </a:cubicBezTo>
                  <a:cubicBezTo>
                    <a:pt x="13" y="45"/>
                    <a:pt x="15" y="40"/>
                    <a:pt x="18" y="39"/>
                  </a:cubicBezTo>
                  <a:cubicBezTo>
                    <a:pt x="22" y="39"/>
                    <a:pt x="24" y="44"/>
                    <a:pt x="26" y="45"/>
                  </a:cubicBezTo>
                  <a:cubicBezTo>
                    <a:pt x="28" y="46"/>
                    <a:pt x="36" y="49"/>
                    <a:pt x="40" y="44"/>
                  </a:cubicBezTo>
                  <a:cubicBezTo>
                    <a:pt x="44" y="39"/>
                    <a:pt x="37" y="37"/>
                    <a:pt x="32" y="36"/>
                  </a:cubicBezTo>
                  <a:cubicBezTo>
                    <a:pt x="24" y="35"/>
                    <a:pt x="14" y="31"/>
                    <a:pt x="15" y="23"/>
                  </a:cubicBezTo>
                  <a:cubicBezTo>
                    <a:pt x="16" y="15"/>
                    <a:pt x="22" y="11"/>
                    <a:pt x="28" y="10"/>
                  </a:cubicBezTo>
                  <a:cubicBezTo>
                    <a:pt x="37" y="9"/>
                    <a:pt x="42" y="11"/>
                    <a:pt x="46" y="15"/>
                  </a:cubicBezTo>
                  <a:cubicBezTo>
                    <a:pt x="51" y="19"/>
                    <a:pt x="48" y="24"/>
                    <a:pt x="45" y="24"/>
                  </a:cubicBezTo>
                  <a:cubicBezTo>
                    <a:pt x="42" y="24"/>
                    <a:pt x="39" y="17"/>
                    <a:pt x="32" y="17"/>
                  </a:cubicBezTo>
                  <a:cubicBezTo>
                    <a:pt x="25" y="17"/>
                    <a:pt x="20" y="24"/>
                    <a:pt x="29" y="27"/>
                  </a:cubicBezTo>
                  <a:cubicBezTo>
                    <a:pt x="37" y="29"/>
                    <a:pt x="47" y="30"/>
                    <a:pt x="50" y="37"/>
                  </a:cubicBezTo>
                  <a:cubicBezTo>
                    <a:pt x="53" y="45"/>
                    <a:pt x="45" y="54"/>
                    <a:pt x="35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195"/>
            <p:cNvSpPr>
              <a:spLocks noEditPoints="1"/>
            </p:cNvSpPr>
            <p:nvPr/>
          </p:nvSpPr>
          <p:spPr bwMode="auto">
            <a:xfrm>
              <a:off x="6581140" y="837864"/>
              <a:ext cx="262282" cy="281855"/>
            </a:xfrm>
            <a:custGeom>
              <a:avLst/>
              <a:gdLst>
                <a:gd name="T0" fmla="*/ 78 w 82"/>
                <a:gd name="T1" fmla="*/ 22 h 88"/>
                <a:gd name="T2" fmla="*/ 50 w 82"/>
                <a:gd name="T3" fmla="*/ 2 h 88"/>
                <a:gd name="T4" fmla="*/ 40 w 82"/>
                <a:gd name="T5" fmla="*/ 4 h 88"/>
                <a:gd name="T6" fmla="*/ 3 w 82"/>
                <a:gd name="T7" fmla="*/ 55 h 88"/>
                <a:gd name="T8" fmla="*/ 4 w 82"/>
                <a:gd name="T9" fmla="*/ 65 h 88"/>
                <a:gd name="T10" fmla="*/ 32 w 82"/>
                <a:gd name="T11" fmla="*/ 85 h 88"/>
                <a:gd name="T12" fmla="*/ 42 w 82"/>
                <a:gd name="T13" fmla="*/ 84 h 88"/>
                <a:gd name="T14" fmla="*/ 80 w 82"/>
                <a:gd name="T15" fmla="*/ 33 h 88"/>
                <a:gd name="T16" fmla="*/ 78 w 82"/>
                <a:gd name="T17" fmla="*/ 22 h 88"/>
                <a:gd name="T18" fmla="*/ 54 w 82"/>
                <a:gd name="T19" fmla="*/ 9 h 88"/>
                <a:gd name="T20" fmla="*/ 70 w 82"/>
                <a:gd name="T21" fmla="*/ 21 h 88"/>
                <a:gd name="T22" fmla="*/ 68 w 82"/>
                <a:gd name="T23" fmla="*/ 23 h 88"/>
                <a:gd name="T24" fmla="*/ 53 w 82"/>
                <a:gd name="T25" fmla="*/ 11 h 88"/>
                <a:gd name="T26" fmla="*/ 54 w 82"/>
                <a:gd name="T27" fmla="*/ 9 h 88"/>
                <a:gd name="T28" fmla="*/ 21 w 82"/>
                <a:gd name="T29" fmla="*/ 71 h 88"/>
                <a:gd name="T30" fmla="*/ 20 w 82"/>
                <a:gd name="T31" fmla="*/ 64 h 88"/>
                <a:gd name="T32" fmla="*/ 27 w 82"/>
                <a:gd name="T33" fmla="*/ 63 h 88"/>
                <a:gd name="T34" fmla="*/ 28 w 82"/>
                <a:gd name="T35" fmla="*/ 70 h 88"/>
                <a:gd name="T36" fmla="*/ 21 w 82"/>
                <a:gd name="T37" fmla="*/ 71 h 88"/>
                <a:gd name="T38" fmla="*/ 45 w 82"/>
                <a:gd name="T39" fmla="*/ 71 h 88"/>
                <a:gd name="T40" fmla="*/ 14 w 82"/>
                <a:gd name="T41" fmla="*/ 48 h 88"/>
                <a:gd name="T42" fmla="*/ 43 w 82"/>
                <a:gd name="T43" fmla="*/ 9 h 88"/>
                <a:gd name="T44" fmla="*/ 74 w 82"/>
                <a:gd name="T45" fmla="*/ 32 h 88"/>
                <a:gd name="T46" fmla="*/ 45 w 82"/>
                <a:gd name="T47" fmla="*/ 7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88">
                  <a:moveTo>
                    <a:pt x="78" y="22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47" y="0"/>
                    <a:pt x="43" y="1"/>
                    <a:pt x="40" y="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0" y="58"/>
                    <a:pt x="1" y="63"/>
                    <a:pt x="4" y="6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5" y="88"/>
                    <a:pt x="40" y="87"/>
                    <a:pt x="42" y="84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29"/>
                    <a:pt x="81" y="25"/>
                    <a:pt x="78" y="22"/>
                  </a:cubicBezTo>
                  <a:close/>
                  <a:moveTo>
                    <a:pt x="54" y="9"/>
                  </a:moveTo>
                  <a:cubicBezTo>
                    <a:pt x="70" y="21"/>
                    <a:pt x="70" y="21"/>
                    <a:pt x="70" y="21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53" y="11"/>
                    <a:pt x="53" y="11"/>
                    <a:pt x="53" y="11"/>
                  </a:cubicBezTo>
                  <a:lnTo>
                    <a:pt x="54" y="9"/>
                  </a:lnTo>
                  <a:close/>
                  <a:moveTo>
                    <a:pt x="21" y="71"/>
                  </a:moveTo>
                  <a:cubicBezTo>
                    <a:pt x="19" y="70"/>
                    <a:pt x="18" y="67"/>
                    <a:pt x="20" y="64"/>
                  </a:cubicBezTo>
                  <a:cubicBezTo>
                    <a:pt x="22" y="62"/>
                    <a:pt x="25" y="62"/>
                    <a:pt x="27" y="63"/>
                  </a:cubicBezTo>
                  <a:cubicBezTo>
                    <a:pt x="29" y="65"/>
                    <a:pt x="29" y="68"/>
                    <a:pt x="28" y="70"/>
                  </a:cubicBezTo>
                  <a:cubicBezTo>
                    <a:pt x="26" y="72"/>
                    <a:pt x="23" y="73"/>
                    <a:pt x="21" y="71"/>
                  </a:cubicBezTo>
                  <a:close/>
                  <a:moveTo>
                    <a:pt x="45" y="71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74" y="32"/>
                    <a:pt x="74" y="32"/>
                    <a:pt x="74" y="32"/>
                  </a:cubicBezTo>
                  <a:lnTo>
                    <a:pt x="45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205"/>
            <p:cNvSpPr>
              <a:spLocks noEditPoints="1"/>
            </p:cNvSpPr>
            <p:nvPr/>
          </p:nvSpPr>
          <p:spPr bwMode="auto">
            <a:xfrm>
              <a:off x="6069914" y="2488153"/>
              <a:ext cx="137013" cy="152672"/>
            </a:xfrm>
            <a:custGeom>
              <a:avLst/>
              <a:gdLst>
                <a:gd name="T0" fmla="*/ 34 w 43"/>
                <a:gd name="T1" fmla="*/ 15 h 48"/>
                <a:gd name="T2" fmla="*/ 36 w 43"/>
                <a:gd name="T3" fmla="*/ 12 h 48"/>
                <a:gd name="T4" fmla="*/ 39 w 43"/>
                <a:gd name="T5" fmla="*/ 7 h 48"/>
                <a:gd name="T6" fmla="*/ 38 w 43"/>
                <a:gd name="T7" fmla="*/ 1 h 48"/>
                <a:gd name="T8" fmla="*/ 34 w 43"/>
                <a:gd name="T9" fmla="*/ 0 h 48"/>
                <a:gd name="T10" fmla="*/ 27 w 43"/>
                <a:gd name="T11" fmla="*/ 3 h 48"/>
                <a:gd name="T12" fmla="*/ 21 w 43"/>
                <a:gd name="T13" fmla="*/ 14 h 48"/>
                <a:gd name="T14" fmla="*/ 16 w 43"/>
                <a:gd name="T15" fmla="*/ 3 h 48"/>
                <a:gd name="T16" fmla="*/ 10 w 43"/>
                <a:gd name="T17" fmla="*/ 1 h 48"/>
                <a:gd name="T18" fmla="*/ 6 w 43"/>
                <a:gd name="T19" fmla="*/ 3 h 48"/>
                <a:gd name="T20" fmla="*/ 7 w 43"/>
                <a:gd name="T21" fmla="*/ 12 h 48"/>
                <a:gd name="T22" fmla="*/ 10 w 43"/>
                <a:gd name="T23" fmla="*/ 15 h 48"/>
                <a:gd name="T24" fmla="*/ 0 w 43"/>
                <a:gd name="T25" fmla="*/ 15 h 48"/>
                <a:gd name="T26" fmla="*/ 0 w 43"/>
                <a:gd name="T27" fmla="*/ 27 h 48"/>
                <a:gd name="T28" fmla="*/ 3 w 43"/>
                <a:gd name="T29" fmla="*/ 27 h 48"/>
                <a:gd name="T30" fmla="*/ 3 w 43"/>
                <a:gd name="T31" fmla="*/ 48 h 48"/>
                <a:gd name="T32" fmla="*/ 40 w 43"/>
                <a:gd name="T33" fmla="*/ 48 h 48"/>
                <a:gd name="T34" fmla="*/ 40 w 43"/>
                <a:gd name="T35" fmla="*/ 27 h 48"/>
                <a:gd name="T36" fmla="*/ 43 w 43"/>
                <a:gd name="T37" fmla="*/ 27 h 48"/>
                <a:gd name="T38" fmla="*/ 43 w 43"/>
                <a:gd name="T39" fmla="*/ 15 h 48"/>
                <a:gd name="T40" fmla="*/ 34 w 43"/>
                <a:gd name="T41" fmla="*/ 15 h 48"/>
                <a:gd name="T42" fmla="*/ 29 w 43"/>
                <a:gd name="T43" fmla="*/ 5 h 48"/>
                <a:gd name="T44" fmla="*/ 34 w 43"/>
                <a:gd name="T45" fmla="*/ 3 h 48"/>
                <a:gd name="T46" fmla="*/ 35 w 43"/>
                <a:gd name="T47" fmla="*/ 4 h 48"/>
                <a:gd name="T48" fmla="*/ 34 w 43"/>
                <a:gd name="T49" fmla="*/ 10 h 48"/>
                <a:gd name="T50" fmla="*/ 27 w 43"/>
                <a:gd name="T51" fmla="*/ 15 h 48"/>
                <a:gd name="T52" fmla="*/ 24 w 43"/>
                <a:gd name="T53" fmla="*/ 15 h 48"/>
                <a:gd name="T54" fmla="*/ 29 w 43"/>
                <a:gd name="T55" fmla="*/ 5 h 48"/>
                <a:gd name="T56" fmla="*/ 8 w 43"/>
                <a:gd name="T57" fmla="*/ 7 h 48"/>
                <a:gd name="T58" fmla="*/ 9 w 43"/>
                <a:gd name="T59" fmla="*/ 5 h 48"/>
                <a:gd name="T60" fmla="*/ 10 w 43"/>
                <a:gd name="T61" fmla="*/ 4 h 48"/>
                <a:gd name="T62" fmla="*/ 10 w 43"/>
                <a:gd name="T63" fmla="*/ 4 h 48"/>
                <a:gd name="T64" fmla="*/ 13 w 43"/>
                <a:gd name="T65" fmla="*/ 6 h 48"/>
                <a:gd name="T66" fmla="*/ 17 w 43"/>
                <a:gd name="T67" fmla="*/ 13 h 48"/>
                <a:gd name="T68" fmla="*/ 17 w 43"/>
                <a:gd name="T69" fmla="*/ 13 h 48"/>
                <a:gd name="T70" fmla="*/ 17 w 43"/>
                <a:gd name="T71" fmla="*/ 13 h 48"/>
                <a:gd name="T72" fmla="*/ 9 w 43"/>
                <a:gd name="T73" fmla="*/ 10 h 48"/>
                <a:gd name="T74" fmla="*/ 8 w 43"/>
                <a:gd name="T75" fmla="*/ 7 h 48"/>
                <a:gd name="T76" fmla="*/ 18 w 43"/>
                <a:gd name="T77" fmla="*/ 45 h 48"/>
                <a:gd name="T78" fmla="*/ 6 w 43"/>
                <a:gd name="T79" fmla="*/ 45 h 48"/>
                <a:gd name="T80" fmla="*/ 6 w 43"/>
                <a:gd name="T81" fmla="*/ 25 h 48"/>
                <a:gd name="T82" fmla="*/ 18 w 43"/>
                <a:gd name="T83" fmla="*/ 25 h 48"/>
                <a:gd name="T84" fmla="*/ 18 w 43"/>
                <a:gd name="T85" fmla="*/ 45 h 48"/>
                <a:gd name="T86" fmla="*/ 18 w 43"/>
                <a:gd name="T87" fmla="*/ 24 h 48"/>
                <a:gd name="T88" fmla="*/ 3 w 43"/>
                <a:gd name="T89" fmla="*/ 24 h 48"/>
                <a:gd name="T90" fmla="*/ 3 w 43"/>
                <a:gd name="T91" fmla="*/ 18 h 48"/>
                <a:gd name="T92" fmla="*/ 18 w 43"/>
                <a:gd name="T93" fmla="*/ 18 h 48"/>
                <a:gd name="T94" fmla="*/ 18 w 43"/>
                <a:gd name="T95" fmla="*/ 24 h 48"/>
                <a:gd name="T96" fmla="*/ 37 w 43"/>
                <a:gd name="T97" fmla="*/ 45 h 48"/>
                <a:gd name="T98" fmla="*/ 25 w 43"/>
                <a:gd name="T99" fmla="*/ 45 h 48"/>
                <a:gd name="T100" fmla="*/ 25 w 43"/>
                <a:gd name="T101" fmla="*/ 25 h 48"/>
                <a:gd name="T102" fmla="*/ 37 w 43"/>
                <a:gd name="T103" fmla="*/ 25 h 48"/>
                <a:gd name="T104" fmla="*/ 37 w 43"/>
                <a:gd name="T105" fmla="*/ 45 h 48"/>
                <a:gd name="T106" fmla="*/ 40 w 43"/>
                <a:gd name="T107" fmla="*/ 24 h 48"/>
                <a:gd name="T108" fmla="*/ 25 w 43"/>
                <a:gd name="T109" fmla="*/ 24 h 48"/>
                <a:gd name="T110" fmla="*/ 25 w 43"/>
                <a:gd name="T111" fmla="*/ 18 h 48"/>
                <a:gd name="T112" fmla="*/ 40 w 43"/>
                <a:gd name="T113" fmla="*/ 18 h 48"/>
                <a:gd name="T114" fmla="*/ 40 w 43"/>
                <a:gd name="T1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" h="48">
                  <a:moveTo>
                    <a:pt x="34" y="15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8" y="11"/>
                    <a:pt x="39" y="9"/>
                    <a:pt x="39" y="7"/>
                  </a:cubicBezTo>
                  <a:cubicBezTo>
                    <a:pt x="40" y="5"/>
                    <a:pt x="39" y="3"/>
                    <a:pt x="38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0"/>
                    <a:pt x="29" y="1"/>
                    <a:pt x="27" y="3"/>
                  </a:cubicBezTo>
                  <a:cubicBezTo>
                    <a:pt x="24" y="6"/>
                    <a:pt x="22" y="10"/>
                    <a:pt x="21" y="14"/>
                  </a:cubicBezTo>
                  <a:cubicBezTo>
                    <a:pt x="20" y="10"/>
                    <a:pt x="19" y="6"/>
                    <a:pt x="16" y="3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9" y="1"/>
                    <a:pt x="7" y="1"/>
                    <a:pt x="6" y="3"/>
                  </a:cubicBezTo>
                  <a:cubicBezTo>
                    <a:pt x="4" y="5"/>
                    <a:pt x="4" y="9"/>
                    <a:pt x="7" y="12"/>
                  </a:cubicBezTo>
                  <a:cubicBezTo>
                    <a:pt x="8" y="13"/>
                    <a:pt x="9" y="14"/>
                    <a:pt x="1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5"/>
                    <a:pt x="43" y="15"/>
                    <a:pt x="43" y="15"/>
                  </a:cubicBezTo>
                  <a:lnTo>
                    <a:pt x="34" y="15"/>
                  </a:lnTo>
                  <a:close/>
                  <a:moveTo>
                    <a:pt x="29" y="5"/>
                  </a:moveTo>
                  <a:cubicBezTo>
                    <a:pt x="31" y="4"/>
                    <a:pt x="32" y="3"/>
                    <a:pt x="34" y="3"/>
                  </a:cubicBezTo>
                  <a:cubicBezTo>
                    <a:pt x="34" y="3"/>
                    <a:pt x="35" y="3"/>
                    <a:pt x="35" y="4"/>
                  </a:cubicBezTo>
                  <a:cubicBezTo>
                    <a:pt x="37" y="5"/>
                    <a:pt x="36" y="8"/>
                    <a:pt x="34" y="10"/>
                  </a:cubicBezTo>
                  <a:cubicBezTo>
                    <a:pt x="32" y="12"/>
                    <a:pt x="29" y="14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2"/>
                    <a:pt x="27" y="8"/>
                    <a:pt x="29" y="5"/>
                  </a:cubicBezTo>
                  <a:close/>
                  <a:moveTo>
                    <a:pt x="8" y="7"/>
                  </a:move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5" y="7"/>
                    <a:pt x="16" y="10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9" y="10"/>
                  </a:cubicBezTo>
                  <a:cubicBezTo>
                    <a:pt x="9" y="9"/>
                    <a:pt x="8" y="8"/>
                    <a:pt x="8" y="7"/>
                  </a:cubicBezTo>
                  <a:close/>
                  <a:moveTo>
                    <a:pt x="18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45"/>
                  </a:lnTo>
                  <a:close/>
                  <a:moveTo>
                    <a:pt x="1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24"/>
                  </a:lnTo>
                  <a:close/>
                  <a:moveTo>
                    <a:pt x="37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45"/>
                  </a:lnTo>
                  <a:close/>
                  <a:moveTo>
                    <a:pt x="4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223"/>
            <p:cNvSpPr>
              <a:spLocks noEditPoints="1"/>
            </p:cNvSpPr>
            <p:nvPr/>
          </p:nvSpPr>
          <p:spPr bwMode="auto">
            <a:xfrm>
              <a:off x="5646087" y="3307798"/>
              <a:ext cx="227050" cy="199648"/>
            </a:xfrm>
            <a:custGeom>
              <a:avLst/>
              <a:gdLst>
                <a:gd name="T0" fmla="*/ 76 w 116"/>
                <a:gd name="T1" fmla="*/ 15 h 102"/>
                <a:gd name="T2" fmla="*/ 40 w 116"/>
                <a:gd name="T3" fmla="*/ 0 h 102"/>
                <a:gd name="T4" fmla="*/ 0 w 116"/>
                <a:gd name="T5" fmla="*/ 15 h 102"/>
                <a:gd name="T6" fmla="*/ 0 w 116"/>
                <a:gd name="T7" fmla="*/ 102 h 102"/>
                <a:gd name="T8" fmla="*/ 40 w 116"/>
                <a:gd name="T9" fmla="*/ 87 h 102"/>
                <a:gd name="T10" fmla="*/ 76 w 116"/>
                <a:gd name="T11" fmla="*/ 102 h 102"/>
                <a:gd name="T12" fmla="*/ 116 w 116"/>
                <a:gd name="T13" fmla="*/ 87 h 102"/>
                <a:gd name="T14" fmla="*/ 116 w 116"/>
                <a:gd name="T15" fmla="*/ 0 h 102"/>
                <a:gd name="T16" fmla="*/ 76 w 116"/>
                <a:gd name="T17" fmla="*/ 15 h 102"/>
                <a:gd name="T18" fmla="*/ 44 w 116"/>
                <a:gd name="T19" fmla="*/ 9 h 102"/>
                <a:gd name="T20" fmla="*/ 73 w 116"/>
                <a:gd name="T21" fmla="*/ 22 h 102"/>
                <a:gd name="T22" fmla="*/ 73 w 116"/>
                <a:gd name="T23" fmla="*/ 92 h 102"/>
                <a:gd name="T24" fmla="*/ 44 w 116"/>
                <a:gd name="T25" fmla="*/ 80 h 102"/>
                <a:gd name="T26" fmla="*/ 44 w 116"/>
                <a:gd name="T27" fmla="*/ 9 h 102"/>
                <a:gd name="T28" fmla="*/ 8 w 116"/>
                <a:gd name="T29" fmla="*/ 20 h 102"/>
                <a:gd name="T30" fmla="*/ 37 w 116"/>
                <a:gd name="T31" fmla="*/ 9 h 102"/>
                <a:gd name="T32" fmla="*/ 37 w 116"/>
                <a:gd name="T33" fmla="*/ 80 h 102"/>
                <a:gd name="T34" fmla="*/ 8 w 116"/>
                <a:gd name="T35" fmla="*/ 92 h 102"/>
                <a:gd name="T36" fmla="*/ 8 w 116"/>
                <a:gd name="T37" fmla="*/ 20 h 102"/>
                <a:gd name="T38" fmla="*/ 109 w 116"/>
                <a:gd name="T39" fmla="*/ 82 h 102"/>
                <a:gd name="T40" fmla="*/ 80 w 116"/>
                <a:gd name="T41" fmla="*/ 92 h 102"/>
                <a:gd name="T42" fmla="*/ 80 w 116"/>
                <a:gd name="T43" fmla="*/ 22 h 102"/>
                <a:gd name="T44" fmla="*/ 109 w 116"/>
                <a:gd name="T45" fmla="*/ 10 h 102"/>
                <a:gd name="T46" fmla="*/ 109 w 116"/>
                <a:gd name="T47" fmla="*/ 8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" h="102">
                  <a:moveTo>
                    <a:pt x="76" y="15"/>
                  </a:moveTo>
                  <a:lnTo>
                    <a:pt x="40" y="0"/>
                  </a:lnTo>
                  <a:lnTo>
                    <a:pt x="0" y="15"/>
                  </a:lnTo>
                  <a:lnTo>
                    <a:pt x="0" y="102"/>
                  </a:lnTo>
                  <a:lnTo>
                    <a:pt x="40" y="87"/>
                  </a:lnTo>
                  <a:lnTo>
                    <a:pt x="76" y="102"/>
                  </a:lnTo>
                  <a:lnTo>
                    <a:pt x="116" y="87"/>
                  </a:lnTo>
                  <a:lnTo>
                    <a:pt x="116" y="0"/>
                  </a:lnTo>
                  <a:lnTo>
                    <a:pt x="76" y="15"/>
                  </a:lnTo>
                  <a:close/>
                  <a:moveTo>
                    <a:pt x="44" y="9"/>
                  </a:moveTo>
                  <a:lnTo>
                    <a:pt x="73" y="22"/>
                  </a:lnTo>
                  <a:lnTo>
                    <a:pt x="73" y="92"/>
                  </a:lnTo>
                  <a:lnTo>
                    <a:pt x="44" y="80"/>
                  </a:lnTo>
                  <a:lnTo>
                    <a:pt x="44" y="9"/>
                  </a:lnTo>
                  <a:close/>
                  <a:moveTo>
                    <a:pt x="8" y="20"/>
                  </a:moveTo>
                  <a:lnTo>
                    <a:pt x="37" y="9"/>
                  </a:lnTo>
                  <a:lnTo>
                    <a:pt x="37" y="80"/>
                  </a:lnTo>
                  <a:lnTo>
                    <a:pt x="8" y="92"/>
                  </a:lnTo>
                  <a:lnTo>
                    <a:pt x="8" y="20"/>
                  </a:lnTo>
                  <a:close/>
                  <a:moveTo>
                    <a:pt x="109" y="82"/>
                  </a:moveTo>
                  <a:lnTo>
                    <a:pt x="80" y="92"/>
                  </a:lnTo>
                  <a:lnTo>
                    <a:pt x="80" y="22"/>
                  </a:lnTo>
                  <a:lnTo>
                    <a:pt x="109" y="10"/>
                  </a:lnTo>
                  <a:lnTo>
                    <a:pt x="109" y="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72" name="Group 71"/>
          <p:cNvGrpSpPr/>
          <p:nvPr userDrawn="1"/>
        </p:nvGrpSpPr>
        <p:grpSpPr>
          <a:xfrm>
            <a:off x="7351170" y="1289058"/>
            <a:ext cx="4806838" cy="5568942"/>
            <a:chOff x="6868614" y="762985"/>
            <a:chExt cx="5222153" cy="6050102"/>
          </a:xfrm>
          <a:solidFill>
            <a:srgbClr val="FFFFFF">
              <a:alpha val="20000"/>
            </a:srgbClr>
          </a:solidFill>
        </p:grpSpPr>
        <p:sp>
          <p:nvSpPr>
            <p:cNvPr id="73" name="Freeform 55"/>
            <p:cNvSpPr>
              <a:spLocks noEditPoints="1"/>
            </p:cNvSpPr>
            <p:nvPr/>
          </p:nvSpPr>
          <p:spPr bwMode="auto">
            <a:xfrm>
              <a:off x="11738448" y="4076742"/>
              <a:ext cx="342533" cy="319044"/>
            </a:xfrm>
            <a:custGeom>
              <a:avLst/>
              <a:gdLst>
                <a:gd name="T0" fmla="*/ 53 w 107"/>
                <a:gd name="T1" fmla="*/ 13 h 100"/>
                <a:gd name="T2" fmla="*/ 37 w 107"/>
                <a:gd name="T3" fmla="*/ 16 h 100"/>
                <a:gd name="T4" fmla="*/ 24 w 107"/>
                <a:gd name="T5" fmla="*/ 23 h 100"/>
                <a:gd name="T6" fmla="*/ 13 w 107"/>
                <a:gd name="T7" fmla="*/ 43 h 100"/>
                <a:gd name="T8" fmla="*/ 17 w 107"/>
                <a:gd name="T9" fmla="*/ 55 h 100"/>
                <a:gd name="T10" fmla="*/ 27 w 107"/>
                <a:gd name="T11" fmla="*/ 66 h 100"/>
                <a:gd name="T12" fmla="*/ 33 w 107"/>
                <a:gd name="T13" fmla="*/ 75 h 100"/>
                <a:gd name="T14" fmla="*/ 33 w 107"/>
                <a:gd name="T15" fmla="*/ 79 h 100"/>
                <a:gd name="T16" fmla="*/ 36 w 107"/>
                <a:gd name="T17" fmla="*/ 77 h 100"/>
                <a:gd name="T18" fmla="*/ 45 w 107"/>
                <a:gd name="T19" fmla="*/ 73 h 100"/>
                <a:gd name="T20" fmla="*/ 47 w 107"/>
                <a:gd name="T21" fmla="*/ 73 h 100"/>
                <a:gd name="T22" fmla="*/ 53 w 107"/>
                <a:gd name="T23" fmla="*/ 73 h 100"/>
                <a:gd name="T24" fmla="*/ 70 w 107"/>
                <a:gd name="T25" fmla="*/ 71 h 100"/>
                <a:gd name="T26" fmla="*/ 83 w 107"/>
                <a:gd name="T27" fmla="*/ 64 h 100"/>
                <a:gd name="T28" fmla="*/ 93 w 107"/>
                <a:gd name="T29" fmla="*/ 43 h 100"/>
                <a:gd name="T30" fmla="*/ 83 w 107"/>
                <a:gd name="T31" fmla="*/ 23 h 100"/>
                <a:gd name="T32" fmla="*/ 70 w 107"/>
                <a:gd name="T33" fmla="*/ 16 h 100"/>
                <a:gd name="T34" fmla="*/ 53 w 107"/>
                <a:gd name="T35" fmla="*/ 13 h 100"/>
                <a:gd name="T36" fmla="*/ 53 w 107"/>
                <a:gd name="T37" fmla="*/ 0 h 100"/>
                <a:gd name="T38" fmla="*/ 53 w 107"/>
                <a:gd name="T39" fmla="*/ 0 h 100"/>
                <a:gd name="T40" fmla="*/ 107 w 107"/>
                <a:gd name="T41" fmla="*/ 43 h 100"/>
                <a:gd name="T42" fmla="*/ 53 w 107"/>
                <a:gd name="T43" fmla="*/ 87 h 100"/>
                <a:gd name="T44" fmla="*/ 45 w 107"/>
                <a:gd name="T45" fmla="*/ 86 h 100"/>
                <a:gd name="T46" fmla="*/ 7 w 107"/>
                <a:gd name="T47" fmla="*/ 100 h 100"/>
                <a:gd name="T48" fmla="*/ 7 w 107"/>
                <a:gd name="T49" fmla="*/ 97 h 100"/>
                <a:gd name="T50" fmla="*/ 20 w 107"/>
                <a:gd name="T51" fmla="*/ 80 h 100"/>
                <a:gd name="T52" fmla="*/ 20 w 107"/>
                <a:gd name="T53" fmla="*/ 77 h 100"/>
                <a:gd name="T54" fmla="*/ 0 w 107"/>
                <a:gd name="T55" fmla="*/ 43 h 100"/>
                <a:gd name="T56" fmla="*/ 53 w 107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00">
                  <a:moveTo>
                    <a:pt x="53" y="13"/>
                  </a:moveTo>
                  <a:cubicBezTo>
                    <a:pt x="48" y="13"/>
                    <a:pt x="42" y="14"/>
                    <a:pt x="37" y="16"/>
                  </a:cubicBezTo>
                  <a:cubicBezTo>
                    <a:pt x="32" y="18"/>
                    <a:pt x="28" y="20"/>
                    <a:pt x="24" y="23"/>
                  </a:cubicBezTo>
                  <a:cubicBezTo>
                    <a:pt x="17" y="29"/>
                    <a:pt x="13" y="36"/>
                    <a:pt x="13" y="43"/>
                  </a:cubicBezTo>
                  <a:cubicBezTo>
                    <a:pt x="13" y="48"/>
                    <a:pt x="14" y="52"/>
                    <a:pt x="17" y="55"/>
                  </a:cubicBezTo>
                  <a:cubicBezTo>
                    <a:pt x="19" y="59"/>
                    <a:pt x="23" y="63"/>
                    <a:pt x="27" y="66"/>
                  </a:cubicBezTo>
                  <a:cubicBezTo>
                    <a:pt x="30" y="68"/>
                    <a:pt x="32" y="71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78"/>
                    <a:pt x="35" y="78"/>
                    <a:pt x="36" y="77"/>
                  </a:cubicBezTo>
                  <a:cubicBezTo>
                    <a:pt x="38" y="74"/>
                    <a:pt x="42" y="73"/>
                    <a:pt x="45" y="73"/>
                  </a:cubicBezTo>
                  <a:cubicBezTo>
                    <a:pt x="46" y="73"/>
                    <a:pt x="46" y="73"/>
                    <a:pt x="47" y="73"/>
                  </a:cubicBezTo>
                  <a:cubicBezTo>
                    <a:pt x="49" y="73"/>
                    <a:pt x="51" y="73"/>
                    <a:pt x="53" y="73"/>
                  </a:cubicBezTo>
                  <a:cubicBezTo>
                    <a:pt x="59" y="73"/>
                    <a:pt x="65" y="73"/>
                    <a:pt x="70" y="71"/>
                  </a:cubicBezTo>
                  <a:cubicBezTo>
                    <a:pt x="75" y="69"/>
                    <a:pt x="79" y="67"/>
                    <a:pt x="83" y="64"/>
                  </a:cubicBezTo>
                  <a:cubicBezTo>
                    <a:pt x="90" y="58"/>
                    <a:pt x="93" y="51"/>
                    <a:pt x="93" y="43"/>
                  </a:cubicBezTo>
                  <a:cubicBezTo>
                    <a:pt x="93" y="36"/>
                    <a:pt x="90" y="29"/>
                    <a:pt x="83" y="23"/>
                  </a:cubicBezTo>
                  <a:cubicBezTo>
                    <a:pt x="79" y="20"/>
                    <a:pt x="75" y="18"/>
                    <a:pt x="70" y="16"/>
                  </a:cubicBezTo>
                  <a:cubicBezTo>
                    <a:pt x="65" y="14"/>
                    <a:pt x="59" y="13"/>
                    <a:pt x="53" y="13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7" y="19"/>
                    <a:pt x="107" y="43"/>
                  </a:cubicBezTo>
                  <a:cubicBezTo>
                    <a:pt x="107" y="67"/>
                    <a:pt x="83" y="87"/>
                    <a:pt x="53" y="87"/>
                  </a:cubicBezTo>
                  <a:cubicBezTo>
                    <a:pt x="51" y="87"/>
                    <a:pt x="48" y="87"/>
                    <a:pt x="45" y="86"/>
                  </a:cubicBezTo>
                  <a:cubicBezTo>
                    <a:pt x="34" y="98"/>
                    <a:pt x="20" y="100"/>
                    <a:pt x="7" y="100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4" y="94"/>
                    <a:pt x="20" y="87"/>
                    <a:pt x="20" y="80"/>
                  </a:cubicBezTo>
                  <a:cubicBezTo>
                    <a:pt x="20" y="79"/>
                    <a:pt x="20" y="78"/>
                    <a:pt x="20" y="77"/>
                  </a:cubicBezTo>
                  <a:cubicBezTo>
                    <a:pt x="8" y="69"/>
                    <a:pt x="0" y="57"/>
                    <a:pt x="0" y="43"/>
                  </a:cubicBezTo>
                  <a:cubicBezTo>
                    <a:pt x="0" y="19"/>
                    <a:pt x="2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56"/>
            <p:cNvSpPr>
              <a:spLocks noEditPoints="1"/>
            </p:cNvSpPr>
            <p:nvPr/>
          </p:nvSpPr>
          <p:spPr bwMode="auto">
            <a:xfrm>
              <a:off x="11501612" y="4250944"/>
              <a:ext cx="215306" cy="215306"/>
            </a:xfrm>
            <a:custGeom>
              <a:avLst/>
              <a:gdLst>
                <a:gd name="T0" fmla="*/ 62 w 67"/>
                <a:gd name="T1" fmla="*/ 17 h 67"/>
                <a:gd name="T2" fmla="*/ 67 w 67"/>
                <a:gd name="T3" fmla="*/ 13 h 67"/>
                <a:gd name="T4" fmla="*/ 67 w 67"/>
                <a:gd name="T5" fmla="*/ 5 h 67"/>
                <a:gd name="T6" fmla="*/ 58 w 67"/>
                <a:gd name="T7" fmla="*/ 5 h 67"/>
                <a:gd name="T8" fmla="*/ 58 w 67"/>
                <a:gd name="T9" fmla="*/ 0 h 67"/>
                <a:gd name="T10" fmla="*/ 4 w 67"/>
                <a:gd name="T11" fmla="*/ 0 h 67"/>
                <a:gd name="T12" fmla="*/ 0 w 67"/>
                <a:gd name="T13" fmla="*/ 5 h 67"/>
                <a:gd name="T14" fmla="*/ 0 w 67"/>
                <a:gd name="T15" fmla="*/ 63 h 67"/>
                <a:gd name="T16" fmla="*/ 4 w 67"/>
                <a:gd name="T17" fmla="*/ 67 h 67"/>
                <a:gd name="T18" fmla="*/ 58 w 67"/>
                <a:gd name="T19" fmla="*/ 67 h 67"/>
                <a:gd name="T20" fmla="*/ 58 w 67"/>
                <a:gd name="T21" fmla="*/ 50 h 67"/>
                <a:gd name="T22" fmla="*/ 62 w 67"/>
                <a:gd name="T23" fmla="*/ 50 h 67"/>
                <a:gd name="T24" fmla="*/ 67 w 67"/>
                <a:gd name="T25" fmla="*/ 46 h 67"/>
                <a:gd name="T26" fmla="*/ 67 w 67"/>
                <a:gd name="T27" fmla="*/ 38 h 67"/>
                <a:gd name="T28" fmla="*/ 58 w 67"/>
                <a:gd name="T29" fmla="*/ 38 h 67"/>
                <a:gd name="T30" fmla="*/ 58 w 67"/>
                <a:gd name="T31" fmla="*/ 34 h 67"/>
                <a:gd name="T32" fmla="*/ 62 w 67"/>
                <a:gd name="T33" fmla="*/ 34 h 67"/>
                <a:gd name="T34" fmla="*/ 67 w 67"/>
                <a:gd name="T35" fmla="*/ 30 h 67"/>
                <a:gd name="T36" fmla="*/ 67 w 67"/>
                <a:gd name="T37" fmla="*/ 21 h 67"/>
                <a:gd name="T38" fmla="*/ 58 w 67"/>
                <a:gd name="T39" fmla="*/ 21 h 67"/>
                <a:gd name="T40" fmla="*/ 58 w 67"/>
                <a:gd name="T41" fmla="*/ 17 h 67"/>
                <a:gd name="T42" fmla="*/ 62 w 67"/>
                <a:gd name="T43" fmla="*/ 17 h 67"/>
                <a:gd name="T44" fmla="*/ 37 w 67"/>
                <a:gd name="T45" fmla="*/ 17 h 67"/>
                <a:gd name="T46" fmla="*/ 46 w 67"/>
                <a:gd name="T47" fmla="*/ 25 h 67"/>
                <a:gd name="T48" fmla="*/ 37 w 67"/>
                <a:gd name="T49" fmla="*/ 34 h 67"/>
                <a:gd name="T50" fmla="*/ 29 w 67"/>
                <a:gd name="T51" fmla="*/ 25 h 67"/>
                <a:gd name="T52" fmla="*/ 37 w 67"/>
                <a:gd name="T53" fmla="*/ 17 h 67"/>
                <a:gd name="T54" fmla="*/ 16 w 67"/>
                <a:gd name="T55" fmla="*/ 63 h 67"/>
                <a:gd name="T56" fmla="*/ 12 w 67"/>
                <a:gd name="T57" fmla="*/ 63 h 67"/>
                <a:gd name="T58" fmla="*/ 12 w 67"/>
                <a:gd name="T59" fmla="*/ 5 h 67"/>
                <a:gd name="T60" fmla="*/ 16 w 67"/>
                <a:gd name="T61" fmla="*/ 5 h 67"/>
                <a:gd name="T62" fmla="*/ 16 w 67"/>
                <a:gd name="T63" fmla="*/ 63 h 67"/>
                <a:gd name="T64" fmla="*/ 50 w 67"/>
                <a:gd name="T65" fmla="*/ 50 h 67"/>
                <a:gd name="T66" fmla="*/ 25 w 67"/>
                <a:gd name="T67" fmla="*/ 50 h 67"/>
                <a:gd name="T68" fmla="*/ 25 w 67"/>
                <a:gd name="T69" fmla="*/ 46 h 67"/>
                <a:gd name="T70" fmla="*/ 33 w 67"/>
                <a:gd name="T71" fmla="*/ 38 h 67"/>
                <a:gd name="T72" fmla="*/ 33 w 67"/>
                <a:gd name="T73" fmla="*/ 38 h 67"/>
                <a:gd name="T74" fmla="*/ 41 w 67"/>
                <a:gd name="T75" fmla="*/ 38 h 67"/>
                <a:gd name="T76" fmla="*/ 50 w 67"/>
                <a:gd name="T77" fmla="*/ 46 h 67"/>
                <a:gd name="T78" fmla="*/ 50 w 67"/>
                <a:gd name="T79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67">
                  <a:moveTo>
                    <a:pt x="62" y="17"/>
                  </a:moveTo>
                  <a:cubicBezTo>
                    <a:pt x="65" y="17"/>
                    <a:pt x="67" y="15"/>
                    <a:pt x="67" y="13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5" y="50"/>
                    <a:pt x="67" y="49"/>
                    <a:pt x="67" y="4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5" y="34"/>
                    <a:pt x="67" y="32"/>
                    <a:pt x="67" y="30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7"/>
                    <a:pt x="58" y="17"/>
                    <a:pt x="58" y="17"/>
                  </a:cubicBezTo>
                  <a:lnTo>
                    <a:pt x="62" y="17"/>
                  </a:lnTo>
                  <a:close/>
                  <a:moveTo>
                    <a:pt x="37" y="17"/>
                  </a:moveTo>
                  <a:cubicBezTo>
                    <a:pt x="42" y="17"/>
                    <a:pt x="46" y="21"/>
                    <a:pt x="46" y="25"/>
                  </a:cubicBezTo>
                  <a:cubicBezTo>
                    <a:pt x="46" y="30"/>
                    <a:pt x="42" y="34"/>
                    <a:pt x="37" y="34"/>
                  </a:cubicBezTo>
                  <a:cubicBezTo>
                    <a:pt x="33" y="34"/>
                    <a:pt x="29" y="30"/>
                    <a:pt x="29" y="25"/>
                  </a:cubicBezTo>
                  <a:cubicBezTo>
                    <a:pt x="29" y="21"/>
                    <a:pt x="33" y="17"/>
                    <a:pt x="37" y="17"/>
                  </a:cubicBezTo>
                  <a:close/>
                  <a:moveTo>
                    <a:pt x="16" y="63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6" y="5"/>
                    <a:pt x="16" y="5"/>
                  </a:cubicBezTo>
                  <a:lnTo>
                    <a:pt x="16" y="63"/>
                  </a:lnTo>
                  <a:close/>
                  <a:moveTo>
                    <a:pt x="50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8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6" y="38"/>
                    <a:pt x="50" y="42"/>
                    <a:pt x="50" y="46"/>
                  </a:cubicBezTo>
                  <a:lnTo>
                    <a:pt x="5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57"/>
            <p:cNvSpPr>
              <a:spLocks noEditPoints="1"/>
            </p:cNvSpPr>
            <p:nvPr/>
          </p:nvSpPr>
          <p:spPr bwMode="auto">
            <a:xfrm>
              <a:off x="11869589" y="3663746"/>
              <a:ext cx="185947" cy="182031"/>
            </a:xfrm>
            <a:custGeom>
              <a:avLst/>
              <a:gdLst>
                <a:gd name="T0" fmla="*/ 58 w 58"/>
                <a:gd name="T1" fmla="*/ 29 h 57"/>
                <a:gd name="T2" fmla="*/ 29 w 58"/>
                <a:gd name="T3" fmla="*/ 57 h 57"/>
                <a:gd name="T4" fmla="*/ 0 w 58"/>
                <a:gd name="T5" fmla="*/ 29 h 57"/>
                <a:gd name="T6" fmla="*/ 29 w 58"/>
                <a:gd name="T7" fmla="*/ 0 h 57"/>
                <a:gd name="T8" fmla="*/ 58 w 58"/>
                <a:gd name="T9" fmla="*/ 29 h 57"/>
                <a:gd name="T10" fmla="*/ 6 w 58"/>
                <a:gd name="T11" fmla="*/ 29 h 57"/>
                <a:gd name="T12" fmla="*/ 29 w 58"/>
                <a:gd name="T13" fmla="*/ 52 h 57"/>
                <a:gd name="T14" fmla="*/ 52 w 58"/>
                <a:gd name="T15" fmla="*/ 29 h 57"/>
                <a:gd name="T16" fmla="*/ 29 w 58"/>
                <a:gd name="T17" fmla="*/ 6 h 57"/>
                <a:gd name="T18" fmla="*/ 6 w 58"/>
                <a:gd name="T19" fmla="*/ 29 h 57"/>
                <a:gd name="T20" fmla="*/ 32 w 58"/>
                <a:gd name="T21" fmla="*/ 12 h 57"/>
                <a:gd name="T22" fmla="*/ 46 w 58"/>
                <a:gd name="T23" fmla="*/ 26 h 57"/>
                <a:gd name="T24" fmla="*/ 46 w 58"/>
                <a:gd name="T25" fmla="*/ 31 h 57"/>
                <a:gd name="T26" fmla="*/ 41 w 58"/>
                <a:gd name="T27" fmla="*/ 31 h 57"/>
                <a:gd name="T28" fmla="*/ 33 w 58"/>
                <a:gd name="T29" fmla="*/ 23 h 57"/>
                <a:gd name="T30" fmla="*/ 33 w 58"/>
                <a:gd name="T31" fmla="*/ 43 h 57"/>
                <a:gd name="T32" fmla="*/ 29 w 58"/>
                <a:gd name="T33" fmla="*/ 47 h 57"/>
                <a:gd name="T34" fmla="*/ 25 w 58"/>
                <a:gd name="T35" fmla="*/ 43 h 57"/>
                <a:gd name="T36" fmla="*/ 25 w 58"/>
                <a:gd name="T37" fmla="*/ 23 h 57"/>
                <a:gd name="T38" fmla="*/ 17 w 58"/>
                <a:gd name="T39" fmla="*/ 31 h 57"/>
                <a:gd name="T40" fmla="*/ 12 w 58"/>
                <a:gd name="T41" fmla="*/ 31 h 57"/>
                <a:gd name="T42" fmla="*/ 11 w 58"/>
                <a:gd name="T43" fmla="*/ 29 h 57"/>
                <a:gd name="T44" fmla="*/ 12 w 58"/>
                <a:gd name="T45" fmla="*/ 26 h 57"/>
                <a:gd name="T46" fmla="*/ 27 w 58"/>
                <a:gd name="T47" fmla="*/ 12 h 57"/>
                <a:gd name="T48" fmla="*/ 32 w 58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6" y="29"/>
                  </a:moveTo>
                  <a:cubicBezTo>
                    <a:pt x="6" y="42"/>
                    <a:pt x="16" y="52"/>
                    <a:pt x="29" y="52"/>
                  </a:cubicBezTo>
                  <a:cubicBezTo>
                    <a:pt x="42" y="52"/>
                    <a:pt x="52" y="42"/>
                    <a:pt x="52" y="29"/>
                  </a:cubicBezTo>
                  <a:cubicBezTo>
                    <a:pt x="52" y="16"/>
                    <a:pt x="42" y="6"/>
                    <a:pt x="29" y="6"/>
                  </a:cubicBezTo>
                  <a:cubicBezTo>
                    <a:pt x="16" y="6"/>
                    <a:pt x="6" y="16"/>
                    <a:pt x="6" y="29"/>
                  </a:cubicBezTo>
                  <a:close/>
                  <a:moveTo>
                    <a:pt x="32" y="12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7" y="28"/>
                    <a:pt x="47" y="30"/>
                    <a:pt x="46" y="31"/>
                  </a:cubicBezTo>
                  <a:cubicBezTo>
                    <a:pt x="45" y="33"/>
                    <a:pt x="42" y="33"/>
                    <a:pt x="41" y="3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5"/>
                    <a:pt x="31" y="47"/>
                    <a:pt x="29" y="47"/>
                  </a:cubicBezTo>
                  <a:cubicBezTo>
                    <a:pt x="27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3"/>
                    <a:pt x="14" y="33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30" y="11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58"/>
            <p:cNvSpPr>
              <a:spLocks noEditPoints="1"/>
            </p:cNvSpPr>
            <p:nvPr/>
          </p:nvSpPr>
          <p:spPr bwMode="auto">
            <a:xfrm>
              <a:off x="11838272" y="3890796"/>
              <a:ext cx="146800" cy="146799"/>
            </a:xfrm>
            <a:custGeom>
              <a:avLst/>
              <a:gdLst>
                <a:gd name="T0" fmla="*/ 3 w 46"/>
                <a:gd name="T1" fmla="*/ 0 h 46"/>
                <a:gd name="T2" fmla="*/ 20 w 46"/>
                <a:gd name="T3" fmla="*/ 0 h 46"/>
                <a:gd name="T4" fmla="*/ 20 w 46"/>
                <a:gd name="T5" fmla="*/ 3 h 46"/>
                <a:gd name="T6" fmla="*/ 3 w 46"/>
                <a:gd name="T7" fmla="*/ 3 h 46"/>
                <a:gd name="T8" fmla="*/ 3 w 46"/>
                <a:gd name="T9" fmla="*/ 0 h 46"/>
                <a:gd name="T10" fmla="*/ 26 w 46"/>
                <a:gd name="T11" fmla="*/ 0 h 46"/>
                <a:gd name="T12" fmla="*/ 43 w 46"/>
                <a:gd name="T13" fmla="*/ 0 h 46"/>
                <a:gd name="T14" fmla="*/ 43 w 46"/>
                <a:gd name="T15" fmla="*/ 3 h 46"/>
                <a:gd name="T16" fmla="*/ 26 w 46"/>
                <a:gd name="T17" fmla="*/ 3 h 46"/>
                <a:gd name="T18" fmla="*/ 26 w 46"/>
                <a:gd name="T19" fmla="*/ 0 h 46"/>
                <a:gd name="T20" fmla="*/ 43 w 46"/>
                <a:gd name="T21" fmla="*/ 14 h 46"/>
                <a:gd name="T22" fmla="*/ 41 w 46"/>
                <a:gd name="T23" fmla="*/ 14 h 46"/>
                <a:gd name="T24" fmla="*/ 41 w 46"/>
                <a:gd name="T25" fmla="*/ 3 h 46"/>
                <a:gd name="T26" fmla="*/ 29 w 46"/>
                <a:gd name="T27" fmla="*/ 3 h 46"/>
                <a:gd name="T28" fmla="*/ 29 w 46"/>
                <a:gd name="T29" fmla="*/ 14 h 46"/>
                <a:gd name="T30" fmla="*/ 17 w 46"/>
                <a:gd name="T31" fmla="*/ 14 h 46"/>
                <a:gd name="T32" fmla="*/ 17 w 46"/>
                <a:gd name="T33" fmla="*/ 3 h 46"/>
                <a:gd name="T34" fmla="*/ 6 w 46"/>
                <a:gd name="T35" fmla="*/ 3 h 46"/>
                <a:gd name="T36" fmla="*/ 6 w 46"/>
                <a:gd name="T37" fmla="*/ 14 h 46"/>
                <a:gd name="T38" fmla="*/ 3 w 46"/>
                <a:gd name="T39" fmla="*/ 14 h 46"/>
                <a:gd name="T40" fmla="*/ 0 w 46"/>
                <a:gd name="T41" fmla="*/ 18 h 46"/>
                <a:gd name="T42" fmla="*/ 0 w 46"/>
                <a:gd name="T43" fmla="*/ 43 h 46"/>
                <a:gd name="T44" fmla="*/ 3 w 46"/>
                <a:gd name="T45" fmla="*/ 46 h 46"/>
                <a:gd name="T46" fmla="*/ 17 w 46"/>
                <a:gd name="T47" fmla="*/ 46 h 46"/>
                <a:gd name="T48" fmla="*/ 20 w 46"/>
                <a:gd name="T49" fmla="*/ 43 h 46"/>
                <a:gd name="T50" fmla="*/ 20 w 46"/>
                <a:gd name="T51" fmla="*/ 26 h 46"/>
                <a:gd name="T52" fmla="*/ 26 w 46"/>
                <a:gd name="T53" fmla="*/ 26 h 46"/>
                <a:gd name="T54" fmla="*/ 26 w 46"/>
                <a:gd name="T55" fmla="*/ 43 h 46"/>
                <a:gd name="T56" fmla="*/ 29 w 46"/>
                <a:gd name="T57" fmla="*/ 46 h 46"/>
                <a:gd name="T58" fmla="*/ 43 w 46"/>
                <a:gd name="T59" fmla="*/ 46 h 46"/>
                <a:gd name="T60" fmla="*/ 46 w 46"/>
                <a:gd name="T61" fmla="*/ 43 h 46"/>
                <a:gd name="T62" fmla="*/ 46 w 46"/>
                <a:gd name="T63" fmla="*/ 18 h 46"/>
                <a:gd name="T64" fmla="*/ 43 w 46"/>
                <a:gd name="T65" fmla="*/ 14 h 46"/>
                <a:gd name="T66" fmla="*/ 16 w 46"/>
                <a:gd name="T67" fmla="*/ 43 h 46"/>
                <a:gd name="T68" fmla="*/ 5 w 46"/>
                <a:gd name="T69" fmla="*/ 43 h 46"/>
                <a:gd name="T70" fmla="*/ 3 w 46"/>
                <a:gd name="T71" fmla="*/ 42 h 46"/>
                <a:gd name="T72" fmla="*/ 5 w 46"/>
                <a:gd name="T73" fmla="*/ 40 h 46"/>
                <a:gd name="T74" fmla="*/ 16 w 46"/>
                <a:gd name="T75" fmla="*/ 40 h 46"/>
                <a:gd name="T76" fmla="*/ 17 w 46"/>
                <a:gd name="T77" fmla="*/ 42 h 46"/>
                <a:gd name="T78" fmla="*/ 16 w 46"/>
                <a:gd name="T79" fmla="*/ 43 h 46"/>
                <a:gd name="T80" fmla="*/ 25 w 46"/>
                <a:gd name="T81" fmla="*/ 23 h 46"/>
                <a:gd name="T82" fmla="*/ 22 w 46"/>
                <a:gd name="T83" fmla="*/ 23 h 46"/>
                <a:gd name="T84" fmla="*/ 20 w 46"/>
                <a:gd name="T85" fmla="*/ 22 h 46"/>
                <a:gd name="T86" fmla="*/ 22 w 46"/>
                <a:gd name="T87" fmla="*/ 20 h 46"/>
                <a:gd name="T88" fmla="*/ 25 w 46"/>
                <a:gd name="T89" fmla="*/ 20 h 46"/>
                <a:gd name="T90" fmla="*/ 26 w 46"/>
                <a:gd name="T91" fmla="*/ 22 h 46"/>
                <a:gd name="T92" fmla="*/ 25 w 46"/>
                <a:gd name="T93" fmla="*/ 23 h 46"/>
                <a:gd name="T94" fmla="*/ 42 w 46"/>
                <a:gd name="T95" fmla="*/ 43 h 46"/>
                <a:gd name="T96" fmla="*/ 31 w 46"/>
                <a:gd name="T97" fmla="*/ 43 h 46"/>
                <a:gd name="T98" fmla="*/ 29 w 46"/>
                <a:gd name="T99" fmla="*/ 42 h 46"/>
                <a:gd name="T100" fmla="*/ 31 w 46"/>
                <a:gd name="T101" fmla="*/ 40 h 46"/>
                <a:gd name="T102" fmla="*/ 42 w 46"/>
                <a:gd name="T103" fmla="*/ 40 h 46"/>
                <a:gd name="T104" fmla="*/ 43 w 46"/>
                <a:gd name="T105" fmla="*/ 42 h 46"/>
                <a:gd name="T106" fmla="*/ 42 w 46"/>
                <a:gd name="T10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46">
                  <a:moveTo>
                    <a:pt x="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6"/>
                    <a:pt x="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9" y="46"/>
                    <a:pt x="20" y="45"/>
                    <a:pt x="20" y="43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5"/>
                    <a:pt x="28" y="46"/>
                    <a:pt x="29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5" y="46"/>
                    <a:pt x="46" y="45"/>
                    <a:pt x="46" y="43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6"/>
                    <a:pt x="45" y="14"/>
                    <a:pt x="43" y="14"/>
                  </a:cubicBezTo>
                  <a:close/>
                  <a:moveTo>
                    <a:pt x="16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3" y="43"/>
                    <a:pt x="3" y="42"/>
                  </a:cubicBezTo>
                  <a:cubicBezTo>
                    <a:pt x="3" y="41"/>
                    <a:pt x="4" y="40"/>
                    <a:pt x="5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0"/>
                    <a:pt x="17" y="41"/>
                    <a:pt x="17" y="42"/>
                  </a:cubicBezTo>
                  <a:cubicBezTo>
                    <a:pt x="17" y="43"/>
                    <a:pt x="17" y="43"/>
                    <a:pt x="16" y="43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0" y="22"/>
                    <a:pt x="20" y="22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2"/>
                    <a:pt x="25" y="23"/>
                    <a:pt x="25" y="23"/>
                  </a:cubicBezTo>
                  <a:close/>
                  <a:moveTo>
                    <a:pt x="42" y="43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29" y="43"/>
                    <a:pt x="29" y="42"/>
                  </a:cubicBezTo>
                  <a:cubicBezTo>
                    <a:pt x="29" y="41"/>
                    <a:pt x="30" y="40"/>
                    <a:pt x="31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1"/>
                    <a:pt x="43" y="42"/>
                  </a:cubicBezTo>
                  <a:cubicBezTo>
                    <a:pt x="43" y="43"/>
                    <a:pt x="43" y="43"/>
                    <a:pt x="4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59"/>
            <p:cNvSpPr>
              <a:spLocks/>
            </p:cNvSpPr>
            <p:nvPr/>
          </p:nvSpPr>
          <p:spPr bwMode="auto">
            <a:xfrm>
              <a:off x="11572076" y="3920155"/>
              <a:ext cx="236837" cy="238794"/>
            </a:xfrm>
            <a:custGeom>
              <a:avLst/>
              <a:gdLst>
                <a:gd name="T0" fmla="*/ 61 w 121"/>
                <a:gd name="T1" fmla="*/ 122 h 122"/>
                <a:gd name="T2" fmla="*/ 121 w 121"/>
                <a:gd name="T3" fmla="*/ 62 h 122"/>
                <a:gd name="T4" fmla="*/ 84 w 121"/>
                <a:gd name="T5" fmla="*/ 62 h 122"/>
                <a:gd name="T6" fmla="*/ 84 w 121"/>
                <a:gd name="T7" fmla="*/ 0 h 122"/>
                <a:gd name="T8" fmla="*/ 38 w 121"/>
                <a:gd name="T9" fmla="*/ 0 h 122"/>
                <a:gd name="T10" fmla="*/ 38 w 121"/>
                <a:gd name="T11" fmla="*/ 62 h 122"/>
                <a:gd name="T12" fmla="*/ 0 w 121"/>
                <a:gd name="T13" fmla="*/ 62 h 122"/>
                <a:gd name="T14" fmla="*/ 61 w 121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2">
                  <a:moveTo>
                    <a:pt x="61" y="122"/>
                  </a:moveTo>
                  <a:lnTo>
                    <a:pt x="121" y="62"/>
                  </a:lnTo>
                  <a:lnTo>
                    <a:pt x="84" y="62"/>
                  </a:lnTo>
                  <a:lnTo>
                    <a:pt x="84" y="0"/>
                  </a:lnTo>
                  <a:lnTo>
                    <a:pt x="38" y="0"/>
                  </a:lnTo>
                  <a:lnTo>
                    <a:pt x="38" y="62"/>
                  </a:lnTo>
                  <a:lnTo>
                    <a:pt x="0" y="62"/>
                  </a:lnTo>
                  <a:lnTo>
                    <a:pt x="61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60"/>
            <p:cNvSpPr>
              <a:spLocks noEditPoints="1"/>
            </p:cNvSpPr>
            <p:nvPr/>
          </p:nvSpPr>
          <p:spPr bwMode="auto">
            <a:xfrm>
              <a:off x="11848058" y="3391677"/>
              <a:ext cx="197691" cy="197690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57 w 62"/>
                <a:gd name="T11" fmla="*/ 35 h 62"/>
                <a:gd name="T12" fmla="*/ 41 w 62"/>
                <a:gd name="T13" fmla="*/ 34 h 62"/>
                <a:gd name="T14" fmla="*/ 46 w 62"/>
                <a:gd name="T15" fmla="*/ 53 h 62"/>
                <a:gd name="T16" fmla="*/ 57 w 62"/>
                <a:gd name="T17" fmla="*/ 35 h 62"/>
                <a:gd name="T18" fmla="*/ 41 w 62"/>
                <a:gd name="T19" fmla="*/ 55 h 62"/>
                <a:gd name="T20" fmla="*/ 36 w 62"/>
                <a:gd name="T21" fmla="*/ 35 h 62"/>
                <a:gd name="T22" fmla="*/ 35 w 62"/>
                <a:gd name="T23" fmla="*/ 35 h 62"/>
                <a:gd name="T24" fmla="*/ 15 w 62"/>
                <a:gd name="T25" fmla="*/ 52 h 62"/>
                <a:gd name="T26" fmla="*/ 31 w 62"/>
                <a:gd name="T27" fmla="*/ 57 h 62"/>
                <a:gd name="T28" fmla="*/ 41 w 62"/>
                <a:gd name="T29" fmla="*/ 55 h 62"/>
                <a:gd name="T30" fmla="*/ 11 w 62"/>
                <a:gd name="T31" fmla="*/ 48 h 62"/>
                <a:gd name="T32" fmla="*/ 33 w 62"/>
                <a:gd name="T33" fmla="*/ 31 h 62"/>
                <a:gd name="T34" fmla="*/ 34 w 62"/>
                <a:gd name="T35" fmla="*/ 31 h 62"/>
                <a:gd name="T36" fmla="*/ 32 w 62"/>
                <a:gd name="T37" fmla="*/ 26 h 62"/>
                <a:gd name="T38" fmla="*/ 4 w 62"/>
                <a:gd name="T39" fmla="*/ 30 h 62"/>
                <a:gd name="T40" fmla="*/ 4 w 62"/>
                <a:gd name="T41" fmla="*/ 31 h 62"/>
                <a:gd name="T42" fmla="*/ 11 w 62"/>
                <a:gd name="T43" fmla="*/ 48 h 62"/>
                <a:gd name="T44" fmla="*/ 5 w 62"/>
                <a:gd name="T45" fmla="*/ 25 h 62"/>
                <a:gd name="T46" fmla="*/ 29 w 62"/>
                <a:gd name="T47" fmla="*/ 22 h 62"/>
                <a:gd name="T48" fmla="*/ 20 w 62"/>
                <a:gd name="T49" fmla="*/ 7 h 62"/>
                <a:gd name="T50" fmla="*/ 5 w 62"/>
                <a:gd name="T51" fmla="*/ 25 h 62"/>
                <a:gd name="T52" fmla="*/ 25 w 62"/>
                <a:gd name="T53" fmla="*/ 5 h 62"/>
                <a:gd name="T54" fmla="*/ 35 w 62"/>
                <a:gd name="T55" fmla="*/ 20 h 62"/>
                <a:gd name="T56" fmla="*/ 49 w 62"/>
                <a:gd name="T57" fmla="*/ 11 h 62"/>
                <a:gd name="T58" fmla="*/ 31 w 62"/>
                <a:gd name="T59" fmla="*/ 4 h 62"/>
                <a:gd name="T60" fmla="*/ 25 w 62"/>
                <a:gd name="T61" fmla="*/ 5 h 62"/>
                <a:gd name="T62" fmla="*/ 51 w 62"/>
                <a:gd name="T63" fmla="*/ 14 h 62"/>
                <a:gd name="T64" fmla="*/ 37 w 62"/>
                <a:gd name="T65" fmla="*/ 24 h 62"/>
                <a:gd name="T66" fmla="*/ 38 w 62"/>
                <a:gd name="T67" fmla="*/ 28 h 62"/>
                <a:gd name="T68" fmla="*/ 39 w 62"/>
                <a:gd name="T69" fmla="*/ 30 h 62"/>
                <a:gd name="T70" fmla="*/ 57 w 62"/>
                <a:gd name="T71" fmla="*/ 30 h 62"/>
                <a:gd name="T72" fmla="*/ 51 w 62"/>
                <a:gd name="T73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7" y="35"/>
                  </a:moveTo>
                  <a:cubicBezTo>
                    <a:pt x="56" y="35"/>
                    <a:pt x="49" y="32"/>
                    <a:pt x="41" y="34"/>
                  </a:cubicBezTo>
                  <a:cubicBezTo>
                    <a:pt x="44" y="43"/>
                    <a:pt x="45" y="51"/>
                    <a:pt x="46" y="53"/>
                  </a:cubicBezTo>
                  <a:cubicBezTo>
                    <a:pt x="52" y="49"/>
                    <a:pt x="56" y="42"/>
                    <a:pt x="57" y="35"/>
                  </a:cubicBezTo>
                  <a:close/>
                  <a:moveTo>
                    <a:pt x="41" y="55"/>
                  </a:moveTo>
                  <a:cubicBezTo>
                    <a:pt x="41" y="53"/>
                    <a:pt x="39" y="45"/>
                    <a:pt x="36" y="35"/>
                  </a:cubicBezTo>
                  <a:cubicBezTo>
                    <a:pt x="36" y="35"/>
                    <a:pt x="36" y="35"/>
                    <a:pt x="35" y="35"/>
                  </a:cubicBezTo>
                  <a:cubicBezTo>
                    <a:pt x="20" y="40"/>
                    <a:pt x="15" y="51"/>
                    <a:pt x="15" y="52"/>
                  </a:cubicBezTo>
                  <a:cubicBezTo>
                    <a:pt x="19" y="55"/>
                    <a:pt x="25" y="57"/>
                    <a:pt x="31" y="57"/>
                  </a:cubicBezTo>
                  <a:cubicBezTo>
                    <a:pt x="35" y="57"/>
                    <a:pt x="38" y="57"/>
                    <a:pt x="41" y="55"/>
                  </a:cubicBezTo>
                  <a:close/>
                  <a:moveTo>
                    <a:pt x="11" y="48"/>
                  </a:moveTo>
                  <a:cubicBezTo>
                    <a:pt x="12" y="47"/>
                    <a:pt x="19" y="35"/>
                    <a:pt x="33" y="31"/>
                  </a:cubicBezTo>
                  <a:cubicBezTo>
                    <a:pt x="33" y="31"/>
                    <a:pt x="33" y="31"/>
                    <a:pt x="34" y="31"/>
                  </a:cubicBezTo>
                  <a:cubicBezTo>
                    <a:pt x="33" y="29"/>
                    <a:pt x="32" y="28"/>
                    <a:pt x="32" y="26"/>
                  </a:cubicBezTo>
                  <a:cubicBezTo>
                    <a:pt x="18" y="30"/>
                    <a:pt x="6" y="30"/>
                    <a:pt x="4" y="30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4" y="38"/>
                    <a:pt x="7" y="44"/>
                    <a:pt x="11" y="48"/>
                  </a:cubicBezTo>
                  <a:close/>
                  <a:moveTo>
                    <a:pt x="5" y="25"/>
                  </a:moveTo>
                  <a:cubicBezTo>
                    <a:pt x="6" y="25"/>
                    <a:pt x="17" y="25"/>
                    <a:pt x="29" y="22"/>
                  </a:cubicBezTo>
                  <a:cubicBezTo>
                    <a:pt x="25" y="14"/>
                    <a:pt x="20" y="8"/>
                    <a:pt x="20" y="7"/>
                  </a:cubicBezTo>
                  <a:cubicBezTo>
                    <a:pt x="12" y="10"/>
                    <a:pt x="7" y="17"/>
                    <a:pt x="5" y="25"/>
                  </a:cubicBezTo>
                  <a:close/>
                  <a:moveTo>
                    <a:pt x="25" y="5"/>
                  </a:moveTo>
                  <a:cubicBezTo>
                    <a:pt x="25" y="6"/>
                    <a:pt x="30" y="12"/>
                    <a:pt x="35" y="20"/>
                  </a:cubicBezTo>
                  <a:cubicBezTo>
                    <a:pt x="44" y="17"/>
                    <a:pt x="48" y="12"/>
                    <a:pt x="49" y="11"/>
                  </a:cubicBezTo>
                  <a:cubicBezTo>
                    <a:pt x="44" y="7"/>
                    <a:pt x="38" y="4"/>
                    <a:pt x="31" y="4"/>
                  </a:cubicBezTo>
                  <a:cubicBezTo>
                    <a:pt x="29" y="4"/>
                    <a:pt x="27" y="4"/>
                    <a:pt x="25" y="5"/>
                  </a:cubicBezTo>
                  <a:close/>
                  <a:moveTo>
                    <a:pt x="51" y="14"/>
                  </a:moveTo>
                  <a:cubicBezTo>
                    <a:pt x="51" y="15"/>
                    <a:pt x="46" y="20"/>
                    <a:pt x="37" y="24"/>
                  </a:cubicBezTo>
                  <a:cubicBezTo>
                    <a:pt x="37" y="26"/>
                    <a:pt x="38" y="27"/>
                    <a:pt x="38" y="28"/>
                  </a:cubicBezTo>
                  <a:cubicBezTo>
                    <a:pt x="39" y="29"/>
                    <a:pt x="39" y="29"/>
                    <a:pt x="39" y="30"/>
                  </a:cubicBezTo>
                  <a:cubicBezTo>
                    <a:pt x="48" y="29"/>
                    <a:pt x="57" y="30"/>
                    <a:pt x="57" y="30"/>
                  </a:cubicBezTo>
                  <a:cubicBezTo>
                    <a:pt x="57" y="24"/>
                    <a:pt x="55" y="18"/>
                    <a:pt x="5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61"/>
            <p:cNvSpPr>
              <a:spLocks noEditPoints="1"/>
            </p:cNvSpPr>
            <p:nvPr/>
          </p:nvSpPr>
          <p:spPr bwMode="auto">
            <a:xfrm>
              <a:off x="11650369" y="3689191"/>
              <a:ext cx="187904" cy="166372"/>
            </a:xfrm>
            <a:custGeom>
              <a:avLst/>
              <a:gdLst>
                <a:gd name="T0" fmla="*/ 48 w 59"/>
                <a:gd name="T1" fmla="*/ 0 h 52"/>
                <a:gd name="T2" fmla="*/ 11 w 59"/>
                <a:gd name="T3" fmla="*/ 0 h 52"/>
                <a:gd name="T4" fmla="*/ 0 w 59"/>
                <a:gd name="T5" fmla="*/ 12 h 52"/>
                <a:gd name="T6" fmla="*/ 0 w 59"/>
                <a:gd name="T7" fmla="*/ 50 h 52"/>
                <a:gd name="T8" fmla="*/ 2 w 59"/>
                <a:gd name="T9" fmla="*/ 52 h 52"/>
                <a:gd name="T10" fmla="*/ 57 w 59"/>
                <a:gd name="T11" fmla="*/ 52 h 52"/>
                <a:gd name="T12" fmla="*/ 59 w 59"/>
                <a:gd name="T13" fmla="*/ 50 h 52"/>
                <a:gd name="T14" fmla="*/ 59 w 59"/>
                <a:gd name="T15" fmla="*/ 12 h 52"/>
                <a:gd name="T16" fmla="*/ 48 w 59"/>
                <a:gd name="T17" fmla="*/ 0 h 52"/>
                <a:gd name="T18" fmla="*/ 37 w 59"/>
                <a:gd name="T19" fmla="*/ 34 h 52"/>
                <a:gd name="T20" fmla="*/ 37 w 59"/>
                <a:gd name="T21" fmla="*/ 45 h 52"/>
                <a:gd name="T22" fmla="*/ 22 w 59"/>
                <a:gd name="T23" fmla="*/ 45 h 52"/>
                <a:gd name="T24" fmla="*/ 22 w 59"/>
                <a:gd name="T25" fmla="*/ 34 h 52"/>
                <a:gd name="T26" fmla="*/ 11 w 59"/>
                <a:gd name="T27" fmla="*/ 34 h 52"/>
                <a:gd name="T28" fmla="*/ 29 w 59"/>
                <a:gd name="T29" fmla="*/ 19 h 52"/>
                <a:gd name="T30" fmla="*/ 48 w 59"/>
                <a:gd name="T31" fmla="*/ 34 h 52"/>
                <a:gd name="T32" fmla="*/ 37 w 59"/>
                <a:gd name="T33" fmla="*/ 34 h 52"/>
                <a:gd name="T34" fmla="*/ 9 w 59"/>
                <a:gd name="T35" fmla="*/ 8 h 52"/>
                <a:gd name="T36" fmla="*/ 12 w 59"/>
                <a:gd name="T37" fmla="*/ 4 h 52"/>
                <a:gd name="T38" fmla="*/ 46 w 59"/>
                <a:gd name="T39" fmla="*/ 4 h 52"/>
                <a:gd name="T40" fmla="*/ 50 w 59"/>
                <a:gd name="T41" fmla="*/ 8 h 52"/>
                <a:gd name="T42" fmla="*/ 9 w 59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52">
                  <a:moveTo>
                    <a:pt x="4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1" y="52"/>
                    <a:pt x="2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2"/>
                    <a:pt x="59" y="50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48" y="0"/>
                  </a:lnTo>
                  <a:close/>
                  <a:moveTo>
                    <a:pt x="37" y="34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37" y="34"/>
                  </a:lnTo>
                  <a:close/>
                  <a:moveTo>
                    <a:pt x="9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0" y="8"/>
                    <a:pt x="50" y="8"/>
                    <a:pt x="50" y="8"/>
                  </a:cubicBezTo>
                  <a:lnTo>
                    <a:pt x="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62"/>
            <p:cNvSpPr>
              <a:spLocks noEditPoints="1"/>
            </p:cNvSpPr>
            <p:nvPr/>
          </p:nvSpPr>
          <p:spPr bwMode="auto">
            <a:xfrm>
              <a:off x="11243244" y="4012150"/>
              <a:ext cx="303387" cy="266197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7 h 83"/>
                <a:gd name="T16" fmla="*/ 83 w 95"/>
                <a:gd name="T17" fmla="*/ 67 h 83"/>
                <a:gd name="T18" fmla="*/ 83 w 95"/>
                <a:gd name="T19" fmla="*/ 67 h 83"/>
                <a:gd name="T20" fmla="*/ 95 w 95"/>
                <a:gd name="T21" fmla="*/ 34 h 83"/>
                <a:gd name="T22" fmla="*/ 80 w 95"/>
                <a:gd name="T23" fmla="*/ 62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2 h 83"/>
                <a:gd name="T32" fmla="*/ 78 w 95"/>
                <a:gd name="T33" fmla="*/ 7 h 83"/>
                <a:gd name="T34" fmla="*/ 80 w 95"/>
                <a:gd name="T35" fmla="*/ 5 h 83"/>
                <a:gd name="T36" fmla="*/ 82 w 95"/>
                <a:gd name="T37" fmla="*/ 7 h 83"/>
                <a:gd name="T38" fmla="*/ 86 w 95"/>
                <a:gd name="T39" fmla="*/ 12 h 83"/>
                <a:gd name="T40" fmla="*/ 89 w 95"/>
                <a:gd name="T41" fmla="*/ 34 h 83"/>
                <a:gd name="T42" fmla="*/ 86 w 95"/>
                <a:gd name="T43" fmla="*/ 55 h 83"/>
                <a:gd name="T44" fmla="*/ 82 w 95"/>
                <a:gd name="T45" fmla="*/ 61 h 83"/>
                <a:gd name="T46" fmla="*/ 80 w 95"/>
                <a:gd name="T47" fmla="*/ 62 h 83"/>
                <a:gd name="T48" fmla="*/ 23 w 95"/>
                <a:gd name="T49" fmla="*/ 34 h 83"/>
                <a:gd name="T50" fmla="*/ 24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4 w 95"/>
                <a:gd name="T65" fmla="*/ 47 h 83"/>
                <a:gd name="T66" fmla="*/ 23 w 95"/>
                <a:gd name="T67" fmla="*/ 34 h 83"/>
                <a:gd name="T68" fmla="*/ 34 w 95"/>
                <a:gd name="T69" fmla="*/ 53 h 83"/>
                <a:gd name="T70" fmla="*/ 22 w 95"/>
                <a:gd name="T71" fmla="*/ 51 h 83"/>
                <a:gd name="T72" fmla="*/ 30 w 95"/>
                <a:gd name="T73" fmla="*/ 81 h 83"/>
                <a:gd name="T74" fmla="*/ 33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3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5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5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89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3"/>
                    <a:pt x="31" y="19"/>
                  </a:cubicBezTo>
                  <a:cubicBezTo>
                    <a:pt x="30" y="23"/>
                    <a:pt x="30" y="28"/>
                    <a:pt x="30" y="34"/>
                  </a:cubicBezTo>
                  <a:cubicBezTo>
                    <a:pt x="30" y="39"/>
                    <a:pt x="30" y="44"/>
                    <a:pt x="31" y="49"/>
                  </a:cubicBezTo>
                  <a:cubicBezTo>
                    <a:pt x="57" y="54"/>
                    <a:pt x="75" y="67"/>
                    <a:pt x="75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9" y="67"/>
                    <a:pt x="95" y="52"/>
                    <a:pt x="95" y="34"/>
                  </a:cubicBezTo>
                  <a:close/>
                  <a:moveTo>
                    <a:pt x="80" y="62"/>
                  </a:moveTo>
                  <a:cubicBezTo>
                    <a:pt x="79" y="62"/>
                    <a:pt x="78" y="61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2" y="49"/>
                    <a:pt x="71" y="42"/>
                    <a:pt x="71" y="34"/>
                  </a:cubicBezTo>
                  <a:cubicBezTo>
                    <a:pt x="71" y="26"/>
                    <a:pt x="72" y="18"/>
                    <a:pt x="75" y="12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2" y="7"/>
                  </a:cubicBezTo>
                  <a:cubicBezTo>
                    <a:pt x="84" y="8"/>
                    <a:pt x="85" y="10"/>
                    <a:pt x="86" y="12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49"/>
                    <a:pt x="86" y="55"/>
                  </a:cubicBezTo>
                  <a:cubicBezTo>
                    <a:pt x="85" y="58"/>
                    <a:pt x="84" y="60"/>
                    <a:pt x="82" y="61"/>
                  </a:cubicBezTo>
                  <a:cubicBezTo>
                    <a:pt x="82" y="61"/>
                    <a:pt x="81" y="62"/>
                    <a:pt x="80" y="62"/>
                  </a:cubicBezTo>
                  <a:close/>
                  <a:moveTo>
                    <a:pt x="23" y="34"/>
                  </a:moveTo>
                  <a:cubicBezTo>
                    <a:pt x="23" y="29"/>
                    <a:pt x="24" y="24"/>
                    <a:pt x="24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4" y="47"/>
                  </a:cubicBezTo>
                  <a:cubicBezTo>
                    <a:pt x="24" y="43"/>
                    <a:pt x="23" y="39"/>
                    <a:pt x="23" y="34"/>
                  </a:cubicBezTo>
                  <a:close/>
                  <a:moveTo>
                    <a:pt x="34" y="53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2" y="83"/>
                    <a:pt x="33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6" y="76"/>
                    <a:pt x="46" y="75"/>
                  </a:cubicBezTo>
                  <a:lnTo>
                    <a:pt x="34" y="53"/>
                  </a:lnTo>
                  <a:close/>
                  <a:moveTo>
                    <a:pt x="80" y="45"/>
                  </a:moveTo>
                  <a:cubicBezTo>
                    <a:pt x="80" y="45"/>
                    <a:pt x="79" y="44"/>
                    <a:pt x="79" y="44"/>
                  </a:cubicBezTo>
                  <a:cubicBezTo>
                    <a:pt x="79" y="44"/>
                    <a:pt x="78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5"/>
                  </a:cubicBezTo>
                  <a:cubicBezTo>
                    <a:pt x="78" y="25"/>
                    <a:pt x="79" y="24"/>
                    <a:pt x="79" y="23"/>
                  </a:cubicBezTo>
                  <a:cubicBezTo>
                    <a:pt x="79" y="23"/>
                    <a:pt x="80" y="23"/>
                    <a:pt x="80" y="23"/>
                  </a:cubicBezTo>
                  <a:cubicBezTo>
                    <a:pt x="80" y="23"/>
                    <a:pt x="81" y="23"/>
                    <a:pt x="81" y="23"/>
                  </a:cubicBezTo>
                  <a:cubicBezTo>
                    <a:pt x="81" y="24"/>
                    <a:pt x="82" y="25"/>
                    <a:pt x="82" y="25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1" y="44"/>
                    <a:pt x="81" y="44"/>
                  </a:cubicBezTo>
                  <a:cubicBezTo>
                    <a:pt x="81" y="44"/>
                    <a:pt x="80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11767808" y="3599153"/>
              <a:ext cx="160501" cy="64591"/>
            </a:xfrm>
            <a:custGeom>
              <a:avLst/>
              <a:gdLst>
                <a:gd name="T0" fmla="*/ 50 w 50"/>
                <a:gd name="T1" fmla="*/ 10 h 20"/>
                <a:gd name="T2" fmla="*/ 50 w 50"/>
                <a:gd name="T3" fmla="*/ 10 h 20"/>
                <a:gd name="T4" fmla="*/ 40 w 50"/>
                <a:gd name="T5" fmla="*/ 0 h 20"/>
                <a:gd name="T6" fmla="*/ 28 w 50"/>
                <a:gd name="T7" fmla="*/ 0 h 20"/>
                <a:gd name="T8" fmla="*/ 18 w 50"/>
                <a:gd name="T9" fmla="*/ 10 h 20"/>
                <a:gd name="T10" fmla="*/ 18 w 50"/>
                <a:gd name="T11" fmla="*/ 10 h 20"/>
                <a:gd name="T12" fmla="*/ 18 w 50"/>
                <a:gd name="T13" fmla="*/ 11 h 20"/>
                <a:gd name="T14" fmla="*/ 23 w 50"/>
                <a:gd name="T15" fmla="*/ 11 h 20"/>
                <a:gd name="T16" fmla="*/ 23 w 50"/>
                <a:gd name="T17" fmla="*/ 10 h 20"/>
                <a:gd name="T18" fmla="*/ 23 w 50"/>
                <a:gd name="T19" fmla="*/ 10 h 20"/>
                <a:gd name="T20" fmla="*/ 28 w 50"/>
                <a:gd name="T21" fmla="*/ 5 h 20"/>
                <a:gd name="T22" fmla="*/ 40 w 50"/>
                <a:gd name="T23" fmla="*/ 5 h 20"/>
                <a:gd name="T24" fmla="*/ 45 w 50"/>
                <a:gd name="T25" fmla="*/ 10 h 20"/>
                <a:gd name="T26" fmla="*/ 45 w 50"/>
                <a:gd name="T27" fmla="*/ 10 h 20"/>
                <a:gd name="T28" fmla="*/ 40 w 50"/>
                <a:gd name="T29" fmla="*/ 15 h 20"/>
                <a:gd name="T30" fmla="*/ 35 w 50"/>
                <a:gd name="T31" fmla="*/ 15 h 20"/>
                <a:gd name="T32" fmla="*/ 32 w 50"/>
                <a:gd name="T33" fmla="*/ 20 h 20"/>
                <a:gd name="T34" fmla="*/ 40 w 50"/>
                <a:gd name="T35" fmla="*/ 20 h 20"/>
                <a:gd name="T36" fmla="*/ 50 w 50"/>
                <a:gd name="T37" fmla="*/ 10 h 20"/>
                <a:gd name="T38" fmla="*/ 32 w 50"/>
                <a:gd name="T39" fmla="*/ 10 h 20"/>
                <a:gd name="T40" fmla="*/ 32 w 50"/>
                <a:gd name="T41" fmla="*/ 9 h 20"/>
                <a:gd name="T42" fmla="*/ 27 w 50"/>
                <a:gd name="T43" fmla="*/ 9 h 20"/>
                <a:gd name="T44" fmla="*/ 28 w 50"/>
                <a:gd name="T45" fmla="*/ 10 h 20"/>
                <a:gd name="T46" fmla="*/ 28 w 50"/>
                <a:gd name="T47" fmla="*/ 10 h 20"/>
                <a:gd name="T48" fmla="*/ 22 w 50"/>
                <a:gd name="T49" fmla="*/ 15 h 20"/>
                <a:gd name="T50" fmla="*/ 10 w 50"/>
                <a:gd name="T51" fmla="*/ 15 h 20"/>
                <a:gd name="T52" fmla="*/ 5 w 50"/>
                <a:gd name="T53" fmla="*/ 10 h 20"/>
                <a:gd name="T54" fmla="*/ 5 w 50"/>
                <a:gd name="T55" fmla="*/ 10 h 20"/>
                <a:gd name="T56" fmla="*/ 10 w 50"/>
                <a:gd name="T57" fmla="*/ 5 h 20"/>
                <a:gd name="T58" fmla="*/ 16 w 50"/>
                <a:gd name="T59" fmla="*/ 5 h 20"/>
                <a:gd name="T60" fmla="*/ 19 w 50"/>
                <a:gd name="T61" fmla="*/ 0 h 20"/>
                <a:gd name="T62" fmla="*/ 10 w 50"/>
                <a:gd name="T63" fmla="*/ 0 h 20"/>
                <a:gd name="T64" fmla="*/ 0 w 50"/>
                <a:gd name="T65" fmla="*/ 10 h 20"/>
                <a:gd name="T66" fmla="*/ 0 w 50"/>
                <a:gd name="T67" fmla="*/ 10 h 20"/>
                <a:gd name="T68" fmla="*/ 10 w 50"/>
                <a:gd name="T69" fmla="*/ 20 h 20"/>
                <a:gd name="T70" fmla="*/ 22 w 50"/>
                <a:gd name="T71" fmla="*/ 20 h 20"/>
                <a:gd name="T72" fmla="*/ 32 w 50"/>
                <a:gd name="T7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20">
                  <a:moveTo>
                    <a:pt x="50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0" y="5"/>
                    <a:pt x="46" y="0"/>
                    <a:pt x="4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5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5" y="5"/>
                    <a:pt x="28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3" y="5"/>
                    <a:pt x="45" y="7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3"/>
                    <a:pt x="43" y="15"/>
                    <a:pt x="4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7"/>
                    <a:pt x="33" y="18"/>
                    <a:pt x="32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6" y="20"/>
                    <a:pt x="50" y="15"/>
                    <a:pt x="50" y="10"/>
                  </a:cubicBezTo>
                  <a:close/>
                  <a:moveTo>
                    <a:pt x="32" y="10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3"/>
                    <a:pt x="25" y="15"/>
                    <a:pt x="2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3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5"/>
                    <a:pt x="1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3"/>
                    <a:pt x="17" y="1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8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81"/>
            <p:cNvSpPr>
              <a:spLocks noEditPoints="1"/>
            </p:cNvSpPr>
            <p:nvPr/>
          </p:nvSpPr>
          <p:spPr bwMode="auto">
            <a:xfrm>
              <a:off x="11918522" y="2912132"/>
              <a:ext cx="172245" cy="168330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7 h 53"/>
                <a:gd name="T4" fmla="*/ 27 w 54"/>
                <a:gd name="T5" fmla="*/ 53 h 53"/>
                <a:gd name="T6" fmla="*/ 54 w 54"/>
                <a:gd name="T7" fmla="*/ 27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7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7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9 w 54"/>
                <a:gd name="T39" fmla="*/ 40 h 53"/>
                <a:gd name="T40" fmla="*/ 25 w 54"/>
                <a:gd name="T41" fmla="*/ 40 h 53"/>
                <a:gd name="T42" fmla="*/ 24 w 54"/>
                <a:gd name="T43" fmla="*/ 38 h 53"/>
                <a:gd name="T44" fmla="*/ 24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7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8" y="20"/>
                    <a:pt x="10" y="16"/>
                    <a:pt x="13" y="12"/>
                  </a:cubicBezTo>
                  <a:cubicBezTo>
                    <a:pt x="17" y="9"/>
                    <a:pt x="22" y="7"/>
                    <a:pt x="27" y="7"/>
                  </a:cubicBezTo>
                  <a:cubicBezTo>
                    <a:pt x="32" y="7"/>
                    <a:pt x="37" y="9"/>
                    <a:pt x="41" y="12"/>
                  </a:cubicBezTo>
                  <a:cubicBezTo>
                    <a:pt x="44" y="16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7"/>
                    <a:pt x="27" y="47"/>
                  </a:cubicBezTo>
                  <a:cubicBezTo>
                    <a:pt x="23" y="47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40"/>
                    <a:pt x="29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4" y="39"/>
                    <a:pt x="24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82"/>
            <p:cNvSpPr>
              <a:spLocks noEditPoints="1"/>
            </p:cNvSpPr>
            <p:nvPr/>
          </p:nvSpPr>
          <p:spPr bwMode="auto">
            <a:xfrm>
              <a:off x="11895034" y="3100035"/>
              <a:ext cx="150715" cy="121354"/>
            </a:xfrm>
            <a:custGeom>
              <a:avLst/>
              <a:gdLst>
                <a:gd name="T0" fmla="*/ 30 w 77"/>
                <a:gd name="T1" fmla="*/ 62 h 62"/>
                <a:gd name="T2" fmla="*/ 0 w 77"/>
                <a:gd name="T3" fmla="*/ 31 h 62"/>
                <a:gd name="T4" fmla="*/ 15 w 77"/>
                <a:gd name="T5" fmla="*/ 17 h 62"/>
                <a:gd name="T6" fmla="*/ 30 w 77"/>
                <a:gd name="T7" fmla="*/ 33 h 62"/>
                <a:gd name="T8" fmla="*/ 62 w 77"/>
                <a:gd name="T9" fmla="*/ 0 h 62"/>
                <a:gd name="T10" fmla="*/ 77 w 77"/>
                <a:gd name="T11" fmla="*/ 15 h 62"/>
                <a:gd name="T12" fmla="*/ 30 w 77"/>
                <a:gd name="T13" fmla="*/ 62 h 62"/>
                <a:gd name="T14" fmla="*/ 9 w 77"/>
                <a:gd name="T15" fmla="*/ 31 h 62"/>
                <a:gd name="T16" fmla="*/ 30 w 77"/>
                <a:gd name="T17" fmla="*/ 54 h 62"/>
                <a:gd name="T18" fmla="*/ 69 w 77"/>
                <a:gd name="T19" fmla="*/ 15 h 62"/>
                <a:gd name="T20" fmla="*/ 62 w 77"/>
                <a:gd name="T21" fmla="*/ 8 h 62"/>
                <a:gd name="T22" fmla="*/ 30 w 77"/>
                <a:gd name="T23" fmla="*/ 41 h 62"/>
                <a:gd name="T24" fmla="*/ 15 w 77"/>
                <a:gd name="T25" fmla="*/ 25 h 62"/>
                <a:gd name="T26" fmla="*/ 9 w 77"/>
                <a:gd name="T27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62">
                  <a:moveTo>
                    <a:pt x="30" y="62"/>
                  </a:moveTo>
                  <a:lnTo>
                    <a:pt x="0" y="31"/>
                  </a:lnTo>
                  <a:lnTo>
                    <a:pt x="15" y="17"/>
                  </a:lnTo>
                  <a:lnTo>
                    <a:pt x="30" y="33"/>
                  </a:lnTo>
                  <a:lnTo>
                    <a:pt x="62" y="0"/>
                  </a:lnTo>
                  <a:lnTo>
                    <a:pt x="77" y="15"/>
                  </a:lnTo>
                  <a:lnTo>
                    <a:pt x="30" y="62"/>
                  </a:lnTo>
                  <a:close/>
                  <a:moveTo>
                    <a:pt x="9" y="31"/>
                  </a:moveTo>
                  <a:lnTo>
                    <a:pt x="30" y="54"/>
                  </a:lnTo>
                  <a:lnTo>
                    <a:pt x="69" y="15"/>
                  </a:lnTo>
                  <a:lnTo>
                    <a:pt x="62" y="8"/>
                  </a:lnTo>
                  <a:lnTo>
                    <a:pt x="30" y="41"/>
                  </a:lnTo>
                  <a:lnTo>
                    <a:pt x="15" y="25"/>
                  </a:lnTo>
                  <a:lnTo>
                    <a:pt x="9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11640581" y="3336871"/>
              <a:ext cx="178118" cy="236836"/>
            </a:xfrm>
            <a:custGeom>
              <a:avLst/>
              <a:gdLst>
                <a:gd name="T0" fmla="*/ 53 w 56"/>
                <a:gd name="T1" fmla="*/ 9 h 74"/>
                <a:gd name="T2" fmla="*/ 49 w 56"/>
                <a:gd name="T3" fmla="*/ 9 h 74"/>
                <a:gd name="T4" fmla="*/ 49 w 56"/>
                <a:gd name="T5" fmla="*/ 14 h 74"/>
                <a:gd name="T6" fmla="*/ 51 w 56"/>
                <a:gd name="T7" fmla="*/ 14 h 74"/>
                <a:gd name="T8" fmla="*/ 51 w 56"/>
                <a:gd name="T9" fmla="*/ 51 h 74"/>
                <a:gd name="T10" fmla="*/ 32 w 56"/>
                <a:gd name="T11" fmla="*/ 51 h 74"/>
                <a:gd name="T12" fmla="*/ 32 w 56"/>
                <a:gd name="T13" fmla="*/ 70 h 74"/>
                <a:gd name="T14" fmla="*/ 5 w 56"/>
                <a:gd name="T15" fmla="*/ 70 h 74"/>
                <a:gd name="T16" fmla="*/ 5 w 56"/>
                <a:gd name="T17" fmla="*/ 14 h 74"/>
                <a:gd name="T18" fmla="*/ 7 w 56"/>
                <a:gd name="T19" fmla="*/ 14 h 74"/>
                <a:gd name="T20" fmla="*/ 7 w 56"/>
                <a:gd name="T21" fmla="*/ 9 h 74"/>
                <a:gd name="T22" fmla="*/ 2 w 56"/>
                <a:gd name="T23" fmla="*/ 9 h 74"/>
                <a:gd name="T24" fmla="*/ 0 w 56"/>
                <a:gd name="T25" fmla="*/ 12 h 74"/>
                <a:gd name="T26" fmla="*/ 0 w 56"/>
                <a:gd name="T27" fmla="*/ 72 h 74"/>
                <a:gd name="T28" fmla="*/ 2 w 56"/>
                <a:gd name="T29" fmla="*/ 74 h 74"/>
                <a:gd name="T30" fmla="*/ 39 w 56"/>
                <a:gd name="T31" fmla="*/ 74 h 74"/>
                <a:gd name="T32" fmla="*/ 56 w 56"/>
                <a:gd name="T33" fmla="*/ 58 h 74"/>
                <a:gd name="T34" fmla="*/ 56 w 56"/>
                <a:gd name="T35" fmla="*/ 12 h 74"/>
                <a:gd name="T36" fmla="*/ 53 w 56"/>
                <a:gd name="T37" fmla="*/ 9 h 74"/>
                <a:gd name="T38" fmla="*/ 37 w 56"/>
                <a:gd name="T39" fmla="*/ 70 h 74"/>
                <a:gd name="T40" fmla="*/ 37 w 56"/>
                <a:gd name="T41" fmla="*/ 56 h 74"/>
                <a:gd name="T42" fmla="*/ 51 w 56"/>
                <a:gd name="T43" fmla="*/ 56 h 74"/>
                <a:gd name="T44" fmla="*/ 37 w 56"/>
                <a:gd name="T45" fmla="*/ 70 h 74"/>
                <a:gd name="T46" fmla="*/ 46 w 56"/>
                <a:gd name="T47" fmla="*/ 9 h 74"/>
                <a:gd name="T48" fmla="*/ 37 w 56"/>
                <a:gd name="T49" fmla="*/ 9 h 74"/>
                <a:gd name="T50" fmla="*/ 37 w 56"/>
                <a:gd name="T51" fmla="*/ 5 h 74"/>
                <a:gd name="T52" fmla="*/ 32 w 56"/>
                <a:gd name="T53" fmla="*/ 0 h 74"/>
                <a:gd name="T54" fmla="*/ 23 w 56"/>
                <a:gd name="T55" fmla="*/ 0 h 74"/>
                <a:gd name="T56" fmla="*/ 19 w 56"/>
                <a:gd name="T57" fmla="*/ 5 h 74"/>
                <a:gd name="T58" fmla="*/ 19 w 56"/>
                <a:gd name="T59" fmla="*/ 9 h 74"/>
                <a:gd name="T60" fmla="*/ 9 w 56"/>
                <a:gd name="T61" fmla="*/ 9 h 74"/>
                <a:gd name="T62" fmla="*/ 9 w 56"/>
                <a:gd name="T63" fmla="*/ 19 h 74"/>
                <a:gd name="T64" fmla="*/ 46 w 56"/>
                <a:gd name="T65" fmla="*/ 19 h 74"/>
                <a:gd name="T66" fmla="*/ 46 w 56"/>
                <a:gd name="T67" fmla="*/ 9 h 74"/>
                <a:gd name="T68" fmla="*/ 32 w 56"/>
                <a:gd name="T69" fmla="*/ 9 h 74"/>
                <a:gd name="T70" fmla="*/ 23 w 56"/>
                <a:gd name="T71" fmla="*/ 9 h 74"/>
                <a:gd name="T72" fmla="*/ 23 w 56"/>
                <a:gd name="T73" fmla="*/ 5 h 74"/>
                <a:gd name="T74" fmla="*/ 23 w 56"/>
                <a:gd name="T75" fmla="*/ 5 h 74"/>
                <a:gd name="T76" fmla="*/ 32 w 56"/>
                <a:gd name="T77" fmla="*/ 5 h 74"/>
                <a:gd name="T78" fmla="*/ 32 w 56"/>
                <a:gd name="T79" fmla="*/ 5 h 74"/>
                <a:gd name="T80" fmla="*/ 32 w 56"/>
                <a:gd name="T81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74">
                  <a:moveTo>
                    <a:pt x="53" y="9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4"/>
                    <a:pt x="2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0"/>
                    <a:pt x="55" y="9"/>
                    <a:pt x="53" y="9"/>
                  </a:cubicBezTo>
                  <a:close/>
                  <a:moveTo>
                    <a:pt x="37" y="70"/>
                  </a:moveTo>
                  <a:cubicBezTo>
                    <a:pt x="37" y="56"/>
                    <a:pt x="37" y="56"/>
                    <a:pt x="37" y="56"/>
                  </a:cubicBezTo>
                  <a:cubicBezTo>
                    <a:pt x="51" y="56"/>
                    <a:pt x="51" y="56"/>
                    <a:pt x="51" y="56"/>
                  </a:cubicBezTo>
                  <a:lnTo>
                    <a:pt x="37" y="70"/>
                  </a:lnTo>
                  <a:close/>
                  <a:moveTo>
                    <a:pt x="46" y="9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9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6" y="19"/>
                    <a:pt x="46" y="19"/>
                    <a:pt x="46" y="19"/>
                  </a:cubicBezTo>
                  <a:lnTo>
                    <a:pt x="46" y="9"/>
                  </a:lnTo>
                  <a:close/>
                  <a:moveTo>
                    <a:pt x="32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lnTo>
                    <a:pt x="3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10986834" y="3618727"/>
              <a:ext cx="608730" cy="342532"/>
            </a:xfrm>
            <a:custGeom>
              <a:avLst/>
              <a:gdLst>
                <a:gd name="T0" fmla="*/ 190 w 190"/>
                <a:gd name="T1" fmla="*/ 74 h 107"/>
                <a:gd name="T2" fmla="*/ 166 w 190"/>
                <a:gd name="T3" fmla="*/ 43 h 107"/>
                <a:gd name="T4" fmla="*/ 122 w 190"/>
                <a:gd name="T5" fmla="*/ 0 h 107"/>
                <a:gd name="T6" fmla="*/ 87 w 190"/>
                <a:gd name="T7" fmla="*/ 17 h 107"/>
                <a:gd name="T8" fmla="*/ 67 w 190"/>
                <a:gd name="T9" fmla="*/ 7 h 107"/>
                <a:gd name="T10" fmla="*/ 42 w 190"/>
                <a:gd name="T11" fmla="*/ 32 h 107"/>
                <a:gd name="T12" fmla="*/ 43 w 190"/>
                <a:gd name="T13" fmla="*/ 35 h 107"/>
                <a:gd name="T14" fmla="*/ 36 w 190"/>
                <a:gd name="T15" fmla="*/ 35 h 107"/>
                <a:gd name="T16" fmla="*/ 0 w 190"/>
                <a:gd name="T17" fmla="*/ 71 h 107"/>
                <a:gd name="T18" fmla="*/ 36 w 190"/>
                <a:gd name="T19" fmla="*/ 107 h 107"/>
                <a:gd name="T20" fmla="*/ 158 w 190"/>
                <a:gd name="T21" fmla="*/ 107 h 107"/>
                <a:gd name="T22" fmla="*/ 158 w 190"/>
                <a:gd name="T23" fmla="*/ 107 h 107"/>
                <a:gd name="T24" fmla="*/ 190 w 190"/>
                <a:gd name="T25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07">
                  <a:moveTo>
                    <a:pt x="190" y="74"/>
                  </a:moveTo>
                  <a:cubicBezTo>
                    <a:pt x="190" y="59"/>
                    <a:pt x="180" y="46"/>
                    <a:pt x="166" y="43"/>
                  </a:cubicBezTo>
                  <a:cubicBezTo>
                    <a:pt x="165" y="19"/>
                    <a:pt x="146" y="0"/>
                    <a:pt x="122" y="0"/>
                  </a:cubicBezTo>
                  <a:cubicBezTo>
                    <a:pt x="107" y="0"/>
                    <a:pt x="95" y="6"/>
                    <a:pt x="87" y="17"/>
                  </a:cubicBezTo>
                  <a:cubicBezTo>
                    <a:pt x="82" y="11"/>
                    <a:pt x="75" y="7"/>
                    <a:pt x="67" y="7"/>
                  </a:cubicBezTo>
                  <a:cubicBezTo>
                    <a:pt x="54" y="7"/>
                    <a:pt x="42" y="18"/>
                    <a:pt x="42" y="32"/>
                  </a:cubicBezTo>
                  <a:cubicBezTo>
                    <a:pt x="42" y="33"/>
                    <a:pt x="43" y="34"/>
                    <a:pt x="43" y="35"/>
                  </a:cubicBezTo>
                  <a:cubicBezTo>
                    <a:pt x="41" y="35"/>
                    <a:pt x="38" y="35"/>
                    <a:pt x="36" y="35"/>
                  </a:cubicBezTo>
                  <a:cubicBezTo>
                    <a:pt x="16" y="35"/>
                    <a:pt x="0" y="51"/>
                    <a:pt x="0" y="71"/>
                  </a:cubicBezTo>
                  <a:cubicBezTo>
                    <a:pt x="0" y="91"/>
                    <a:pt x="16" y="107"/>
                    <a:pt x="36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76" y="107"/>
                    <a:pt x="190" y="92"/>
                    <a:pt x="1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11632752" y="2722270"/>
              <a:ext cx="291643" cy="317087"/>
            </a:xfrm>
            <a:custGeom>
              <a:avLst/>
              <a:gdLst>
                <a:gd name="T0" fmla="*/ 61 w 91"/>
                <a:gd name="T1" fmla="*/ 27 h 99"/>
                <a:gd name="T2" fmla="*/ 51 w 91"/>
                <a:gd name="T3" fmla="*/ 38 h 99"/>
                <a:gd name="T4" fmla="*/ 46 w 91"/>
                <a:gd name="T5" fmla="*/ 46 h 99"/>
                <a:gd name="T6" fmla="*/ 48 w 91"/>
                <a:gd name="T7" fmla="*/ 29 h 99"/>
                <a:gd name="T8" fmla="*/ 48 w 91"/>
                <a:gd name="T9" fmla="*/ 14 h 99"/>
                <a:gd name="T10" fmla="*/ 23 w 91"/>
                <a:gd name="T11" fmla="*/ 4 h 99"/>
                <a:gd name="T12" fmla="*/ 13 w 91"/>
                <a:gd name="T13" fmla="*/ 29 h 99"/>
                <a:gd name="T14" fmla="*/ 24 w 91"/>
                <a:gd name="T15" fmla="*/ 40 h 99"/>
                <a:gd name="T16" fmla="*/ 38 w 91"/>
                <a:gd name="T17" fmla="*/ 50 h 99"/>
                <a:gd name="T18" fmla="*/ 29 w 91"/>
                <a:gd name="T19" fmla="*/ 48 h 99"/>
                <a:gd name="T20" fmla="*/ 14 w 91"/>
                <a:gd name="T21" fmla="*/ 48 h 99"/>
                <a:gd name="T22" fmla="*/ 4 w 91"/>
                <a:gd name="T23" fmla="*/ 74 h 99"/>
                <a:gd name="T24" fmla="*/ 30 w 91"/>
                <a:gd name="T25" fmla="*/ 84 h 99"/>
                <a:gd name="T26" fmla="*/ 40 w 91"/>
                <a:gd name="T27" fmla="*/ 73 h 99"/>
                <a:gd name="T28" fmla="*/ 45 w 91"/>
                <a:gd name="T29" fmla="*/ 65 h 99"/>
                <a:gd name="T30" fmla="*/ 43 w 91"/>
                <a:gd name="T31" fmla="*/ 96 h 99"/>
                <a:gd name="T32" fmla="*/ 45 w 91"/>
                <a:gd name="T33" fmla="*/ 99 h 99"/>
                <a:gd name="T34" fmla="*/ 61 w 91"/>
                <a:gd name="T35" fmla="*/ 92 h 99"/>
                <a:gd name="T36" fmla="*/ 78 w 91"/>
                <a:gd name="T37" fmla="*/ 84 h 99"/>
                <a:gd name="T38" fmla="*/ 76 w 91"/>
                <a:gd name="T39" fmla="*/ 81 h 99"/>
                <a:gd name="T40" fmla="*/ 53 w 91"/>
                <a:gd name="T41" fmla="*/ 61 h 99"/>
                <a:gd name="T42" fmla="*/ 61 w 91"/>
                <a:gd name="T43" fmla="*/ 63 h 99"/>
                <a:gd name="T44" fmla="*/ 77 w 91"/>
                <a:gd name="T45" fmla="*/ 63 h 99"/>
                <a:gd name="T46" fmla="*/ 87 w 91"/>
                <a:gd name="T47" fmla="*/ 37 h 99"/>
                <a:gd name="T48" fmla="*/ 61 w 91"/>
                <a:gd name="T49" fmla="*/ 2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99">
                  <a:moveTo>
                    <a:pt x="61" y="27"/>
                  </a:moveTo>
                  <a:cubicBezTo>
                    <a:pt x="56" y="29"/>
                    <a:pt x="52" y="33"/>
                    <a:pt x="51" y="38"/>
                  </a:cubicBezTo>
                  <a:cubicBezTo>
                    <a:pt x="50" y="40"/>
                    <a:pt x="48" y="43"/>
                    <a:pt x="46" y="46"/>
                  </a:cubicBezTo>
                  <a:cubicBezTo>
                    <a:pt x="46" y="41"/>
                    <a:pt x="47" y="33"/>
                    <a:pt x="48" y="29"/>
                  </a:cubicBezTo>
                  <a:cubicBezTo>
                    <a:pt x="50" y="25"/>
                    <a:pt x="50" y="19"/>
                    <a:pt x="48" y="14"/>
                  </a:cubicBezTo>
                  <a:cubicBezTo>
                    <a:pt x="44" y="4"/>
                    <a:pt x="32" y="0"/>
                    <a:pt x="23" y="4"/>
                  </a:cubicBezTo>
                  <a:cubicBezTo>
                    <a:pt x="13" y="8"/>
                    <a:pt x="9" y="20"/>
                    <a:pt x="13" y="29"/>
                  </a:cubicBezTo>
                  <a:cubicBezTo>
                    <a:pt x="15" y="35"/>
                    <a:pt x="19" y="38"/>
                    <a:pt x="24" y="40"/>
                  </a:cubicBezTo>
                  <a:cubicBezTo>
                    <a:pt x="28" y="41"/>
                    <a:pt x="34" y="46"/>
                    <a:pt x="38" y="50"/>
                  </a:cubicBezTo>
                  <a:cubicBezTo>
                    <a:pt x="34" y="49"/>
                    <a:pt x="31" y="49"/>
                    <a:pt x="29" y="48"/>
                  </a:cubicBezTo>
                  <a:cubicBezTo>
                    <a:pt x="24" y="46"/>
                    <a:pt x="19" y="46"/>
                    <a:pt x="14" y="48"/>
                  </a:cubicBezTo>
                  <a:cubicBezTo>
                    <a:pt x="4" y="52"/>
                    <a:pt x="0" y="64"/>
                    <a:pt x="4" y="74"/>
                  </a:cubicBezTo>
                  <a:cubicBezTo>
                    <a:pt x="8" y="84"/>
                    <a:pt x="20" y="88"/>
                    <a:pt x="30" y="84"/>
                  </a:cubicBezTo>
                  <a:cubicBezTo>
                    <a:pt x="35" y="82"/>
                    <a:pt x="38" y="77"/>
                    <a:pt x="40" y="73"/>
                  </a:cubicBezTo>
                  <a:cubicBezTo>
                    <a:pt x="41" y="70"/>
                    <a:pt x="42" y="67"/>
                    <a:pt x="45" y="65"/>
                  </a:cubicBezTo>
                  <a:cubicBezTo>
                    <a:pt x="50" y="77"/>
                    <a:pt x="48" y="89"/>
                    <a:pt x="43" y="96"/>
                  </a:cubicBezTo>
                  <a:cubicBezTo>
                    <a:pt x="45" y="99"/>
                    <a:pt x="45" y="99"/>
                    <a:pt x="45" y="99"/>
                  </a:cubicBezTo>
                  <a:cubicBezTo>
                    <a:pt x="61" y="92"/>
                    <a:pt x="61" y="92"/>
                    <a:pt x="61" y="92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8" y="80"/>
                    <a:pt x="58" y="74"/>
                    <a:pt x="53" y="61"/>
                  </a:cubicBezTo>
                  <a:cubicBezTo>
                    <a:pt x="56" y="61"/>
                    <a:pt x="59" y="62"/>
                    <a:pt x="61" y="63"/>
                  </a:cubicBezTo>
                  <a:cubicBezTo>
                    <a:pt x="66" y="65"/>
                    <a:pt x="72" y="65"/>
                    <a:pt x="77" y="63"/>
                  </a:cubicBezTo>
                  <a:cubicBezTo>
                    <a:pt x="87" y="59"/>
                    <a:pt x="91" y="47"/>
                    <a:pt x="87" y="37"/>
                  </a:cubicBezTo>
                  <a:cubicBezTo>
                    <a:pt x="82" y="27"/>
                    <a:pt x="71" y="23"/>
                    <a:pt x="6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86"/>
            <p:cNvSpPr>
              <a:spLocks noEditPoints="1"/>
            </p:cNvSpPr>
            <p:nvPr/>
          </p:nvSpPr>
          <p:spPr bwMode="auto">
            <a:xfrm>
              <a:off x="11460507" y="3483672"/>
              <a:ext cx="146800" cy="154628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8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5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7" y="34"/>
                    <a:pt x="13" y="29"/>
                    <a:pt x="13" y="24"/>
                  </a:cubicBezTo>
                  <a:cubicBezTo>
                    <a:pt x="13" y="19"/>
                    <a:pt x="17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11585776" y="3078504"/>
              <a:ext cx="223135" cy="227050"/>
            </a:xfrm>
            <a:custGeom>
              <a:avLst/>
              <a:gdLst>
                <a:gd name="T0" fmla="*/ 53 w 70"/>
                <a:gd name="T1" fmla="*/ 45 h 71"/>
                <a:gd name="T2" fmla="*/ 41 w 70"/>
                <a:gd name="T3" fmla="*/ 32 h 71"/>
                <a:gd name="T4" fmla="*/ 70 w 70"/>
                <a:gd name="T5" fmla="*/ 10 h 71"/>
                <a:gd name="T6" fmla="*/ 62 w 70"/>
                <a:gd name="T7" fmla="*/ 1 h 71"/>
                <a:gd name="T8" fmla="*/ 25 w 70"/>
                <a:gd name="T9" fmla="*/ 16 h 71"/>
                <a:gd name="T10" fmla="*/ 13 w 70"/>
                <a:gd name="T11" fmla="*/ 5 h 71"/>
                <a:gd name="T12" fmla="*/ 2 w 70"/>
                <a:gd name="T13" fmla="*/ 3 h 71"/>
                <a:gd name="T14" fmla="*/ 4 w 70"/>
                <a:gd name="T15" fmla="*/ 13 h 71"/>
                <a:gd name="T16" fmla="*/ 16 w 70"/>
                <a:gd name="T17" fmla="*/ 25 h 71"/>
                <a:gd name="T18" fmla="*/ 1 w 70"/>
                <a:gd name="T19" fmla="*/ 62 h 71"/>
                <a:gd name="T20" fmla="*/ 10 w 70"/>
                <a:gd name="T21" fmla="*/ 71 h 71"/>
                <a:gd name="T22" fmla="*/ 32 w 70"/>
                <a:gd name="T23" fmla="*/ 41 h 71"/>
                <a:gd name="T24" fmla="*/ 44 w 70"/>
                <a:gd name="T25" fmla="*/ 53 h 71"/>
                <a:gd name="T26" fmla="*/ 44 w 70"/>
                <a:gd name="T27" fmla="*/ 71 h 71"/>
                <a:gd name="T28" fmla="*/ 53 w 70"/>
                <a:gd name="T29" fmla="*/ 71 h 71"/>
                <a:gd name="T30" fmla="*/ 57 w 70"/>
                <a:gd name="T31" fmla="*/ 58 h 71"/>
                <a:gd name="T32" fmla="*/ 70 w 70"/>
                <a:gd name="T33" fmla="*/ 53 h 71"/>
                <a:gd name="T34" fmla="*/ 70 w 70"/>
                <a:gd name="T35" fmla="*/ 45 h 71"/>
                <a:gd name="T36" fmla="*/ 53 w 70"/>
                <a:gd name="T37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1">
                  <a:moveTo>
                    <a:pt x="53" y="45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1"/>
                    <a:pt x="5" y="0"/>
                    <a:pt x="2" y="3"/>
                  </a:cubicBezTo>
                  <a:cubicBezTo>
                    <a:pt x="0" y="5"/>
                    <a:pt x="1" y="10"/>
                    <a:pt x="4" y="1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3" y="45"/>
                    <a:pt x="53" y="45"/>
                    <a:pt x="5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88"/>
            <p:cNvSpPr>
              <a:spLocks noEditPoints="1"/>
            </p:cNvSpPr>
            <p:nvPr/>
          </p:nvSpPr>
          <p:spPr bwMode="auto">
            <a:xfrm>
              <a:off x="11859802" y="3225304"/>
              <a:ext cx="78293" cy="142884"/>
            </a:xfrm>
            <a:custGeom>
              <a:avLst/>
              <a:gdLst>
                <a:gd name="T0" fmla="*/ 16 w 24"/>
                <a:gd name="T1" fmla="*/ 44 h 45"/>
                <a:gd name="T2" fmla="*/ 16 w 24"/>
                <a:gd name="T3" fmla="*/ 44 h 45"/>
                <a:gd name="T4" fmla="*/ 23 w 24"/>
                <a:gd name="T5" fmla="*/ 34 h 45"/>
                <a:gd name="T6" fmla="*/ 21 w 24"/>
                <a:gd name="T7" fmla="*/ 23 h 45"/>
                <a:gd name="T8" fmla="*/ 11 w 24"/>
                <a:gd name="T9" fmla="*/ 16 h 45"/>
                <a:gd name="T10" fmla="*/ 11 w 24"/>
                <a:gd name="T11" fmla="*/ 16 h 45"/>
                <a:gd name="T12" fmla="*/ 10 w 24"/>
                <a:gd name="T13" fmla="*/ 17 h 45"/>
                <a:gd name="T14" fmla="*/ 11 w 24"/>
                <a:gd name="T15" fmla="*/ 20 h 45"/>
                <a:gd name="T16" fmla="*/ 12 w 24"/>
                <a:gd name="T17" fmla="*/ 20 h 45"/>
                <a:gd name="T18" fmla="*/ 12 w 24"/>
                <a:gd name="T19" fmla="*/ 20 h 45"/>
                <a:gd name="T20" fmla="*/ 17 w 24"/>
                <a:gd name="T21" fmla="*/ 24 h 45"/>
                <a:gd name="T22" fmla="*/ 19 w 24"/>
                <a:gd name="T23" fmla="*/ 35 h 45"/>
                <a:gd name="T24" fmla="*/ 16 w 24"/>
                <a:gd name="T25" fmla="*/ 40 h 45"/>
                <a:gd name="T26" fmla="*/ 16 w 24"/>
                <a:gd name="T27" fmla="*/ 40 h 45"/>
                <a:gd name="T28" fmla="*/ 10 w 24"/>
                <a:gd name="T29" fmla="*/ 36 h 45"/>
                <a:gd name="T30" fmla="*/ 9 w 24"/>
                <a:gd name="T31" fmla="*/ 31 h 45"/>
                <a:gd name="T32" fmla="*/ 5 w 24"/>
                <a:gd name="T33" fmla="*/ 30 h 45"/>
                <a:gd name="T34" fmla="*/ 6 w 24"/>
                <a:gd name="T35" fmla="*/ 37 h 45"/>
                <a:gd name="T36" fmla="*/ 16 w 24"/>
                <a:gd name="T37" fmla="*/ 44 h 45"/>
                <a:gd name="T38" fmla="*/ 13 w 24"/>
                <a:gd name="T39" fmla="*/ 28 h 45"/>
                <a:gd name="T40" fmla="*/ 15 w 24"/>
                <a:gd name="T41" fmla="*/ 28 h 45"/>
                <a:gd name="T42" fmla="*/ 14 w 24"/>
                <a:gd name="T43" fmla="*/ 24 h 45"/>
                <a:gd name="T44" fmla="*/ 13 w 24"/>
                <a:gd name="T45" fmla="*/ 24 h 45"/>
                <a:gd name="T46" fmla="*/ 12 w 24"/>
                <a:gd name="T47" fmla="*/ 24 h 45"/>
                <a:gd name="T48" fmla="*/ 7 w 24"/>
                <a:gd name="T49" fmla="*/ 21 h 45"/>
                <a:gd name="T50" fmla="*/ 5 w 24"/>
                <a:gd name="T51" fmla="*/ 10 h 45"/>
                <a:gd name="T52" fmla="*/ 9 w 24"/>
                <a:gd name="T53" fmla="*/ 4 h 45"/>
                <a:gd name="T54" fmla="*/ 9 w 24"/>
                <a:gd name="T55" fmla="*/ 4 h 45"/>
                <a:gd name="T56" fmla="*/ 14 w 24"/>
                <a:gd name="T57" fmla="*/ 8 h 45"/>
                <a:gd name="T58" fmla="*/ 15 w 24"/>
                <a:gd name="T59" fmla="*/ 13 h 45"/>
                <a:gd name="T60" fmla="*/ 20 w 24"/>
                <a:gd name="T61" fmla="*/ 15 h 45"/>
                <a:gd name="T62" fmla="*/ 18 w 24"/>
                <a:gd name="T63" fmla="*/ 7 h 45"/>
                <a:gd name="T64" fmla="*/ 8 w 24"/>
                <a:gd name="T65" fmla="*/ 0 h 45"/>
                <a:gd name="T66" fmla="*/ 8 w 24"/>
                <a:gd name="T67" fmla="*/ 1 h 45"/>
                <a:gd name="T68" fmla="*/ 1 w 24"/>
                <a:gd name="T69" fmla="*/ 11 h 45"/>
                <a:gd name="T70" fmla="*/ 3 w 24"/>
                <a:gd name="T71" fmla="*/ 21 h 45"/>
                <a:gd name="T72" fmla="*/ 13 w 24"/>
                <a:gd name="T73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45">
                  <a:moveTo>
                    <a:pt x="16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21" y="43"/>
                    <a:pt x="24" y="38"/>
                    <a:pt x="23" y="3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18"/>
                    <a:pt x="16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0" y="16"/>
                    <a:pt x="10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20"/>
                    <a:pt x="17" y="21"/>
                    <a:pt x="17" y="2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7"/>
                    <a:pt x="18" y="39"/>
                    <a:pt x="1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3" y="41"/>
                    <a:pt x="11" y="39"/>
                    <a:pt x="10" y="36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1"/>
                    <a:pt x="6" y="30"/>
                    <a:pt x="5" y="30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42"/>
                    <a:pt x="12" y="45"/>
                    <a:pt x="16" y="44"/>
                  </a:cubicBezTo>
                  <a:close/>
                  <a:moveTo>
                    <a:pt x="13" y="28"/>
                  </a:moveTo>
                  <a:cubicBezTo>
                    <a:pt x="14" y="28"/>
                    <a:pt x="14" y="28"/>
                    <a:pt x="15" y="28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5"/>
                    <a:pt x="8" y="23"/>
                    <a:pt x="7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7"/>
                    <a:pt x="6" y="5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6"/>
                    <a:pt x="14" y="8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3"/>
                    <a:pt x="18" y="14"/>
                    <a:pt x="20" y="15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3"/>
                    <a:pt x="13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6"/>
                    <a:pt x="1" y="1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6"/>
                    <a:pt x="9" y="29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11253030" y="3186158"/>
              <a:ext cx="293599" cy="295556"/>
            </a:xfrm>
            <a:custGeom>
              <a:avLst/>
              <a:gdLst>
                <a:gd name="T0" fmla="*/ 29 w 92"/>
                <a:gd name="T1" fmla="*/ 18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8 h 92"/>
                <a:gd name="T8" fmla="*/ 92 w 92"/>
                <a:gd name="T9" fmla="*/ 67 h 92"/>
                <a:gd name="T10" fmla="*/ 72 w 92"/>
                <a:gd name="T11" fmla="*/ 81 h 92"/>
                <a:gd name="T12" fmla="*/ 52 w 92"/>
                <a:gd name="T13" fmla="*/ 67 h 92"/>
                <a:gd name="T14" fmla="*/ 72 w 92"/>
                <a:gd name="T15" fmla="*/ 52 h 92"/>
                <a:gd name="T16" fmla="*/ 80 w 92"/>
                <a:gd name="T17" fmla="*/ 54 h 92"/>
                <a:gd name="T18" fmla="*/ 80 w 92"/>
                <a:gd name="T19" fmla="*/ 24 h 92"/>
                <a:gd name="T20" fmla="*/ 40 w 92"/>
                <a:gd name="T21" fmla="*/ 35 h 92"/>
                <a:gd name="T22" fmla="*/ 40 w 92"/>
                <a:gd name="T23" fmla="*/ 78 h 92"/>
                <a:gd name="T24" fmla="*/ 20 w 92"/>
                <a:gd name="T25" fmla="*/ 92 h 92"/>
                <a:gd name="T26" fmla="*/ 0 w 92"/>
                <a:gd name="T27" fmla="*/ 78 h 92"/>
                <a:gd name="T28" fmla="*/ 20 w 92"/>
                <a:gd name="T29" fmla="*/ 64 h 92"/>
                <a:gd name="T30" fmla="*/ 29 w 92"/>
                <a:gd name="T31" fmla="*/ 65 h 92"/>
                <a:gd name="T32" fmla="*/ 29 w 92"/>
                <a:gd name="T33" fmla="*/ 35 h 92"/>
                <a:gd name="T34" fmla="*/ 29 w 92"/>
                <a:gd name="T35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8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4"/>
                    <a:pt x="83" y="81"/>
                    <a:pt x="72" y="81"/>
                  </a:cubicBezTo>
                  <a:cubicBezTo>
                    <a:pt x="61" y="81"/>
                    <a:pt x="52" y="74"/>
                    <a:pt x="52" y="67"/>
                  </a:cubicBezTo>
                  <a:cubicBezTo>
                    <a:pt x="52" y="59"/>
                    <a:pt x="61" y="52"/>
                    <a:pt x="72" y="52"/>
                  </a:cubicBezTo>
                  <a:cubicBezTo>
                    <a:pt x="75" y="52"/>
                    <a:pt x="78" y="53"/>
                    <a:pt x="80" y="5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86"/>
                    <a:pt x="31" y="92"/>
                    <a:pt x="20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4"/>
                    <a:pt x="20" y="64"/>
                  </a:cubicBezTo>
                  <a:cubicBezTo>
                    <a:pt x="23" y="64"/>
                    <a:pt x="26" y="64"/>
                    <a:pt x="29" y="65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90"/>
            <p:cNvSpPr>
              <a:spLocks noEditPoints="1"/>
            </p:cNvSpPr>
            <p:nvPr/>
          </p:nvSpPr>
          <p:spPr bwMode="auto">
            <a:xfrm>
              <a:off x="11489868" y="2540239"/>
              <a:ext cx="207477" cy="291641"/>
            </a:xfrm>
            <a:custGeom>
              <a:avLst/>
              <a:gdLst>
                <a:gd name="T0" fmla="*/ 38 w 65"/>
                <a:gd name="T1" fmla="*/ 46 h 91"/>
                <a:gd name="T2" fmla="*/ 46 w 65"/>
                <a:gd name="T3" fmla="*/ 26 h 91"/>
                <a:gd name="T4" fmla="*/ 52 w 65"/>
                <a:gd name="T5" fmla="*/ 33 h 91"/>
                <a:gd name="T6" fmla="*/ 47 w 65"/>
                <a:gd name="T7" fmla="*/ 46 h 91"/>
                <a:gd name="T8" fmla="*/ 52 w 65"/>
                <a:gd name="T9" fmla="*/ 59 h 91"/>
                <a:gd name="T10" fmla="*/ 45 w 65"/>
                <a:gd name="T11" fmla="*/ 65 h 91"/>
                <a:gd name="T12" fmla="*/ 38 w 65"/>
                <a:gd name="T13" fmla="*/ 46 h 91"/>
                <a:gd name="T14" fmla="*/ 32 w 65"/>
                <a:gd name="T15" fmla="*/ 78 h 91"/>
                <a:gd name="T16" fmla="*/ 19 w 65"/>
                <a:gd name="T17" fmla="*/ 46 h 91"/>
                <a:gd name="T18" fmla="*/ 33 w 65"/>
                <a:gd name="T19" fmla="*/ 13 h 91"/>
                <a:gd name="T20" fmla="*/ 39 w 65"/>
                <a:gd name="T21" fmla="*/ 20 h 91"/>
                <a:gd name="T22" fmla="*/ 39 w 65"/>
                <a:gd name="T23" fmla="*/ 20 h 91"/>
                <a:gd name="T24" fmla="*/ 28 w 65"/>
                <a:gd name="T25" fmla="*/ 46 h 91"/>
                <a:gd name="T26" fmla="*/ 39 w 65"/>
                <a:gd name="T27" fmla="*/ 72 h 91"/>
                <a:gd name="T28" fmla="*/ 32 w 65"/>
                <a:gd name="T29" fmla="*/ 78 h 91"/>
                <a:gd name="T30" fmla="*/ 6 w 65"/>
                <a:gd name="T31" fmla="*/ 20 h 91"/>
                <a:gd name="T32" fmla="*/ 20 w 65"/>
                <a:gd name="T33" fmla="*/ 0 h 91"/>
                <a:gd name="T34" fmla="*/ 20 w 65"/>
                <a:gd name="T35" fmla="*/ 0 h 91"/>
                <a:gd name="T36" fmla="*/ 27 w 65"/>
                <a:gd name="T37" fmla="*/ 6 h 91"/>
                <a:gd name="T38" fmla="*/ 10 w 65"/>
                <a:gd name="T39" fmla="*/ 45 h 91"/>
                <a:gd name="T40" fmla="*/ 26 w 65"/>
                <a:gd name="T41" fmla="*/ 85 h 91"/>
                <a:gd name="T42" fmla="*/ 19 w 65"/>
                <a:gd name="T43" fmla="*/ 91 h 91"/>
                <a:gd name="T44" fmla="*/ 5 w 65"/>
                <a:gd name="T45" fmla="*/ 70 h 91"/>
                <a:gd name="T46" fmla="*/ 1 w 65"/>
                <a:gd name="T47" fmla="*/ 45 h 91"/>
                <a:gd name="T48" fmla="*/ 6 w 65"/>
                <a:gd name="T49" fmla="*/ 20 h 91"/>
                <a:gd name="T50" fmla="*/ 61 w 65"/>
                <a:gd name="T51" fmla="*/ 51 h 91"/>
                <a:gd name="T52" fmla="*/ 65 w 65"/>
                <a:gd name="T53" fmla="*/ 46 h 91"/>
                <a:gd name="T54" fmla="*/ 61 w 65"/>
                <a:gd name="T55" fmla="*/ 41 h 91"/>
                <a:gd name="T56" fmla="*/ 56 w 65"/>
                <a:gd name="T57" fmla="*/ 46 h 91"/>
                <a:gd name="T58" fmla="*/ 61 w 65"/>
                <a:gd name="T59" fmla="*/ 5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91">
                  <a:moveTo>
                    <a:pt x="38" y="46"/>
                  </a:moveTo>
                  <a:cubicBezTo>
                    <a:pt x="38" y="38"/>
                    <a:pt x="41" y="31"/>
                    <a:pt x="46" y="26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9" y="36"/>
                    <a:pt x="47" y="41"/>
                    <a:pt x="47" y="46"/>
                  </a:cubicBezTo>
                  <a:cubicBezTo>
                    <a:pt x="47" y="51"/>
                    <a:pt x="49" y="56"/>
                    <a:pt x="52" y="59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0" y="60"/>
                    <a:pt x="37" y="53"/>
                    <a:pt x="38" y="46"/>
                  </a:cubicBezTo>
                  <a:close/>
                  <a:moveTo>
                    <a:pt x="32" y="78"/>
                  </a:moveTo>
                  <a:cubicBezTo>
                    <a:pt x="24" y="69"/>
                    <a:pt x="19" y="58"/>
                    <a:pt x="19" y="46"/>
                  </a:cubicBezTo>
                  <a:cubicBezTo>
                    <a:pt x="19" y="33"/>
                    <a:pt x="24" y="22"/>
                    <a:pt x="33" y="13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2" y="27"/>
                    <a:pt x="28" y="36"/>
                    <a:pt x="28" y="46"/>
                  </a:cubicBezTo>
                  <a:cubicBezTo>
                    <a:pt x="28" y="55"/>
                    <a:pt x="32" y="65"/>
                    <a:pt x="39" y="72"/>
                  </a:cubicBezTo>
                  <a:lnTo>
                    <a:pt x="32" y="78"/>
                  </a:lnTo>
                  <a:close/>
                  <a:moveTo>
                    <a:pt x="6" y="20"/>
                  </a:moveTo>
                  <a:cubicBezTo>
                    <a:pt x="9" y="13"/>
                    <a:pt x="14" y="6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6" y="17"/>
                    <a:pt x="10" y="31"/>
                    <a:pt x="10" y="45"/>
                  </a:cubicBezTo>
                  <a:cubicBezTo>
                    <a:pt x="10" y="60"/>
                    <a:pt x="15" y="74"/>
                    <a:pt x="26" y="85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3" y="85"/>
                    <a:pt x="9" y="78"/>
                    <a:pt x="5" y="70"/>
                  </a:cubicBezTo>
                  <a:cubicBezTo>
                    <a:pt x="2" y="62"/>
                    <a:pt x="0" y="54"/>
                    <a:pt x="1" y="45"/>
                  </a:cubicBezTo>
                  <a:cubicBezTo>
                    <a:pt x="1" y="37"/>
                    <a:pt x="3" y="28"/>
                    <a:pt x="6" y="20"/>
                  </a:cubicBezTo>
                  <a:close/>
                  <a:moveTo>
                    <a:pt x="61" y="51"/>
                  </a:moveTo>
                  <a:cubicBezTo>
                    <a:pt x="63" y="51"/>
                    <a:pt x="65" y="49"/>
                    <a:pt x="65" y="46"/>
                  </a:cubicBezTo>
                  <a:cubicBezTo>
                    <a:pt x="65" y="44"/>
                    <a:pt x="63" y="41"/>
                    <a:pt x="61" y="41"/>
                  </a:cubicBezTo>
                  <a:cubicBezTo>
                    <a:pt x="58" y="41"/>
                    <a:pt x="56" y="43"/>
                    <a:pt x="56" y="46"/>
                  </a:cubicBezTo>
                  <a:cubicBezTo>
                    <a:pt x="56" y="49"/>
                    <a:pt x="58" y="51"/>
                    <a:pt x="61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Freeform 91"/>
            <p:cNvSpPr>
              <a:spLocks noEditPoints="1"/>
            </p:cNvSpPr>
            <p:nvPr/>
          </p:nvSpPr>
          <p:spPr bwMode="auto">
            <a:xfrm>
              <a:off x="11413531" y="2853412"/>
              <a:ext cx="201605" cy="201604"/>
            </a:xfrm>
            <a:custGeom>
              <a:avLst/>
              <a:gdLst>
                <a:gd name="T0" fmla="*/ 63 w 103"/>
                <a:gd name="T1" fmla="*/ 27 h 103"/>
                <a:gd name="T2" fmla="*/ 65 w 103"/>
                <a:gd name="T3" fmla="*/ 2 h 103"/>
                <a:gd name="T4" fmla="*/ 19 w 103"/>
                <a:gd name="T5" fmla="*/ 0 h 103"/>
                <a:gd name="T6" fmla="*/ 1 w 103"/>
                <a:gd name="T7" fmla="*/ 20 h 103"/>
                <a:gd name="T8" fmla="*/ 0 w 103"/>
                <a:gd name="T9" fmla="*/ 77 h 103"/>
                <a:gd name="T10" fmla="*/ 39 w 103"/>
                <a:gd name="T11" fmla="*/ 77 h 103"/>
                <a:gd name="T12" fmla="*/ 37 w 103"/>
                <a:gd name="T13" fmla="*/ 102 h 103"/>
                <a:gd name="T14" fmla="*/ 101 w 103"/>
                <a:gd name="T15" fmla="*/ 103 h 103"/>
                <a:gd name="T16" fmla="*/ 103 w 103"/>
                <a:gd name="T17" fmla="*/ 27 h 103"/>
                <a:gd name="T18" fmla="*/ 63 w 103"/>
                <a:gd name="T19" fmla="*/ 27 h 103"/>
                <a:gd name="T20" fmla="*/ 19 w 103"/>
                <a:gd name="T21" fmla="*/ 10 h 103"/>
                <a:gd name="T22" fmla="*/ 19 w 103"/>
                <a:gd name="T23" fmla="*/ 20 h 103"/>
                <a:gd name="T24" fmla="*/ 9 w 103"/>
                <a:gd name="T25" fmla="*/ 20 h 103"/>
                <a:gd name="T26" fmla="*/ 19 w 103"/>
                <a:gd name="T27" fmla="*/ 10 h 103"/>
                <a:gd name="T28" fmla="*/ 6 w 103"/>
                <a:gd name="T29" fmla="*/ 71 h 103"/>
                <a:gd name="T30" fmla="*/ 6 w 103"/>
                <a:gd name="T31" fmla="*/ 27 h 103"/>
                <a:gd name="T32" fmla="*/ 26 w 103"/>
                <a:gd name="T33" fmla="*/ 27 h 103"/>
                <a:gd name="T34" fmla="*/ 26 w 103"/>
                <a:gd name="T35" fmla="*/ 7 h 103"/>
                <a:gd name="T36" fmla="*/ 58 w 103"/>
                <a:gd name="T37" fmla="*/ 7 h 103"/>
                <a:gd name="T38" fmla="*/ 58 w 103"/>
                <a:gd name="T39" fmla="*/ 27 h 103"/>
                <a:gd name="T40" fmla="*/ 39 w 103"/>
                <a:gd name="T41" fmla="*/ 46 h 103"/>
                <a:gd name="T42" fmla="*/ 39 w 103"/>
                <a:gd name="T43" fmla="*/ 71 h 103"/>
                <a:gd name="T44" fmla="*/ 6 w 103"/>
                <a:gd name="T45" fmla="*/ 71 h 103"/>
                <a:gd name="T46" fmla="*/ 57 w 103"/>
                <a:gd name="T47" fmla="*/ 36 h 103"/>
                <a:gd name="T48" fmla="*/ 57 w 103"/>
                <a:gd name="T49" fmla="*/ 46 h 103"/>
                <a:gd name="T50" fmla="*/ 47 w 103"/>
                <a:gd name="T51" fmla="*/ 46 h 103"/>
                <a:gd name="T52" fmla="*/ 57 w 103"/>
                <a:gd name="T53" fmla="*/ 36 h 103"/>
                <a:gd name="T54" fmla="*/ 94 w 103"/>
                <a:gd name="T55" fmla="*/ 97 h 103"/>
                <a:gd name="T56" fmla="*/ 44 w 103"/>
                <a:gd name="T57" fmla="*/ 97 h 103"/>
                <a:gd name="T58" fmla="*/ 45 w 103"/>
                <a:gd name="T59" fmla="*/ 51 h 103"/>
                <a:gd name="T60" fmla="*/ 63 w 103"/>
                <a:gd name="T61" fmla="*/ 53 h 103"/>
                <a:gd name="T62" fmla="*/ 63 w 103"/>
                <a:gd name="T63" fmla="*/ 33 h 103"/>
                <a:gd name="T64" fmla="*/ 96 w 103"/>
                <a:gd name="T65" fmla="*/ 33 h 103"/>
                <a:gd name="T66" fmla="*/ 94 w 103"/>
                <a:gd name="T6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3" h="103">
                  <a:moveTo>
                    <a:pt x="63" y="27"/>
                  </a:moveTo>
                  <a:lnTo>
                    <a:pt x="65" y="2"/>
                  </a:lnTo>
                  <a:lnTo>
                    <a:pt x="19" y="0"/>
                  </a:lnTo>
                  <a:lnTo>
                    <a:pt x="1" y="20"/>
                  </a:lnTo>
                  <a:lnTo>
                    <a:pt x="0" y="77"/>
                  </a:lnTo>
                  <a:lnTo>
                    <a:pt x="39" y="77"/>
                  </a:lnTo>
                  <a:lnTo>
                    <a:pt x="37" y="102"/>
                  </a:lnTo>
                  <a:lnTo>
                    <a:pt x="101" y="103"/>
                  </a:lnTo>
                  <a:lnTo>
                    <a:pt x="103" y="27"/>
                  </a:lnTo>
                  <a:lnTo>
                    <a:pt x="63" y="27"/>
                  </a:lnTo>
                  <a:close/>
                  <a:moveTo>
                    <a:pt x="19" y="10"/>
                  </a:moveTo>
                  <a:lnTo>
                    <a:pt x="19" y="20"/>
                  </a:lnTo>
                  <a:lnTo>
                    <a:pt x="9" y="20"/>
                  </a:lnTo>
                  <a:lnTo>
                    <a:pt x="19" y="10"/>
                  </a:lnTo>
                  <a:close/>
                  <a:moveTo>
                    <a:pt x="6" y="71"/>
                  </a:moveTo>
                  <a:lnTo>
                    <a:pt x="6" y="27"/>
                  </a:lnTo>
                  <a:lnTo>
                    <a:pt x="26" y="27"/>
                  </a:lnTo>
                  <a:lnTo>
                    <a:pt x="26" y="7"/>
                  </a:lnTo>
                  <a:lnTo>
                    <a:pt x="58" y="7"/>
                  </a:lnTo>
                  <a:lnTo>
                    <a:pt x="58" y="27"/>
                  </a:lnTo>
                  <a:lnTo>
                    <a:pt x="39" y="46"/>
                  </a:lnTo>
                  <a:lnTo>
                    <a:pt x="39" y="71"/>
                  </a:lnTo>
                  <a:lnTo>
                    <a:pt x="6" y="71"/>
                  </a:lnTo>
                  <a:close/>
                  <a:moveTo>
                    <a:pt x="57" y="36"/>
                  </a:moveTo>
                  <a:lnTo>
                    <a:pt x="57" y="46"/>
                  </a:lnTo>
                  <a:lnTo>
                    <a:pt x="47" y="46"/>
                  </a:lnTo>
                  <a:lnTo>
                    <a:pt x="57" y="36"/>
                  </a:lnTo>
                  <a:close/>
                  <a:moveTo>
                    <a:pt x="94" y="97"/>
                  </a:moveTo>
                  <a:lnTo>
                    <a:pt x="44" y="97"/>
                  </a:lnTo>
                  <a:lnTo>
                    <a:pt x="45" y="51"/>
                  </a:lnTo>
                  <a:lnTo>
                    <a:pt x="63" y="53"/>
                  </a:lnTo>
                  <a:lnTo>
                    <a:pt x="63" y="33"/>
                  </a:lnTo>
                  <a:lnTo>
                    <a:pt x="96" y="33"/>
                  </a:lnTo>
                  <a:lnTo>
                    <a:pt x="9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92"/>
            <p:cNvSpPr>
              <a:spLocks noEditPoints="1"/>
            </p:cNvSpPr>
            <p:nvPr/>
          </p:nvSpPr>
          <p:spPr bwMode="auto">
            <a:xfrm>
              <a:off x="11153207" y="4299877"/>
              <a:ext cx="326874" cy="277941"/>
            </a:xfrm>
            <a:custGeom>
              <a:avLst/>
              <a:gdLst>
                <a:gd name="T0" fmla="*/ 76 w 102"/>
                <a:gd name="T1" fmla="*/ 1 h 87"/>
                <a:gd name="T2" fmla="*/ 7 w 102"/>
                <a:gd name="T3" fmla="*/ 22 h 87"/>
                <a:gd name="T4" fmla="*/ 1 w 102"/>
                <a:gd name="T5" fmla="*/ 32 h 87"/>
                <a:gd name="T6" fmla="*/ 15 w 102"/>
                <a:gd name="T7" fmla="*/ 80 h 87"/>
                <a:gd name="T8" fmla="*/ 26 w 102"/>
                <a:gd name="T9" fmla="*/ 86 h 87"/>
                <a:gd name="T10" fmla="*/ 95 w 102"/>
                <a:gd name="T11" fmla="*/ 65 h 87"/>
                <a:gd name="T12" fmla="*/ 101 w 102"/>
                <a:gd name="T13" fmla="*/ 55 h 87"/>
                <a:gd name="T14" fmla="*/ 87 w 102"/>
                <a:gd name="T15" fmla="*/ 7 h 87"/>
                <a:gd name="T16" fmla="*/ 76 w 102"/>
                <a:gd name="T17" fmla="*/ 1 h 87"/>
                <a:gd name="T18" fmla="*/ 8 w 102"/>
                <a:gd name="T19" fmla="*/ 27 h 87"/>
                <a:gd name="T20" fmla="*/ 78 w 102"/>
                <a:gd name="T21" fmla="*/ 7 h 87"/>
                <a:gd name="T22" fmla="*/ 81 w 102"/>
                <a:gd name="T23" fmla="*/ 8 h 87"/>
                <a:gd name="T24" fmla="*/ 84 w 102"/>
                <a:gd name="T25" fmla="*/ 17 h 87"/>
                <a:gd name="T26" fmla="*/ 9 w 102"/>
                <a:gd name="T27" fmla="*/ 38 h 87"/>
                <a:gd name="T28" fmla="*/ 7 w 102"/>
                <a:gd name="T29" fmla="*/ 30 h 87"/>
                <a:gd name="T30" fmla="*/ 8 w 102"/>
                <a:gd name="T31" fmla="*/ 27 h 87"/>
                <a:gd name="T32" fmla="*/ 94 w 102"/>
                <a:gd name="T33" fmla="*/ 60 h 87"/>
                <a:gd name="T34" fmla="*/ 24 w 102"/>
                <a:gd name="T35" fmla="*/ 80 h 87"/>
                <a:gd name="T36" fmla="*/ 21 w 102"/>
                <a:gd name="T37" fmla="*/ 78 h 87"/>
                <a:gd name="T38" fmla="*/ 14 w 102"/>
                <a:gd name="T39" fmla="*/ 54 h 87"/>
                <a:gd name="T40" fmla="*/ 88 w 102"/>
                <a:gd name="T41" fmla="*/ 33 h 87"/>
                <a:gd name="T42" fmla="*/ 95 w 102"/>
                <a:gd name="T43" fmla="*/ 57 h 87"/>
                <a:gd name="T44" fmla="*/ 94 w 102"/>
                <a:gd name="T45" fmla="*/ 60 h 87"/>
                <a:gd name="T46" fmla="*/ 22 w 102"/>
                <a:gd name="T47" fmla="*/ 64 h 87"/>
                <a:gd name="T48" fmla="*/ 27 w 102"/>
                <a:gd name="T49" fmla="*/ 62 h 87"/>
                <a:gd name="T50" fmla="*/ 31 w 102"/>
                <a:gd name="T51" fmla="*/ 73 h 87"/>
                <a:gd name="T52" fmla="*/ 25 w 102"/>
                <a:gd name="T53" fmla="*/ 74 h 87"/>
                <a:gd name="T54" fmla="*/ 22 w 102"/>
                <a:gd name="T55" fmla="*/ 64 h 87"/>
                <a:gd name="T56" fmla="*/ 33 w 102"/>
                <a:gd name="T57" fmla="*/ 60 h 87"/>
                <a:gd name="T58" fmla="*/ 38 w 102"/>
                <a:gd name="T59" fmla="*/ 59 h 87"/>
                <a:gd name="T60" fmla="*/ 41 w 102"/>
                <a:gd name="T61" fmla="*/ 70 h 87"/>
                <a:gd name="T62" fmla="*/ 36 w 102"/>
                <a:gd name="T63" fmla="*/ 71 h 87"/>
                <a:gd name="T64" fmla="*/ 33 w 102"/>
                <a:gd name="T65" fmla="*/ 60 h 87"/>
                <a:gd name="T66" fmla="*/ 43 w 102"/>
                <a:gd name="T67" fmla="*/ 57 h 87"/>
                <a:gd name="T68" fmla="*/ 49 w 102"/>
                <a:gd name="T69" fmla="*/ 56 h 87"/>
                <a:gd name="T70" fmla="*/ 52 w 102"/>
                <a:gd name="T71" fmla="*/ 66 h 87"/>
                <a:gd name="T72" fmla="*/ 47 w 102"/>
                <a:gd name="T73" fmla="*/ 68 h 87"/>
                <a:gd name="T74" fmla="*/ 43 w 102"/>
                <a:gd name="T75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87">
                  <a:moveTo>
                    <a:pt x="76" y="1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2" y="23"/>
                    <a:pt x="0" y="28"/>
                    <a:pt x="1" y="3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7" y="84"/>
                    <a:pt x="21" y="87"/>
                    <a:pt x="26" y="86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00" y="64"/>
                    <a:pt x="102" y="59"/>
                    <a:pt x="101" y="55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5" y="3"/>
                    <a:pt x="81" y="0"/>
                    <a:pt x="76" y="1"/>
                  </a:cubicBezTo>
                  <a:close/>
                  <a:moveTo>
                    <a:pt x="8" y="27"/>
                  </a:moveTo>
                  <a:cubicBezTo>
                    <a:pt x="78" y="7"/>
                    <a:pt x="78" y="7"/>
                    <a:pt x="78" y="7"/>
                  </a:cubicBezTo>
                  <a:cubicBezTo>
                    <a:pt x="79" y="6"/>
                    <a:pt x="81" y="7"/>
                    <a:pt x="81" y="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29"/>
                    <a:pt x="7" y="27"/>
                    <a:pt x="8" y="27"/>
                  </a:cubicBezTo>
                  <a:close/>
                  <a:moveTo>
                    <a:pt x="94" y="6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1" y="80"/>
                    <a:pt x="21" y="78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8"/>
                    <a:pt x="95" y="60"/>
                    <a:pt x="94" y="60"/>
                  </a:cubicBezTo>
                  <a:close/>
                  <a:moveTo>
                    <a:pt x="22" y="64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25" y="74"/>
                    <a:pt x="25" y="74"/>
                    <a:pt x="25" y="74"/>
                  </a:cubicBezTo>
                  <a:lnTo>
                    <a:pt x="22" y="64"/>
                  </a:lnTo>
                  <a:close/>
                  <a:moveTo>
                    <a:pt x="33" y="60"/>
                  </a:moveTo>
                  <a:cubicBezTo>
                    <a:pt x="38" y="59"/>
                    <a:pt x="38" y="59"/>
                    <a:pt x="38" y="59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36" y="71"/>
                    <a:pt x="36" y="71"/>
                    <a:pt x="36" y="71"/>
                  </a:cubicBezTo>
                  <a:lnTo>
                    <a:pt x="33" y="60"/>
                  </a:lnTo>
                  <a:close/>
                  <a:moveTo>
                    <a:pt x="43" y="57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7" y="68"/>
                    <a:pt x="47" y="68"/>
                    <a:pt x="47" y="68"/>
                  </a:cubicBezTo>
                  <a:lnTo>
                    <a:pt x="43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11274562" y="2275999"/>
              <a:ext cx="295557" cy="305343"/>
            </a:xfrm>
            <a:custGeom>
              <a:avLst/>
              <a:gdLst>
                <a:gd name="T0" fmla="*/ 65 w 92"/>
                <a:gd name="T1" fmla="*/ 96 h 96"/>
                <a:gd name="T2" fmla="*/ 36 w 92"/>
                <a:gd name="T3" fmla="*/ 49 h 96"/>
                <a:gd name="T4" fmla="*/ 36 w 92"/>
                <a:gd name="T5" fmla="*/ 72 h 96"/>
                <a:gd name="T6" fmla="*/ 0 w 92"/>
                <a:gd name="T7" fmla="*/ 36 h 96"/>
                <a:gd name="T8" fmla="*/ 36 w 92"/>
                <a:gd name="T9" fmla="*/ 0 h 96"/>
                <a:gd name="T10" fmla="*/ 36 w 92"/>
                <a:gd name="T11" fmla="*/ 24 h 96"/>
                <a:gd name="T12" fmla="*/ 65 w 9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6">
                  <a:moveTo>
                    <a:pt x="65" y="96"/>
                  </a:moveTo>
                  <a:cubicBezTo>
                    <a:pt x="76" y="77"/>
                    <a:pt x="78" y="48"/>
                    <a:pt x="36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86" y="22"/>
                    <a:pt x="92" y="68"/>
                    <a:pt x="65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auto">
            <a:xfrm>
              <a:off x="11188439" y="2508922"/>
              <a:ext cx="275984" cy="195733"/>
            </a:xfrm>
            <a:custGeom>
              <a:avLst/>
              <a:gdLst>
                <a:gd name="T0" fmla="*/ 70 w 86"/>
                <a:gd name="T1" fmla="*/ 58 h 61"/>
                <a:gd name="T2" fmla="*/ 75 w 86"/>
                <a:gd name="T3" fmla="*/ 49 h 61"/>
                <a:gd name="T4" fmla="*/ 80 w 86"/>
                <a:gd name="T5" fmla="*/ 41 h 61"/>
                <a:gd name="T6" fmla="*/ 85 w 86"/>
                <a:gd name="T7" fmla="*/ 32 h 61"/>
                <a:gd name="T8" fmla="*/ 83 w 86"/>
                <a:gd name="T9" fmla="*/ 25 h 61"/>
                <a:gd name="T10" fmla="*/ 65 w 86"/>
                <a:gd name="T11" fmla="*/ 9 h 61"/>
                <a:gd name="T12" fmla="*/ 58 w 86"/>
                <a:gd name="T13" fmla="*/ 9 h 61"/>
                <a:gd name="T14" fmla="*/ 50 w 86"/>
                <a:gd name="T15" fmla="*/ 17 h 61"/>
                <a:gd name="T16" fmla="*/ 49 w 86"/>
                <a:gd name="T17" fmla="*/ 18 h 61"/>
                <a:gd name="T18" fmla="*/ 17 w 86"/>
                <a:gd name="T19" fmla="*/ 0 h 61"/>
                <a:gd name="T20" fmla="*/ 0 w 86"/>
                <a:gd name="T21" fmla="*/ 3 h 61"/>
                <a:gd name="T22" fmla="*/ 4 w 86"/>
                <a:gd name="T23" fmla="*/ 16 h 61"/>
                <a:gd name="T24" fmla="*/ 9 w 86"/>
                <a:gd name="T25" fmla="*/ 15 h 61"/>
                <a:gd name="T26" fmla="*/ 11 w 86"/>
                <a:gd name="T27" fmla="*/ 24 h 61"/>
                <a:gd name="T28" fmla="*/ 20 w 86"/>
                <a:gd name="T29" fmla="*/ 21 h 61"/>
                <a:gd name="T30" fmla="*/ 23 w 86"/>
                <a:gd name="T31" fmla="*/ 30 h 61"/>
                <a:gd name="T32" fmla="*/ 32 w 86"/>
                <a:gd name="T33" fmla="*/ 27 h 61"/>
                <a:gd name="T34" fmla="*/ 35 w 86"/>
                <a:gd name="T35" fmla="*/ 36 h 61"/>
                <a:gd name="T36" fmla="*/ 39 w 86"/>
                <a:gd name="T37" fmla="*/ 35 h 61"/>
                <a:gd name="T38" fmla="*/ 39 w 86"/>
                <a:gd name="T39" fmla="*/ 36 h 61"/>
                <a:gd name="T40" fmla="*/ 37 w 86"/>
                <a:gd name="T41" fmla="*/ 47 h 61"/>
                <a:gd name="T42" fmla="*/ 41 w 86"/>
                <a:gd name="T43" fmla="*/ 53 h 61"/>
                <a:gd name="T44" fmla="*/ 64 w 86"/>
                <a:gd name="T45" fmla="*/ 61 h 61"/>
                <a:gd name="T46" fmla="*/ 70 w 86"/>
                <a:gd name="T47" fmla="*/ 58 h 61"/>
                <a:gd name="T48" fmla="*/ 15 w 86"/>
                <a:gd name="T49" fmla="*/ 10 h 61"/>
                <a:gd name="T50" fmla="*/ 18 w 86"/>
                <a:gd name="T51" fmla="*/ 6 h 61"/>
                <a:gd name="T52" fmla="*/ 46 w 86"/>
                <a:gd name="T53" fmla="*/ 21 h 61"/>
                <a:gd name="T54" fmla="*/ 43 w 86"/>
                <a:gd name="T55" fmla="*/ 25 h 61"/>
                <a:gd name="T56" fmla="*/ 15 w 86"/>
                <a:gd name="T57" fmla="*/ 10 h 61"/>
                <a:gd name="T58" fmla="*/ 61 w 86"/>
                <a:gd name="T59" fmla="*/ 54 h 61"/>
                <a:gd name="T60" fmla="*/ 57 w 86"/>
                <a:gd name="T61" fmla="*/ 52 h 61"/>
                <a:gd name="T62" fmla="*/ 56 w 86"/>
                <a:gd name="T63" fmla="*/ 49 h 61"/>
                <a:gd name="T64" fmla="*/ 69 w 86"/>
                <a:gd name="T65" fmla="*/ 24 h 61"/>
                <a:gd name="T66" fmla="*/ 72 w 86"/>
                <a:gd name="T67" fmla="*/ 23 h 61"/>
                <a:gd name="T68" fmla="*/ 77 w 86"/>
                <a:gd name="T69" fmla="*/ 26 h 61"/>
                <a:gd name="T70" fmla="*/ 77 w 86"/>
                <a:gd name="T71" fmla="*/ 29 h 61"/>
                <a:gd name="T72" fmla="*/ 64 w 86"/>
                <a:gd name="T73" fmla="*/ 53 h 61"/>
                <a:gd name="T74" fmla="*/ 61 w 86"/>
                <a:gd name="T75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61">
                  <a:moveTo>
                    <a:pt x="70" y="58"/>
                  </a:moveTo>
                  <a:cubicBezTo>
                    <a:pt x="75" y="49"/>
                    <a:pt x="75" y="49"/>
                    <a:pt x="75" y="49"/>
                  </a:cubicBezTo>
                  <a:cubicBezTo>
                    <a:pt x="77" y="47"/>
                    <a:pt x="79" y="43"/>
                    <a:pt x="80" y="4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29"/>
                    <a:pt x="85" y="26"/>
                    <a:pt x="83" y="25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7"/>
                    <a:pt x="60" y="8"/>
                    <a:pt x="58" y="9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8"/>
                    <a:pt x="49" y="1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50"/>
                    <a:pt x="38" y="53"/>
                    <a:pt x="41" y="53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6" y="61"/>
                    <a:pt x="69" y="60"/>
                    <a:pt x="70" y="58"/>
                  </a:cubicBezTo>
                  <a:close/>
                  <a:moveTo>
                    <a:pt x="15" y="10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5"/>
                    <a:pt x="43" y="25"/>
                    <a:pt x="43" y="25"/>
                  </a:cubicBezTo>
                  <a:lnTo>
                    <a:pt x="15" y="10"/>
                  </a:lnTo>
                  <a:close/>
                  <a:moveTo>
                    <a:pt x="61" y="54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6" y="51"/>
                    <a:pt x="55" y="50"/>
                    <a:pt x="56" y="49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1" y="23"/>
                    <a:pt x="72" y="23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8" y="26"/>
                    <a:pt x="78" y="28"/>
                    <a:pt x="77" y="2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4"/>
                    <a:pt x="62" y="55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Freeform 95"/>
            <p:cNvSpPr>
              <a:spLocks noEditPoints="1"/>
            </p:cNvSpPr>
            <p:nvPr/>
          </p:nvSpPr>
          <p:spPr bwMode="auto">
            <a:xfrm>
              <a:off x="10996621" y="4129590"/>
              <a:ext cx="221179" cy="191818"/>
            </a:xfrm>
            <a:custGeom>
              <a:avLst/>
              <a:gdLst>
                <a:gd name="T0" fmla="*/ 56 w 69"/>
                <a:gd name="T1" fmla="*/ 0 h 60"/>
                <a:gd name="T2" fmla="*/ 13 w 69"/>
                <a:gd name="T3" fmla="*/ 0 h 60"/>
                <a:gd name="T4" fmla="*/ 0 w 69"/>
                <a:gd name="T5" fmla="*/ 13 h 60"/>
                <a:gd name="T6" fmla="*/ 0 w 69"/>
                <a:gd name="T7" fmla="*/ 58 h 60"/>
                <a:gd name="T8" fmla="*/ 2 w 69"/>
                <a:gd name="T9" fmla="*/ 60 h 60"/>
                <a:gd name="T10" fmla="*/ 66 w 69"/>
                <a:gd name="T11" fmla="*/ 60 h 60"/>
                <a:gd name="T12" fmla="*/ 69 w 69"/>
                <a:gd name="T13" fmla="*/ 58 h 60"/>
                <a:gd name="T14" fmla="*/ 69 w 69"/>
                <a:gd name="T15" fmla="*/ 13 h 60"/>
                <a:gd name="T16" fmla="*/ 56 w 69"/>
                <a:gd name="T17" fmla="*/ 0 h 60"/>
                <a:gd name="T18" fmla="*/ 34 w 69"/>
                <a:gd name="T19" fmla="*/ 51 h 60"/>
                <a:gd name="T20" fmla="*/ 13 w 69"/>
                <a:gd name="T21" fmla="*/ 34 h 60"/>
                <a:gd name="T22" fmla="*/ 26 w 69"/>
                <a:gd name="T23" fmla="*/ 34 h 60"/>
                <a:gd name="T24" fmla="*/ 26 w 69"/>
                <a:gd name="T25" fmla="*/ 21 h 60"/>
                <a:gd name="T26" fmla="*/ 43 w 69"/>
                <a:gd name="T27" fmla="*/ 21 h 60"/>
                <a:gd name="T28" fmla="*/ 43 w 69"/>
                <a:gd name="T29" fmla="*/ 34 h 60"/>
                <a:gd name="T30" fmla="*/ 56 w 69"/>
                <a:gd name="T31" fmla="*/ 34 h 60"/>
                <a:gd name="T32" fmla="*/ 34 w 69"/>
                <a:gd name="T33" fmla="*/ 51 h 60"/>
                <a:gd name="T34" fmla="*/ 10 w 69"/>
                <a:gd name="T35" fmla="*/ 9 h 60"/>
                <a:gd name="T36" fmla="*/ 15 w 69"/>
                <a:gd name="T37" fmla="*/ 4 h 60"/>
                <a:gd name="T38" fmla="*/ 54 w 69"/>
                <a:gd name="T39" fmla="*/ 4 h 60"/>
                <a:gd name="T40" fmla="*/ 58 w 69"/>
                <a:gd name="T41" fmla="*/ 9 h 60"/>
                <a:gd name="T42" fmla="*/ 10 w 69"/>
                <a:gd name="T43" fmla="*/ 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60">
                  <a:moveTo>
                    <a:pt x="5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0"/>
                    <a:pt x="69" y="59"/>
                    <a:pt x="69" y="58"/>
                  </a:cubicBezTo>
                  <a:cubicBezTo>
                    <a:pt x="69" y="13"/>
                    <a:pt x="69" y="13"/>
                    <a:pt x="69" y="13"/>
                  </a:cubicBezTo>
                  <a:lnTo>
                    <a:pt x="56" y="0"/>
                  </a:lnTo>
                  <a:close/>
                  <a:moveTo>
                    <a:pt x="34" y="51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56" y="34"/>
                    <a:pt x="56" y="34"/>
                    <a:pt x="56" y="34"/>
                  </a:cubicBezTo>
                  <a:lnTo>
                    <a:pt x="34" y="51"/>
                  </a:lnTo>
                  <a:close/>
                  <a:moveTo>
                    <a:pt x="10" y="9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9"/>
                    <a:pt x="58" y="9"/>
                    <a:pt x="58" y="9"/>
                  </a:cubicBezTo>
                  <a:lnTo>
                    <a:pt x="1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96"/>
            <p:cNvSpPr>
              <a:spLocks noEditPoints="1"/>
            </p:cNvSpPr>
            <p:nvPr/>
          </p:nvSpPr>
          <p:spPr bwMode="auto">
            <a:xfrm>
              <a:off x="11303921" y="2003931"/>
              <a:ext cx="182032" cy="248580"/>
            </a:xfrm>
            <a:custGeom>
              <a:avLst/>
              <a:gdLst>
                <a:gd name="T0" fmla="*/ 57 w 57"/>
                <a:gd name="T1" fmla="*/ 48 h 78"/>
                <a:gd name="T2" fmla="*/ 57 w 57"/>
                <a:gd name="T3" fmla="*/ 48 h 78"/>
                <a:gd name="T4" fmla="*/ 57 w 57"/>
                <a:gd name="T5" fmla="*/ 48 h 78"/>
                <a:gd name="T6" fmla="*/ 28 w 57"/>
                <a:gd name="T7" fmla="*/ 0 h 78"/>
                <a:gd name="T8" fmla="*/ 0 w 57"/>
                <a:gd name="T9" fmla="*/ 48 h 78"/>
                <a:gd name="T10" fmla="*/ 0 w 57"/>
                <a:gd name="T11" fmla="*/ 48 h 78"/>
                <a:gd name="T12" fmla="*/ 0 w 57"/>
                <a:gd name="T13" fmla="*/ 48 h 78"/>
                <a:gd name="T14" fmla="*/ 0 w 57"/>
                <a:gd name="T15" fmla="*/ 49 h 78"/>
                <a:gd name="T16" fmla="*/ 0 w 57"/>
                <a:gd name="T17" fmla="*/ 49 h 78"/>
                <a:gd name="T18" fmla="*/ 0 w 57"/>
                <a:gd name="T19" fmla="*/ 49 h 78"/>
                <a:gd name="T20" fmla="*/ 28 w 57"/>
                <a:gd name="T21" fmla="*/ 78 h 78"/>
                <a:gd name="T22" fmla="*/ 57 w 57"/>
                <a:gd name="T23" fmla="*/ 49 h 78"/>
                <a:gd name="T24" fmla="*/ 57 w 57"/>
                <a:gd name="T25" fmla="*/ 49 h 78"/>
                <a:gd name="T26" fmla="*/ 57 w 57"/>
                <a:gd name="T27" fmla="*/ 49 h 78"/>
                <a:gd name="T28" fmla="*/ 57 w 57"/>
                <a:gd name="T29" fmla="*/ 48 h 78"/>
                <a:gd name="T30" fmla="*/ 48 w 57"/>
                <a:gd name="T31" fmla="*/ 49 h 78"/>
                <a:gd name="T32" fmla="*/ 48 w 57"/>
                <a:gd name="T33" fmla="*/ 49 h 78"/>
                <a:gd name="T34" fmla="*/ 42 w 57"/>
                <a:gd name="T35" fmla="*/ 62 h 78"/>
                <a:gd name="T36" fmla="*/ 28 w 57"/>
                <a:gd name="T37" fmla="*/ 68 h 78"/>
                <a:gd name="T38" fmla="*/ 26 w 57"/>
                <a:gd name="T39" fmla="*/ 68 h 78"/>
                <a:gd name="T40" fmla="*/ 43 w 57"/>
                <a:gd name="T41" fmla="*/ 37 h 78"/>
                <a:gd name="T42" fmla="*/ 43 w 57"/>
                <a:gd name="T43" fmla="*/ 33 h 78"/>
                <a:gd name="T44" fmla="*/ 48 w 57"/>
                <a:gd name="T45" fmla="*/ 48 h 78"/>
                <a:gd name="T46" fmla="*/ 48 w 57"/>
                <a:gd name="T47" fmla="*/ 48 h 78"/>
                <a:gd name="T48" fmla="*/ 48 w 57"/>
                <a:gd name="T49" fmla="*/ 48 h 78"/>
                <a:gd name="T50" fmla="*/ 48 w 57"/>
                <a:gd name="T51" fmla="*/ 48 h 78"/>
                <a:gd name="T52" fmla="*/ 48 w 57"/>
                <a:gd name="T53" fmla="*/ 49 h 78"/>
                <a:gd name="T54" fmla="*/ 48 w 57"/>
                <a:gd name="T55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78"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24"/>
                    <a:pt x="28" y="0"/>
                    <a:pt x="28" y="0"/>
                  </a:cubicBezTo>
                  <a:cubicBezTo>
                    <a:pt x="28" y="0"/>
                    <a:pt x="0" y="24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5"/>
                    <a:pt x="13" y="78"/>
                    <a:pt x="28" y="78"/>
                  </a:cubicBezTo>
                  <a:cubicBezTo>
                    <a:pt x="44" y="78"/>
                    <a:pt x="57" y="65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8"/>
                    <a:pt x="57" y="48"/>
                    <a:pt x="57" y="48"/>
                  </a:cubicBezTo>
                  <a:close/>
                  <a:moveTo>
                    <a:pt x="48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48" y="54"/>
                    <a:pt x="46" y="59"/>
                    <a:pt x="42" y="62"/>
                  </a:cubicBezTo>
                  <a:cubicBezTo>
                    <a:pt x="38" y="66"/>
                    <a:pt x="34" y="68"/>
                    <a:pt x="28" y="68"/>
                  </a:cubicBezTo>
                  <a:cubicBezTo>
                    <a:pt x="28" y="68"/>
                    <a:pt x="27" y="68"/>
                    <a:pt x="26" y="68"/>
                  </a:cubicBezTo>
                  <a:cubicBezTo>
                    <a:pt x="36" y="61"/>
                    <a:pt x="43" y="50"/>
                    <a:pt x="43" y="37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6" y="38"/>
                    <a:pt x="48" y="43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97"/>
            <p:cNvSpPr>
              <a:spLocks noEditPoints="1"/>
            </p:cNvSpPr>
            <p:nvPr/>
          </p:nvSpPr>
          <p:spPr bwMode="auto">
            <a:xfrm>
              <a:off x="11108188" y="1823857"/>
              <a:ext cx="285770" cy="272068"/>
            </a:xfrm>
            <a:custGeom>
              <a:avLst/>
              <a:gdLst>
                <a:gd name="T0" fmla="*/ 52 w 89"/>
                <a:gd name="T1" fmla="*/ 3 h 85"/>
                <a:gd name="T2" fmla="*/ 4 w 89"/>
                <a:gd name="T3" fmla="*/ 36 h 85"/>
                <a:gd name="T4" fmla="*/ 3 w 89"/>
                <a:gd name="T5" fmla="*/ 45 h 85"/>
                <a:gd name="T6" fmla="*/ 28 w 89"/>
                <a:gd name="T7" fmla="*/ 82 h 85"/>
                <a:gd name="T8" fmla="*/ 37 w 89"/>
                <a:gd name="T9" fmla="*/ 83 h 85"/>
                <a:gd name="T10" fmla="*/ 85 w 89"/>
                <a:gd name="T11" fmla="*/ 50 h 85"/>
                <a:gd name="T12" fmla="*/ 87 w 89"/>
                <a:gd name="T13" fmla="*/ 41 h 85"/>
                <a:gd name="T14" fmla="*/ 61 w 89"/>
                <a:gd name="T15" fmla="*/ 4 h 85"/>
                <a:gd name="T16" fmla="*/ 52 w 89"/>
                <a:gd name="T17" fmla="*/ 3 h 85"/>
                <a:gd name="T18" fmla="*/ 38 w 89"/>
                <a:gd name="T19" fmla="*/ 48 h 85"/>
                <a:gd name="T20" fmla="*/ 31 w 89"/>
                <a:gd name="T21" fmla="*/ 71 h 85"/>
                <a:gd name="T22" fmla="*/ 11 w 89"/>
                <a:gd name="T23" fmla="*/ 42 h 85"/>
                <a:gd name="T24" fmla="*/ 38 w 89"/>
                <a:gd name="T25" fmla="*/ 48 h 85"/>
                <a:gd name="T26" fmla="*/ 14 w 89"/>
                <a:gd name="T27" fmla="*/ 40 h 85"/>
                <a:gd name="T28" fmla="*/ 52 w 89"/>
                <a:gd name="T29" fmla="*/ 13 h 85"/>
                <a:gd name="T30" fmla="*/ 43 w 89"/>
                <a:gd name="T31" fmla="*/ 41 h 85"/>
                <a:gd name="T32" fmla="*/ 14 w 89"/>
                <a:gd name="T33" fmla="*/ 40 h 85"/>
                <a:gd name="T34" fmla="*/ 39 w 89"/>
                <a:gd name="T35" fmla="*/ 48 h 85"/>
                <a:gd name="T36" fmla="*/ 50 w 89"/>
                <a:gd name="T37" fmla="*/ 50 h 85"/>
                <a:gd name="T38" fmla="*/ 51 w 89"/>
                <a:gd name="T39" fmla="*/ 40 h 85"/>
                <a:gd name="T40" fmla="*/ 74 w 89"/>
                <a:gd name="T41" fmla="*/ 47 h 85"/>
                <a:gd name="T42" fmla="*/ 38 w 89"/>
                <a:gd name="T43" fmla="*/ 72 h 85"/>
                <a:gd name="T44" fmla="*/ 39 w 89"/>
                <a:gd name="T45" fmla="*/ 48 h 85"/>
                <a:gd name="T46" fmla="*/ 51 w 89"/>
                <a:gd name="T47" fmla="*/ 39 h 85"/>
                <a:gd name="T48" fmla="*/ 55 w 89"/>
                <a:gd name="T49" fmla="*/ 11 h 85"/>
                <a:gd name="T50" fmla="*/ 75 w 89"/>
                <a:gd name="T51" fmla="*/ 40 h 85"/>
                <a:gd name="T52" fmla="*/ 51 w 89"/>
                <a:gd name="T53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85">
                  <a:moveTo>
                    <a:pt x="52" y="3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1" y="38"/>
                    <a:pt x="0" y="42"/>
                    <a:pt x="3" y="45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5"/>
                    <a:pt x="34" y="85"/>
                    <a:pt x="37" y="83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8" y="48"/>
                    <a:pt x="89" y="44"/>
                    <a:pt x="87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1"/>
                    <a:pt x="55" y="0"/>
                    <a:pt x="52" y="3"/>
                  </a:cubicBezTo>
                  <a:close/>
                  <a:moveTo>
                    <a:pt x="38" y="48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38" y="48"/>
                  </a:lnTo>
                  <a:close/>
                  <a:moveTo>
                    <a:pt x="14" y="40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14" y="40"/>
                  </a:lnTo>
                  <a:close/>
                  <a:moveTo>
                    <a:pt x="39" y="48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9" y="48"/>
                  </a:lnTo>
                  <a:close/>
                  <a:moveTo>
                    <a:pt x="51" y="39"/>
                  </a:moveTo>
                  <a:cubicBezTo>
                    <a:pt x="55" y="11"/>
                    <a:pt x="55" y="11"/>
                    <a:pt x="55" y="11"/>
                  </a:cubicBezTo>
                  <a:cubicBezTo>
                    <a:pt x="75" y="40"/>
                    <a:pt x="75" y="40"/>
                    <a:pt x="75" y="40"/>
                  </a:cubicBezTo>
                  <a:lnTo>
                    <a:pt x="51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Freeform 98"/>
            <p:cNvSpPr>
              <a:spLocks noEditPoints="1"/>
            </p:cNvSpPr>
            <p:nvPr/>
          </p:nvSpPr>
          <p:spPr bwMode="auto">
            <a:xfrm>
              <a:off x="10996621" y="1667271"/>
              <a:ext cx="217264" cy="221178"/>
            </a:xfrm>
            <a:custGeom>
              <a:avLst/>
              <a:gdLst>
                <a:gd name="T0" fmla="*/ 34 w 68"/>
                <a:gd name="T1" fmla="*/ 0 h 69"/>
                <a:gd name="T2" fmla="*/ 0 w 68"/>
                <a:gd name="T3" fmla="*/ 35 h 69"/>
                <a:gd name="T4" fmla="*/ 34 w 68"/>
                <a:gd name="T5" fmla="*/ 69 h 69"/>
                <a:gd name="T6" fmla="*/ 68 w 68"/>
                <a:gd name="T7" fmla="*/ 35 h 69"/>
                <a:gd name="T8" fmla="*/ 34 w 68"/>
                <a:gd name="T9" fmla="*/ 0 h 69"/>
                <a:gd name="T10" fmla="*/ 34 w 68"/>
                <a:gd name="T11" fmla="*/ 62 h 69"/>
                <a:gd name="T12" fmla="*/ 7 w 68"/>
                <a:gd name="T13" fmla="*/ 35 h 69"/>
                <a:gd name="T14" fmla="*/ 34 w 68"/>
                <a:gd name="T15" fmla="*/ 7 h 69"/>
                <a:gd name="T16" fmla="*/ 62 w 68"/>
                <a:gd name="T17" fmla="*/ 35 h 69"/>
                <a:gd name="T18" fmla="*/ 34 w 68"/>
                <a:gd name="T19" fmla="*/ 62 h 69"/>
                <a:gd name="T20" fmla="*/ 22 w 68"/>
                <a:gd name="T21" fmla="*/ 24 h 69"/>
                <a:gd name="T22" fmla="*/ 36 w 68"/>
                <a:gd name="T23" fmla="*/ 35 h 69"/>
                <a:gd name="T24" fmla="*/ 22 w 68"/>
                <a:gd name="T25" fmla="*/ 45 h 69"/>
                <a:gd name="T26" fmla="*/ 22 w 68"/>
                <a:gd name="T27" fmla="*/ 24 h 69"/>
                <a:gd name="T28" fmla="*/ 39 w 68"/>
                <a:gd name="T29" fmla="*/ 24 h 69"/>
                <a:gd name="T30" fmla="*/ 54 w 68"/>
                <a:gd name="T31" fmla="*/ 35 h 69"/>
                <a:gd name="T32" fmla="*/ 39 w 68"/>
                <a:gd name="T33" fmla="*/ 45 h 69"/>
                <a:gd name="T34" fmla="*/ 39 w 68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cubicBezTo>
                    <a:pt x="15" y="0"/>
                    <a:pt x="0" y="16"/>
                    <a:pt x="0" y="35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8" y="53"/>
                    <a:pt x="68" y="35"/>
                  </a:cubicBezTo>
                  <a:cubicBezTo>
                    <a:pt x="68" y="16"/>
                    <a:pt x="53" y="0"/>
                    <a:pt x="34" y="0"/>
                  </a:cubicBezTo>
                  <a:close/>
                  <a:moveTo>
                    <a:pt x="34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4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4" y="62"/>
                  </a:cubicBezTo>
                  <a:close/>
                  <a:moveTo>
                    <a:pt x="22" y="24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Freeform 99"/>
            <p:cNvSpPr>
              <a:spLocks noEditPoints="1"/>
            </p:cNvSpPr>
            <p:nvPr/>
          </p:nvSpPr>
          <p:spPr bwMode="auto">
            <a:xfrm>
              <a:off x="11096444" y="2135072"/>
              <a:ext cx="172245" cy="197690"/>
            </a:xfrm>
            <a:custGeom>
              <a:avLst/>
              <a:gdLst>
                <a:gd name="T0" fmla="*/ 50 w 54"/>
                <a:gd name="T1" fmla="*/ 12 h 62"/>
                <a:gd name="T2" fmla="*/ 42 w 54"/>
                <a:gd name="T3" fmla="*/ 5 h 62"/>
                <a:gd name="T4" fmla="*/ 33 w 54"/>
                <a:gd name="T5" fmla="*/ 0 h 62"/>
                <a:gd name="T6" fmla="*/ 6 w 54"/>
                <a:gd name="T7" fmla="*/ 0 h 62"/>
                <a:gd name="T8" fmla="*/ 0 w 54"/>
                <a:gd name="T9" fmla="*/ 6 h 62"/>
                <a:gd name="T10" fmla="*/ 0 w 54"/>
                <a:gd name="T11" fmla="*/ 56 h 62"/>
                <a:gd name="T12" fmla="*/ 6 w 54"/>
                <a:gd name="T13" fmla="*/ 62 h 62"/>
                <a:gd name="T14" fmla="*/ 48 w 54"/>
                <a:gd name="T15" fmla="*/ 62 h 62"/>
                <a:gd name="T16" fmla="*/ 54 w 54"/>
                <a:gd name="T17" fmla="*/ 56 h 62"/>
                <a:gd name="T18" fmla="*/ 54 w 54"/>
                <a:gd name="T19" fmla="*/ 21 h 62"/>
                <a:gd name="T20" fmla="*/ 50 w 54"/>
                <a:gd name="T21" fmla="*/ 12 h 62"/>
                <a:gd name="T22" fmla="*/ 35 w 54"/>
                <a:gd name="T23" fmla="*/ 9 h 62"/>
                <a:gd name="T24" fmla="*/ 35 w 54"/>
                <a:gd name="T25" fmla="*/ 9 h 62"/>
                <a:gd name="T26" fmla="*/ 37 w 54"/>
                <a:gd name="T27" fmla="*/ 10 h 62"/>
                <a:gd name="T28" fmla="*/ 44 w 54"/>
                <a:gd name="T29" fmla="*/ 17 h 62"/>
                <a:gd name="T30" fmla="*/ 45 w 54"/>
                <a:gd name="T31" fmla="*/ 19 h 62"/>
                <a:gd name="T32" fmla="*/ 46 w 54"/>
                <a:gd name="T33" fmla="*/ 20 h 62"/>
                <a:gd name="T34" fmla="*/ 35 w 54"/>
                <a:gd name="T35" fmla="*/ 20 h 62"/>
                <a:gd name="T36" fmla="*/ 35 w 54"/>
                <a:gd name="T37" fmla="*/ 9 h 62"/>
                <a:gd name="T38" fmla="*/ 46 w 54"/>
                <a:gd name="T39" fmla="*/ 54 h 62"/>
                <a:gd name="T40" fmla="*/ 8 w 54"/>
                <a:gd name="T41" fmla="*/ 54 h 62"/>
                <a:gd name="T42" fmla="*/ 8 w 54"/>
                <a:gd name="T43" fmla="*/ 8 h 62"/>
                <a:gd name="T44" fmla="*/ 31 w 54"/>
                <a:gd name="T45" fmla="*/ 8 h 62"/>
                <a:gd name="T46" fmla="*/ 31 w 54"/>
                <a:gd name="T47" fmla="*/ 23 h 62"/>
                <a:gd name="T48" fmla="*/ 46 w 54"/>
                <a:gd name="T49" fmla="*/ 23 h 62"/>
                <a:gd name="T50" fmla="*/ 46 w 54"/>
                <a:gd name="T51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62">
                  <a:moveTo>
                    <a:pt x="50" y="12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40" y="2"/>
                    <a:pt x="36" y="0"/>
                    <a:pt x="3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51" y="62"/>
                    <a:pt x="54" y="59"/>
                    <a:pt x="54" y="56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8"/>
                    <a:pt x="52" y="14"/>
                    <a:pt x="50" y="12"/>
                  </a:cubicBezTo>
                  <a:close/>
                  <a:moveTo>
                    <a:pt x="35" y="9"/>
                  </a:moveTo>
                  <a:cubicBezTo>
                    <a:pt x="35" y="9"/>
                    <a:pt x="35" y="9"/>
                    <a:pt x="35" y="9"/>
                  </a:cubicBezTo>
                  <a:cubicBezTo>
                    <a:pt x="36" y="9"/>
                    <a:pt x="37" y="10"/>
                    <a:pt x="37" y="10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8"/>
                    <a:pt x="45" y="19"/>
                  </a:cubicBezTo>
                  <a:cubicBezTo>
                    <a:pt x="46" y="19"/>
                    <a:pt x="46" y="19"/>
                    <a:pt x="46" y="20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5" y="9"/>
                  </a:lnTo>
                  <a:close/>
                  <a:moveTo>
                    <a:pt x="46" y="54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46" y="23"/>
                    <a:pt x="46" y="23"/>
                    <a:pt x="46" y="23"/>
                  </a:cubicBezTo>
                  <a:lnTo>
                    <a:pt x="4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Freeform 100"/>
            <p:cNvSpPr>
              <a:spLocks noEditPoints="1"/>
            </p:cNvSpPr>
            <p:nvPr/>
          </p:nvSpPr>
          <p:spPr bwMode="auto">
            <a:xfrm>
              <a:off x="11082743" y="2730100"/>
              <a:ext cx="279899" cy="297514"/>
            </a:xfrm>
            <a:custGeom>
              <a:avLst/>
              <a:gdLst>
                <a:gd name="T0" fmla="*/ 78 w 87"/>
                <a:gd name="T1" fmla="*/ 0 h 93"/>
                <a:gd name="T2" fmla="*/ 9 w 87"/>
                <a:gd name="T3" fmla="*/ 0 h 93"/>
                <a:gd name="T4" fmla="*/ 0 w 87"/>
                <a:gd name="T5" fmla="*/ 9 h 93"/>
                <a:gd name="T6" fmla="*/ 0 w 87"/>
                <a:gd name="T7" fmla="*/ 84 h 93"/>
                <a:gd name="T8" fmla="*/ 9 w 87"/>
                <a:gd name="T9" fmla="*/ 93 h 93"/>
                <a:gd name="T10" fmla="*/ 78 w 87"/>
                <a:gd name="T11" fmla="*/ 93 h 93"/>
                <a:gd name="T12" fmla="*/ 87 w 87"/>
                <a:gd name="T13" fmla="*/ 84 h 93"/>
                <a:gd name="T14" fmla="*/ 87 w 87"/>
                <a:gd name="T15" fmla="*/ 9 h 93"/>
                <a:gd name="T16" fmla="*/ 78 w 87"/>
                <a:gd name="T17" fmla="*/ 0 h 93"/>
                <a:gd name="T18" fmla="*/ 75 w 87"/>
                <a:gd name="T19" fmla="*/ 81 h 93"/>
                <a:gd name="T20" fmla="*/ 12 w 87"/>
                <a:gd name="T21" fmla="*/ 81 h 93"/>
                <a:gd name="T22" fmla="*/ 12 w 87"/>
                <a:gd name="T23" fmla="*/ 12 h 93"/>
                <a:gd name="T24" fmla="*/ 75 w 87"/>
                <a:gd name="T25" fmla="*/ 12 h 93"/>
                <a:gd name="T26" fmla="*/ 75 w 87"/>
                <a:gd name="T27" fmla="*/ 81 h 93"/>
                <a:gd name="T28" fmla="*/ 23 w 87"/>
                <a:gd name="T29" fmla="*/ 41 h 93"/>
                <a:gd name="T30" fmla="*/ 64 w 87"/>
                <a:gd name="T31" fmla="*/ 41 h 93"/>
                <a:gd name="T32" fmla="*/ 64 w 87"/>
                <a:gd name="T33" fmla="*/ 46 h 93"/>
                <a:gd name="T34" fmla="*/ 23 w 87"/>
                <a:gd name="T35" fmla="*/ 46 h 93"/>
                <a:gd name="T36" fmla="*/ 23 w 87"/>
                <a:gd name="T37" fmla="*/ 41 h 93"/>
                <a:gd name="T38" fmla="*/ 23 w 87"/>
                <a:gd name="T39" fmla="*/ 52 h 93"/>
                <a:gd name="T40" fmla="*/ 64 w 87"/>
                <a:gd name="T41" fmla="*/ 52 h 93"/>
                <a:gd name="T42" fmla="*/ 64 w 87"/>
                <a:gd name="T43" fmla="*/ 58 h 93"/>
                <a:gd name="T44" fmla="*/ 23 w 87"/>
                <a:gd name="T45" fmla="*/ 58 h 93"/>
                <a:gd name="T46" fmla="*/ 23 w 87"/>
                <a:gd name="T47" fmla="*/ 52 h 93"/>
                <a:gd name="T48" fmla="*/ 23 w 87"/>
                <a:gd name="T49" fmla="*/ 64 h 93"/>
                <a:gd name="T50" fmla="*/ 64 w 87"/>
                <a:gd name="T51" fmla="*/ 64 h 93"/>
                <a:gd name="T52" fmla="*/ 64 w 87"/>
                <a:gd name="T53" fmla="*/ 69 h 93"/>
                <a:gd name="T54" fmla="*/ 23 w 87"/>
                <a:gd name="T55" fmla="*/ 69 h 93"/>
                <a:gd name="T56" fmla="*/ 23 w 87"/>
                <a:gd name="T57" fmla="*/ 64 h 93"/>
                <a:gd name="T58" fmla="*/ 23 w 87"/>
                <a:gd name="T59" fmla="*/ 29 h 93"/>
                <a:gd name="T60" fmla="*/ 64 w 87"/>
                <a:gd name="T61" fmla="*/ 29 h 93"/>
                <a:gd name="T62" fmla="*/ 64 w 87"/>
                <a:gd name="T63" fmla="*/ 35 h 93"/>
                <a:gd name="T64" fmla="*/ 23 w 87"/>
                <a:gd name="T65" fmla="*/ 35 h 93"/>
                <a:gd name="T66" fmla="*/ 23 w 87"/>
                <a:gd name="T67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93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4" y="93"/>
                    <a:pt x="9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3" y="93"/>
                    <a:pt x="87" y="89"/>
                    <a:pt x="87" y="8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4"/>
                    <a:pt x="83" y="0"/>
                    <a:pt x="78" y="0"/>
                  </a:cubicBezTo>
                  <a:close/>
                  <a:moveTo>
                    <a:pt x="75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81"/>
                  </a:lnTo>
                  <a:close/>
                  <a:moveTo>
                    <a:pt x="23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23" y="46"/>
                    <a:pt x="23" y="46"/>
                    <a:pt x="23" y="46"/>
                  </a:cubicBezTo>
                  <a:lnTo>
                    <a:pt x="23" y="41"/>
                  </a:lnTo>
                  <a:close/>
                  <a:moveTo>
                    <a:pt x="23" y="52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52"/>
                  </a:lnTo>
                  <a:close/>
                  <a:moveTo>
                    <a:pt x="23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64"/>
                  </a:lnTo>
                  <a:close/>
                  <a:moveTo>
                    <a:pt x="23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23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Freeform 101"/>
            <p:cNvSpPr>
              <a:spLocks noEditPoints="1"/>
            </p:cNvSpPr>
            <p:nvPr/>
          </p:nvSpPr>
          <p:spPr bwMode="auto">
            <a:xfrm>
              <a:off x="11031853" y="3084377"/>
              <a:ext cx="262282" cy="197690"/>
            </a:xfrm>
            <a:custGeom>
              <a:avLst/>
              <a:gdLst>
                <a:gd name="T0" fmla="*/ 0 w 134"/>
                <a:gd name="T1" fmla="*/ 0 h 101"/>
                <a:gd name="T2" fmla="*/ 0 w 134"/>
                <a:gd name="T3" fmla="*/ 101 h 101"/>
                <a:gd name="T4" fmla="*/ 134 w 134"/>
                <a:gd name="T5" fmla="*/ 101 h 101"/>
                <a:gd name="T6" fmla="*/ 134 w 134"/>
                <a:gd name="T7" fmla="*/ 0 h 101"/>
                <a:gd name="T8" fmla="*/ 0 w 134"/>
                <a:gd name="T9" fmla="*/ 0 h 101"/>
                <a:gd name="T10" fmla="*/ 25 w 134"/>
                <a:gd name="T11" fmla="*/ 93 h 101"/>
                <a:gd name="T12" fmla="*/ 8 w 134"/>
                <a:gd name="T13" fmla="*/ 93 h 101"/>
                <a:gd name="T14" fmla="*/ 8 w 134"/>
                <a:gd name="T15" fmla="*/ 77 h 101"/>
                <a:gd name="T16" fmla="*/ 25 w 134"/>
                <a:gd name="T17" fmla="*/ 77 h 101"/>
                <a:gd name="T18" fmla="*/ 25 w 134"/>
                <a:gd name="T19" fmla="*/ 93 h 101"/>
                <a:gd name="T20" fmla="*/ 25 w 134"/>
                <a:gd name="T21" fmla="*/ 59 h 101"/>
                <a:gd name="T22" fmla="*/ 8 w 134"/>
                <a:gd name="T23" fmla="*/ 59 h 101"/>
                <a:gd name="T24" fmla="*/ 8 w 134"/>
                <a:gd name="T25" fmla="*/ 43 h 101"/>
                <a:gd name="T26" fmla="*/ 25 w 134"/>
                <a:gd name="T27" fmla="*/ 43 h 101"/>
                <a:gd name="T28" fmla="*/ 25 w 134"/>
                <a:gd name="T29" fmla="*/ 59 h 101"/>
                <a:gd name="T30" fmla="*/ 25 w 134"/>
                <a:gd name="T31" fmla="*/ 26 h 101"/>
                <a:gd name="T32" fmla="*/ 8 w 134"/>
                <a:gd name="T33" fmla="*/ 26 h 101"/>
                <a:gd name="T34" fmla="*/ 8 w 134"/>
                <a:gd name="T35" fmla="*/ 8 h 101"/>
                <a:gd name="T36" fmla="*/ 25 w 134"/>
                <a:gd name="T37" fmla="*/ 8 h 101"/>
                <a:gd name="T38" fmla="*/ 25 w 134"/>
                <a:gd name="T39" fmla="*/ 26 h 101"/>
                <a:gd name="T40" fmla="*/ 102 w 134"/>
                <a:gd name="T41" fmla="*/ 93 h 101"/>
                <a:gd name="T42" fmla="*/ 35 w 134"/>
                <a:gd name="T43" fmla="*/ 93 h 101"/>
                <a:gd name="T44" fmla="*/ 35 w 134"/>
                <a:gd name="T45" fmla="*/ 8 h 101"/>
                <a:gd name="T46" fmla="*/ 102 w 134"/>
                <a:gd name="T47" fmla="*/ 8 h 101"/>
                <a:gd name="T48" fmla="*/ 102 w 134"/>
                <a:gd name="T49" fmla="*/ 93 h 101"/>
                <a:gd name="T50" fmla="*/ 126 w 134"/>
                <a:gd name="T51" fmla="*/ 93 h 101"/>
                <a:gd name="T52" fmla="*/ 110 w 134"/>
                <a:gd name="T53" fmla="*/ 93 h 101"/>
                <a:gd name="T54" fmla="*/ 110 w 134"/>
                <a:gd name="T55" fmla="*/ 77 h 101"/>
                <a:gd name="T56" fmla="*/ 126 w 134"/>
                <a:gd name="T57" fmla="*/ 77 h 101"/>
                <a:gd name="T58" fmla="*/ 126 w 134"/>
                <a:gd name="T59" fmla="*/ 93 h 101"/>
                <a:gd name="T60" fmla="*/ 126 w 134"/>
                <a:gd name="T61" fmla="*/ 59 h 101"/>
                <a:gd name="T62" fmla="*/ 110 w 134"/>
                <a:gd name="T63" fmla="*/ 59 h 101"/>
                <a:gd name="T64" fmla="*/ 110 w 134"/>
                <a:gd name="T65" fmla="*/ 43 h 101"/>
                <a:gd name="T66" fmla="*/ 126 w 134"/>
                <a:gd name="T67" fmla="*/ 43 h 101"/>
                <a:gd name="T68" fmla="*/ 126 w 134"/>
                <a:gd name="T69" fmla="*/ 59 h 101"/>
                <a:gd name="T70" fmla="*/ 126 w 134"/>
                <a:gd name="T71" fmla="*/ 26 h 101"/>
                <a:gd name="T72" fmla="*/ 110 w 134"/>
                <a:gd name="T73" fmla="*/ 26 h 101"/>
                <a:gd name="T74" fmla="*/ 110 w 134"/>
                <a:gd name="T75" fmla="*/ 8 h 101"/>
                <a:gd name="T76" fmla="*/ 126 w 134"/>
                <a:gd name="T77" fmla="*/ 8 h 101"/>
                <a:gd name="T78" fmla="*/ 126 w 134"/>
                <a:gd name="T79" fmla="*/ 26 h 101"/>
                <a:gd name="T80" fmla="*/ 51 w 134"/>
                <a:gd name="T81" fmla="*/ 26 h 101"/>
                <a:gd name="T82" fmla="*/ 51 w 134"/>
                <a:gd name="T83" fmla="*/ 77 h 101"/>
                <a:gd name="T84" fmla="*/ 84 w 134"/>
                <a:gd name="T85" fmla="*/ 51 h 101"/>
                <a:gd name="T86" fmla="*/ 51 w 134"/>
                <a:gd name="T87" fmla="*/ 2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" h="101">
                  <a:moveTo>
                    <a:pt x="0" y="0"/>
                  </a:moveTo>
                  <a:lnTo>
                    <a:pt x="0" y="101"/>
                  </a:lnTo>
                  <a:lnTo>
                    <a:pt x="134" y="10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25" y="93"/>
                  </a:moveTo>
                  <a:lnTo>
                    <a:pt x="8" y="93"/>
                  </a:lnTo>
                  <a:lnTo>
                    <a:pt x="8" y="77"/>
                  </a:lnTo>
                  <a:lnTo>
                    <a:pt x="25" y="77"/>
                  </a:lnTo>
                  <a:lnTo>
                    <a:pt x="25" y="93"/>
                  </a:lnTo>
                  <a:close/>
                  <a:moveTo>
                    <a:pt x="25" y="59"/>
                  </a:moveTo>
                  <a:lnTo>
                    <a:pt x="8" y="59"/>
                  </a:lnTo>
                  <a:lnTo>
                    <a:pt x="8" y="43"/>
                  </a:lnTo>
                  <a:lnTo>
                    <a:pt x="25" y="43"/>
                  </a:lnTo>
                  <a:lnTo>
                    <a:pt x="25" y="59"/>
                  </a:lnTo>
                  <a:close/>
                  <a:moveTo>
                    <a:pt x="25" y="26"/>
                  </a:moveTo>
                  <a:lnTo>
                    <a:pt x="8" y="26"/>
                  </a:lnTo>
                  <a:lnTo>
                    <a:pt x="8" y="8"/>
                  </a:lnTo>
                  <a:lnTo>
                    <a:pt x="25" y="8"/>
                  </a:lnTo>
                  <a:lnTo>
                    <a:pt x="25" y="26"/>
                  </a:lnTo>
                  <a:close/>
                  <a:moveTo>
                    <a:pt x="102" y="93"/>
                  </a:moveTo>
                  <a:lnTo>
                    <a:pt x="35" y="93"/>
                  </a:lnTo>
                  <a:lnTo>
                    <a:pt x="35" y="8"/>
                  </a:lnTo>
                  <a:lnTo>
                    <a:pt x="102" y="8"/>
                  </a:lnTo>
                  <a:lnTo>
                    <a:pt x="102" y="93"/>
                  </a:lnTo>
                  <a:close/>
                  <a:moveTo>
                    <a:pt x="126" y="93"/>
                  </a:moveTo>
                  <a:lnTo>
                    <a:pt x="110" y="93"/>
                  </a:lnTo>
                  <a:lnTo>
                    <a:pt x="110" y="77"/>
                  </a:lnTo>
                  <a:lnTo>
                    <a:pt x="126" y="77"/>
                  </a:lnTo>
                  <a:lnTo>
                    <a:pt x="126" y="93"/>
                  </a:lnTo>
                  <a:close/>
                  <a:moveTo>
                    <a:pt x="126" y="59"/>
                  </a:moveTo>
                  <a:lnTo>
                    <a:pt x="110" y="59"/>
                  </a:lnTo>
                  <a:lnTo>
                    <a:pt x="110" y="43"/>
                  </a:lnTo>
                  <a:lnTo>
                    <a:pt x="126" y="43"/>
                  </a:lnTo>
                  <a:lnTo>
                    <a:pt x="126" y="59"/>
                  </a:lnTo>
                  <a:close/>
                  <a:moveTo>
                    <a:pt x="126" y="26"/>
                  </a:moveTo>
                  <a:lnTo>
                    <a:pt x="110" y="26"/>
                  </a:lnTo>
                  <a:lnTo>
                    <a:pt x="110" y="8"/>
                  </a:lnTo>
                  <a:lnTo>
                    <a:pt x="126" y="8"/>
                  </a:lnTo>
                  <a:lnTo>
                    <a:pt x="126" y="26"/>
                  </a:lnTo>
                  <a:close/>
                  <a:moveTo>
                    <a:pt x="51" y="26"/>
                  </a:moveTo>
                  <a:lnTo>
                    <a:pt x="51" y="77"/>
                  </a:lnTo>
                  <a:lnTo>
                    <a:pt x="84" y="51"/>
                  </a:lnTo>
                  <a:lnTo>
                    <a:pt x="51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Freeform 102"/>
            <p:cNvSpPr>
              <a:spLocks noEditPoints="1"/>
            </p:cNvSpPr>
            <p:nvPr/>
          </p:nvSpPr>
          <p:spPr bwMode="auto">
            <a:xfrm>
              <a:off x="11333281" y="3027613"/>
              <a:ext cx="156586" cy="146799"/>
            </a:xfrm>
            <a:custGeom>
              <a:avLst/>
              <a:gdLst>
                <a:gd name="T0" fmla="*/ 80 w 80"/>
                <a:gd name="T1" fmla="*/ 29 h 75"/>
                <a:gd name="T2" fmla="*/ 52 w 80"/>
                <a:gd name="T3" fmla="*/ 24 h 75"/>
                <a:gd name="T4" fmla="*/ 41 w 80"/>
                <a:gd name="T5" fmla="*/ 0 h 75"/>
                <a:gd name="T6" fmla="*/ 28 w 80"/>
                <a:gd name="T7" fmla="*/ 24 h 75"/>
                <a:gd name="T8" fmla="*/ 0 w 80"/>
                <a:gd name="T9" fmla="*/ 29 h 75"/>
                <a:gd name="T10" fmla="*/ 19 w 80"/>
                <a:gd name="T11" fmla="*/ 49 h 75"/>
                <a:gd name="T12" fmla="*/ 15 w 80"/>
                <a:gd name="T13" fmla="*/ 75 h 75"/>
                <a:gd name="T14" fmla="*/ 41 w 80"/>
                <a:gd name="T15" fmla="*/ 62 h 75"/>
                <a:gd name="T16" fmla="*/ 65 w 80"/>
                <a:gd name="T17" fmla="*/ 75 h 75"/>
                <a:gd name="T18" fmla="*/ 60 w 80"/>
                <a:gd name="T19" fmla="*/ 49 h 75"/>
                <a:gd name="T20" fmla="*/ 80 w 80"/>
                <a:gd name="T21" fmla="*/ 29 h 75"/>
                <a:gd name="T22" fmla="*/ 41 w 80"/>
                <a:gd name="T23" fmla="*/ 57 h 75"/>
                <a:gd name="T24" fmla="*/ 23 w 80"/>
                <a:gd name="T25" fmla="*/ 65 h 75"/>
                <a:gd name="T26" fmla="*/ 26 w 80"/>
                <a:gd name="T27" fmla="*/ 45 h 75"/>
                <a:gd name="T28" fmla="*/ 11 w 80"/>
                <a:gd name="T29" fmla="*/ 32 h 75"/>
                <a:gd name="T30" fmla="*/ 31 w 80"/>
                <a:gd name="T31" fmla="*/ 29 h 75"/>
                <a:gd name="T32" fmla="*/ 41 w 80"/>
                <a:gd name="T33" fmla="*/ 11 h 75"/>
                <a:gd name="T34" fmla="*/ 49 w 80"/>
                <a:gd name="T35" fmla="*/ 29 h 75"/>
                <a:gd name="T36" fmla="*/ 68 w 80"/>
                <a:gd name="T37" fmla="*/ 32 h 75"/>
                <a:gd name="T38" fmla="*/ 54 w 80"/>
                <a:gd name="T39" fmla="*/ 45 h 75"/>
                <a:gd name="T40" fmla="*/ 57 w 80"/>
                <a:gd name="T41" fmla="*/ 65 h 75"/>
                <a:gd name="T42" fmla="*/ 41 w 80"/>
                <a:gd name="T43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75">
                  <a:moveTo>
                    <a:pt x="80" y="29"/>
                  </a:moveTo>
                  <a:lnTo>
                    <a:pt x="52" y="24"/>
                  </a:lnTo>
                  <a:lnTo>
                    <a:pt x="41" y="0"/>
                  </a:lnTo>
                  <a:lnTo>
                    <a:pt x="28" y="24"/>
                  </a:lnTo>
                  <a:lnTo>
                    <a:pt x="0" y="29"/>
                  </a:lnTo>
                  <a:lnTo>
                    <a:pt x="19" y="49"/>
                  </a:lnTo>
                  <a:lnTo>
                    <a:pt x="15" y="75"/>
                  </a:lnTo>
                  <a:lnTo>
                    <a:pt x="41" y="62"/>
                  </a:lnTo>
                  <a:lnTo>
                    <a:pt x="65" y="75"/>
                  </a:lnTo>
                  <a:lnTo>
                    <a:pt x="60" y="49"/>
                  </a:lnTo>
                  <a:lnTo>
                    <a:pt x="80" y="29"/>
                  </a:lnTo>
                  <a:close/>
                  <a:moveTo>
                    <a:pt x="41" y="57"/>
                  </a:moveTo>
                  <a:lnTo>
                    <a:pt x="23" y="65"/>
                  </a:lnTo>
                  <a:lnTo>
                    <a:pt x="26" y="45"/>
                  </a:lnTo>
                  <a:lnTo>
                    <a:pt x="11" y="32"/>
                  </a:lnTo>
                  <a:lnTo>
                    <a:pt x="31" y="29"/>
                  </a:lnTo>
                  <a:lnTo>
                    <a:pt x="41" y="11"/>
                  </a:lnTo>
                  <a:lnTo>
                    <a:pt x="49" y="29"/>
                  </a:lnTo>
                  <a:lnTo>
                    <a:pt x="68" y="32"/>
                  </a:lnTo>
                  <a:lnTo>
                    <a:pt x="54" y="45"/>
                  </a:lnTo>
                  <a:lnTo>
                    <a:pt x="57" y="65"/>
                  </a:lnTo>
                  <a:lnTo>
                    <a:pt x="4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10818503" y="1526343"/>
              <a:ext cx="191818" cy="207477"/>
            </a:xfrm>
            <a:custGeom>
              <a:avLst/>
              <a:gdLst>
                <a:gd name="T0" fmla="*/ 48 w 60"/>
                <a:gd name="T1" fmla="*/ 11 h 65"/>
                <a:gd name="T2" fmla="*/ 60 w 60"/>
                <a:gd name="T3" fmla="*/ 6 h 65"/>
                <a:gd name="T4" fmla="*/ 60 w 60"/>
                <a:gd name="T5" fmla="*/ 44 h 65"/>
                <a:gd name="T6" fmla="*/ 48 w 60"/>
                <a:gd name="T7" fmla="*/ 48 h 65"/>
                <a:gd name="T8" fmla="*/ 36 w 60"/>
                <a:gd name="T9" fmla="*/ 45 h 65"/>
                <a:gd name="T10" fmla="*/ 24 w 60"/>
                <a:gd name="T11" fmla="*/ 41 h 65"/>
                <a:gd name="T12" fmla="*/ 12 w 60"/>
                <a:gd name="T13" fmla="*/ 46 h 65"/>
                <a:gd name="T14" fmla="*/ 12 w 60"/>
                <a:gd name="T15" fmla="*/ 8 h 65"/>
                <a:gd name="T16" fmla="*/ 24 w 60"/>
                <a:gd name="T17" fmla="*/ 4 h 65"/>
                <a:gd name="T18" fmla="*/ 36 w 60"/>
                <a:gd name="T19" fmla="*/ 7 h 65"/>
                <a:gd name="T20" fmla="*/ 48 w 60"/>
                <a:gd name="T21" fmla="*/ 11 h 65"/>
                <a:gd name="T22" fmla="*/ 4 w 60"/>
                <a:gd name="T23" fmla="*/ 0 h 65"/>
                <a:gd name="T24" fmla="*/ 8 w 60"/>
                <a:gd name="T25" fmla="*/ 4 h 65"/>
                <a:gd name="T26" fmla="*/ 8 w 60"/>
                <a:gd name="T27" fmla="*/ 65 h 65"/>
                <a:gd name="T28" fmla="*/ 0 w 60"/>
                <a:gd name="T29" fmla="*/ 65 h 65"/>
                <a:gd name="T30" fmla="*/ 0 w 60"/>
                <a:gd name="T31" fmla="*/ 4 h 65"/>
                <a:gd name="T32" fmla="*/ 4 w 60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5">
                  <a:moveTo>
                    <a:pt x="48" y="11"/>
                  </a:moveTo>
                  <a:cubicBezTo>
                    <a:pt x="53" y="11"/>
                    <a:pt x="58" y="8"/>
                    <a:pt x="60" y="6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8" y="46"/>
                    <a:pt x="53" y="48"/>
                    <a:pt x="48" y="48"/>
                  </a:cubicBezTo>
                  <a:cubicBezTo>
                    <a:pt x="43" y="48"/>
                    <a:pt x="39" y="47"/>
                    <a:pt x="36" y="45"/>
                  </a:cubicBezTo>
                  <a:cubicBezTo>
                    <a:pt x="33" y="43"/>
                    <a:pt x="29" y="41"/>
                    <a:pt x="24" y="41"/>
                  </a:cubicBezTo>
                  <a:cubicBezTo>
                    <a:pt x="19" y="41"/>
                    <a:pt x="15" y="44"/>
                    <a:pt x="12" y="4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5" y="6"/>
                    <a:pt x="19" y="4"/>
                    <a:pt x="24" y="4"/>
                  </a:cubicBezTo>
                  <a:cubicBezTo>
                    <a:pt x="29" y="4"/>
                    <a:pt x="33" y="5"/>
                    <a:pt x="36" y="7"/>
                  </a:cubicBezTo>
                  <a:cubicBezTo>
                    <a:pt x="39" y="9"/>
                    <a:pt x="43" y="11"/>
                    <a:pt x="48" y="11"/>
                  </a:cubicBezTo>
                  <a:close/>
                  <a:moveTo>
                    <a:pt x="4" y="0"/>
                  </a:moveTo>
                  <a:cubicBezTo>
                    <a:pt x="6" y="0"/>
                    <a:pt x="8" y="1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Freeform 104"/>
            <p:cNvSpPr>
              <a:spLocks noEditPoints="1"/>
            </p:cNvSpPr>
            <p:nvPr/>
          </p:nvSpPr>
          <p:spPr bwMode="auto">
            <a:xfrm>
              <a:off x="10575795" y="1424562"/>
              <a:ext cx="203562" cy="207477"/>
            </a:xfrm>
            <a:custGeom>
              <a:avLst/>
              <a:gdLst>
                <a:gd name="T0" fmla="*/ 54 w 64"/>
                <a:gd name="T1" fmla="*/ 0 h 65"/>
                <a:gd name="T2" fmla="*/ 44 w 64"/>
                <a:gd name="T3" fmla="*/ 11 h 65"/>
                <a:gd name="T4" fmla="*/ 44 w 64"/>
                <a:gd name="T5" fmla="*/ 41 h 65"/>
                <a:gd name="T6" fmla="*/ 52 w 64"/>
                <a:gd name="T7" fmla="*/ 41 h 65"/>
                <a:gd name="T8" fmla="*/ 52 w 64"/>
                <a:gd name="T9" fmla="*/ 65 h 65"/>
                <a:gd name="T10" fmla="*/ 64 w 64"/>
                <a:gd name="T11" fmla="*/ 65 h 65"/>
                <a:gd name="T12" fmla="*/ 64 w 64"/>
                <a:gd name="T13" fmla="*/ 11 h 65"/>
                <a:gd name="T14" fmla="*/ 54 w 64"/>
                <a:gd name="T15" fmla="*/ 0 h 65"/>
                <a:gd name="T16" fmla="*/ 26 w 64"/>
                <a:gd name="T17" fmla="*/ 0 h 65"/>
                <a:gd name="T18" fmla="*/ 24 w 64"/>
                <a:gd name="T19" fmla="*/ 2 h 65"/>
                <a:gd name="T20" fmla="*/ 24 w 64"/>
                <a:gd name="T21" fmla="*/ 17 h 65"/>
                <a:gd name="T22" fmla="*/ 22 w 64"/>
                <a:gd name="T23" fmla="*/ 18 h 65"/>
                <a:gd name="T24" fmla="*/ 20 w 64"/>
                <a:gd name="T25" fmla="*/ 17 h 65"/>
                <a:gd name="T26" fmla="*/ 20 w 64"/>
                <a:gd name="T27" fmla="*/ 2 h 65"/>
                <a:gd name="T28" fmla="*/ 18 w 64"/>
                <a:gd name="T29" fmla="*/ 0 h 65"/>
                <a:gd name="T30" fmla="*/ 16 w 64"/>
                <a:gd name="T31" fmla="*/ 2 h 65"/>
                <a:gd name="T32" fmla="*/ 16 w 64"/>
                <a:gd name="T33" fmla="*/ 17 h 65"/>
                <a:gd name="T34" fmla="*/ 14 w 64"/>
                <a:gd name="T35" fmla="*/ 18 h 65"/>
                <a:gd name="T36" fmla="*/ 12 w 64"/>
                <a:gd name="T37" fmla="*/ 17 h 65"/>
                <a:gd name="T38" fmla="*/ 12 w 64"/>
                <a:gd name="T39" fmla="*/ 2 h 65"/>
                <a:gd name="T40" fmla="*/ 10 w 64"/>
                <a:gd name="T41" fmla="*/ 0 h 65"/>
                <a:gd name="T42" fmla="*/ 8 w 64"/>
                <a:gd name="T43" fmla="*/ 2 h 65"/>
                <a:gd name="T44" fmla="*/ 8 w 64"/>
                <a:gd name="T45" fmla="*/ 17 h 65"/>
                <a:gd name="T46" fmla="*/ 6 w 64"/>
                <a:gd name="T47" fmla="*/ 18 h 65"/>
                <a:gd name="T48" fmla="*/ 4 w 64"/>
                <a:gd name="T49" fmla="*/ 17 h 65"/>
                <a:gd name="T50" fmla="*/ 4 w 64"/>
                <a:gd name="T51" fmla="*/ 2 h 65"/>
                <a:gd name="T52" fmla="*/ 2 w 64"/>
                <a:gd name="T53" fmla="*/ 0 h 65"/>
                <a:gd name="T54" fmla="*/ 0 w 64"/>
                <a:gd name="T55" fmla="*/ 2 h 65"/>
                <a:gd name="T56" fmla="*/ 0 w 64"/>
                <a:gd name="T57" fmla="*/ 17 h 65"/>
                <a:gd name="T58" fmla="*/ 0 w 64"/>
                <a:gd name="T59" fmla="*/ 21 h 65"/>
                <a:gd name="T60" fmla="*/ 3 w 64"/>
                <a:gd name="T61" fmla="*/ 25 h 65"/>
                <a:gd name="T62" fmla="*/ 8 w 64"/>
                <a:gd name="T63" fmla="*/ 33 h 65"/>
                <a:gd name="T64" fmla="*/ 8 w 64"/>
                <a:gd name="T65" fmla="*/ 65 h 65"/>
                <a:gd name="T66" fmla="*/ 20 w 64"/>
                <a:gd name="T67" fmla="*/ 65 h 65"/>
                <a:gd name="T68" fmla="*/ 20 w 64"/>
                <a:gd name="T69" fmla="*/ 33 h 65"/>
                <a:gd name="T70" fmla="*/ 25 w 64"/>
                <a:gd name="T71" fmla="*/ 25 h 65"/>
                <a:gd name="T72" fmla="*/ 28 w 64"/>
                <a:gd name="T73" fmla="*/ 21 h 65"/>
                <a:gd name="T74" fmla="*/ 28 w 64"/>
                <a:gd name="T75" fmla="*/ 17 h 65"/>
                <a:gd name="T76" fmla="*/ 28 w 64"/>
                <a:gd name="T77" fmla="*/ 2 h 65"/>
                <a:gd name="T78" fmla="*/ 26 w 64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5">
                  <a:moveTo>
                    <a:pt x="54" y="0"/>
                  </a:moveTo>
                  <a:cubicBezTo>
                    <a:pt x="49" y="0"/>
                    <a:pt x="44" y="5"/>
                    <a:pt x="44" y="1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5"/>
                    <a:pt x="60" y="0"/>
                    <a:pt x="54" y="0"/>
                  </a:cubicBezTo>
                  <a:close/>
                  <a:moveTo>
                    <a:pt x="26" y="0"/>
                  </a:moveTo>
                  <a:cubicBezTo>
                    <a:pt x="25" y="0"/>
                    <a:pt x="24" y="1"/>
                    <a:pt x="24" y="2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3" y="18"/>
                    <a:pt x="22" y="18"/>
                  </a:cubicBezTo>
                  <a:cubicBezTo>
                    <a:pt x="21" y="18"/>
                    <a:pt x="20" y="17"/>
                    <a:pt x="20" y="1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8"/>
                    <a:pt x="14" y="18"/>
                  </a:cubicBezTo>
                  <a:cubicBezTo>
                    <a:pt x="13" y="18"/>
                    <a:pt x="12" y="17"/>
                    <a:pt x="12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5" y="18"/>
                    <a:pt x="4" y="17"/>
                    <a:pt x="4" y="1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3" y="25"/>
                  </a:cubicBezTo>
                  <a:cubicBezTo>
                    <a:pt x="5" y="26"/>
                    <a:pt x="8" y="28"/>
                    <a:pt x="8" y="3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28"/>
                    <a:pt x="22" y="26"/>
                    <a:pt x="25" y="25"/>
                  </a:cubicBezTo>
                  <a:cubicBezTo>
                    <a:pt x="26" y="23"/>
                    <a:pt x="28" y="22"/>
                    <a:pt x="28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Freeform 105"/>
            <p:cNvSpPr>
              <a:spLocks noEditPoints="1"/>
            </p:cNvSpPr>
            <p:nvPr/>
          </p:nvSpPr>
          <p:spPr bwMode="auto">
            <a:xfrm>
              <a:off x="10977048" y="3327085"/>
              <a:ext cx="236837" cy="266197"/>
            </a:xfrm>
            <a:custGeom>
              <a:avLst/>
              <a:gdLst>
                <a:gd name="T0" fmla="*/ 58 w 74"/>
                <a:gd name="T1" fmla="*/ 25 h 83"/>
                <a:gd name="T2" fmla="*/ 63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6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7 h 83"/>
                <a:gd name="T28" fmla="*/ 6 w 74"/>
                <a:gd name="T29" fmla="*/ 47 h 83"/>
                <a:gd name="T30" fmla="*/ 6 w 74"/>
                <a:gd name="T31" fmla="*/ 83 h 83"/>
                <a:gd name="T32" fmla="*/ 69 w 74"/>
                <a:gd name="T33" fmla="*/ 83 h 83"/>
                <a:gd name="T34" fmla="*/ 69 w 74"/>
                <a:gd name="T35" fmla="*/ 47 h 83"/>
                <a:gd name="T36" fmla="*/ 74 w 74"/>
                <a:gd name="T37" fmla="*/ 47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10 h 83"/>
                <a:gd name="T44" fmla="*/ 58 w 74"/>
                <a:gd name="T45" fmla="*/ 6 h 83"/>
                <a:gd name="T46" fmla="*/ 61 w 74"/>
                <a:gd name="T47" fmla="*/ 7 h 83"/>
                <a:gd name="T48" fmla="*/ 59 w 74"/>
                <a:gd name="T49" fmla="*/ 18 h 83"/>
                <a:gd name="T50" fmla="*/ 46 w 74"/>
                <a:gd name="T51" fmla="*/ 25 h 83"/>
                <a:gd name="T52" fmla="*/ 42 w 74"/>
                <a:gd name="T53" fmla="*/ 25 h 83"/>
                <a:gd name="T54" fmla="*/ 50 w 74"/>
                <a:gd name="T55" fmla="*/ 10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30 w 74"/>
                <a:gd name="T67" fmla="*/ 23 h 83"/>
                <a:gd name="T68" fmla="*/ 30 w 74"/>
                <a:gd name="T69" fmla="*/ 24 h 83"/>
                <a:gd name="T70" fmla="*/ 29 w 74"/>
                <a:gd name="T71" fmla="*/ 24 h 83"/>
                <a:gd name="T72" fmla="*/ 17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6 w 74"/>
                <a:gd name="T89" fmla="*/ 41 h 83"/>
                <a:gd name="T90" fmla="*/ 6 w 74"/>
                <a:gd name="T91" fmla="*/ 31 h 83"/>
                <a:gd name="T92" fmla="*/ 32 w 74"/>
                <a:gd name="T93" fmla="*/ 31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9 w 74"/>
                <a:gd name="T107" fmla="*/ 41 h 83"/>
                <a:gd name="T108" fmla="*/ 42 w 74"/>
                <a:gd name="T109" fmla="*/ 41 h 83"/>
                <a:gd name="T110" fmla="*/ 42 w 74"/>
                <a:gd name="T111" fmla="*/ 31 h 83"/>
                <a:gd name="T112" fmla="*/ 69 w 74"/>
                <a:gd name="T113" fmla="*/ 31 h 83"/>
                <a:gd name="T114" fmla="*/ 69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3" y="22"/>
                  </a:cubicBezTo>
                  <a:cubicBezTo>
                    <a:pt x="65" y="19"/>
                    <a:pt x="67" y="16"/>
                    <a:pt x="68" y="12"/>
                  </a:cubicBezTo>
                  <a:cubicBezTo>
                    <a:pt x="69" y="9"/>
                    <a:pt x="68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50" y="2"/>
                    <a:pt x="46" y="6"/>
                  </a:cubicBezTo>
                  <a:cubicBezTo>
                    <a:pt x="41" y="11"/>
                    <a:pt x="38" y="19"/>
                    <a:pt x="36" y="24"/>
                  </a:cubicBezTo>
                  <a:cubicBezTo>
                    <a:pt x="35" y="19"/>
                    <a:pt x="32" y="11"/>
                    <a:pt x="27" y="6"/>
                  </a:cubicBezTo>
                  <a:cubicBezTo>
                    <a:pt x="25" y="4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8" y="16"/>
                    <a:pt x="12" y="21"/>
                  </a:cubicBezTo>
                  <a:cubicBezTo>
                    <a:pt x="14" y="23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10"/>
                  </a:moveTo>
                  <a:cubicBezTo>
                    <a:pt x="53" y="7"/>
                    <a:pt x="56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9" y="18"/>
                  </a:cubicBezTo>
                  <a:cubicBezTo>
                    <a:pt x="55" y="21"/>
                    <a:pt x="50" y="24"/>
                    <a:pt x="4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1"/>
                    <a:pt x="46" y="14"/>
                    <a:pt x="50" y="10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9"/>
                    <a:pt x="23" y="10"/>
                  </a:cubicBezTo>
                  <a:cubicBezTo>
                    <a:pt x="26" y="13"/>
                    <a:pt x="28" y="18"/>
                    <a:pt x="30" y="23"/>
                  </a:cubicBezTo>
                  <a:cubicBezTo>
                    <a:pt x="30" y="23"/>
                    <a:pt x="30" y="24"/>
                    <a:pt x="30" y="24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4" y="22"/>
                    <a:pt x="19" y="20"/>
                    <a:pt x="17" y="17"/>
                  </a:cubicBezTo>
                  <a:cubicBezTo>
                    <a:pt x="15" y="16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2" y="31"/>
                    <a:pt x="32" y="31"/>
                    <a:pt x="32" y="31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9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69" y="31"/>
                    <a:pt x="69" y="31"/>
                    <a:pt x="69" y="31"/>
                  </a:cubicBezTo>
                  <a:lnTo>
                    <a:pt x="69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106"/>
            <p:cNvSpPr>
              <a:spLocks noEditPoints="1"/>
            </p:cNvSpPr>
            <p:nvPr/>
          </p:nvSpPr>
          <p:spPr bwMode="auto">
            <a:xfrm>
              <a:off x="10906584" y="4526927"/>
              <a:ext cx="246623" cy="201604"/>
            </a:xfrm>
            <a:custGeom>
              <a:avLst/>
              <a:gdLst>
                <a:gd name="T0" fmla="*/ 1 w 77"/>
                <a:gd name="T1" fmla="*/ 42 h 63"/>
                <a:gd name="T2" fmla="*/ 8 w 77"/>
                <a:gd name="T3" fmla="*/ 55 h 63"/>
                <a:gd name="T4" fmla="*/ 21 w 77"/>
                <a:gd name="T5" fmla="*/ 61 h 63"/>
                <a:gd name="T6" fmla="*/ 38 w 77"/>
                <a:gd name="T7" fmla="*/ 63 h 63"/>
                <a:gd name="T8" fmla="*/ 56 w 77"/>
                <a:gd name="T9" fmla="*/ 61 h 63"/>
                <a:gd name="T10" fmla="*/ 69 w 77"/>
                <a:gd name="T11" fmla="*/ 55 h 63"/>
                <a:gd name="T12" fmla="*/ 76 w 77"/>
                <a:gd name="T13" fmla="*/ 42 h 63"/>
                <a:gd name="T14" fmla="*/ 71 w 77"/>
                <a:gd name="T15" fmla="*/ 16 h 63"/>
                <a:gd name="T16" fmla="*/ 72 w 77"/>
                <a:gd name="T17" fmla="*/ 11 h 63"/>
                <a:gd name="T18" fmla="*/ 70 w 77"/>
                <a:gd name="T19" fmla="*/ 0 h 63"/>
                <a:gd name="T20" fmla="*/ 67 w 77"/>
                <a:gd name="T21" fmla="*/ 0 h 63"/>
                <a:gd name="T22" fmla="*/ 60 w 77"/>
                <a:gd name="T23" fmla="*/ 3 h 63"/>
                <a:gd name="T24" fmla="*/ 38 w 77"/>
                <a:gd name="T25" fmla="*/ 5 h 63"/>
                <a:gd name="T26" fmla="*/ 17 w 77"/>
                <a:gd name="T27" fmla="*/ 3 h 63"/>
                <a:gd name="T28" fmla="*/ 9 w 77"/>
                <a:gd name="T29" fmla="*/ 0 h 63"/>
                <a:gd name="T30" fmla="*/ 7 w 77"/>
                <a:gd name="T31" fmla="*/ 0 h 63"/>
                <a:gd name="T32" fmla="*/ 5 w 77"/>
                <a:gd name="T33" fmla="*/ 11 h 63"/>
                <a:gd name="T34" fmla="*/ 6 w 77"/>
                <a:gd name="T35" fmla="*/ 16 h 63"/>
                <a:gd name="T36" fmla="*/ 9 w 77"/>
                <a:gd name="T37" fmla="*/ 42 h 63"/>
                <a:gd name="T38" fmla="*/ 18 w 77"/>
                <a:gd name="T39" fmla="*/ 30 h 63"/>
                <a:gd name="T40" fmla="*/ 27 w 77"/>
                <a:gd name="T41" fmla="*/ 29 h 63"/>
                <a:gd name="T42" fmla="*/ 38 w 77"/>
                <a:gd name="T43" fmla="*/ 30 h 63"/>
                <a:gd name="T44" fmla="*/ 49 w 77"/>
                <a:gd name="T45" fmla="*/ 29 h 63"/>
                <a:gd name="T46" fmla="*/ 59 w 77"/>
                <a:gd name="T47" fmla="*/ 30 h 63"/>
                <a:gd name="T48" fmla="*/ 67 w 77"/>
                <a:gd name="T49" fmla="*/ 42 h 63"/>
                <a:gd name="T50" fmla="*/ 64 w 77"/>
                <a:gd name="T51" fmla="*/ 52 h 63"/>
                <a:gd name="T52" fmla="*/ 56 w 77"/>
                <a:gd name="T53" fmla="*/ 57 h 63"/>
                <a:gd name="T54" fmla="*/ 45 w 77"/>
                <a:gd name="T55" fmla="*/ 58 h 63"/>
                <a:gd name="T56" fmla="*/ 31 w 77"/>
                <a:gd name="T57" fmla="*/ 58 h 63"/>
                <a:gd name="T58" fmla="*/ 20 w 77"/>
                <a:gd name="T59" fmla="*/ 57 h 63"/>
                <a:gd name="T60" fmla="*/ 12 w 77"/>
                <a:gd name="T61" fmla="*/ 52 h 63"/>
                <a:gd name="T62" fmla="*/ 9 w 77"/>
                <a:gd name="T63" fmla="*/ 42 h 63"/>
                <a:gd name="T64" fmla="*/ 53 w 77"/>
                <a:gd name="T65" fmla="*/ 48 h 63"/>
                <a:gd name="T66" fmla="*/ 53 w 77"/>
                <a:gd name="T67" fmla="*/ 34 h 63"/>
                <a:gd name="T68" fmla="*/ 19 w 77"/>
                <a:gd name="T69" fmla="*/ 41 h 63"/>
                <a:gd name="T70" fmla="*/ 29 w 77"/>
                <a:gd name="T71" fmla="*/ 41 h 63"/>
                <a:gd name="T72" fmla="*/ 19 w 77"/>
                <a:gd name="T73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" h="63">
                  <a:moveTo>
                    <a:pt x="0" y="33"/>
                  </a:moveTo>
                  <a:cubicBezTo>
                    <a:pt x="0" y="36"/>
                    <a:pt x="0" y="39"/>
                    <a:pt x="1" y="42"/>
                  </a:cubicBezTo>
                  <a:cubicBezTo>
                    <a:pt x="1" y="45"/>
                    <a:pt x="2" y="47"/>
                    <a:pt x="3" y="49"/>
                  </a:cubicBezTo>
                  <a:cubicBezTo>
                    <a:pt x="5" y="51"/>
                    <a:pt x="6" y="53"/>
                    <a:pt x="8" y="55"/>
                  </a:cubicBezTo>
                  <a:cubicBezTo>
                    <a:pt x="10" y="56"/>
                    <a:pt x="12" y="58"/>
                    <a:pt x="14" y="59"/>
                  </a:cubicBezTo>
                  <a:cubicBezTo>
                    <a:pt x="16" y="60"/>
                    <a:pt x="18" y="61"/>
                    <a:pt x="21" y="61"/>
                  </a:cubicBezTo>
                  <a:cubicBezTo>
                    <a:pt x="23" y="62"/>
                    <a:pt x="26" y="62"/>
                    <a:pt x="29" y="63"/>
                  </a:cubicBezTo>
                  <a:cubicBezTo>
                    <a:pt x="32" y="63"/>
                    <a:pt x="35" y="63"/>
                    <a:pt x="38" y="63"/>
                  </a:cubicBezTo>
                  <a:cubicBezTo>
                    <a:pt x="42" y="63"/>
                    <a:pt x="45" y="63"/>
                    <a:pt x="47" y="63"/>
                  </a:cubicBezTo>
                  <a:cubicBezTo>
                    <a:pt x="50" y="62"/>
                    <a:pt x="53" y="62"/>
                    <a:pt x="56" y="61"/>
                  </a:cubicBezTo>
                  <a:cubicBezTo>
                    <a:pt x="58" y="61"/>
                    <a:pt x="61" y="60"/>
                    <a:pt x="63" y="59"/>
                  </a:cubicBezTo>
                  <a:cubicBezTo>
                    <a:pt x="65" y="58"/>
                    <a:pt x="67" y="56"/>
                    <a:pt x="69" y="55"/>
                  </a:cubicBezTo>
                  <a:cubicBezTo>
                    <a:pt x="71" y="53"/>
                    <a:pt x="72" y="51"/>
                    <a:pt x="73" y="49"/>
                  </a:cubicBezTo>
                  <a:cubicBezTo>
                    <a:pt x="74" y="47"/>
                    <a:pt x="75" y="45"/>
                    <a:pt x="76" y="42"/>
                  </a:cubicBezTo>
                  <a:cubicBezTo>
                    <a:pt x="77" y="39"/>
                    <a:pt x="77" y="36"/>
                    <a:pt x="77" y="33"/>
                  </a:cubicBezTo>
                  <a:cubicBezTo>
                    <a:pt x="77" y="26"/>
                    <a:pt x="75" y="21"/>
                    <a:pt x="71" y="16"/>
                  </a:cubicBezTo>
                  <a:cubicBezTo>
                    <a:pt x="71" y="16"/>
                    <a:pt x="71" y="15"/>
                    <a:pt x="71" y="14"/>
                  </a:cubicBezTo>
                  <a:cubicBezTo>
                    <a:pt x="71" y="13"/>
                    <a:pt x="72" y="12"/>
                    <a:pt x="72" y="11"/>
                  </a:cubicBezTo>
                  <a:cubicBezTo>
                    <a:pt x="72" y="10"/>
                    <a:pt x="72" y="8"/>
                    <a:pt x="72" y="6"/>
                  </a:cubicBezTo>
                  <a:cubicBezTo>
                    <a:pt x="71" y="4"/>
                    <a:pt x="71" y="2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7" y="0"/>
                  </a:cubicBezTo>
                  <a:cubicBezTo>
                    <a:pt x="67" y="0"/>
                    <a:pt x="65" y="1"/>
                    <a:pt x="64" y="1"/>
                  </a:cubicBezTo>
                  <a:cubicBezTo>
                    <a:pt x="63" y="1"/>
                    <a:pt x="61" y="2"/>
                    <a:pt x="60" y="3"/>
                  </a:cubicBezTo>
                  <a:cubicBezTo>
                    <a:pt x="58" y="4"/>
                    <a:pt x="56" y="5"/>
                    <a:pt x="53" y="7"/>
                  </a:cubicBezTo>
                  <a:cubicBezTo>
                    <a:pt x="50" y="6"/>
                    <a:pt x="45" y="5"/>
                    <a:pt x="38" y="5"/>
                  </a:cubicBezTo>
                  <a:cubicBezTo>
                    <a:pt x="32" y="5"/>
                    <a:pt x="27" y="6"/>
                    <a:pt x="23" y="7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5" y="2"/>
                    <a:pt x="14" y="1"/>
                    <a:pt x="12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5" y="8"/>
                    <a:pt x="5" y="10"/>
                    <a:pt x="5" y="11"/>
                  </a:cubicBezTo>
                  <a:cubicBezTo>
                    <a:pt x="5" y="12"/>
                    <a:pt x="5" y="13"/>
                    <a:pt x="5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2" y="21"/>
                    <a:pt x="0" y="26"/>
                    <a:pt x="0" y="33"/>
                  </a:cubicBezTo>
                  <a:close/>
                  <a:moveTo>
                    <a:pt x="9" y="42"/>
                  </a:moveTo>
                  <a:cubicBezTo>
                    <a:pt x="9" y="38"/>
                    <a:pt x="11" y="35"/>
                    <a:pt x="14" y="32"/>
                  </a:cubicBezTo>
                  <a:cubicBezTo>
                    <a:pt x="15" y="31"/>
                    <a:pt x="16" y="30"/>
                    <a:pt x="18" y="30"/>
                  </a:cubicBezTo>
                  <a:cubicBezTo>
                    <a:pt x="19" y="30"/>
                    <a:pt x="20" y="29"/>
                    <a:pt x="22" y="29"/>
                  </a:cubicBezTo>
                  <a:cubicBezTo>
                    <a:pt x="24" y="29"/>
                    <a:pt x="25" y="29"/>
                    <a:pt x="27" y="29"/>
                  </a:cubicBezTo>
                  <a:cubicBezTo>
                    <a:pt x="28" y="29"/>
                    <a:pt x="30" y="29"/>
                    <a:pt x="32" y="30"/>
                  </a:cubicBezTo>
                  <a:cubicBezTo>
                    <a:pt x="35" y="30"/>
                    <a:pt x="36" y="30"/>
                    <a:pt x="38" y="30"/>
                  </a:cubicBezTo>
                  <a:cubicBezTo>
                    <a:pt x="40" y="30"/>
                    <a:pt x="42" y="30"/>
                    <a:pt x="44" y="30"/>
                  </a:cubicBezTo>
                  <a:cubicBezTo>
                    <a:pt x="46" y="29"/>
                    <a:pt x="48" y="29"/>
                    <a:pt x="49" y="29"/>
                  </a:cubicBezTo>
                  <a:cubicBezTo>
                    <a:pt x="51" y="29"/>
                    <a:pt x="52" y="29"/>
                    <a:pt x="54" y="29"/>
                  </a:cubicBezTo>
                  <a:cubicBezTo>
                    <a:pt x="56" y="29"/>
                    <a:pt x="57" y="30"/>
                    <a:pt x="59" y="30"/>
                  </a:cubicBezTo>
                  <a:cubicBezTo>
                    <a:pt x="60" y="30"/>
                    <a:pt x="61" y="31"/>
                    <a:pt x="62" y="32"/>
                  </a:cubicBezTo>
                  <a:cubicBezTo>
                    <a:pt x="65" y="35"/>
                    <a:pt x="67" y="38"/>
                    <a:pt x="67" y="42"/>
                  </a:cubicBezTo>
                  <a:cubicBezTo>
                    <a:pt x="67" y="44"/>
                    <a:pt x="67" y="46"/>
                    <a:pt x="66" y="48"/>
                  </a:cubicBezTo>
                  <a:cubicBezTo>
                    <a:pt x="66" y="49"/>
                    <a:pt x="65" y="51"/>
                    <a:pt x="64" y="52"/>
                  </a:cubicBezTo>
                  <a:cubicBezTo>
                    <a:pt x="63" y="53"/>
                    <a:pt x="62" y="54"/>
                    <a:pt x="61" y="55"/>
                  </a:cubicBezTo>
                  <a:cubicBezTo>
                    <a:pt x="59" y="56"/>
                    <a:pt x="58" y="56"/>
                    <a:pt x="56" y="57"/>
                  </a:cubicBezTo>
                  <a:cubicBezTo>
                    <a:pt x="55" y="57"/>
                    <a:pt x="53" y="57"/>
                    <a:pt x="51" y="58"/>
                  </a:cubicBezTo>
                  <a:cubicBezTo>
                    <a:pt x="48" y="58"/>
                    <a:pt x="46" y="58"/>
                    <a:pt x="45" y="58"/>
                  </a:cubicBezTo>
                  <a:cubicBezTo>
                    <a:pt x="43" y="58"/>
                    <a:pt x="41" y="58"/>
                    <a:pt x="38" y="58"/>
                  </a:cubicBezTo>
                  <a:cubicBezTo>
                    <a:pt x="35" y="58"/>
                    <a:pt x="33" y="58"/>
                    <a:pt x="31" y="58"/>
                  </a:cubicBezTo>
                  <a:cubicBezTo>
                    <a:pt x="30" y="58"/>
                    <a:pt x="28" y="58"/>
                    <a:pt x="25" y="58"/>
                  </a:cubicBezTo>
                  <a:cubicBezTo>
                    <a:pt x="23" y="57"/>
                    <a:pt x="21" y="57"/>
                    <a:pt x="20" y="57"/>
                  </a:cubicBezTo>
                  <a:cubicBezTo>
                    <a:pt x="19" y="56"/>
                    <a:pt x="17" y="56"/>
                    <a:pt x="16" y="55"/>
                  </a:cubicBezTo>
                  <a:cubicBezTo>
                    <a:pt x="14" y="54"/>
                    <a:pt x="13" y="53"/>
                    <a:pt x="12" y="52"/>
                  </a:cubicBezTo>
                  <a:cubicBezTo>
                    <a:pt x="11" y="51"/>
                    <a:pt x="11" y="49"/>
                    <a:pt x="10" y="48"/>
                  </a:cubicBezTo>
                  <a:cubicBezTo>
                    <a:pt x="9" y="46"/>
                    <a:pt x="9" y="44"/>
                    <a:pt x="9" y="42"/>
                  </a:cubicBezTo>
                  <a:close/>
                  <a:moveTo>
                    <a:pt x="48" y="41"/>
                  </a:moveTo>
                  <a:cubicBezTo>
                    <a:pt x="48" y="45"/>
                    <a:pt x="50" y="48"/>
                    <a:pt x="53" y="48"/>
                  </a:cubicBezTo>
                  <a:cubicBezTo>
                    <a:pt x="55" y="48"/>
                    <a:pt x="58" y="45"/>
                    <a:pt x="58" y="41"/>
                  </a:cubicBezTo>
                  <a:cubicBezTo>
                    <a:pt x="58" y="37"/>
                    <a:pt x="55" y="34"/>
                    <a:pt x="53" y="34"/>
                  </a:cubicBezTo>
                  <a:cubicBezTo>
                    <a:pt x="50" y="34"/>
                    <a:pt x="48" y="37"/>
                    <a:pt x="48" y="41"/>
                  </a:cubicBezTo>
                  <a:close/>
                  <a:moveTo>
                    <a:pt x="19" y="41"/>
                  </a:moveTo>
                  <a:cubicBezTo>
                    <a:pt x="19" y="45"/>
                    <a:pt x="21" y="48"/>
                    <a:pt x="24" y="48"/>
                  </a:cubicBezTo>
                  <a:cubicBezTo>
                    <a:pt x="27" y="48"/>
                    <a:pt x="29" y="45"/>
                    <a:pt x="29" y="41"/>
                  </a:cubicBezTo>
                  <a:cubicBezTo>
                    <a:pt x="29" y="37"/>
                    <a:pt x="27" y="34"/>
                    <a:pt x="24" y="34"/>
                  </a:cubicBezTo>
                  <a:cubicBezTo>
                    <a:pt x="21" y="34"/>
                    <a:pt x="19" y="37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107"/>
            <p:cNvSpPr>
              <a:spLocks noEditPoints="1"/>
            </p:cNvSpPr>
            <p:nvPr/>
          </p:nvSpPr>
          <p:spPr bwMode="auto">
            <a:xfrm>
              <a:off x="10654088" y="1900192"/>
              <a:ext cx="401253" cy="401252"/>
            </a:xfrm>
            <a:custGeom>
              <a:avLst/>
              <a:gdLst>
                <a:gd name="T0" fmla="*/ 0 w 125"/>
                <a:gd name="T1" fmla="*/ 63 h 125"/>
                <a:gd name="T2" fmla="*/ 125 w 125"/>
                <a:gd name="T3" fmla="*/ 63 h 125"/>
                <a:gd name="T4" fmla="*/ 98 w 125"/>
                <a:gd name="T5" fmla="*/ 83 h 125"/>
                <a:gd name="T6" fmla="*/ 117 w 125"/>
                <a:gd name="T7" fmla="*/ 67 h 125"/>
                <a:gd name="T8" fmla="*/ 98 w 125"/>
                <a:gd name="T9" fmla="*/ 83 h 125"/>
                <a:gd name="T10" fmla="*/ 25 w 125"/>
                <a:gd name="T11" fmla="*/ 59 h 125"/>
                <a:gd name="T12" fmla="*/ 13 w 125"/>
                <a:gd name="T13" fmla="*/ 42 h 125"/>
                <a:gd name="T14" fmla="*/ 90 w 125"/>
                <a:gd name="T15" fmla="*/ 42 h 125"/>
                <a:gd name="T16" fmla="*/ 67 w 125"/>
                <a:gd name="T17" fmla="*/ 59 h 125"/>
                <a:gd name="T18" fmla="*/ 90 w 125"/>
                <a:gd name="T19" fmla="*/ 42 h 125"/>
                <a:gd name="T20" fmla="*/ 67 w 125"/>
                <a:gd name="T21" fmla="*/ 9 h 125"/>
                <a:gd name="T22" fmla="*/ 82 w 125"/>
                <a:gd name="T23" fmla="*/ 23 h 125"/>
                <a:gd name="T24" fmla="*/ 67 w 125"/>
                <a:gd name="T25" fmla="*/ 34 h 125"/>
                <a:gd name="T26" fmla="*/ 53 w 125"/>
                <a:gd name="T27" fmla="*/ 12 h 125"/>
                <a:gd name="T28" fmla="*/ 59 w 125"/>
                <a:gd name="T29" fmla="*/ 34 h 125"/>
                <a:gd name="T30" fmla="*/ 43 w 125"/>
                <a:gd name="T31" fmla="*/ 23 h 125"/>
                <a:gd name="T32" fmla="*/ 59 w 125"/>
                <a:gd name="T33" fmla="*/ 59 h 125"/>
                <a:gd name="T34" fmla="*/ 36 w 125"/>
                <a:gd name="T35" fmla="*/ 42 h 125"/>
                <a:gd name="T36" fmla="*/ 13 w 125"/>
                <a:gd name="T37" fmla="*/ 83 h 125"/>
                <a:gd name="T38" fmla="*/ 25 w 125"/>
                <a:gd name="T39" fmla="*/ 67 h 125"/>
                <a:gd name="T40" fmla="*/ 13 w 125"/>
                <a:gd name="T41" fmla="*/ 83 h 125"/>
                <a:gd name="T42" fmla="*/ 59 w 125"/>
                <a:gd name="T43" fmla="*/ 67 h 125"/>
                <a:gd name="T44" fmla="*/ 36 w 125"/>
                <a:gd name="T45" fmla="*/ 83 h 125"/>
                <a:gd name="T46" fmla="*/ 59 w 125"/>
                <a:gd name="T47" fmla="*/ 92 h 125"/>
                <a:gd name="T48" fmla="*/ 53 w 125"/>
                <a:gd name="T49" fmla="*/ 113 h 125"/>
                <a:gd name="T50" fmla="*/ 38 w 125"/>
                <a:gd name="T51" fmla="*/ 92 h 125"/>
                <a:gd name="T52" fmla="*/ 82 w 125"/>
                <a:gd name="T53" fmla="*/ 102 h 125"/>
                <a:gd name="T54" fmla="*/ 67 w 125"/>
                <a:gd name="T55" fmla="*/ 116 h 125"/>
                <a:gd name="T56" fmla="*/ 87 w 125"/>
                <a:gd name="T57" fmla="*/ 92 h 125"/>
                <a:gd name="T58" fmla="*/ 67 w 125"/>
                <a:gd name="T59" fmla="*/ 83 h 125"/>
                <a:gd name="T60" fmla="*/ 92 w 125"/>
                <a:gd name="T61" fmla="*/ 67 h 125"/>
                <a:gd name="T62" fmla="*/ 67 w 125"/>
                <a:gd name="T63" fmla="*/ 83 h 125"/>
                <a:gd name="T64" fmla="*/ 98 w 125"/>
                <a:gd name="T65" fmla="*/ 42 h 125"/>
                <a:gd name="T66" fmla="*/ 117 w 125"/>
                <a:gd name="T67" fmla="*/ 59 h 125"/>
                <a:gd name="T68" fmla="*/ 108 w 125"/>
                <a:gd name="T69" fmla="*/ 34 h 125"/>
                <a:gd name="T70" fmla="*/ 86 w 125"/>
                <a:gd name="T71" fmla="*/ 14 h 125"/>
                <a:gd name="T72" fmla="*/ 108 w 125"/>
                <a:gd name="T73" fmla="*/ 34 h 125"/>
                <a:gd name="T74" fmla="*/ 39 w 125"/>
                <a:gd name="T75" fmla="*/ 14 h 125"/>
                <a:gd name="T76" fmla="*/ 17 w 125"/>
                <a:gd name="T77" fmla="*/ 34 h 125"/>
                <a:gd name="T78" fmla="*/ 17 w 125"/>
                <a:gd name="T79" fmla="*/ 92 h 125"/>
                <a:gd name="T80" fmla="*/ 39 w 125"/>
                <a:gd name="T81" fmla="*/ 111 h 125"/>
                <a:gd name="T82" fmla="*/ 17 w 125"/>
                <a:gd name="T83" fmla="*/ 92 h 125"/>
                <a:gd name="T84" fmla="*/ 86 w 125"/>
                <a:gd name="T85" fmla="*/ 111 h 125"/>
                <a:gd name="T86" fmla="*/ 108 w 125"/>
                <a:gd name="T8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" h="125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3" y="0"/>
                  </a:cubicBezTo>
                  <a:close/>
                  <a:moveTo>
                    <a:pt x="98" y="83"/>
                  </a:moveTo>
                  <a:cubicBezTo>
                    <a:pt x="99" y="78"/>
                    <a:pt x="100" y="73"/>
                    <a:pt x="100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6" y="73"/>
                    <a:pt x="115" y="78"/>
                    <a:pt x="113" y="83"/>
                  </a:cubicBezTo>
                  <a:lnTo>
                    <a:pt x="98" y="83"/>
                  </a:lnTo>
                  <a:close/>
                  <a:moveTo>
                    <a:pt x="27" y="42"/>
                  </a:moveTo>
                  <a:cubicBezTo>
                    <a:pt x="26" y="47"/>
                    <a:pt x="26" y="53"/>
                    <a:pt x="25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3"/>
                    <a:pt x="11" y="47"/>
                    <a:pt x="13" y="42"/>
                  </a:cubicBezTo>
                  <a:lnTo>
                    <a:pt x="27" y="42"/>
                  </a:lnTo>
                  <a:close/>
                  <a:moveTo>
                    <a:pt x="90" y="42"/>
                  </a:moveTo>
                  <a:cubicBezTo>
                    <a:pt x="91" y="47"/>
                    <a:pt x="92" y="53"/>
                    <a:pt x="92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90" y="42"/>
                  </a:lnTo>
                  <a:close/>
                  <a:moveTo>
                    <a:pt x="67" y="34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9" y="10"/>
                    <a:pt x="71" y="11"/>
                    <a:pt x="73" y="12"/>
                  </a:cubicBezTo>
                  <a:cubicBezTo>
                    <a:pt x="76" y="14"/>
                    <a:pt x="79" y="18"/>
                    <a:pt x="82" y="23"/>
                  </a:cubicBezTo>
                  <a:cubicBezTo>
                    <a:pt x="84" y="26"/>
                    <a:pt x="86" y="30"/>
                    <a:pt x="87" y="34"/>
                  </a:cubicBezTo>
                  <a:cubicBezTo>
                    <a:pt x="67" y="34"/>
                    <a:pt x="67" y="34"/>
                    <a:pt x="67" y="34"/>
                  </a:cubicBezTo>
                  <a:close/>
                  <a:moveTo>
                    <a:pt x="43" y="23"/>
                  </a:moveTo>
                  <a:cubicBezTo>
                    <a:pt x="46" y="18"/>
                    <a:pt x="50" y="14"/>
                    <a:pt x="53" y="12"/>
                  </a:cubicBezTo>
                  <a:cubicBezTo>
                    <a:pt x="55" y="11"/>
                    <a:pt x="57" y="10"/>
                    <a:pt x="59" y="9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0" y="30"/>
                    <a:pt x="41" y="26"/>
                    <a:pt x="43" y="23"/>
                  </a:cubicBezTo>
                  <a:close/>
                  <a:moveTo>
                    <a:pt x="59" y="42"/>
                  </a:moveTo>
                  <a:cubicBezTo>
                    <a:pt x="59" y="59"/>
                    <a:pt x="59" y="59"/>
                    <a:pt x="59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53"/>
                    <a:pt x="35" y="47"/>
                    <a:pt x="36" y="42"/>
                  </a:cubicBezTo>
                  <a:lnTo>
                    <a:pt x="59" y="42"/>
                  </a:lnTo>
                  <a:close/>
                  <a:moveTo>
                    <a:pt x="13" y="83"/>
                  </a:moveTo>
                  <a:cubicBezTo>
                    <a:pt x="11" y="78"/>
                    <a:pt x="9" y="73"/>
                    <a:pt x="9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73"/>
                    <a:pt x="26" y="78"/>
                    <a:pt x="27" y="83"/>
                  </a:cubicBezTo>
                  <a:lnTo>
                    <a:pt x="13" y="83"/>
                  </a:lnTo>
                  <a:close/>
                  <a:moveTo>
                    <a:pt x="34" y="67"/>
                  </a:moveTo>
                  <a:cubicBezTo>
                    <a:pt x="59" y="67"/>
                    <a:pt x="59" y="67"/>
                    <a:pt x="59" y="67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78"/>
                    <a:pt x="34" y="73"/>
                    <a:pt x="34" y="67"/>
                  </a:cubicBezTo>
                  <a:close/>
                  <a:moveTo>
                    <a:pt x="59" y="92"/>
                  </a:moveTo>
                  <a:cubicBezTo>
                    <a:pt x="59" y="116"/>
                    <a:pt x="59" y="116"/>
                    <a:pt x="59" y="116"/>
                  </a:cubicBezTo>
                  <a:cubicBezTo>
                    <a:pt x="57" y="116"/>
                    <a:pt x="55" y="115"/>
                    <a:pt x="53" y="113"/>
                  </a:cubicBezTo>
                  <a:cubicBezTo>
                    <a:pt x="50" y="111"/>
                    <a:pt x="46" y="107"/>
                    <a:pt x="43" y="102"/>
                  </a:cubicBezTo>
                  <a:cubicBezTo>
                    <a:pt x="41" y="99"/>
                    <a:pt x="40" y="96"/>
                    <a:pt x="38" y="92"/>
                  </a:cubicBezTo>
                  <a:cubicBezTo>
                    <a:pt x="59" y="92"/>
                    <a:pt x="59" y="92"/>
                    <a:pt x="59" y="92"/>
                  </a:cubicBezTo>
                  <a:close/>
                  <a:moveTo>
                    <a:pt x="82" y="102"/>
                  </a:moveTo>
                  <a:cubicBezTo>
                    <a:pt x="79" y="107"/>
                    <a:pt x="76" y="111"/>
                    <a:pt x="73" y="113"/>
                  </a:cubicBezTo>
                  <a:cubicBezTo>
                    <a:pt x="71" y="115"/>
                    <a:pt x="69" y="116"/>
                    <a:pt x="67" y="116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6" y="96"/>
                    <a:pt x="84" y="99"/>
                    <a:pt x="82" y="102"/>
                  </a:cubicBezTo>
                  <a:close/>
                  <a:moveTo>
                    <a:pt x="67" y="83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3"/>
                    <a:pt x="91" y="78"/>
                    <a:pt x="90" y="83"/>
                  </a:cubicBezTo>
                  <a:lnTo>
                    <a:pt x="67" y="83"/>
                  </a:lnTo>
                  <a:close/>
                  <a:moveTo>
                    <a:pt x="100" y="59"/>
                  </a:moveTo>
                  <a:cubicBezTo>
                    <a:pt x="100" y="53"/>
                    <a:pt x="99" y="47"/>
                    <a:pt x="98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5" y="47"/>
                    <a:pt x="116" y="53"/>
                    <a:pt x="117" y="59"/>
                  </a:cubicBezTo>
                  <a:lnTo>
                    <a:pt x="100" y="59"/>
                  </a:lnTo>
                  <a:close/>
                  <a:moveTo>
                    <a:pt x="108" y="34"/>
                  </a:moveTo>
                  <a:cubicBezTo>
                    <a:pt x="96" y="34"/>
                    <a:pt x="96" y="34"/>
                    <a:pt x="96" y="34"/>
                  </a:cubicBezTo>
                  <a:cubicBezTo>
                    <a:pt x="93" y="26"/>
                    <a:pt x="90" y="19"/>
                    <a:pt x="86" y="14"/>
                  </a:cubicBezTo>
                  <a:cubicBezTo>
                    <a:pt x="92" y="17"/>
                    <a:pt x="97" y="20"/>
                    <a:pt x="101" y="24"/>
                  </a:cubicBezTo>
                  <a:cubicBezTo>
                    <a:pt x="104" y="27"/>
                    <a:pt x="106" y="30"/>
                    <a:pt x="108" y="34"/>
                  </a:cubicBezTo>
                  <a:close/>
                  <a:moveTo>
                    <a:pt x="25" y="24"/>
                  </a:moveTo>
                  <a:cubicBezTo>
                    <a:pt x="29" y="20"/>
                    <a:pt x="34" y="17"/>
                    <a:pt x="39" y="14"/>
                  </a:cubicBezTo>
                  <a:cubicBezTo>
                    <a:pt x="35" y="19"/>
                    <a:pt x="32" y="26"/>
                    <a:pt x="3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0"/>
                    <a:pt x="22" y="27"/>
                    <a:pt x="25" y="24"/>
                  </a:cubicBezTo>
                  <a:close/>
                  <a:moveTo>
                    <a:pt x="17" y="92"/>
                  </a:moveTo>
                  <a:cubicBezTo>
                    <a:pt x="30" y="92"/>
                    <a:pt x="30" y="92"/>
                    <a:pt x="30" y="92"/>
                  </a:cubicBezTo>
                  <a:cubicBezTo>
                    <a:pt x="32" y="99"/>
                    <a:pt x="35" y="106"/>
                    <a:pt x="39" y="111"/>
                  </a:cubicBezTo>
                  <a:cubicBezTo>
                    <a:pt x="34" y="109"/>
                    <a:pt x="29" y="105"/>
                    <a:pt x="25" y="101"/>
                  </a:cubicBezTo>
                  <a:cubicBezTo>
                    <a:pt x="22" y="98"/>
                    <a:pt x="19" y="95"/>
                    <a:pt x="17" y="92"/>
                  </a:cubicBezTo>
                  <a:close/>
                  <a:moveTo>
                    <a:pt x="101" y="101"/>
                  </a:moveTo>
                  <a:cubicBezTo>
                    <a:pt x="97" y="105"/>
                    <a:pt x="92" y="109"/>
                    <a:pt x="86" y="111"/>
                  </a:cubicBezTo>
                  <a:cubicBezTo>
                    <a:pt x="90" y="106"/>
                    <a:pt x="93" y="99"/>
                    <a:pt x="96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6" y="95"/>
                    <a:pt x="104" y="98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Freeform 108"/>
            <p:cNvSpPr>
              <a:spLocks noEditPoints="1"/>
            </p:cNvSpPr>
            <p:nvPr/>
          </p:nvSpPr>
          <p:spPr bwMode="auto">
            <a:xfrm>
              <a:off x="10577753" y="1690759"/>
              <a:ext cx="189861" cy="187904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30 h 59"/>
                <a:gd name="T64" fmla="*/ 25 w 59"/>
                <a:gd name="T65" fmla="*/ 30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30 h 59"/>
                <a:gd name="T72" fmla="*/ 44 w 59"/>
                <a:gd name="T73" fmla="*/ 30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10793059" y="1731862"/>
              <a:ext cx="176160" cy="137013"/>
            </a:xfrm>
            <a:custGeom>
              <a:avLst/>
              <a:gdLst>
                <a:gd name="T0" fmla="*/ 34 w 90"/>
                <a:gd name="T1" fmla="*/ 70 h 70"/>
                <a:gd name="T2" fmla="*/ 0 w 90"/>
                <a:gd name="T3" fmla="*/ 36 h 70"/>
                <a:gd name="T4" fmla="*/ 18 w 90"/>
                <a:gd name="T5" fmla="*/ 19 h 70"/>
                <a:gd name="T6" fmla="*/ 34 w 90"/>
                <a:gd name="T7" fmla="*/ 36 h 70"/>
                <a:gd name="T8" fmla="*/ 72 w 90"/>
                <a:gd name="T9" fmla="*/ 0 h 70"/>
                <a:gd name="T10" fmla="*/ 90 w 90"/>
                <a:gd name="T11" fmla="*/ 16 h 70"/>
                <a:gd name="T12" fmla="*/ 34 w 90"/>
                <a:gd name="T13" fmla="*/ 70 h 70"/>
                <a:gd name="T14" fmla="*/ 9 w 90"/>
                <a:gd name="T15" fmla="*/ 36 h 70"/>
                <a:gd name="T16" fmla="*/ 34 w 90"/>
                <a:gd name="T17" fmla="*/ 60 h 70"/>
                <a:gd name="T18" fmla="*/ 80 w 90"/>
                <a:gd name="T19" fmla="*/ 16 h 70"/>
                <a:gd name="T20" fmla="*/ 72 w 90"/>
                <a:gd name="T21" fmla="*/ 8 h 70"/>
                <a:gd name="T22" fmla="*/ 34 w 90"/>
                <a:gd name="T23" fmla="*/ 46 h 70"/>
                <a:gd name="T24" fmla="*/ 18 w 90"/>
                <a:gd name="T25" fmla="*/ 28 h 70"/>
                <a:gd name="T26" fmla="*/ 9 w 90"/>
                <a:gd name="T27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70">
                  <a:moveTo>
                    <a:pt x="34" y="70"/>
                  </a:moveTo>
                  <a:lnTo>
                    <a:pt x="0" y="36"/>
                  </a:lnTo>
                  <a:lnTo>
                    <a:pt x="18" y="19"/>
                  </a:lnTo>
                  <a:lnTo>
                    <a:pt x="34" y="36"/>
                  </a:lnTo>
                  <a:lnTo>
                    <a:pt x="72" y="0"/>
                  </a:lnTo>
                  <a:lnTo>
                    <a:pt x="90" y="16"/>
                  </a:lnTo>
                  <a:lnTo>
                    <a:pt x="34" y="70"/>
                  </a:lnTo>
                  <a:close/>
                  <a:moveTo>
                    <a:pt x="9" y="36"/>
                  </a:moveTo>
                  <a:lnTo>
                    <a:pt x="34" y="60"/>
                  </a:lnTo>
                  <a:lnTo>
                    <a:pt x="80" y="16"/>
                  </a:lnTo>
                  <a:lnTo>
                    <a:pt x="72" y="8"/>
                  </a:lnTo>
                  <a:lnTo>
                    <a:pt x="34" y="46"/>
                  </a:lnTo>
                  <a:lnTo>
                    <a:pt x="18" y="28"/>
                  </a:lnTo>
                  <a:lnTo>
                    <a:pt x="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Freeform 93"/>
            <p:cNvSpPr>
              <a:spLocks noEditPoints="1"/>
            </p:cNvSpPr>
            <p:nvPr/>
          </p:nvSpPr>
          <p:spPr bwMode="auto">
            <a:xfrm>
              <a:off x="10789144" y="4738319"/>
              <a:ext cx="252496" cy="258367"/>
            </a:xfrm>
            <a:custGeom>
              <a:avLst/>
              <a:gdLst>
                <a:gd name="T0" fmla="*/ 69 w 79"/>
                <a:gd name="T1" fmla="*/ 22 h 81"/>
                <a:gd name="T2" fmla="*/ 22 w 79"/>
                <a:gd name="T3" fmla="*/ 14 h 81"/>
                <a:gd name="T4" fmla="*/ 19 w 79"/>
                <a:gd name="T5" fmla="*/ 3 h 81"/>
                <a:gd name="T6" fmla="*/ 0 w 79"/>
                <a:gd name="T7" fmla="*/ 5 h 81"/>
                <a:gd name="T8" fmla="*/ 12 w 79"/>
                <a:gd name="T9" fmla="*/ 12 h 81"/>
                <a:gd name="T10" fmla="*/ 14 w 79"/>
                <a:gd name="T11" fmla="*/ 54 h 81"/>
                <a:gd name="T12" fmla="*/ 61 w 79"/>
                <a:gd name="T13" fmla="*/ 59 h 81"/>
                <a:gd name="T14" fmla="*/ 76 w 79"/>
                <a:gd name="T15" fmla="*/ 20 h 81"/>
                <a:gd name="T16" fmla="*/ 36 w 79"/>
                <a:gd name="T17" fmla="*/ 32 h 81"/>
                <a:gd name="T18" fmla="*/ 45 w 79"/>
                <a:gd name="T19" fmla="*/ 39 h 81"/>
                <a:gd name="T20" fmla="*/ 44 w 79"/>
                <a:gd name="T21" fmla="*/ 44 h 81"/>
                <a:gd name="T22" fmla="*/ 33 w 79"/>
                <a:gd name="T23" fmla="*/ 47 h 81"/>
                <a:gd name="T24" fmla="*/ 44 w 79"/>
                <a:gd name="T25" fmla="*/ 44 h 81"/>
                <a:gd name="T26" fmla="*/ 38 w 79"/>
                <a:gd name="T27" fmla="*/ 23 h 81"/>
                <a:gd name="T28" fmla="*/ 47 w 79"/>
                <a:gd name="T29" fmla="*/ 29 h 81"/>
                <a:gd name="T30" fmla="*/ 22 w 79"/>
                <a:gd name="T31" fmla="*/ 19 h 81"/>
                <a:gd name="T32" fmla="*/ 32 w 79"/>
                <a:gd name="T33" fmla="*/ 27 h 81"/>
                <a:gd name="T34" fmla="*/ 22 w 79"/>
                <a:gd name="T35" fmla="*/ 19 h 81"/>
                <a:gd name="T36" fmla="*/ 31 w 79"/>
                <a:gd name="T37" fmla="*/ 32 h 81"/>
                <a:gd name="T38" fmla="*/ 21 w 79"/>
                <a:gd name="T39" fmla="*/ 35 h 81"/>
                <a:gd name="T40" fmla="*/ 20 w 79"/>
                <a:gd name="T41" fmla="*/ 40 h 81"/>
                <a:gd name="T42" fmla="*/ 28 w 79"/>
                <a:gd name="T43" fmla="*/ 46 h 81"/>
                <a:gd name="T44" fmla="*/ 20 w 79"/>
                <a:gd name="T45" fmla="*/ 40 h 81"/>
                <a:gd name="T46" fmla="*/ 48 w 79"/>
                <a:gd name="T47" fmla="*/ 50 h 81"/>
                <a:gd name="T48" fmla="*/ 57 w 79"/>
                <a:gd name="T49" fmla="*/ 47 h 81"/>
                <a:gd name="T50" fmla="*/ 59 w 79"/>
                <a:gd name="T51" fmla="*/ 42 h 81"/>
                <a:gd name="T52" fmla="*/ 51 w 79"/>
                <a:gd name="T53" fmla="*/ 35 h 81"/>
                <a:gd name="T54" fmla="*/ 59 w 79"/>
                <a:gd name="T55" fmla="*/ 42 h 81"/>
                <a:gd name="T56" fmla="*/ 52 w 79"/>
                <a:gd name="T57" fmla="*/ 30 h 81"/>
                <a:gd name="T58" fmla="*/ 66 w 79"/>
                <a:gd name="T59" fmla="*/ 28 h 81"/>
                <a:gd name="T60" fmla="*/ 9 w 79"/>
                <a:gd name="T61" fmla="*/ 66 h 81"/>
                <a:gd name="T62" fmla="*/ 24 w 79"/>
                <a:gd name="T63" fmla="*/ 69 h 81"/>
                <a:gd name="T64" fmla="*/ 18 w 79"/>
                <a:gd name="T65" fmla="*/ 60 h 81"/>
                <a:gd name="T66" fmla="*/ 39 w 79"/>
                <a:gd name="T67" fmla="*/ 72 h 81"/>
                <a:gd name="T68" fmla="*/ 54 w 79"/>
                <a:gd name="T69" fmla="*/ 75 h 81"/>
                <a:gd name="T70" fmla="*/ 48 w 79"/>
                <a:gd name="T71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81">
                  <a:moveTo>
                    <a:pt x="76" y="20"/>
                  </a:moveTo>
                  <a:cubicBezTo>
                    <a:pt x="73" y="19"/>
                    <a:pt x="70" y="20"/>
                    <a:pt x="69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1" y="4"/>
                    <a:pt x="19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8"/>
                    <a:pt x="1" y="10"/>
                    <a:pt x="4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1"/>
                    <a:pt x="11" y="53"/>
                    <a:pt x="14" y="54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8" y="63"/>
                    <a:pt x="60" y="62"/>
                    <a:pt x="61" y="5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4"/>
                    <a:pt x="78" y="21"/>
                    <a:pt x="76" y="20"/>
                  </a:cubicBezTo>
                  <a:close/>
                  <a:moveTo>
                    <a:pt x="35" y="37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5" y="39"/>
                    <a:pt x="45" y="39"/>
                    <a:pt x="45" y="39"/>
                  </a:cubicBezTo>
                  <a:lnTo>
                    <a:pt x="35" y="37"/>
                  </a:lnTo>
                  <a:close/>
                  <a:moveTo>
                    <a:pt x="44" y="44"/>
                  </a:moveTo>
                  <a:cubicBezTo>
                    <a:pt x="43" y="49"/>
                    <a:pt x="43" y="49"/>
                    <a:pt x="43" y="49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2"/>
                    <a:pt x="34" y="42"/>
                    <a:pt x="34" y="42"/>
                  </a:cubicBezTo>
                  <a:lnTo>
                    <a:pt x="44" y="44"/>
                  </a:lnTo>
                  <a:close/>
                  <a:moveTo>
                    <a:pt x="37" y="28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7" y="29"/>
                    <a:pt x="47" y="29"/>
                    <a:pt x="47" y="29"/>
                  </a:cubicBezTo>
                  <a:lnTo>
                    <a:pt x="37" y="28"/>
                  </a:lnTo>
                  <a:close/>
                  <a:moveTo>
                    <a:pt x="22" y="19"/>
                  </a:moveTo>
                  <a:cubicBezTo>
                    <a:pt x="33" y="22"/>
                    <a:pt x="33" y="22"/>
                    <a:pt x="33" y="2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21" y="25"/>
                    <a:pt x="21" y="25"/>
                    <a:pt x="21" y="25"/>
                  </a:cubicBezTo>
                  <a:lnTo>
                    <a:pt x="22" y="19"/>
                  </a:lnTo>
                  <a:close/>
                  <a:moveTo>
                    <a:pt x="21" y="30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35"/>
                    <a:pt x="21" y="35"/>
                    <a:pt x="21" y="35"/>
                  </a:cubicBezTo>
                  <a:lnTo>
                    <a:pt x="21" y="30"/>
                  </a:lnTo>
                  <a:close/>
                  <a:moveTo>
                    <a:pt x="20" y="40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0"/>
                  </a:lnTo>
                  <a:close/>
                  <a:moveTo>
                    <a:pt x="54" y="52"/>
                  </a:moveTo>
                  <a:cubicBezTo>
                    <a:pt x="48" y="50"/>
                    <a:pt x="48" y="50"/>
                    <a:pt x="48" y="50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7" y="47"/>
                    <a:pt x="57" y="47"/>
                    <a:pt x="57" y="47"/>
                  </a:cubicBezTo>
                  <a:lnTo>
                    <a:pt x="54" y="52"/>
                  </a:lnTo>
                  <a:close/>
                  <a:moveTo>
                    <a:pt x="59" y="42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61" y="37"/>
                    <a:pt x="61" y="37"/>
                    <a:pt x="61" y="37"/>
                  </a:cubicBezTo>
                  <a:lnTo>
                    <a:pt x="59" y="42"/>
                  </a:lnTo>
                  <a:close/>
                  <a:moveTo>
                    <a:pt x="64" y="33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4" y="33"/>
                  </a:lnTo>
                  <a:close/>
                  <a:moveTo>
                    <a:pt x="9" y="66"/>
                  </a:moveTo>
                  <a:cubicBezTo>
                    <a:pt x="8" y="70"/>
                    <a:pt x="11" y="74"/>
                    <a:pt x="15" y="75"/>
                  </a:cubicBezTo>
                  <a:cubicBezTo>
                    <a:pt x="19" y="76"/>
                    <a:pt x="23" y="73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5"/>
                    <a:pt x="22" y="61"/>
                    <a:pt x="18" y="60"/>
                  </a:cubicBezTo>
                  <a:cubicBezTo>
                    <a:pt x="14" y="59"/>
                    <a:pt x="10" y="62"/>
                    <a:pt x="9" y="66"/>
                  </a:cubicBezTo>
                  <a:close/>
                  <a:moveTo>
                    <a:pt x="39" y="72"/>
                  </a:moveTo>
                  <a:cubicBezTo>
                    <a:pt x="38" y="76"/>
                    <a:pt x="41" y="80"/>
                    <a:pt x="45" y="81"/>
                  </a:cubicBezTo>
                  <a:cubicBezTo>
                    <a:pt x="49" y="81"/>
                    <a:pt x="53" y="79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4" y="70"/>
                    <a:pt x="52" y="66"/>
                    <a:pt x="48" y="66"/>
                  </a:cubicBezTo>
                  <a:cubicBezTo>
                    <a:pt x="43" y="65"/>
                    <a:pt x="39" y="68"/>
                    <a:pt x="3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Freeform 94"/>
            <p:cNvSpPr>
              <a:spLocks noEditPoints="1"/>
            </p:cNvSpPr>
            <p:nvPr/>
          </p:nvSpPr>
          <p:spPr bwMode="auto">
            <a:xfrm>
              <a:off x="10975090" y="4354682"/>
              <a:ext cx="150715" cy="152672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Freeform 95"/>
            <p:cNvSpPr>
              <a:spLocks noEditPoints="1"/>
            </p:cNvSpPr>
            <p:nvPr/>
          </p:nvSpPr>
          <p:spPr bwMode="auto">
            <a:xfrm>
              <a:off x="10642344" y="3839905"/>
              <a:ext cx="379722" cy="369934"/>
            </a:xfrm>
            <a:custGeom>
              <a:avLst/>
              <a:gdLst>
                <a:gd name="T0" fmla="*/ 22 w 119"/>
                <a:gd name="T1" fmla="*/ 19 h 116"/>
                <a:gd name="T2" fmla="*/ 58 w 119"/>
                <a:gd name="T3" fmla="*/ 33 h 116"/>
                <a:gd name="T4" fmla="*/ 62 w 119"/>
                <a:gd name="T5" fmla="*/ 12 h 116"/>
                <a:gd name="T6" fmla="*/ 82 w 119"/>
                <a:gd name="T7" fmla="*/ 3 h 116"/>
                <a:gd name="T8" fmla="*/ 91 w 119"/>
                <a:gd name="T9" fmla="*/ 23 h 116"/>
                <a:gd name="T10" fmla="*/ 95 w 119"/>
                <a:gd name="T11" fmla="*/ 49 h 116"/>
                <a:gd name="T12" fmla="*/ 95 w 119"/>
                <a:gd name="T13" fmla="*/ 50 h 116"/>
                <a:gd name="T14" fmla="*/ 99 w 119"/>
                <a:gd name="T15" fmla="*/ 41 h 116"/>
                <a:gd name="T16" fmla="*/ 119 w 119"/>
                <a:gd name="T17" fmla="*/ 49 h 116"/>
                <a:gd name="T18" fmla="*/ 93 w 119"/>
                <a:gd name="T19" fmla="*/ 116 h 116"/>
                <a:gd name="T20" fmla="*/ 73 w 119"/>
                <a:gd name="T21" fmla="*/ 109 h 116"/>
                <a:gd name="T22" fmla="*/ 75 w 119"/>
                <a:gd name="T23" fmla="*/ 103 h 116"/>
                <a:gd name="T24" fmla="*/ 63 w 119"/>
                <a:gd name="T25" fmla="*/ 103 h 116"/>
                <a:gd name="T26" fmla="*/ 53 w 119"/>
                <a:gd name="T27" fmla="*/ 106 h 116"/>
                <a:gd name="T28" fmla="*/ 35 w 119"/>
                <a:gd name="T29" fmla="*/ 102 h 116"/>
                <a:gd name="T30" fmla="*/ 30 w 119"/>
                <a:gd name="T31" fmla="*/ 100 h 116"/>
                <a:gd name="T32" fmla="*/ 28 w 119"/>
                <a:gd name="T33" fmla="*/ 99 h 116"/>
                <a:gd name="T34" fmla="*/ 21 w 119"/>
                <a:gd name="T35" fmla="*/ 83 h 116"/>
                <a:gd name="T36" fmla="*/ 22 w 119"/>
                <a:gd name="T37" fmla="*/ 80 h 116"/>
                <a:gd name="T38" fmla="*/ 22 w 119"/>
                <a:gd name="T39" fmla="*/ 70 h 116"/>
                <a:gd name="T40" fmla="*/ 24 w 119"/>
                <a:gd name="T41" fmla="*/ 67 h 116"/>
                <a:gd name="T42" fmla="*/ 24 w 119"/>
                <a:gd name="T43" fmla="*/ 57 h 116"/>
                <a:gd name="T44" fmla="*/ 27 w 119"/>
                <a:gd name="T45" fmla="*/ 52 h 116"/>
                <a:gd name="T46" fmla="*/ 11 w 119"/>
                <a:gd name="T47" fmla="*/ 46 h 116"/>
                <a:gd name="T48" fmla="*/ 3 w 119"/>
                <a:gd name="T49" fmla="*/ 28 h 116"/>
                <a:gd name="T50" fmla="*/ 22 w 119"/>
                <a:gd name="T51" fmla="*/ 19 h 116"/>
                <a:gd name="T52" fmla="*/ 86 w 119"/>
                <a:gd name="T53" fmla="*/ 106 h 116"/>
                <a:gd name="T54" fmla="*/ 90 w 119"/>
                <a:gd name="T55" fmla="*/ 104 h 116"/>
                <a:gd name="T56" fmla="*/ 88 w 119"/>
                <a:gd name="T57" fmla="*/ 99 h 116"/>
                <a:gd name="T58" fmla="*/ 84 w 119"/>
                <a:gd name="T59" fmla="*/ 101 h 116"/>
                <a:gd name="T60" fmla="*/ 86 w 119"/>
                <a:gd name="T61" fmla="*/ 106 h 116"/>
                <a:gd name="T62" fmla="*/ 15 w 119"/>
                <a:gd name="T63" fmla="*/ 40 h 116"/>
                <a:gd name="T64" fmla="*/ 41 w 119"/>
                <a:gd name="T65" fmla="*/ 50 h 116"/>
                <a:gd name="T66" fmla="*/ 42 w 119"/>
                <a:gd name="T67" fmla="*/ 50 h 116"/>
                <a:gd name="T68" fmla="*/ 39 w 119"/>
                <a:gd name="T69" fmla="*/ 57 h 116"/>
                <a:gd name="T70" fmla="*/ 38 w 119"/>
                <a:gd name="T71" fmla="*/ 57 h 116"/>
                <a:gd name="T72" fmla="*/ 31 w 119"/>
                <a:gd name="T73" fmla="*/ 60 h 116"/>
                <a:gd name="T74" fmla="*/ 32 w 119"/>
                <a:gd name="T75" fmla="*/ 66 h 116"/>
                <a:gd name="T76" fmla="*/ 34 w 119"/>
                <a:gd name="T77" fmla="*/ 68 h 116"/>
                <a:gd name="T78" fmla="*/ 31 w 119"/>
                <a:gd name="T79" fmla="*/ 70 h 116"/>
                <a:gd name="T80" fmla="*/ 30 w 119"/>
                <a:gd name="T81" fmla="*/ 73 h 116"/>
                <a:gd name="T82" fmla="*/ 30 w 119"/>
                <a:gd name="T83" fmla="*/ 78 h 116"/>
                <a:gd name="T84" fmla="*/ 32 w 119"/>
                <a:gd name="T85" fmla="*/ 81 h 116"/>
                <a:gd name="T86" fmla="*/ 30 w 119"/>
                <a:gd name="T87" fmla="*/ 83 h 116"/>
                <a:gd name="T88" fmla="*/ 28 w 119"/>
                <a:gd name="T89" fmla="*/ 85 h 116"/>
                <a:gd name="T90" fmla="*/ 31 w 119"/>
                <a:gd name="T91" fmla="*/ 93 h 116"/>
                <a:gd name="T92" fmla="*/ 33 w 119"/>
                <a:gd name="T93" fmla="*/ 93 h 116"/>
                <a:gd name="T94" fmla="*/ 38 w 119"/>
                <a:gd name="T95" fmla="*/ 95 h 116"/>
                <a:gd name="T96" fmla="*/ 60 w 119"/>
                <a:gd name="T97" fmla="*/ 96 h 116"/>
                <a:gd name="T98" fmla="*/ 78 w 119"/>
                <a:gd name="T99" fmla="*/ 95 h 116"/>
                <a:gd name="T100" fmla="*/ 92 w 119"/>
                <a:gd name="T101" fmla="*/ 59 h 116"/>
                <a:gd name="T102" fmla="*/ 88 w 119"/>
                <a:gd name="T103" fmla="*/ 55 h 116"/>
                <a:gd name="T104" fmla="*/ 83 w 119"/>
                <a:gd name="T105" fmla="*/ 20 h 116"/>
                <a:gd name="T106" fmla="*/ 79 w 119"/>
                <a:gd name="T107" fmla="*/ 12 h 116"/>
                <a:gd name="T108" fmla="*/ 70 w 119"/>
                <a:gd name="T109" fmla="*/ 15 h 116"/>
                <a:gd name="T110" fmla="*/ 67 w 119"/>
                <a:gd name="T111" fmla="*/ 37 h 116"/>
                <a:gd name="T112" fmla="*/ 66 w 119"/>
                <a:gd name="T113" fmla="*/ 44 h 116"/>
                <a:gd name="T114" fmla="*/ 20 w 119"/>
                <a:gd name="T115" fmla="*/ 26 h 116"/>
                <a:gd name="T116" fmla="*/ 10 w 119"/>
                <a:gd name="T117" fmla="*/ 31 h 116"/>
                <a:gd name="T118" fmla="*/ 15 w 119"/>
                <a:gd name="T119" fmla="*/ 4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" h="116">
                  <a:moveTo>
                    <a:pt x="22" y="19"/>
                  </a:moveTo>
                  <a:cubicBezTo>
                    <a:pt x="58" y="33"/>
                    <a:pt x="58" y="33"/>
                    <a:pt x="58" y="33"/>
                  </a:cubicBezTo>
                  <a:cubicBezTo>
                    <a:pt x="59" y="24"/>
                    <a:pt x="59" y="21"/>
                    <a:pt x="62" y="12"/>
                  </a:cubicBezTo>
                  <a:cubicBezTo>
                    <a:pt x="65" y="4"/>
                    <a:pt x="74" y="0"/>
                    <a:pt x="82" y="3"/>
                  </a:cubicBezTo>
                  <a:cubicBezTo>
                    <a:pt x="90" y="6"/>
                    <a:pt x="94" y="15"/>
                    <a:pt x="91" y="23"/>
                  </a:cubicBezTo>
                  <a:cubicBezTo>
                    <a:pt x="87" y="34"/>
                    <a:pt x="89" y="41"/>
                    <a:pt x="95" y="49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8" y="101"/>
                    <a:pt x="66" y="102"/>
                    <a:pt x="63" y="103"/>
                  </a:cubicBezTo>
                  <a:cubicBezTo>
                    <a:pt x="60" y="104"/>
                    <a:pt x="57" y="106"/>
                    <a:pt x="53" y="106"/>
                  </a:cubicBezTo>
                  <a:cubicBezTo>
                    <a:pt x="48" y="106"/>
                    <a:pt x="42" y="105"/>
                    <a:pt x="35" y="102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1" y="97"/>
                    <a:pt x="18" y="89"/>
                    <a:pt x="21" y="83"/>
                  </a:cubicBezTo>
                  <a:cubicBezTo>
                    <a:pt x="21" y="82"/>
                    <a:pt x="22" y="81"/>
                    <a:pt x="22" y="80"/>
                  </a:cubicBezTo>
                  <a:cubicBezTo>
                    <a:pt x="21" y="77"/>
                    <a:pt x="21" y="73"/>
                    <a:pt x="22" y="70"/>
                  </a:cubicBezTo>
                  <a:cubicBezTo>
                    <a:pt x="23" y="69"/>
                    <a:pt x="23" y="68"/>
                    <a:pt x="24" y="67"/>
                  </a:cubicBezTo>
                  <a:cubicBezTo>
                    <a:pt x="23" y="64"/>
                    <a:pt x="23" y="60"/>
                    <a:pt x="24" y="57"/>
                  </a:cubicBezTo>
                  <a:cubicBezTo>
                    <a:pt x="25" y="55"/>
                    <a:pt x="26" y="54"/>
                    <a:pt x="27" y="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4"/>
                    <a:pt x="0" y="35"/>
                    <a:pt x="3" y="28"/>
                  </a:cubicBezTo>
                  <a:cubicBezTo>
                    <a:pt x="6" y="20"/>
                    <a:pt x="14" y="16"/>
                    <a:pt x="22" y="19"/>
                  </a:cubicBezTo>
                  <a:close/>
                  <a:moveTo>
                    <a:pt x="86" y="106"/>
                  </a:moveTo>
                  <a:cubicBezTo>
                    <a:pt x="88" y="106"/>
                    <a:pt x="90" y="106"/>
                    <a:pt x="90" y="104"/>
                  </a:cubicBezTo>
                  <a:cubicBezTo>
                    <a:pt x="91" y="102"/>
                    <a:pt x="90" y="100"/>
                    <a:pt x="88" y="99"/>
                  </a:cubicBezTo>
                  <a:cubicBezTo>
                    <a:pt x="86" y="98"/>
                    <a:pt x="84" y="99"/>
                    <a:pt x="84" y="101"/>
                  </a:cubicBezTo>
                  <a:cubicBezTo>
                    <a:pt x="83" y="103"/>
                    <a:pt x="84" y="105"/>
                    <a:pt x="86" y="106"/>
                  </a:cubicBezTo>
                  <a:close/>
                  <a:moveTo>
                    <a:pt x="15" y="40"/>
                  </a:move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6" y="56"/>
                    <a:pt x="32" y="57"/>
                    <a:pt x="31" y="60"/>
                  </a:cubicBezTo>
                  <a:cubicBezTo>
                    <a:pt x="31" y="62"/>
                    <a:pt x="31" y="64"/>
                    <a:pt x="32" y="66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0" y="72"/>
                    <a:pt x="30" y="73"/>
                  </a:cubicBezTo>
                  <a:cubicBezTo>
                    <a:pt x="29" y="75"/>
                    <a:pt x="29" y="77"/>
                    <a:pt x="30" y="78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9" y="84"/>
                    <a:pt x="28" y="85"/>
                    <a:pt x="28" y="85"/>
                  </a:cubicBezTo>
                  <a:cubicBezTo>
                    <a:pt x="27" y="88"/>
                    <a:pt x="28" y="92"/>
                    <a:pt x="31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51" y="100"/>
                    <a:pt x="56" y="97"/>
                    <a:pt x="60" y="96"/>
                  </a:cubicBezTo>
                  <a:cubicBezTo>
                    <a:pt x="64" y="94"/>
                    <a:pt x="68" y="92"/>
                    <a:pt x="78" y="95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0" y="58"/>
                    <a:pt x="89" y="56"/>
                    <a:pt x="88" y="55"/>
                  </a:cubicBezTo>
                  <a:cubicBezTo>
                    <a:pt x="81" y="43"/>
                    <a:pt x="78" y="34"/>
                    <a:pt x="83" y="20"/>
                  </a:cubicBezTo>
                  <a:cubicBezTo>
                    <a:pt x="85" y="17"/>
                    <a:pt x="83" y="13"/>
                    <a:pt x="79" y="12"/>
                  </a:cubicBezTo>
                  <a:cubicBezTo>
                    <a:pt x="76" y="10"/>
                    <a:pt x="72" y="12"/>
                    <a:pt x="70" y="15"/>
                  </a:cubicBezTo>
                  <a:cubicBezTo>
                    <a:pt x="67" y="24"/>
                    <a:pt x="67" y="27"/>
                    <a:pt x="67" y="37"/>
                  </a:cubicBezTo>
                  <a:cubicBezTo>
                    <a:pt x="67" y="39"/>
                    <a:pt x="66" y="42"/>
                    <a:pt x="66" y="4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5"/>
                    <a:pt x="12" y="27"/>
                    <a:pt x="10" y="31"/>
                  </a:cubicBezTo>
                  <a:cubicBezTo>
                    <a:pt x="9" y="34"/>
                    <a:pt x="11" y="38"/>
                    <a:pt x="1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Freeform 96"/>
            <p:cNvSpPr>
              <a:spLocks noEditPoints="1"/>
            </p:cNvSpPr>
            <p:nvPr/>
          </p:nvSpPr>
          <p:spPr bwMode="auto">
            <a:xfrm>
              <a:off x="10495545" y="4229413"/>
              <a:ext cx="459973" cy="403210"/>
            </a:xfrm>
            <a:custGeom>
              <a:avLst/>
              <a:gdLst>
                <a:gd name="T0" fmla="*/ 144 w 144"/>
                <a:gd name="T1" fmla="*/ 41 h 126"/>
                <a:gd name="T2" fmla="*/ 102 w 144"/>
                <a:gd name="T3" fmla="*/ 0 h 126"/>
                <a:gd name="T4" fmla="*/ 72 w 144"/>
                <a:gd name="T5" fmla="*/ 14 h 126"/>
                <a:gd name="T6" fmla="*/ 41 w 144"/>
                <a:gd name="T7" fmla="*/ 0 h 126"/>
                <a:gd name="T8" fmla="*/ 0 w 144"/>
                <a:gd name="T9" fmla="*/ 41 h 126"/>
                <a:gd name="T10" fmla="*/ 13 w 144"/>
                <a:gd name="T11" fmla="*/ 72 h 126"/>
                <a:gd name="T12" fmla="*/ 13 w 144"/>
                <a:gd name="T13" fmla="*/ 72 h 126"/>
                <a:gd name="T14" fmla="*/ 58 w 144"/>
                <a:gd name="T15" fmla="*/ 117 h 126"/>
                <a:gd name="T16" fmla="*/ 72 w 144"/>
                <a:gd name="T17" fmla="*/ 126 h 126"/>
                <a:gd name="T18" fmla="*/ 85 w 144"/>
                <a:gd name="T19" fmla="*/ 117 h 126"/>
                <a:gd name="T20" fmla="*/ 130 w 144"/>
                <a:gd name="T21" fmla="*/ 72 h 126"/>
                <a:gd name="T22" fmla="*/ 130 w 144"/>
                <a:gd name="T23" fmla="*/ 72 h 126"/>
                <a:gd name="T24" fmla="*/ 144 w 144"/>
                <a:gd name="T25" fmla="*/ 41 h 126"/>
                <a:gd name="T26" fmla="*/ 118 w 144"/>
                <a:gd name="T27" fmla="*/ 59 h 126"/>
                <a:gd name="T28" fmla="*/ 73 w 144"/>
                <a:gd name="T29" fmla="*/ 104 h 126"/>
                <a:gd name="T30" fmla="*/ 72 w 144"/>
                <a:gd name="T31" fmla="*/ 105 h 126"/>
                <a:gd name="T32" fmla="*/ 71 w 144"/>
                <a:gd name="T33" fmla="*/ 104 h 126"/>
                <a:gd name="T34" fmla="*/ 25 w 144"/>
                <a:gd name="T35" fmla="*/ 59 h 126"/>
                <a:gd name="T36" fmla="*/ 18 w 144"/>
                <a:gd name="T37" fmla="*/ 41 h 126"/>
                <a:gd name="T38" fmla="*/ 41 w 144"/>
                <a:gd name="T39" fmla="*/ 18 h 126"/>
                <a:gd name="T40" fmla="*/ 58 w 144"/>
                <a:gd name="T41" fmla="*/ 26 h 126"/>
                <a:gd name="T42" fmla="*/ 72 w 144"/>
                <a:gd name="T43" fmla="*/ 40 h 126"/>
                <a:gd name="T44" fmla="*/ 85 w 144"/>
                <a:gd name="T45" fmla="*/ 26 h 126"/>
                <a:gd name="T46" fmla="*/ 102 w 144"/>
                <a:gd name="T47" fmla="*/ 18 h 126"/>
                <a:gd name="T48" fmla="*/ 126 w 144"/>
                <a:gd name="T49" fmla="*/ 41 h 126"/>
                <a:gd name="T50" fmla="*/ 118 w 144"/>
                <a:gd name="T51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26">
                  <a:moveTo>
                    <a:pt x="144" y="41"/>
                  </a:moveTo>
                  <a:cubicBezTo>
                    <a:pt x="144" y="19"/>
                    <a:pt x="125" y="0"/>
                    <a:pt x="102" y="0"/>
                  </a:cubicBezTo>
                  <a:cubicBezTo>
                    <a:pt x="90" y="0"/>
                    <a:pt x="79" y="5"/>
                    <a:pt x="72" y="14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54"/>
                    <a:pt x="5" y="65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3" y="122"/>
                    <a:pt x="67" y="126"/>
                    <a:pt x="72" y="126"/>
                  </a:cubicBezTo>
                  <a:cubicBezTo>
                    <a:pt x="76" y="126"/>
                    <a:pt x="81" y="122"/>
                    <a:pt x="85" y="117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9" y="65"/>
                    <a:pt x="144" y="54"/>
                    <a:pt x="144" y="41"/>
                  </a:cubicBezTo>
                  <a:close/>
                  <a:moveTo>
                    <a:pt x="118" y="59"/>
                  </a:moveTo>
                  <a:cubicBezTo>
                    <a:pt x="73" y="104"/>
                    <a:pt x="73" y="104"/>
                    <a:pt x="7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1" y="105"/>
                    <a:pt x="71" y="10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0" y="54"/>
                    <a:pt x="18" y="48"/>
                    <a:pt x="18" y="41"/>
                  </a:cubicBezTo>
                  <a:cubicBezTo>
                    <a:pt x="18" y="29"/>
                    <a:pt x="28" y="18"/>
                    <a:pt x="41" y="18"/>
                  </a:cubicBezTo>
                  <a:cubicBezTo>
                    <a:pt x="48" y="18"/>
                    <a:pt x="54" y="21"/>
                    <a:pt x="58" y="2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90" y="21"/>
                    <a:pt x="96" y="18"/>
                    <a:pt x="102" y="18"/>
                  </a:cubicBezTo>
                  <a:cubicBezTo>
                    <a:pt x="115" y="18"/>
                    <a:pt x="126" y="29"/>
                    <a:pt x="126" y="41"/>
                  </a:cubicBezTo>
                  <a:cubicBezTo>
                    <a:pt x="126" y="48"/>
                    <a:pt x="123" y="54"/>
                    <a:pt x="11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Freeform 97"/>
            <p:cNvSpPr>
              <a:spLocks noEditPoints="1"/>
            </p:cNvSpPr>
            <p:nvPr/>
          </p:nvSpPr>
          <p:spPr bwMode="auto">
            <a:xfrm>
              <a:off x="10558179" y="4663940"/>
              <a:ext cx="195733" cy="195733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6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1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Freeform 98"/>
            <p:cNvSpPr>
              <a:spLocks noEditPoints="1"/>
            </p:cNvSpPr>
            <p:nvPr/>
          </p:nvSpPr>
          <p:spPr bwMode="auto">
            <a:xfrm>
              <a:off x="10607112" y="4990815"/>
              <a:ext cx="299472" cy="301429"/>
            </a:xfrm>
            <a:custGeom>
              <a:avLst/>
              <a:gdLst>
                <a:gd name="T0" fmla="*/ 85 w 94"/>
                <a:gd name="T1" fmla="*/ 20 h 94"/>
                <a:gd name="T2" fmla="*/ 37 w 94"/>
                <a:gd name="T3" fmla="*/ 2 h 94"/>
                <a:gd name="T4" fmla="*/ 20 w 94"/>
                <a:gd name="T5" fmla="*/ 10 h 94"/>
                <a:gd name="T6" fmla="*/ 2 w 94"/>
                <a:gd name="T7" fmla="*/ 57 h 94"/>
                <a:gd name="T8" fmla="*/ 10 w 94"/>
                <a:gd name="T9" fmla="*/ 74 h 94"/>
                <a:gd name="T10" fmla="*/ 57 w 94"/>
                <a:gd name="T11" fmla="*/ 92 h 94"/>
                <a:gd name="T12" fmla="*/ 74 w 94"/>
                <a:gd name="T13" fmla="*/ 84 h 94"/>
                <a:gd name="T14" fmla="*/ 92 w 94"/>
                <a:gd name="T15" fmla="*/ 37 h 94"/>
                <a:gd name="T16" fmla="*/ 85 w 94"/>
                <a:gd name="T17" fmla="*/ 20 h 94"/>
                <a:gd name="T18" fmla="*/ 36 w 94"/>
                <a:gd name="T19" fmla="*/ 38 h 94"/>
                <a:gd name="T20" fmla="*/ 62 w 94"/>
                <a:gd name="T21" fmla="*/ 47 h 94"/>
                <a:gd name="T22" fmla="*/ 61 w 94"/>
                <a:gd name="T23" fmla="*/ 52 h 94"/>
                <a:gd name="T24" fmla="*/ 42 w 94"/>
                <a:gd name="T25" fmla="*/ 61 h 94"/>
                <a:gd name="T26" fmla="*/ 33 w 94"/>
                <a:gd name="T27" fmla="*/ 42 h 94"/>
                <a:gd name="T28" fmla="*/ 36 w 94"/>
                <a:gd name="T29" fmla="*/ 38 h 94"/>
                <a:gd name="T30" fmla="*/ 76 w 94"/>
                <a:gd name="T31" fmla="*/ 53 h 94"/>
                <a:gd name="T32" fmla="*/ 69 w 94"/>
                <a:gd name="T33" fmla="*/ 71 h 94"/>
                <a:gd name="T34" fmla="*/ 66 w 94"/>
                <a:gd name="T35" fmla="*/ 80 h 94"/>
                <a:gd name="T36" fmla="*/ 59 w 94"/>
                <a:gd name="T37" fmla="*/ 82 h 94"/>
                <a:gd name="T38" fmla="*/ 15 w 94"/>
                <a:gd name="T39" fmla="*/ 65 h 94"/>
                <a:gd name="T40" fmla="*/ 12 w 94"/>
                <a:gd name="T41" fmla="*/ 59 h 94"/>
                <a:gd name="T42" fmla="*/ 15 w 94"/>
                <a:gd name="T43" fmla="*/ 50 h 94"/>
                <a:gd name="T44" fmla="*/ 22 w 94"/>
                <a:gd name="T45" fmla="*/ 32 h 94"/>
                <a:gd name="T46" fmla="*/ 22 w 94"/>
                <a:gd name="T47" fmla="*/ 32 h 94"/>
                <a:gd name="T48" fmla="*/ 29 w 94"/>
                <a:gd name="T49" fmla="*/ 35 h 94"/>
                <a:gd name="T50" fmla="*/ 27 w 94"/>
                <a:gd name="T51" fmla="*/ 39 h 94"/>
                <a:gd name="T52" fmla="*/ 39 w 94"/>
                <a:gd name="T53" fmla="*/ 67 h 94"/>
                <a:gd name="T54" fmla="*/ 67 w 94"/>
                <a:gd name="T55" fmla="*/ 55 h 94"/>
                <a:gd name="T56" fmla="*/ 69 w 94"/>
                <a:gd name="T57" fmla="*/ 50 h 94"/>
                <a:gd name="T58" fmla="*/ 76 w 94"/>
                <a:gd name="T59" fmla="*/ 53 h 94"/>
                <a:gd name="T60" fmla="*/ 82 w 94"/>
                <a:gd name="T61" fmla="*/ 37 h 94"/>
                <a:gd name="T62" fmla="*/ 79 w 94"/>
                <a:gd name="T63" fmla="*/ 38 h 94"/>
                <a:gd name="T64" fmla="*/ 74 w 94"/>
                <a:gd name="T65" fmla="*/ 37 h 94"/>
                <a:gd name="T66" fmla="*/ 73 w 94"/>
                <a:gd name="T67" fmla="*/ 34 h 94"/>
                <a:gd name="T68" fmla="*/ 74 w 94"/>
                <a:gd name="T69" fmla="*/ 29 h 94"/>
                <a:gd name="T70" fmla="*/ 77 w 94"/>
                <a:gd name="T71" fmla="*/ 28 h 94"/>
                <a:gd name="T72" fmla="*/ 82 w 94"/>
                <a:gd name="T73" fmla="*/ 29 h 94"/>
                <a:gd name="T74" fmla="*/ 83 w 94"/>
                <a:gd name="T75" fmla="*/ 33 h 94"/>
                <a:gd name="T76" fmla="*/ 82 w 94"/>
                <a:gd name="T7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94">
                  <a:moveTo>
                    <a:pt x="85" y="20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0" y="0"/>
                    <a:pt x="23" y="3"/>
                    <a:pt x="20" y="10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4"/>
                    <a:pt x="3" y="71"/>
                    <a:pt x="10" y="7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4" y="94"/>
                    <a:pt x="71" y="91"/>
                    <a:pt x="74" y="8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4" y="30"/>
                    <a:pt x="91" y="23"/>
                    <a:pt x="85" y="20"/>
                  </a:cubicBezTo>
                  <a:close/>
                  <a:moveTo>
                    <a:pt x="36" y="38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2" y="49"/>
                    <a:pt x="61" y="51"/>
                    <a:pt x="61" y="52"/>
                  </a:cubicBezTo>
                  <a:cubicBezTo>
                    <a:pt x="58" y="60"/>
                    <a:pt x="49" y="64"/>
                    <a:pt x="42" y="61"/>
                  </a:cubicBezTo>
                  <a:cubicBezTo>
                    <a:pt x="34" y="58"/>
                    <a:pt x="31" y="49"/>
                    <a:pt x="33" y="42"/>
                  </a:cubicBezTo>
                  <a:cubicBezTo>
                    <a:pt x="34" y="40"/>
                    <a:pt x="35" y="39"/>
                    <a:pt x="36" y="38"/>
                  </a:cubicBezTo>
                  <a:close/>
                  <a:moveTo>
                    <a:pt x="76" y="53"/>
                  </a:moveTo>
                  <a:cubicBezTo>
                    <a:pt x="69" y="71"/>
                    <a:pt x="69" y="71"/>
                    <a:pt x="69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5" y="82"/>
                    <a:pt x="62" y="83"/>
                    <a:pt x="59" y="8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2" y="64"/>
                    <a:pt x="11" y="62"/>
                    <a:pt x="12" y="5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6"/>
                    <a:pt x="27" y="38"/>
                    <a:pt x="27" y="39"/>
                  </a:cubicBezTo>
                  <a:cubicBezTo>
                    <a:pt x="23" y="51"/>
                    <a:pt x="28" y="63"/>
                    <a:pt x="39" y="67"/>
                  </a:cubicBezTo>
                  <a:cubicBezTo>
                    <a:pt x="51" y="72"/>
                    <a:pt x="63" y="66"/>
                    <a:pt x="67" y="55"/>
                  </a:cubicBezTo>
                  <a:cubicBezTo>
                    <a:pt x="68" y="53"/>
                    <a:pt x="68" y="52"/>
                    <a:pt x="69" y="50"/>
                  </a:cubicBezTo>
                  <a:cubicBezTo>
                    <a:pt x="76" y="53"/>
                    <a:pt x="76" y="53"/>
                    <a:pt x="76" y="53"/>
                  </a:cubicBezTo>
                  <a:close/>
                  <a:moveTo>
                    <a:pt x="82" y="37"/>
                  </a:moveTo>
                  <a:cubicBezTo>
                    <a:pt x="81" y="38"/>
                    <a:pt x="80" y="39"/>
                    <a:pt x="79" y="3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36"/>
                    <a:pt x="72" y="35"/>
                    <a:pt x="73" y="34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5" y="28"/>
                    <a:pt x="76" y="27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0"/>
                    <a:pt x="84" y="31"/>
                    <a:pt x="83" y="33"/>
                  </a:cubicBezTo>
                  <a:lnTo>
                    <a:pt x="8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Freeform 99"/>
            <p:cNvSpPr>
              <a:spLocks noEditPoints="1"/>
            </p:cNvSpPr>
            <p:nvPr/>
          </p:nvSpPr>
          <p:spPr bwMode="auto">
            <a:xfrm>
              <a:off x="10793059" y="3628514"/>
              <a:ext cx="168330" cy="168330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Freeform 100"/>
            <p:cNvSpPr>
              <a:spLocks noEditPoints="1"/>
            </p:cNvSpPr>
            <p:nvPr/>
          </p:nvSpPr>
          <p:spPr bwMode="auto">
            <a:xfrm>
              <a:off x="10646259" y="3395591"/>
              <a:ext cx="309258" cy="193775"/>
            </a:xfrm>
            <a:custGeom>
              <a:avLst/>
              <a:gdLst>
                <a:gd name="T0" fmla="*/ 49 w 158"/>
                <a:gd name="T1" fmla="*/ 70 h 99"/>
                <a:gd name="T2" fmla="*/ 49 w 158"/>
                <a:gd name="T3" fmla="*/ 39 h 99"/>
                <a:gd name="T4" fmla="*/ 78 w 158"/>
                <a:gd name="T5" fmla="*/ 39 h 99"/>
                <a:gd name="T6" fmla="*/ 39 w 158"/>
                <a:gd name="T7" fmla="*/ 0 h 99"/>
                <a:gd name="T8" fmla="*/ 0 w 158"/>
                <a:gd name="T9" fmla="*/ 39 h 99"/>
                <a:gd name="T10" fmla="*/ 29 w 158"/>
                <a:gd name="T11" fmla="*/ 39 h 99"/>
                <a:gd name="T12" fmla="*/ 29 w 158"/>
                <a:gd name="T13" fmla="*/ 89 h 99"/>
                <a:gd name="T14" fmla="*/ 88 w 158"/>
                <a:gd name="T15" fmla="*/ 89 h 99"/>
                <a:gd name="T16" fmla="*/ 68 w 158"/>
                <a:gd name="T17" fmla="*/ 70 h 99"/>
                <a:gd name="T18" fmla="*/ 49 w 158"/>
                <a:gd name="T19" fmla="*/ 70 h 99"/>
                <a:gd name="T20" fmla="*/ 129 w 158"/>
                <a:gd name="T21" fmla="*/ 58 h 99"/>
                <a:gd name="T22" fmla="*/ 129 w 158"/>
                <a:gd name="T23" fmla="*/ 9 h 99"/>
                <a:gd name="T24" fmla="*/ 68 w 158"/>
                <a:gd name="T25" fmla="*/ 9 h 99"/>
                <a:gd name="T26" fmla="*/ 88 w 158"/>
                <a:gd name="T27" fmla="*/ 29 h 99"/>
                <a:gd name="T28" fmla="*/ 107 w 158"/>
                <a:gd name="T29" fmla="*/ 29 h 99"/>
                <a:gd name="T30" fmla="*/ 107 w 158"/>
                <a:gd name="T31" fmla="*/ 58 h 99"/>
                <a:gd name="T32" fmla="*/ 78 w 158"/>
                <a:gd name="T33" fmla="*/ 58 h 99"/>
                <a:gd name="T34" fmla="*/ 119 w 158"/>
                <a:gd name="T35" fmla="*/ 99 h 99"/>
                <a:gd name="T36" fmla="*/ 158 w 158"/>
                <a:gd name="T37" fmla="*/ 58 h 99"/>
                <a:gd name="T38" fmla="*/ 129 w 158"/>
                <a:gd name="T39" fmla="*/ 5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8" h="99">
                  <a:moveTo>
                    <a:pt x="49" y="70"/>
                  </a:moveTo>
                  <a:lnTo>
                    <a:pt x="49" y="39"/>
                  </a:lnTo>
                  <a:lnTo>
                    <a:pt x="78" y="39"/>
                  </a:lnTo>
                  <a:lnTo>
                    <a:pt x="39" y="0"/>
                  </a:lnTo>
                  <a:lnTo>
                    <a:pt x="0" y="39"/>
                  </a:lnTo>
                  <a:lnTo>
                    <a:pt x="29" y="39"/>
                  </a:lnTo>
                  <a:lnTo>
                    <a:pt x="29" y="89"/>
                  </a:lnTo>
                  <a:lnTo>
                    <a:pt x="88" y="89"/>
                  </a:lnTo>
                  <a:lnTo>
                    <a:pt x="68" y="70"/>
                  </a:lnTo>
                  <a:lnTo>
                    <a:pt x="49" y="70"/>
                  </a:lnTo>
                  <a:close/>
                  <a:moveTo>
                    <a:pt x="129" y="58"/>
                  </a:moveTo>
                  <a:lnTo>
                    <a:pt x="129" y="9"/>
                  </a:lnTo>
                  <a:lnTo>
                    <a:pt x="68" y="9"/>
                  </a:lnTo>
                  <a:lnTo>
                    <a:pt x="88" y="29"/>
                  </a:lnTo>
                  <a:lnTo>
                    <a:pt x="107" y="29"/>
                  </a:lnTo>
                  <a:lnTo>
                    <a:pt x="107" y="58"/>
                  </a:lnTo>
                  <a:lnTo>
                    <a:pt x="78" y="58"/>
                  </a:lnTo>
                  <a:lnTo>
                    <a:pt x="119" y="99"/>
                  </a:lnTo>
                  <a:lnTo>
                    <a:pt x="158" y="58"/>
                  </a:lnTo>
                  <a:lnTo>
                    <a:pt x="12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Freeform 101"/>
            <p:cNvSpPr>
              <a:spLocks noEditPoints="1"/>
            </p:cNvSpPr>
            <p:nvPr/>
          </p:nvSpPr>
          <p:spPr bwMode="auto">
            <a:xfrm>
              <a:off x="10910498" y="2367994"/>
              <a:ext cx="321002" cy="322959"/>
            </a:xfrm>
            <a:custGeom>
              <a:avLst/>
              <a:gdLst>
                <a:gd name="T0" fmla="*/ 96 w 100"/>
                <a:gd name="T1" fmla="*/ 85 h 101"/>
                <a:gd name="T2" fmla="*/ 73 w 100"/>
                <a:gd name="T3" fmla="*/ 65 h 101"/>
                <a:gd name="T4" fmla="*/ 66 w 100"/>
                <a:gd name="T5" fmla="*/ 62 h 101"/>
                <a:gd name="T6" fmla="*/ 74 w 100"/>
                <a:gd name="T7" fmla="*/ 37 h 101"/>
                <a:gd name="T8" fmla="*/ 37 w 100"/>
                <a:gd name="T9" fmla="*/ 0 h 101"/>
                <a:gd name="T10" fmla="*/ 0 w 100"/>
                <a:gd name="T11" fmla="*/ 37 h 101"/>
                <a:gd name="T12" fmla="*/ 37 w 100"/>
                <a:gd name="T13" fmla="*/ 75 h 101"/>
                <a:gd name="T14" fmla="*/ 61 w 100"/>
                <a:gd name="T15" fmla="*/ 66 h 101"/>
                <a:gd name="T16" fmla="*/ 64 w 100"/>
                <a:gd name="T17" fmla="*/ 73 h 101"/>
                <a:gd name="T18" fmla="*/ 84 w 100"/>
                <a:gd name="T19" fmla="*/ 96 h 101"/>
                <a:gd name="T20" fmla="*/ 97 w 100"/>
                <a:gd name="T21" fmla="*/ 97 h 101"/>
                <a:gd name="T22" fmla="*/ 96 w 100"/>
                <a:gd name="T23" fmla="*/ 85 h 101"/>
                <a:gd name="T24" fmla="*/ 37 w 100"/>
                <a:gd name="T25" fmla="*/ 62 h 101"/>
                <a:gd name="T26" fmla="*/ 12 w 100"/>
                <a:gd name="T27" fmla="*/ 37 h 101"/>
                <a:gd name="T28" fmla="*/ 37 w 100"/>
                <a:gd name="T29" fmla="*/ 12 h 101"/>
                <a:gd name="T30" fmla="*/ 62 w 100"/>
                <a:gd name="T31" fmla="*/ 37 h 101"/>
                <a:gd name="T32" fmla="*/ 37 w 100"/>
                <a:gd name="T33" fmla="*/ 6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1">
                  <a:moveTo>
                    <a:pt x="96" y="85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70" y="62"/>
                    <a:pt x="68" y="61"/>
                    <a:pt x="66" y="62"/>
                  </a:cubicBezTo>
                  <a:cubicBezTo>
                    <a:pt x="71" y="55"/>
                    <a:pt x="74" y="47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7" y="75"/>
                  </a:cubicBezTo>
                  <a:cubicBezTo>
                    <a:pt x="46" y="75"/>
                    <a:pt x="55" y="71"/>
                    <a:pt x="61" y="66"/>
                  </a:cubicBezTo>
                  <a:cubicBezTo>
                    <a:pt x="61" y="68"/>
                    <a:pt x="62" y="70"/>
                    <a:pt x="64" y="73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8" y="100"/>
                    <a:pt x="94" y="101"/>
                    <a:pt x="97" y="97"/>
                  </a:cubicBezTo>
                  <a:cubicBezTo>
                    <a:pt x="100" y="94"/>
                    <a:pt x="100" y="88"/>
                    <a:pt x="96" y="85"/>
                  </a:cubicBezTo>
                  <a:close/>
                  <a:moveTo>
                    <a:pt x="37" y="62"/>
                  </a:moveTo>
                  <a:cubicBezTo>
                    <a:pt x="23" y="62"/>
                    <a:pt x="12" y="51"/>
                    <a:pt x="12" y="37"/>
                  </a:cubicBezTo>
                  <a:cubicBezTo>
                    <a:pt x="12" y="24"/>
                    <a:pt x="23" y="12"/>
                    <a:pt x="37" y="12"/>
                  </a:cubicBezTo>
                  <a:cubicBezTo>
                    <a:pt x="51" y="12"/>
                    <a:pt x="62" y="24"/>
                    <a:pt x="62" y="37"/>
                  </a:cubicBezTo>
                  <a:cubicBezTo>
                    <a:pt x="62" y="51"/>
                    <a:pt x="51" y="62"/>
                    <a:pt x="3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Freeform 102"/>
            <p:cNvSpPr>
              <a:spLocks/>
            </p:cNvSpPr>
            <p:nvPr/>
          </p:nvSpPr>
          <p:spPr bwMode="auto">
            <a:xfrm>
              <a:off x="10581667" y="2328848"/>
              <a:ext cx="395380" cy="383636"/>
            </a:xfrm>
            <a:custGeom>
              <a:avLst/>
              <a:gdLst>
                <a:gd name="T0" fmla="*/ 78 w 124"/>
                <a:gd name="T1" fmla="*/ 84 h 120"/>
                <a:gd name="T2" fmla="*/ 75 w 124"/>
                <a:gd name="T3" fmla="*/ 75 h 120"/>
                <a:gd name="T4" fmla="*/ 86 w 124"/>
                <a:gd name="T5" fmla="*/ 54 h 120"/>
                <a:gd name="T6" fmla="*/ 89 w 124"/>
                <a:gd name="T7" fmla="*/ 37 h 120"/>
                <a:gd name="T8" fmla="*/ 62 w 124"/>
                <a:gd name="T9" fmla="*/ 0 h 120"/>
                <a:gd name="T10" fmla="*/ 36 w 124"/>
                <a:gd name="T11" fmla="*/ 37 h 120"/>
                <a:gd name="T12" fmla="*/ 39 w 124"/>
                <a:gd name="T13" fmla="*/ 54 h 120"/>
                <a:gd name="T14" fmla="*/ 50 w 124"/>
                <a:gd name="T15" fmla="*/ 75 h 120"/>
                <a:gd name="T16" fmla="*/ 47 w 124"/>
                <a:gd name="T17" fmla="*/ 84 h 120"/>
                <a:gd name="T18" fmla="*/ 0 w 124"/>
                <a:gd name="T19" fmla="*/ 120 h 120"/>
                <a:gd name="T20" fmla="*/ 62 w 124"/>
                <a:gd name="T21" fmla="*/ 120 h 120"/>
                <a:gd name="T22" fmla="*/ 124 w 124"/>
                <a:gd name="T23" fmla="*/ 120 h 120"/>
                <a:gd name="T24" fmla="*/ 78 w 124"/>
                <a:gd name="T25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20">
                  <a:moveTo>
                    <a:pt x="78" y="84"/>
                  </a:moveTo>
                  <a:cubicBezTo>
                    <a:pt x="75" y="84"/>
                    <a:pt x="75" y="75"/>
                    <a:pt x="75" y="75"/>
                  </a:cubicBezTo>
                  <a:cubicBezTo>
                    <a:pt x="75" y="75"/>
                    <a:pt x="84" y="66"/>
                    <a:pt x="86" y="54"/>
                  </a:cubicBezTo>
                  <a:cubicBezTo>
                    <a:pt x="91" y="54"/>
                    <a:pt x="94" y="42"/>
                    <a:pt x="89" y="37"/>
                  </a:cubicBezTo>
                  <a:cubicBezTo>
                    <a:pt x="89" y="32"/>
                    <a:pt x="96" y="0"/>
                    <a:pt x="62" y="0"/>
                  </a:cubicBezTo>
                  <a:cubicBezTo>
                    <a:pt x="29" y="0"/>
                    <a:pt x="36" y="32"/>
                    <a:pt x="36" y="37"/>
                  </a:cubicBezTo>
                  <a:cubicBezTo>
                    <a:pt x="31" y="42"/>
                    <a:pt x="34" y="54"/>
                    <a:pt x="39" y="54"/>
                  </a:cubicBezTo>
                  <a:cubicBezTo>
                    <a:pt x="41" y="66"/>
                    <a:pt x="50" y="75"/>
                    <a:pt x="50" y="75"/>
                  </a:cubicBezTo>
                  <a:cubicBezTo>
                    <a:pt x="50" y="75"/>
                    <a:pt x="50" y="84"/>
                    <a:pt x="47" y="84"/>
                  </a:cubicBezTo>
                  <a:cubicBezTo>
                    <a:pt x="37" y="86"/>
                    <a:pt x="0" y="102"/>
                    <a:pt x="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102"/>
                    <a:pt x="88" y="86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Freeform 103"/>
            <p:cNvSpPr>
              <a:spLocks noEditPoints="1"/>
            </p:cNvSpPr>
            <p:nvPr/>
          </p:nvSpPr>
          <p:spPr bwMode="auto">
            <a:xfrm>
              <a:off x="10658002" y="5303987"/>
              <a:ext cx="131142" cy="207477"/>
            </a:xfrm>
            <a:custGeom>
              <a:avLst/>
              <a:gdLst>
                <a:gd name="T0" fmla="*/ 21 w 41"/>
                <a:gd name="T1" fmla="*/ 0 h 65"/>
                <a:gd name="T2" fmla="*/ 0 w 41"/>
                <a:gd name="T3" fmla="*/ 20 h 65"/>
                <a:gd name="T4" fmla="*/ 21 w 41"/>
                <a:gd name="T5" fmla="*/ 65 h 65"/>
                <a:gd name="T6" fmla="*/ 41 w 41"/>
                <a:gd name="T7" fmla="*/ 20 h 65"/>
                <a:gd name="T8" fmla="*/ 21 w 41"/>
                <a:gd name="T9" fmla="*/ 0 h 65"/>
                <a:gd name="T10" fmla="*/ 21 w 41"/>
                <a:gd name="T11" fmla="*/ 33 h 65"/>
                <a:gd name="T12" fmla="*/ 8 w 41"/>
                <a:gd name="T13" fmla="*/ 20 h 65"/>
                <a:gd name="T14" fmla="*/ 21 w 41"/>
                <a:gd name="T15" fmla="*/ 8 h 65"/>
                <a:gd name="T16" fmla="*/ 33 w 41"/>
                <a:gd name="T17" fmla="*/ 20 h 65"/>
                <a:gd name="T18" fmla="*/ 21 w 41"/>
                <a:gd name="T19" fmla="*/ 33 h 65"/>
                <a:gd name="T20" fmla="*/ 13 w 41"/>
                <a:gd name="T21" fmla="*/ 20 h 65"/>
                <a:gd name="T22" fmla="*/ 21 w 41"/>
                <a:gd name="T23" fmla="*/ 28 h 65"/>
                <a:gd name="T24" fmla="*/ 29 w 41"/>
                <a:gd name="T25" fmla="*/ 20 h 65"/>
                <a:gd name="T26" fmla="*/ 21 w 41"/>
                <a:gd name="T27" fmla="*/ 12 h 65"/>
                <a:gd name="T28" fmla="*/ 13 w 41"/>
                <a:gd name="T29" fmla="*/ 2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65"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41"/>
                    <a:pt x="21" y="65"/>
                    <a:pt x="21" y="65"/>
                  </a:cubicBezTo>
                  <a:cubicBezTo>
                    <a:pt x="21" y="65"/>
                    <a:pt x="41" y="41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8" y="27"/>
                    <a:pt x="8" y="20"/>
                  </a:cubicBezTo>
                  <a:cubicBezTo>
                    <a:pt x="8" y="13"/>
                    <a:pt x="14" y="8"/>
                    <a:pt x="21" y="8"/>
                  </a:cubicBezTo>
                  <a:cubicBezTo>
                    <a:pt x="28" y="8"/>
                    <a:pt x="33" y="13"/>
                    <a:pt x="33" y="20"/>
                  </a:cubicBezTo>
                  <a:cubicBezTo>
                    <a:pt x="33" y="27"/>
                    <a:pt x="28" y="33"/>
                    <a:pt x="21" y="33"/>
                  </a:cubicBezTo>
                  <a:close/>
                  <a:moveTo>
                    <a:pt x="13" y="20"/>
                  </a:moveTo>
                  <a:cubicBezTo>
                    <a:pt x="13" y="25"/>
                    <a:pt x="16" y="28"/>
                    <a:pt x="21" y="28"/>
                  </a:cubicBezTo>
                  <a:cubicBezTo>
                    <a:pt x="25" y="28"/>
                    <a:pt x="29" y="25"/>
                    <a:pt x="29" y="20"/>
                  </a:cubicBezTo>
                  <a:cubicBezTo>
                    <a:pt x="29" y="16"/>
                    <a:pt x="25" y="12"/>
                    <a:pt x="21" y="12"/>
                  </a:cubicBezTo>
                  <a:cubicBezTo>
                    <a:pt x="16" y="12"/>
                    <a:pt x="13" y="16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104"/>
            <p:cNvSpPr>
              <a:spLocks noEditPoints="1"/>
            </p:cNvSpPr>
            <p:nvPr/>
          </p:nvSpPr>
          <p:spPr bwMode="auto">
            <a:xfrm>
              <a:off x="10515118" y="5527123"/>
              <a:ext cx="203562" cy="275983"/>
            </a:xfrm>
            <a:custGeom>
              <a:avLst/>
              <a:gdLst>
                <a:gd name="T0" fmla="*/ 58 w 64"/>
                <a:gd name="T1" fmla="*/ 9 h 86"/>
                <a:gd name="T2" fmla="*/ 24 w 64"/>
                <a:gd name="T3" fmla="*/ 1 h 86"/>
                <a:gd name="T4" fmla="*/ 16 w 64"/>
                <a:gd name="T5" fmla="*/ 7 h 86"/>
                <a:gd name="T6" fmla="*/ 1 w 64"/>
                <a:gd name="T7" fmla="*/ 68 h 86"/>
                <a:gd name="T8" fmla="*/ 6 w 64"/>
                <a:gd name="T9" fmla="*/ 77 h 86"/>
                <a:gd name="T10" fmla="*/ 39 w 64"/>
                <a:gd name="T11" fmla="*/ 85 h 86"/>
                <a:gd name="T12" fmla="*/ 48 w 64"/>
                <a:gd name="T13" fmla="*/ 80 h 86"/>
                <a:gd name="T14" fmla="*/ 63 w 64"/>
                <a:gd name="T15" fmla="*/ 18 h 86"/>
                <a:gd name="T16" fmla="*/ 58 w 64"/>
                <a:gd name="T17" fmla="*/ 9 h 86"/>
                <a:gd name="T18" fmla="*/ 31 w 64"/>
                <a:gd name="T19" fmla="*/ 7 h 86"/>
                <a:gd name="T20" fmla="*/ 50 w 64"/>
                <a:gd name="T21" fmla="*/ 11 h 86"/>
                <a:gd name="T22" fmla="*/ 49 w 64"/>
                <a:gd name="T23" fmla="*/ 14 h 86"/>
                <a:gd name="T24" fmla="*/ 30 w 64"/>
                <a:gd name="T25" fmla="*/ 9 h 86"/>
                <a:gd name="T26" fmla="*/ 31 w 64"/>
                <a:gd name="T27" fmla="*/ 7 h 86"/>
                <a:gd name="T28" fmla="*/ 24 w 64"/>
                <a:gd name="T29" fmla="*/ 76 h 86"/>
                <a:gd name="T30" fmla="*/ 20 w 64"/>
                <a:gd name="T31" fmla="*/ 71 h 86"/>
                <a:gd name="T32" fmla="*/ 26 w 64"/>
                <a:gd name="T33" fmla="*/ 67 h 86"/>
                <a:gd name="T34" fmla="*/ 30 w 64"/>
                <a:gd name="T35" fmla="*/ 73 h 86"/>
                <a:gd name="T36" fmla="*/ 24 w 64"/>
                <a:gd name="T37" fmla="*/ 76 h 86"/>
                <a:gd name="T38" fmla="*/ 46 w 64"/>
                <a:gd name="T39" fmla="*/ 67 h 86"/>
                <a:gd name="T40" fmla="*/ 8 w 64"/>
                <a:gd name="T41" fmla="*/ 58 h 86"/>
                <a:gd name="T42" fmla="*/ 20 w 64"/>
                <a:gd name="T43" fmla="*/ 10 h 86"/>
                <a:gd name="T44" fmla="*/ 58 w 64"/>
                <a:gd name="T45" fmla="*/ 19 h 86"/>
                <a:gd name="T46" fmla="*/ 46 w 64"/>
                <a:gd name="T47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86">
                  <a:moveTo>
                    <a:pt x="58" y="9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1" y="0"/>
                    <a:pt x="17" y="3"/>
                    <a:pt x="16" y="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2"/>
                    <a:pt x="2" y="76"/>
                    <a:pt x="6" y="77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3" y="86"/>
                    <a:pt x="47" y="84"/>
                    <a:pt x="48" y="8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4"/>
                    <a:pt x="61" y="10"/>
                    <a:pt x="58" y="9"/>
                  </a:cubicBezTo>
                  <a:close/>
                  <a:moveTo>
                    <a:pt x="31" y="7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0" y="9"/>
                    <a:pt x="30" y="9"/>
                    <a:pt x="30" y="9"/>
                  </a:cubicBezTo>
                  <a:lnTo>
                    <a:pt x="31" y="7"/>
                  </a:lnTo>
                  <a:close/>
                  <a:moveTo>
                    <a:pt x="24" y="76"/>
                  </a:moveTo>
                  <a:cubicBezTo>
                    <a:pt x="21" y="76"/>
                    <a:pt x="19" y="73"/>
                    <a:pt x="20" y="71"/>
                  </a:cubicBezTo>
                  <a:cubicBezTo>
                    <a:pt x="21" y="68"/>
                    <a:pt x="23" y="66"/>
                    <a:pt x="26" y="67"/>
                  </a:cubicBezTo>
                  <a:cubicBezTo>
                    <a:pt x="29" y="68"/>
                    <a:pt x="30" y="70"/>
                    <a:pt x="30" y="73"/>
                  </a:cubicBezTo>
                  <a:cubicBezTo>
                    <a:pt x="29" y="75"/>
                    <a:pt x="26" y="77"/>
                    <a:pt x="24" y="76"/>
                  </a:cubicBezTo>
                  <a:close/>
                  <a:moveTo>
                    <a:pt x="46" y="67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105"/>
            <p:cNvSpPr>
              <a:spLocks noEditPoints="1"/>
            </p:cNvSpPr>
            <p:nvPr/>
          </p:nvSpPr>
          <p:spPr bwMode="auto">
            <a:xfrm>
              <a:off x="10470099" y="3638300"/>
              <a:ext cx="274026" cy="207477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60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60 h 65"/>
                <a:gd name="T20" fmla="*/ 5 w 86"/>
                <a:gd name="T21" fmla="*/ 60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60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60"/>
                  </a:moveTo>
                  <a:cubicBezTo>
                    <a:pt x="5" y="60"/>
                    <a:pt x="5" y="60"/>
                    <a:pt x="5" y="6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60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106"/>
            <p:cNvSpPr>
              <a:spLocks noEditPoints="1"/>
            </p:cNvSpPr>
            <p:nvPr/>
          </p:nvSpPr>
          <p:spPr bwMode="auto">
            <a:xfrm>
              <a:off x="10763698" y="2767289"/>
              <a:ext cx="256411" cy="256409"/>
            </a:xfrm>
            <a:custGeom>
              <a:avLst/>
              <a:gdLst>
                <a:gd name="T0" fmla="*/ 0 w 131"/>
                <a:gd name="T1" fmla="*/ 131 h 131"/>
                <a:gd name="T2" fmla="*/ 65 w 131"/>
                <a:gd name="T3" fmla="*/ 131 h 131"/>
                <a:gd name="T4" fmla="*/ 65 w 131"/>
                <a:gd name="T5" fmla="*/ 0 h 131"/>
                <a:gd name="T6" fmla="*/ 0 w 131"/>
                <a:gd name="T7" fmla="*/ 0 h 131"/>
                <a:gd name="T8" fmla="*/ 0 w 131"/>
                <a:gd name="T9" fmla="*/ 131 h 131"/>
                <a:gd name="T10" fmla="*/ 41 w 131"/>
                <a:gd name="T11" fmla="*/ 17 h 131"/>
                <a:gd name="T12" fmla="*/ 57 w 131"/>
                <a:gd name="T13" fmla="*/ 17 h 131"/>
                <a:gd name="T14" fmla="*/ 57 w 131"/>
                <a:gd name="T15" fmla="*/ 33 h 131"/>
                <a:gd name="T16" fmla="*/ 41 w 131"/>
                <a:gd name="T17" fmla="*/ 33 h 131"/>
                <a:gd name="T18" fmla="*/ 41 w 131"/>
                <a:gd name="T19" fmla="*/ 17 h 131"/>
                <a:gd name="T20" fmla="*/ 41 w 131"/>
                <a:gd name="T21" fmla="*/ 49 h 131"/>
                <a:gd name="T22" fmla="*/ 57 w 131"/>
                <a:gd name="T23" fmla="*/ 49 h 131"/>
                <a:gd name="T24" fmla="*/ 57 w 131"/>
                <a:gd name="T25" fmla="*/ 66 h 131"/>
                <a:gd name="T26" fmla="*/ 41 w 131"/>
                <a:gd name="T27" fmla="*/ 66 h 131"/>
                <a:gd name="T28" fmla="*/ 41 w 131"/>
                <a:gd name="T29" fmla="*/ 49 h 131"/>
                <a:gd name="T30" fmla="*/ 41 w 131"/>
                <a:gd name="T31" fmla="*/ 82 h 131"/>
                <a:gd name="T32" fmla="*/ 57 w 131"/>
                <a:gd name="T33" fmla="*/ 82 h 131"/>
                <a:gd name="T34" fmla="*/ 57 w 131"/>
                <a:gd name="T35" fmla="*/ 98 h 131"/>
                <a:gd name="T36" fmla="*/ 41 w 131"/>
                <a:gd name="T37" fmla="*/ 98 h 131"/>
                <a:gd name="T38" fmla="*/ 41 w 131"/>
                <a:gd name="T39" fmla="*/ 82 h 131"/>
                <a:gd name="T40" fmla="*/ 8 w 131"/>
                <a:gd name="T41" fmla="*/ 17 h 131"/>
                <a:gd name="T42" fmla="*/ 24 w 131"/>
                <a:gd name="T43" fmla="*/ 17 h 131"/>
                <a:gd name="T44" fmla="*/ 24 w 131"/>
                <a:gd name="T45" fmla="*/ 33 h 131"/>
                <a:gd name="T46" fmla="*/ 8 w 131"/>
                <a:gd name="T47" fmla="*/ 33 h 131"/>
                <a:gd name="T48" fmla="*/ 8 w 131"/>
                <a:gd name="T49" fmla="*/ 17 h 131"/>
                <a:gd name="T50" fmla="*/ 8 w 131"/>
                <a:gd name="T51" fmla="*/ 49 h 131"/>
                <a:gd name="T52" fmla="*/ 24 w 131"/>
                <a:gd name="T53" fmla="*/ 49 h 131"/>
                <a:gd name="T54" fmla="*/ 24 w 131"/>
                <a:gd name="T55" fmla="*/ 66 h 131"/>
                <a:gd name="T56" fmla="*/ 8 w 131"/>
                <a:gd name="T57" fmla="*/ 66 h 131"/>
                <a:gd name="T58" fmla="*/ 8 w 131"/>
                <a:gd name="T59" fmla="*/ 49 h 131"/>
                <a:gd name="T60" fmla="*/ 8 w 131"/>
                <a:gd name="T61" fmla="*/ 82 h 131"/>
                <a:gd name="T62" fmla="*/ 24 w 131"/>
                <a:gd name="T63" fmla="*/ 82 h 131"/>
                <a:gd name="T64" fmla="*/ 24 w 131"/>
                <a:gd name="T65" fmla="*/ 98 h 131"/>
                <a:gd name="T66" fmla="*/ 8 w 131"/>
                <a:gd name="T67" fmla="*/ 98 h 131"/>
                <a:gd name="T68" fmla="*/ 8 w 131"/>
                <a:gd name="T69" fmla="*/ 82 h 131"/>
                <a:gd name="T70" fmla="*/ 73 w 131"/>
                <a:gd name="T71" fmla="*/ 41 h 131"/>
                <a:gd name="T72" fmla="*/ 131 w 131"/>
                <a:gd name="T73" fmla="*/ 41 h 131"/>
                <a:gd name="T74" fmla="*/ 131 w 131"/>
                <a:gd name="T75" fmla="*/ 49 h 131"/>
                <a:gd name="T76" fmla="*/ 73 w 131"/>
                <a:gd name="T77" fmla="*/ 49 h 131"/>
                <a:gd name="T78" fmla="*/ 73 w 131"/>
                <a:gd name="T79" fmla="*/ 41 h 131"/>
                <a:gd name="T80" fmla="*/ 73 w 131"/>
                <a:gd name="T81" fmla="*/ 131 h 131"/>
                <a:gd name="T82" fmla="*/ 90 w 131"/>
                <a:gd name="T83" fmla="*/ 131 h 131"/>
                <a:gd name="T84" fmla="*/ 90 w 131"/>
                <a:gd name="T85" fmla="*/ 98 h 131"/>
                <a:gd name="T86" fmla="*/ 114 w 131"/>
                <a:gd name="T87" fmla="*/ 98 h 131"/>
                <a:gd name="T88" fmla="*/ 114 w 131"/>
                <a:gd name="T89" fmla="*/ 131 h 131"/>
                <a:gd name="T90" fmla="*/ 131 w 131"/>
                <a:gd name="T91" fmla="*/ 131 h 131"/>
                <a:gd name="T92" fmla="*/ 131 w 131"/>
                <a:gd name="T93" fmla="*/ 57 h 131"/>
                <a:gd name="T94" fmla="*/ 73 w 131"/>
                <a:gd name="T95" fmla="*/ 57 h 131"/>
                <a:gd name="T96" fmla="*/ 73 w 131"/>
                <a:gd name="T9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31">
                  <a:moveTo>
                    <a:pt x="0" y="131"/>
                  </a:moveTo>
                  <a:lnTo>
                    <a:pt x="65" y="131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131"/>
                  </a:lnTo>
                  <a:close/>
                  <a:moveTo>
                    <a:pt x="41" y="17"/>
                  </a:moveTo>
                  <a:lnTo>
                    <a:pt x="57" y="17"/>
                  </a:lnTo>
                  <a:lnTo>
                    <a:pt x="57" y="33"/>
                  </a:lnTo>
                  <a:lnTo>
                    <a:pt x="41" y="33"/>
                  </a:lnTo>
                  <a:lnTo>
                    <a:pt x="41" y="17"/>
                  </a:lnTo>
                  <a:close/>
                  <a:moveTo>
                    <a:pt x="41" y="49"/>
                  </a:moveTo>
                  <a:lnTo>
                    <a:pt x="57" y="49"/>
                  </a:lnTo>
                  <a:lnTo>
                    <a:pt x="57" y="66"/>
                  </a:lnTo>
                  <a:lnTo>
                    <a:pt x="41" y="66"/>
                  </a:lnTo>
                  <a:lnTo>
                    <a:pt x="41" y="49"/>
                  </a:lnTo>
                  <a:close/>
                  <a:moveTo>
                    <a:pt x="41" y="82"/>
                  </a:moveTo>
                  <a:lnTo>
                    <a:pt x="57" y="82"/>
                  </a:lnTo>
                  <a:lnTo>
                    <a:pt x="57" y="98"/>
                  </a:lnTo>
                  <a:lnTo>
                    <a:pt x="41" y="98"/>
                  </a:lnTo>
                  <a:lnTo>
                    <a:pt x="41" y="82"/>
                  </a:lnTo>
                  <a:close/>
                  <a:moveTo>
                    <a:pt x="8" y="17"/>
                  </a:moveTo>
                  <a:lnTo>
                    <a:pt x="24" y="17"/>
                  </a:lnTo>
                  <a:lnTo>
                    <a:pt x="24" y="33"/>
                  </a:lnTo>
                  <a:lnTo>
                    <a:pt x="8" y="33"/>
                  </a:lnTo>
                  <a:lnTo>
                    <a:pt x="8" y="17"/>
                  </a:lnTo>
                  <a:close/>
                  <a:moveTo>
                    <a:pt x="8" y="49"/>
                  </a:moveTo>
                  <a:lnTo>
                    <a:pt x="24" y="49"/>
                  </a:lnTo>
                  <a:lnTo>
                    <a:pt x="24" y="66"/>
                  </a:lnTo>
                  <a:lnTo>
                    <a:pt x="8" y="66"/>
                  </a:lnTo>
                  <a:lnTo>
                    <a:pt x="8" y="49"/>
                  </a:lnTo>
                  <a:close/>
                  <a:moveTo>
                    <a:pt x="8" y="82"/>
                  </a:moveTo>
                  <a:lnTo>
                    <a:pt x="24" y="82"/>
                  </a:lnTo>
                  <a:lnTo>
                    <a:pt x="24" y="98"/>
                  </a:lnTo>
                  <a:lnTo>
                    <a:pt x="8" y="98"/>
                  </a:lnTo>
                  <a:lnTo>
                    <a:pt x="8" y="82"/>
                  </a:lnTo>
                  <a:close/>
                  <a:moveTo>
                    <a:pt x="73" y="41"/>
                  </a:moveTo>
                  <a:lnTo>
                    <a:pt x="131" y="41"/>
                  </a:lnTo>
                  <a:lnTo>
                    <a:pt x="131" y="49"/>
                  </a:lnTo>
                  <a:lnTo>
                    <a:pt x="73" y="49"/>
                  </a:lnTo>
                  <a:lnTo>
                    <a:pt x="73" y="41"/>
                  </a:lnTo>
                  <a:close/>
                  <a:moveTo>
                    <a:pt x="73" y="131"/>
                  </a:moveTo>
                  <a:lnTo>
                    <a:pt x="90" y="131"/>
                  </a:lnTo>
                  <a:lnTo>
                    <a:pt x="90" y="98"/>
                  </a:lnTo>
                  <a:lnTo>
                    <a:pt x="114" y="98"/>
                  </a:lnTo>
                  <a:lnTo>
                    <a:pt x="114" y="131"/>
                  </a:lnTo>
                  <a:lnTo>
                    <a:pt x="131" y="131"/>
                  </a:lnTo>
                  <a:lnTo>
                    <a:pt x="131" y="57"/>
                  </a:lnTo>
                  <a:lnTo>
                    <a:pt x="73" y="57"/>
                  </a:lnTo>
                  <a:lnTo>
                    <a:pt x="73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Freeform 107"/>
            <p:cNvSpPr>
              <a:spLocks noEditPoints="1"/>
            </p:cNvSpPr>
            <p:nvPr/>
          </p:nvSpPr>
          <p:spPr bwMode="auto">
            <a:xfrm>
              <a:off x="10712808" y="3080462"/>
              <a:ext cx="272069" cy="272068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6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30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4 h 85"/>
                <a:gd name="T36" fmla="*/ 55 w 85"/>
                <a:gd name="T37" fmla="*/ 11 h 85"/>
                <a:gd name="T38" fmla="*/ 74 w 85"/>
                <a:gd name="T39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6"/>
                    <a:pt x="61" y="6"/>
                    <a:pt x="61" y="6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30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9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4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Freeform 108"/>
            <p:cNvSpPr>
              <a:spLocks noEditPoints="1"/>
            </p:cNvSpPr>
            <p:nvPr/>
          </p:nvSpPr>
          <p:spPr bwMode="auto">
            <a:xfrm>
              <a:off x="10466184" y="2757502"/>
              <a:ext cx="246623" cy="246623"/>
            </a:xfrm>
            <a:custGeom>
              <a:avLst/>
              <a:gdLst>
                <a:gd name="T0" fmla="*/ 53 w 77"/>
                <a:gd name="T1" fmla="*/ 30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8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1" y="45"/>
                    <a:pt x="0" y="42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8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8"/>
                    <a:pt x="7" y="61"/>
                    <a:pt x="4" y="54"/>
                  </a:cubicBezTo>
                  <a:lnTo>
                    <a:pt x="2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Freeform 109"/>
            <p:cNvSpPr>
              <a:spLocks noEditPoints="1"/>
            </p:cNvSpPr>
            <p:nvPr/>
          </p:nvSpPr>
          <p:spPr bwMode="auto">
            <a:xfrm>
              <a:off x="10462270" y="3049145"/>
              <a:ext cx="230965" cy="185946"/>
            </a:xfrm>
            <a:custGeom>
              <a:avLst/>
              <a:gdLst>
                <a:gd name="T0" fmla="*/ 0 w 72"/>
                <a:gd name="T1" fmla="*/ 0 h 58"/>
                <a:gd name="T2" fmla="*/ 0 w 72"/>
                <a:gd name="T3" fmla="*/ 58 h 58"/>
                <a:gd name="T4" fmla="*/ 72 w 72"/>
                <a:gd name="T5" fmla="*/ 58 h 58"/>
                <a:gd name="T6" fmla="*/ 72 w 72"/>
                <a:gd name="T7" fmla="*/ 0 h 58"/>
                <a:gd name="T8" fmla="*/ 0 w 72"/>
                <a:gd name="T9" fmla="*/ 0 h 58"/>
                <a:gd name="T10" fmla="*/ 67 w 72"/>
                <a:gd name="T11" fmla="*/ 53 h 58"/>
                <a:gd name="T12" fmla="*/ 4 w 72"/>
                <a:gd name="T13" fmla="*/ 53 h 58"/>
                <a:gd name="T14" fmla="*/ 4 w 72"/>
                <a:gd name="T15" fmla="*/ 4 h 58"/>
                <a:gd name="T16" fmla="*/ 67 w 72"/>
                <a:gd name="T17" fmla="*/ 4 h 58"/>
                <a:gd name="T18" fmla="*/ 67 w 72"/>
                <a:gd name="T19" fmla="*/ 53 h 58"/>
                <a:gd name="T20" fmla="*/ 49 w 72"/>
                <a:gd name="T21" fmla="*/ 15 h 58"/>
                <a:gd name="T22" fmla="*/ 56 w 72"/>
                <a:gd name="T23" fmla="*/ 22 h 58"/>
                <a:gd name="T24" fmla="*/ 63 w 72"/>
                <a:gd name="T25" fmla="*/ 15 h 58"/>
                <a:gd name="T26" fmla="*/ 56 w 72"/>
                <a:gd name="T27" fmla="*/ 9 h 58"/>
                <a:gd name="T28" fmla="*/ 49 w 72"/>
                <a:gd name="T29" fmla="*/ 15 h 58"/>
                <a:gd name="T30" fmla="*/ 63 w 72"/>
                <a:gd name="T31" fmla="*/ 49 h 58"/>
                <a:gd name="T32" fmla="*/ 9 w 72"/>
                <a:gd name="T33" fmla="*/ 49 h 58"/>
                <a:gd name="T34" fmla="*/ 22 w 72"/>
                <a:gd name="T35" fmla="*/ 13 h 58"/>
                <a:gd name="T36" fmla="*/ 40 w 72"/>
                <a:gd name="T37" fmla="*/ 35 h 58"/>
                <a:gd name="T38" fmla="*/ 49 w 72"/>
                <a:gd name="T39" fmla="*/ 29 h 58"/>
                <a:gd name="T40" fmla="*/ 63 w 72"/>
                <a:gd name="T41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8">
                  <a:moveTo>
                    <a:pt x="0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7" y="4"/>
                    <a:pt x="67" y="4"/>
                    <a:pt x="67" y="4"/>
                  </a:cubicBezTo>
                  <a:lnTo>
                    <a:pt x="67" y="53"/>
                  </a:lnTo>
                  <a:close/>
                  <a:moveTo>
                    <a:pt x="49" y="15"/>
                  </a:moveTo>
                  <a:cubicBezTo>
                    <a:pt x="49" y="19"/>
                    <a:pt x="52" y="22"/>
                    <a:pt x="56" y="22"/>
                  </a:cubicBezTo>
                  <a:cubicBezTo>
                    <a:pt x="60" y="22"/>
                    <a:pt x="63" y="19"/>
                    <a:pt x="63" y="15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5"/>
                  </a:cubicBezTo>
                  <a:close/>
                  <a:moveTo>
                    <a:pt x="63" y="49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6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Freeform 110"/>
            <p:cNvSpPr>
              <a:spLocks noEditPoints="1"/>
            </p:cNvSpPr>
            <p:nvPr/>
          </p:nvSpPr>
          <p:spPr bwMode="auto">
            <a:xfrm>
              <a:off x="10370276" y="3305554"/>
              <a:ext cx="242709" cy="281855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60"/>
                    <a:pt x="16" y="65"/>
                  </a:cubicBezTo>
                  <a:cubicBezTo>
                    <a:pt x="28" y="60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1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Freeform 111"/>
            <p:cNvSpPr>
              <a:spLocks noEditPoints="1"/>
            </p:cNvSpPr>
            <p:nvPr/>
          </p:nvSpPr>
          <p:spPr bwMode="auto">
            <a:xfrm>
              <a:off x="10303727" y="2346463"/>
              <a:ext cx="328831" cy="244665"/>
            </a:xfrm>
            <a:custGeom>
              <a:avLst/>
              <a:gdLst>
                <a:gd name="T0" fmla="*/ 99 w 103"/>
                <a:gd name="T1" fmla="*/ 3 h 77"/>
                <a:gd name="T2" fmla="*/ 52 w 103"/>
                <a:gd name="T3" fmla="*/ 0 h 77"/>
                <a:gd name="T4" fmla="*/ 4 w 103"/>
                <a:gd name="T5" fmla="*/ 3 h 77"/>
                <a:gd name="T6" fmla="*/ 0 w 103"/>
                <a:gd name="T7" fmla="*/ 38 h 77"/>
                <a:gd name="T8" fmla="*/ 4 w 103"/>
                <a:gd name="T9" fmla="*/ 73 h 77"/>
                <a:gd name="T10" fmla="*/ 52 w 103"/>
                <a:gd name="T11" fmla="*/ 77 h 77"/>
                <a:gd name="T12" fmla="*/ 99 w 103"/>
                <a:gd name="T13" fmla="*/ 73 h 77"/>
                <a:gd name="T14" fmla="*/ 103 w 103"/>
                <a:gd name="T15" fmla="*/ 38 h 77"/>
                <a:gd name="T16" fmla="*/ 99 w 103"/>
                <a:gd name="T17" fmla="*/ 3 h 77"/>
                <a:gd name="T18" fmla="*/ 39 w 103"/>
                <a:gd name="T19" fmla="*/ 57 h 77"/>
                <a:gd name="T20" fmla="*/ 39 w 103"/>
                <a:gd name="T21" fmla="*/ 19 h 77"/>
                <a:gd name="T22" fmla="*/ 71 w 103"/>
                <a:gd name="T23" fmla="*/ 38 h 77"/>
                <a:gd name="T24" fmla="*/ 39 w 103"/>
                <a:gd name="T25" fmla="*/ 5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77">
                  <a:moveTo>
                    <a:pt x="99" y="3"/>
                  </a:moveTo>
                  <a:cubicBezTo>
                    <a:pt x="84" y="1"/>
                    <a:pt x="68" y="0"/>
                    <a:pt x="52" y="0"/>
                  </a:cubicBezTo>
                  <a:cubicBezTo>
                    <a:pt x="35" y="0"/>
                    <a:pt x="19" y="1"/>
                    <a:pt x="4" y="3"/>
                  </a:cubicBezTo>
                  <a:cubicBezTo>
                    <a:pt x="2" y="14"/>
                    <a:pt x="0" y="26"/>
                    <a:pt x="0" y="38"/>
                  </a:cubicBezTo>
                  <a:cubicBezTo>
                    <a:pt x="0" y="51"/>
                    <a:pt x="2" y="63"/>
                    <a:pt x="4" y="73"/>
                  </a:cubicBezTo>
                  <a:cubicBezTo>
                    <a:pt x="19" y="75"/>
                    <a:pt x="35" y="77"/>
                    <a:pt x="52" y="77"/>
                  </a:cubicBezTo>
                  <a:cubicBezTo>
                    <a:pt x="68" y="77"/>
                    <a:pt x="84" y="75"/>
                    <a:pt x="99" y="73"/>
                  </a:cubicBezTo>
                  <a:cubicBezTo>
                    <a:pt x="101" y="63"/>
                    <a:pt x="103" y="51"/>
                    <a:pt x="103" y="38"/>
                  </a:cubicBezTo>
                  <a:cubicBezTo>
                    <a:pt x="103" y="26"/>
                    <a:pt x="101" y="14"/>
                    <a:pt x="99" y="3"/>
                  </a:cubicBezTo>
                  <a:close/>
                  <a:moveTo>
                    <a:pt x="39" y="57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39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Freeform 112"/>
            <p:cNvSpPr>
              <a:spLocks noEditPoints="1"/>
            </p:cNvSpPr>
            <p:nvPr/>
          </p:nvSpPr>
          <p:spPr bwMode="auto">
            <a:xfrm>
              <a:off x="10278281" y="3927985"/>
              <a:ext cx="367978" cy="367978"/>
            </a:xfrm>
            <a:custGeom>
              <a:avLst/>
              <a:gdLst>
                <a:gd name="T0" fmla="*/ 115 w 115"/>
                <a:gd name="T1" fmla="*/ 32 h 115"/>
                <a:gd name="T2" fmla="*/ 104 w 115"/>
                <a:gd name="T3" fmla="*/ 22 h 115"/>
                <a:gd name="T4" fmla="*/ 84 w 115"/>
                <a:gd name="T5" fmla="*/ 42 h 115"/>
                <a:gd name="T6" fmla="*/ 73 w 115"/>
                <a:gd name="T7" fmla="*/ 30 h 115"/>
                <a:gd name="T8" fmla="*/ 93 w 115"/>
                <a:gd name="T9" fmla="*/ 10 h 115"/>
                <a:gd name="T10" fmla="*/ 83 w 115"/>
                <a:gd name="T11" fmla="*/ 0 h 115"/>
                <a:gd name="T12" fmla="*/ 63 w 115"/>
                <a:gd name="T13" fmla="*/ 20 h 115"/>
                <a:gd name="T14" fmla="*/ 50 w 115"/>
                <a:gd name="T15" fmla="*/ 7 h 115"/>
                <a:gd name="T16" fmla="*/ 40 w 115"/>
                <a:gd name="T17" fmla="*/ 17 h 115"/>
                <a:gd name="T18" fmla="*/ 98 w 115"/>
                <a:gd name="T19" fmla="*/ 74 h 115"/>
                <a:gd name="T20" fmla="*/ 107 w 115"/>
                <a:gd name="T21" fmla="*/ 65 h 115"/>
                <a:gd name="T22" fmla="*/ 95 w 115"/>
                <a:gd name="T23" fmla="*/ 52 h 115"/>
                <a:gd name="T24" fmla="*/ 115 w 115"/>
                <a:gd name="T25" fmla="*/ 32 h 115"/>
                <a:gd name="T26" fmla="*/ 31 w 115"/>
                <a:gd name="T27" fmla="*/ 84 h 115"/>
                <a:gd name="T28" fmla="*/ 89 w 115"/>
                <a:gd name="T29" fmla="*/ 76 h 115"/>
                <a:gd name="T30" fmla="*/ 39 w 115"/>
                <a:gd name="T31" fmla="*/ 26 h 115"/>
                <a:gd name="T32" fmla="*/ 31 w 115"/>
                <a:gd name="T33" fmla="*/ 84 h 115"/>
                <a:gd name="T34" fmla="*/ 21 w 115"/>
                <a:gd name="T35" fmla="*/ 79 h 115"/>
                <a:gd name="T36" fmla="*/ 36 w 115"/>
                <a:gd name="T37" fmla="*/ 93 h 115"/>
                <a:gd name="T38" fmla="*/ 14 w 115"/>
                <a:gd name="T39" fmla="*/ 115 h 115"/>
                <a:gd name="T40" fmla="*/ 0 w 115"/>
                <a:gd name="T41" fmla="*/ 100 h 115"/>
                <a:gd name="T42" fmla="*/ 21 w 115"/>
                <a:gd name="T43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115">
                  <a:moveTo>
                    <a:pt x="115" y="32"/>
                  </a:moveTo>
                  <a:cubicBezTo>
                    <a:pt x="104" y="22"/>
                    <a:pt x="104" y="22"/>
                    <a:pt x="104" y="2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95" y="52"/>
                    <a:pt x="95" y="52"/>
                    <a:pt x="95" y="52"/>
                  </a:cubicBezTo>
                  <a:lnTo>
                    <a:pt x="115" y="32"/>
                  </a:lnTo>
                  <a:close/>
                  <a:moveTo>
                    <a:pt x="31" y="84"/>
                  </a:moveTo>
                  <a:cubicBezTo>
                    <a:pt x="49" y="103"/>
                    <a:pt x="74" y="88"/>
                    <a:pt x="89" y="7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41"/>
                    <a:pt x="12" y="66"/>
                    <a:pt x="31" y="84"/>
                  </a:cubicBezTo>
                  <a:close/>
                  <a:moveTo>
                    <a:pt x="21" y="79"/>
                  </a:moveTo>
                  <a:cubicBezTo>
                    <a:pt x="36" y="93"/>
                    <a:pt x="36" y="93"/>
                    <a:pt x="36" y="93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Freeform 113"/>
            <p:cNvSpPr>
              <a:spLocks noEditPoints="1"/>
            </p:cNvSpPr>
            <p:nvPr/>
          </p:nvSpPr>
          <p:spPr bwMode="auto">
            <a:xfrm>
              <a:off x="10217604" y="4376214"/>
              <a:ext cx="270111" cy="313173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6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9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6"/>
                    <a:pt x="43" y="86"/>
                  </a:cubicBezTo>
                  <a:cubicBezTo>
                    <a:pt x="34" y="86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9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Freeform 114"/>
            <p:cNvSpPr>
              <a:spLocks/>
            </p:cNvSpPr>
            <p:nvPr/>
          </p:nvSpPr>
          <p:spPr bwMode="auto">
            <a:xfrm>
              <a:off x="10248921" y="3640258"/>
              <a:ext cx="146800" cy="256409"/>
            </a:xfrm>
            <a:custGeom>
              <a:avLst/>
              <a:gdLst>
                <a:gd name="T0" fmla="*/ 0 w 75"/>
                <a:gd name="T1" fmla="*/ 131 h 131"/>
                <a:gd name="T2" fmla="*/ 0 w 75"/>
                <a:gd name="T3" fmla="*/ 0 h 131"/>
                <a:gd name="T4" fmla="*/ 21 w 75"/>
                <a:gd name="T5" fmla="*/ 0 h 131"/>
                <a:gd name="T6" fmla="*/ 21 w 75"/>
                <a:gd name="T7" fmla="*/ 59 h 131"/>
                <a:gd name="T8" fmla="*/ 75 w 75"/>
                <a:gd name="T9" fmla="*/ 5 h 131"/>
                <a:gd name="T10" fmla="*/ 75 w 75"/>
                <a:gd name="T11" fmla="*/ 125 h 131"/>
                <a:gd name="T12" fmla="*/ 21 w 75"/>
                <a:gd name="T13" fmla="*/ 71 h 131"/>
                <a:gd name="T14" fmla="*/ 21 w 75"/>
                <a:gd name="T15" fmla="*/ 131 h 131"/>
                <a:gd name="T16" fmla="*/ 0 w 75"/>
                <a:gd name="T1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31">
                  <a:moveTo>
                    <a:pt x="0" y="131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59"/>
                  </a:lnTo>
                  <a:lnTo>
                    <a:pt x="75" y="5"/>
                  </a:lnTo>
                  <a:lnTo>
                    <a:pt x="75" y="125"/>
                  </a:lnTo>
                  <a:lnTo>
                    <a:pt x="21" y="71"/>
                  </a:lnTo>
                  <a:lnTo>
                    <a:pt x="21" y="131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115"/>
            <p:cNvSpPr>
              <a:spLocks noEditPoints="1"/>
            </p:cNvSpPr>
            <p:nvPr/>
          </p:nvSpPr>
          <p:spPr bwMode="auto">
            <a:xfrm>
              <a:off x="10156926" y="2651806"/>
              <a:ext cx="279899" cy="250538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6 h 78"/>
                <a:gd name="T20" fmla="*/ 22 w 88"/>
                <a:gd name="T21" fmla="*/ 56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6 h 78"/>
                <a:gd name="T28" fmla="*/ 83 w 88"/>
                <a:gd name="T29" fmla="*/ 56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5 h 78"/>
                <a:gd name="T42" fmla="*/ 60 w 88"/>
                <a:gd name="T43" fmla="*/ 45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6"/>
                    <a:pt x="5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6" y="56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Freeform 116"/>
            <p:cNvSpPr>
              <a:spLocks noEditPoints="1"/>
            </p:cNvSpPr>
            <p:nvPr/>
          </p:nvSpPr>
          <p:spPr bwMode="auto">
            <a:xfrm>
              <a:off x="10164756" y="2953235"/>
              <a:ext cx="244667" cy="258367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1 h 81"/>
                <a:gd name="T20" fmla="*/ 11 w 76"/>
                <a:gd name="T21" fmla="*/ 71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1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3 h 81"/>
                <a:gd name="T50" fmla="*/ 33 w 76"/>
                <a:gd name="T51" fmla="*/ 30 h 81"/>
                <a:gd name="T52" fmla="*/ 41 w 76"/>
                <a:gd name="T53" fmla="*/ 23 h 81"/>
                <a:gd name="T54" fmla="*/ 33 w 76"/>
                <a:gd name="T55" fmla="*/ 15 h 81"/>
                <a:gd name="T56" fmla="*/ 26 w 76"/>
                <a:gd name="T57" fmla="*/ 23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1"/>
                  </a:moveTo>
                  <a:cubicBezTo>
                    <a:pt x="11" y="71"/>
                    <a:pt x="11" y="71"/>
                    <a:pt x="11" y="7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1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3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3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3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Freeform 117"/>
            <p:cNvSpPr>
              <a:spLocks noEditPoints="1"/>
            </p:cNvSpPr>
            <p:nvPr/>
          </p:nvSpPr>
          <p:spPr bwMode="auto">
            <a:xfrm>
              <a:off x="10383977" y="2054822"/>
              <a:ext cx="248581" cy="248580"/>
            </a:xfrm>
            <a:custGeom>
              <a:avLst/>
              <a:gdLst>
                <a:gd name="T0" fmla="*/ 67 w 127"/>
                <a:gd name="T1" fmla="*/ 0 h 127"/>
                <a:gd name="T2" fmla="*/ 55 w 127"/>
                <a:gd name="T3" fmla="*/ 11 h 127"/>
                <a:gd name="T4" fmla="*/ 67 w 127"/>
                <a:gd name="T5" fmla="*/ 24 h 127"/>
                <a:gd name="T6" fmla="*/ 39 w 127"/>
                <a:gd name="T7" fmla="*/ 55 h 127"/>
                <a:gd name="T8" fmla="*/ 11 w 127"/>
                <a:gd name="T9" fmla="*/ 55 h 127"/>
                <a:gd name="T10" fmla="*/ 34 w 127"/>
                <a:gd name="T11" fmla="*/ 77 h 127"/>
                <a:gd name="T12" fmla="*/ 0 w 127"/>
                <a:gd name="T13" fmla="*/ 122 h 127"/>
                <a:gd name="T14" fmla="*/ 0 w 127"/>
                <a:gd name="T15" fmla="*/ 127 h 127"/>
                <a:gd name="T16" fmla="*/ 4 w 127"/>
                <a:gd name="T17" fmla="*/ 127 h 127"/>
                <a:gd name="T18" fmla="*/ 49 w 127"/>
                <a:gd name="T19" fmla="*/ 93 h 127"/>
                <a:gd name="T20" fmla="*/ 71 w 127"/>
                <a:gd name="T21" fmla="*/ 114 h 127"/>
                <a:gd name="T22" fmla="*/ 71 w 127"/>
                <a:gd name="T23" fmla="*/ 86 h 127"/>
                <a:gd name="T24" fmla="*/ 102 w 127"/>
                <a:gd name="T25" fmla="*/ 59 h 127"/>
                <a:gd name="T26" fmla="*/ 114 w 127"/>
                <a:gd name="T27" fmla="*/ 72 h 127"/>
                <a:gd name="T28" fmla="*/ 127 w 127"/>
                <a:gd name="T29" fmla="*/ 59 h 127"/>
                <a:gd name="T30" fmla="*/ 67 w 127"/>
                <a:gd name="T31" fmla="*/ 0 h 127"/>
                <a:gd name="T32" fmla="*/ 55 w 127"/>
                <a:gd name="T33" fmla="*/ 67 h 127"/>
                <a:gd name="T34" fmla="*/ 47 w 127"/>
                <a:gd name="T35" fmla="*/ 59 h 127"/>
                <a:gd name="T36" fmla="*/ 75 w 127"/>
                <a:gd name="T37" fmla="*/ 31 h 127"/>
                <a:gd name="T38" fmla="*/ 83 w 127"/>
                <a:gd name="T39" fmla="*/ 39 h 127"/>
                <a:gd name="T40" fmla="*/ 55 w 127"/>
                <a:gd name="T41" fmla="*/ 6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7">
                  <a:moveTo>
                    <a:pt x="67" y="0"/>
                  </a:moveTo>
                  <a:lnTo>
                    <a:pt x="55" y="11"/>
                  </a:lnTo>
                  <a:lnTo>
                    <a:pt x="67" y="24"/>
                  </a:lnTo>
                  <a:lnTo>
                    <a:pt x="39" y="55"/>
                  </a:lnTo>
                  <a:lnTo>
                    <a:pt x="11" y="55"/>
                  </a:lnTo>
                  <a:lnTo>
                    <a:pt x="34" y="77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4" y="127"/>
                  </a:lnTo>
                  <a:lnTo>
                    <a:pt x="49" y="93"/>
                  </a:lnTo>
                  <a:lnTo>
                    <a:pt x="71" y="114"/>
                  </a:lnTo>
                  <a:lnTo>
                    <a:pt x="71" y="86"/>
                  </a:lnTo>
                  <a:lnTo>
                    <a:pt x="102" y="59"/>
                  </a:lnTo>
                  <a:lnTo>
                    <a:pt x="114" y="72"/>
                  </a:lnTo>
                  <a:lnTo>
                    <a:pt x="127" y="59"/>
                  </a:lnTo>
                  <a:lnTo>
                    <a:pt x="67" y="0"/>
                  </a:lnTo>
                  <a:close/>
                  <a:moveTo>
                    <a:pt x="55" y="67"/>
                  </a:moveTo>
                  <a:lnTo>
                    <a:pt x="47" y="59"/>
                  </a:lnTo>
                  <a:lnTo>
                    <a:pt x="75" y="31"/>
                  </a:lnTo>
                  <a:lnTo>
                    <a:pt x="83" y="39"/>
                  </a:lnTo>
                  <a:lnTo>
                    <a:pt x="55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Freeform 118"/>
            <p:cNvSpPr>
              <a:spLocks noEditPoints="1"/>
            </p:cNvSpPr>
            <p:nvPr/>
          </p:nvSpPr>
          <p:spPr bwMode="auto">
            <a:xfrm>
              <a:off x="10274366" y="1367799"/>
              <a:ext cx="246623" cy="166372"/>
            </a:xfrm>
            <a:custGeom>
              <a:avLst/>
              <a:gdLst>
                <a:gd name="T0" fmla="*/ 17 w 77"/>
                <a:gd name="T1" fmla="*/ 19 h 52"/>
                <a:gd name="T2" fmla="*/ 34 w 77"/>
                <a:gd name="T3" fmla="*/ 36 h 52"/>
                <a:gd name="T4" fmla="*/ 17 w 77"/>
                <a:gd name="T5" fmla="*/ 52 h 52"/>
                <a:gd name="T6" fmla="*/ 0 w 77"/>
                <a:gd name="T7" fmla="*/ 36 h 52"/>
                <a:gd name="T8" fmla="*/ 0 w 77"/>
                <a:gd name="T9" fmla="*/ 33 h 52"/>
                <a:gd name="T10" fmla="*/ 34 w 77"/>
                <a:gd name="T11" fmla="*/ 0 h 52"/>
                <a:gd name="T12" fmla="*/ 34 w 77"/>
                <a:gd name="T13" fmla="*/ 9 h 52"/>
                <a:gd name="T14" fmla="*/ 17 w 77"/>
                <a:gd name="T15" fmla="*/ 16 h 52"/>
                <a:gd name="T16" fmla="*/ 14 w 77"/>
                <a:gd name="T17" fmla="*/ 19 h 52"/>
                <a:gd name="T18" fmla="*/ 17 w 77"/>
                <a:gd name="T19" fmla="*/ 19 h 52"/>
                <a:gd name="T20" fmla="*/ 60 w 77"/>
                <a:gd name="T21" fmla="*/ 19 h 52"/>
                <a:gd name="T22" fmla="*/ 77 w 77"/>
                <a:gd name="T23" fmla="*/ 36 h 52"/>
                <a:gd name="T24" fmla="*/ 60 w 77"/>
                <a:gd name="T25" fmla="*/ 52 h 52"/>
                <a:gd name="T26" fmla="*/ 43 w 77"/>
                <a:gd name="T27" fmla="*/ 36 h 52"/>
                <a:gd name="T28" fmla="*/ 43 w 77"/>
                <a:gd name="T29" fmla="*/ 33 h 52"/>
                <a:gd name="T30" fmla="*/ 77 w 77"/>
                <a:gd name="T31" fmla="*/ 0 h 52"/>
                <a:gd name="T32" fmla="*/ 77 w 77"/>
                <a:gd name="T33" fmla="*/ 9 h 52"/>
                <a:gd name="T34" fmla="*/ 60 w 77"/>
                <a:gd name="T35" fmla="*/ 16 h 52"/>
                <a:gd name="T36" fmla="*/ 58 w 77"/>
                <a:gd name="T37" fmla="*/ 19 h 52"/>
                <a:gd name="T38" fmla="*/ 60 w 77"/>
                <a:gd name="T39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52">
                  <a:moveTo>
                    <a:pt x="17" y="19"/>
                  </a:moveTo>
                  <a:cubicBezTo>
                    <a:pt x="26" y="19"/>
                    <a:pt x="34" y="26"/>
                    <a:pt x="34" y="36"/>
                  </a:cubicBezTo>
                  <a:cubicBezTo>
                    <a:pt x="34" y="45"/>
                    <a:pt x="26" y="52"/>
                    <a:pt x="17" y="52"/>
                  </a:cubicBezTo>
                  <a:cubicBezTo>
                    <a:pt x="8" y="52"/>
                    <a:pt x="0" y="45"/>
                    <a:pt x="0" y="3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27" y="9"/>
                    <a:pt x="21" y="12"/>
                    <a:pt x="17" y="16"/>
                  </a:cubicBezTo>
                  <a:cubicBezTo>
                    <a:pt x="16" y="17"/>
                    <a:pt x="15" y="18"/>
                    <a:pt x="14" y="19"/>
                  </a:cubicBezTo>
                  <a:cubicBezTo>
                    <a:pt x="15" y="19"/>
                    <a:pt x="16" y="19"/>
                    <a:pt x="17" y="19"/>
                  </a:cubicBezTo>
                  <a:close/>
                  <a:moveTo>
                    <a:pt x="60" y="19"/>
                  </a:moveTo>
                  <a:cubicBezTo>
                    <a:pt x="70" y="19"/>
                    <a:pt x="77" y="26"/>
                    <a:pt x="77" y="36"/>
                  </a:cubicBezTo>
                  <a:cubicBezTo>
                    <a:pt x="77" y="45"/>
                    <a:pt x="70" y="52"/>
                    <a:pt x="60" y="52"/>
                  </a:cubicBezTo>
                  <a:cubicBezTo>
                    <a:pt x="51" y="52"/>
                    <a:pt x="43" y="45"/>
                    <a:pt x="43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15"/>
                    <a:pt x="58" y="0"/>
                    <a:pt x="77" y="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1" y="9"/>
                    <a:pt x="65" y="12"/>
                    <a:pt x="60" y="16"/>
                  </a:cubicBezTo>
                  <a:cubicBezTo>
                    <a:pt x="59" y="17"/>
                    <a:pt x="58" y="18"/>
                    <a:pt x="58" y="19"/>
                  </a:cubicBezTo>
                  <a:cubicBezTo>
                    <a:pt x="58" y="19"/>
                    <a:pt x="59" y="19"/>
                    <a:pt x="6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119"/>
            <p:cNvSpPr>
              <a:spLocks/>
            </p:cNvSpPr>
            <p:nvPr/>
          </p:nvSpPr>
          <p:spPr bwMode="auto">
            <a:xfrm>
              <a:off x="10213690" y="1782753"/>
              <a:ext cx="383636" cy="364063"/>
            </a:xfrm>
            <a:custGeom>
              <a:avLst/>
              <a:gdLst>
                <a:gd name="T0" fmla="*/ 78 w 120"/>
                <a:gd name="T1" fmla="*/ 29 h 114"/>
                <a:gd name="T2" fmla="*/ 83 w 120"/>
                <a:gd name="T3" fmla="*/ 0 h 114"/>
                <a:gd name="T4" fmla="*/ 120 w 120"/>
                <a:gd name="T5" fmla="*/ 52 h 114"/>
                <a:gd name="T6" fmla="*/ 68 w 120"/>
                <a:gd name="T7" fmla="*/ 90 h 114"/>
                <a:gd name="T8" fmla="*/ 73 w 120"/>
                <a:gd name="T9" fmla="*/ 60 h 114"/>
                <a:gd name="T10" fmla="*/ 27 w 120"/>
                <a:gd name="T11" fmla="*/ 114 h 114"/>
                <a:gd name="T12" fmla="*/ 78 w 120"/>
                <a:gd name="T13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4">
                  <a:moveTo>
                    <a:pt x="78" y="29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21" y="51"/>
                    <a:pt x="18" y="88"/>
                    <a:pt x="27" y="114"/>
                  </a:cubicBezTo>
                  <a:cubicBezTo>
                    <a:pt x="0" y="73"/>
                    <a:pt x="16" y="18"/>
                    <a:pt x="7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Freeform 120"/>
            <p:cNvSpPr>
              <a:spLocks/>
            </p:cNvSpPr>
            <p:nvPr/>
          </p:nvSpPr>
          <p:spPr bwMode="auto">
            <a:xfrm>
              <a:off x="10295897" y="1555702"/>
              <a:ext cx="240752" cy="252495"/>
            </a:xfrm>
            <a:custGeom>
              <a:avLst/>
              <a:gdLst>
                <a:gd name="T0" fmla="*/ 59 w 123"/>
                <a:gd name="T1" fmla="*/ 129 h 129"/>
                <a:gd name="T2" fmla="*/ 59 w 123"/>
                <a:gd name="T3" fmla="*/ 72 h 129"/>
                <a:gd name="T4" fmla="*/ 0 w 123"/>
                <a:gd name="T5" fmla="*/ 129 h 129"/>
                <a:gd name="T6" fmla="*/ 0 w 123"/>
                <a:gd name="T7" fmla="*/ 0 h 129"/>
                <a:gd name="T8" fmla="*/ 59 w 123"/>
                <a:gd name="T9" fmla="*/ 59 h 129"/>
                <a:gd name="T10" fmla="*/ 59 w 123"/>
                <a:gd name="T11" fmla="*/ 0 h 129"/>
                <a:gd name="T12" fmla="*/ 123 w 123"/>
                <a:gd name="T13" fmla="*/ 65 h 129"/>
                <a:gd name="T14" fmla="*/ 59 w 123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29">
                  <a:moveTo>
                    <a:pt x="59" y="129"/>
                  </a:moveTo>
                  <a:lnTo>
                    <a:pt x="59" y="72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59" y="59"/>
                  </a:lnTo>
                  <a:lnTo>
                    <a:pt x="59" y="0"/>
                  </a:lnTo>
                  <a:lnTo>
                    <a:pt x="123" y="65"/>
                  </a:lnTo>
                  <a:lnTo>
                    <a:pt x="59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121"/>
            <p:cNvSpPr>
              <a:spLocks/>
            </p:cNvSpPr>
            <p:nvPr/>
          </p:nvSpPr>
          <p:spPr bwMode="auto">
            <a:xfrm>
              <a:off x="10051231" y="3280109"/>
              <a:ext cx="303387" cy="303385"/>
            </a:xfrm>
            <a:custGeom>
              <a:avLst/>
              <a:gdLst>
                <a:gd name="T0" fmla="*/ 95 w 95"/>
                <a:gd name="T1" fmla="*/ 35 h 95"/>
                <a:gd name="T2" fmla="*/ 60 w 95"/>
                <a:gd name="T3" fmla="*/ 35 h 95"/>
                <a:gd name="T4" fmla="*/ 73 w 95"/>
                <a:gd name="T5" fmla="*/ 22 h 95"/>
                <a:gd name="T6" fmla="*/ 48 w 95"/>
                <a:gd name="T7" fmla="*/ 12 h 95"/>
                <a:gd name="T8" fmla="*/ 23 w 95"/>
                <a:gd name="T9" fmla="*/ 22 h 95"/>
                <a:gd name="T10" fmla="*/ 12 w 95"/>
                <a:gd name="T11" fmla="*/ 47 h 95"/>
                <a:gd name="T12" fmla="*/ 23 w 95"/>
                <a:gd name="T13" fmla="*/ 72 h 95"/>
                <a:gd name="T14" fmla="*/ 48 w 95"/>
                <a:gd name="T15" fmla="*/ 83 h 95"/>
                <a:gd name="T16" fmla="*/ 73 w 95"/>
                <a:gd name="T17" fmla="*/ 72 h 95"/>
                <a:gd name="T18" fmla="*/ 74 w 95"/>
                <a:gd name="T19" fmla="*/ 71 h 95"/>
                <a:gd name="T20" fmla="*/ 83 w 95"/>
                <a:gd name="T21" fmla="*/ 78 h 95"/>
                <a:gd name="T22" fmla="*/ 48 w 95"/>
                <a:gd name="T23" fmla="*/ 95 h 95"/>
                <a:gd name="T24" fmla="*/ 0 w 95"/>
                <a:gd name="T25" fmla="*/ 47 h 95"/>
                <a:gd name="T26" fmla="*/ 48 w 95"/>
                <a:gd name="T27" fmla="*/ 0 h 95"/>
                <a:gd name="T28" fmla="*/ 81 w 95"/>
                <a:gd name="T29" fmla="*/ 14 h 95"/>
                <a:gd name="T30" fmla="*/ 95 w 95"/>
                <a:gd name="T31" fmla="*/ 0 h 95"/>
                <a:gd name="T32" fmla="*/ 95 w 95"/>
                <a:gd name="T33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5" y="35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66" y="15"/>
                    <a:pt x="57" y="12"/>
                    <a:pt x="48" y="12"/>
                  </a:cubicBezTo>
                  <a:cubicBezTo>
                    <a:pt x="38" y="12"/>
                    <a:pt x="29" y="15"/>
                    <a:pt x="23" y="22"/>
                  </a:cubicBezTo>
                  <a:cubicBezTo>
                    <a:pt x="16" y="29"/>
                    <a:pt x="12" y="38"/>
                    <a:pt x="12" y="47"/>
                  </a:cubicBezTo>
                  <a:cubicBezTo>
                    <a:pt x="12" y="57"/>
                    <a:pt x="16" y="66"/>
                    <a:pt x="23" y="72"/>
                  </a:cubicBezTo>
                  <a:cubicBezTo>
                    <a:pt x="29" y="79"/>
                    <a:pt x="38" y="83"/>
                    <a:pt x="48" y="83"/>
                  </a:cubicBezTo>
                  <a:cubicBezTo>
                    <a:pt x="57" y="83"/>
                    <a:pt x="66" y="79"/>
                    <a:pt x="73" y="72"/>
                  </a:cubicBezTo>
                  <a:cubicBezTo>
                    <a:pt x="73" y="72"/>
                    <a:pt x="74" y="71"/>
                    <a:pt x="74" y="71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75" y="88"/>
                    <a:pt x="62" y="95"/>
                    <a:pt x="48" y="95"/>
                  </a:cubicBezTo>
                  <a:cubicBezTo>
                    <a:pt x="22" y="95"/>
                    <a:pt x="0" y="73"/>
                    <a:pt x="0" y="47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61" y="0"/>
                    <a:pt x="73" y="5"/>
                    <a:pt x="81" y="14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9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122"/>
            <p:cNvSpPr>
              <a:spLocks noEditPoints="1"/>
            </p:cNvSpPr>
            <p:nvPr/>
          </p:nvSpPr>
          <p:spPr bwMode="auto">
            <a:xfrm>
              <a:off x="9912261" y="2277957"/>
              <a:ext cx="332746" cy="336661"/>
            </a:xfrm>
            <a:custGeom>
              <a:avLst/>
              <a:gdLst>
                <a:gd name="T0" fmla="*/ 86 w 104"/>
                <a:gd name="T1" fmla="*/ 0 h 105"/>
                <a:gd name="T2" fmla="*/ 17 w 104"/>
                <a:gd name="T3" fmla="*/ 0 h 105"/>
                <a:gd name="T4" fmla="*/ 0 w 104"/>
                <a:gd name="T5" fmla="*/ 18 h 105"/>
                <a:gd name="T6" fmla="*/ 0 w 104"/>
                <a:gd name="T7" fmla="*/ 87 h 105"/>
                <a:gd name="T8" fmla="*/ 17 w 104"/>
                <a:gd name="T9" fmla="*/ 105 h 105"/>
                <a:gd name="T10" fmla="*/ 86 w 104"/>
                <a:gd name="T11" fmla="*/ 105 h 105"/>
                <a:gd name="T12" fmla="*/ 104 w 104"/>
                <a:gd name="T13" fmla="*/ 87 h 105"/>
                <a:gd name="T14" fmla="*/ 104 w 104"/>
                <a:gd name="T15" fmla="*/ 18 h 105"/>
                <a:gd name="T16" fmla="*/ 86 w 104"/>
                <a:gd name="T17" fmla="*/ 0 h 105"/>
                <a:gd name="T18" fmla="*/ 28 w 104"/>
                <a:gd name="T19" fmla="*/ 85 h 105"/>
                <a:gd name="T20" fmla="*/ 19 w 104"/>
                <a:gd name="T21" fmla="*/ 76 h 105"/>
                <a:gd name="T22" fmla="*/ 28 w 104"/>
                <a:gd name="T23" fmla="*/ 67 h 105"/>
                <a:gd name="T24" fmla="*/ 37 w 104"/>
                <a:gd name="T25" fmla="*/ 76 h 105"/>
                <a:gd name="T26" fmla="*/ 28 w 104"/>
                <a:gd name="T27" fmla="*/ 85 h 105"/>
                <a:gd name="T28" fmla="*/ 50 w 104"/>
                <a:gd name="T29" fmla="*/ 85 h 105"/>
                <a:gd name="T30" fmla="*/ 41 w 104"/>
                <a:gd name="T31" fmla="*/ 63 h 105"/>
                <a:gd name="T32" fmla="*/ 19 w 104"/>
                <a:gd name="T33" fmla="*/ 54 h 105"/>
                <a:gd name="T34" fmla="*/ 19 w 104"/>
                <a:gd name="T35" fmla="*/ 41 h 105"/>
                <a:gd name="T36" fmla="*/ 63 w 104"/>
                <a:gd name="T37" fmla="*/ 85 h 105"/>
                <a:gd name="T38" fmla="*/ 50 w 104"/>
                <a:gd name="T39" fmla="*/ 85 h 105"/>
                <a:gd name="T40" fmla="*/ 73 w 104"/>
                <a:gd name="T41" fmla="*/ 85 h 105"/>
                <a:gd name="T42" fmla="*/ 19 w 104"/>
                <a:gd name="T43" fmla="*/ 31 h 105"/>
                <a:gd name="T44" fmla="*/ 19 w 104"/>
                <a:gd name="T45" fmla="*/ 18 h 105"/>
                <a:gd name="T46" fmla="*/ 86 w 104"/>
                <a:gd name="T47" fmla="*/ 85 h 105"/>
                <a:gd name="T48" fmla="*/ 73 w 104"/>
                <a:gd name="T4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5">
                  <a:moveTo>
                    <a:pt x="8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7"/>
                    <a:pt x="7" y="105"/>
                    <a:pt x="17" y="105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96" y="105"/>
                    <a:pt x="104" y="97"/>
                    <a:pt x="104" y="8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8"/>
                    <a:pt x="96" y="0"/>
                    <a:pt x="86" y="0"/>
                  </a:cubicBezTo>
                  <a:close/>
                  <a:moveTo>
                    <a:pt x="28" y="85"/>
                  </a:moveTo>
                  <a:cubicBezTo>
                    <a:pt x="23" y="85"/>
                    <a:pt x="19" y="81"/>
                    <a:pt x="19" y="76"/>
                  </a:cubicBezTo>
                  <a:cubicBezTo>
                    <a:pt x="19" y="71"/>
                    <a:pt x="23" y="67"/>
                    <a:pt x="28" y="67"/>
                  </a:cubicBezTo>
                  <a:cubicBezTo>
                    <a:pt x="33" y="67"/>
                    <a:pt x="37" y="71"/>
                    <a:pt x="37" y="76"/>
                  </a:cubicBezTo>
                  <a:cubicBezTo>
                    <a:pt x="37" y="81"/>
                    <a:pt x="33" y="85"/>
                    <a:pt x="28" y="85"/>
                  </a:cubicBezTo>
                  <a:close/>
                  <a:moveTo>
                    <a:pt x="50" y="85"/>
                  </a:moveTo>
                  <a:cubicBezTo>
                    <a:pt x="50" y="77"/>
                    <a:pt x="47" y="69"/>
                    <a:pt x="41" y="63"/>
                  </a:cubicBezTo>
                  <a:cubicBezTo>
                    <a:pt x="35" y="57"/>
                    <a:pt x="27" y="54"/>
                    <a:pt x="19" y="5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43" y="41"/>
                    <a:pt x="63" y="61"/>
                    <a:pt x="63" y="85"/>
                  </a:cubicBezTo>
                  <a:cubicBezTo>
                    <a:pt x="50" y="85"/>
                    <a:pt x="50" y="85"/>
                    <a:pt x="50" y="85"/>
                  </a:cubicBezTo>
                  <a:close/>
                  <a:moveTo>
                    <a:pt x="73" y="85"/>
                  </a:moveTo>
                  <a:cubicBezTo>
                    <a:pt x="73" y="55"/>
                    <a:pt x="49" y="31"/>
                    <a:pt x="19" y="3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56" y="18"/>
                    <a:pt x="86" y="48"/>
                    <a:pt x="86" y="85"/>
                  </a:cubicBezTo>
                  <a:cubicBezTo>
                    <a:pt x="73" y="85"/>
                    <a:pt x="73" y="85"/>
                    <a:pt x="73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123"/>
            <p:cNvSpPr>
              <a:spLocks noEditPoints="1"/>
            </p:cNvSpPr>
            <p:nvPr/>
          </p:nvSpPr>
          <p:spPr bwMode="auto">
            <a:xfrm>
              <a:off x="9884858" y="3579580"/>
              <a:ext cx="307301" cy="322959"/>
            </a:xfrm>
            <a:custGeom>
              <a:avLst/>
              <a:gdLst>
                <a:gd name="T0" fmla="*/ 41 w 96"/>
                <a:gd name="T1" fmla="*/ 6 h 101"/>
                <a:gd name="T2" fmla="*/ 42 w 96"/>
                <a:gd name="T3" fmla="*/ 2 h 101"/>
                <a:gd name="T4" fmla="*/ 36 w 96"/>
                <a:gd name="T5" fmla="*/ 0 h 101"/>
                <a:gd name="T6" fmla="*/ 35 w 96"/>
                <a:gd name="T7" fmla="*/ 7 h 101"/>
                <a:gd name="T8" fmla="*/ 0 w 96"/>
                <a:gd name="T9" fmla="*/ 54 h 101"/>
                <a:gd name="T10" fmla="*/ 96 w 96"/>
                <a:gd name="T11" fmla="*/ 54 h 101"/>
                <a:gd name="T12" fmla="*/ 33 w 96"/>
                <a:gd name="T13" fmla="*/ 4 h 101"/>
                <a:gd name="T14" fmla="*/ 38 w 96"/>
                <a:gd name="T15" fmla="*/ 1 h 101"/>
                <a:gd name="T16" fmla="*/ 40 w 96"/>
                <a:gd name="T17" fmla="*/ 5 h 101"/>
                <a:gd name="T18" fmla="*/ 35 w 96"/>
                <a:gd name="T19" fmla="*/ 6 h 101"/>
                <a:gd name="T20" fmla="*/ 73 w 96"/>
                <a:gd name="T21" fmla="*/ 79 h 101"/>
                <a:gd name="T22" fmla="*/ 54 w 96"/>
                <a:gd name="T23" fmla="*/ 81 h 101"/>
                <a:gd name="T24" fmla="*/ 48 w 96"/>
                <a:gd name="T25" fmla="*/ 90 h 101"/>
                <a:gd name="T26" fmla="*/ 13 w 96"/>
                <a:gd name="T27" fmla="*/ 64 h 101"/>
                <a:gd name="T28" fmla="*/ 12 w 96"/>
                <a:gd name="T29" fmla="*/ 58 h 101"/>
                <a:gd name="T30" fmla="*/ 22 w 96"/>
                <a:gd name="T31" fmla="*/ 28 h 101"/>
                <a:gd name="T32" fmla="*/ 42 w 96"/>
                <a:gd name="T33" fmla="*/ 26 h 101"/>
                <a:gd name="T34" fmla="*/ 48 w 96"/>
                <a:gd name="T35" fmla="*/ 17 h 101"/>
                <a:gd name="T36" fmla="*/ 83 w 96"/>
                <a:gd name="T37" fmla="*/ 43 h 101"/>
                <a:gd name="T38" fmla="*/ 84 w 96"/>
                <a:gd name="T39" fmla="*/ 49 h 101"/>
                <a:gd name="T40" fmla="*/ 73 w 96"/>
                <a:gd name="T41" fmla="*/ 79 h 101"/>
                <a:gd name="T42" fmla="*/ 53 w 96"/>
                <a:gd name="T43" fmla="*/ 44 h 101"/>
                <a:gd name="T44" fmla="*/ 43 w 96"/>
                <a:gd name="T45" fmla="*/ 32 h 101"/>
                <a:gd name="T46" fmla="*/ 40 w 96"/>
                <a:gd name="T47" fmla="*/ 46 h 101"/>
                <a:gd name="T48" fmla="*/ 38 w 96"/>
                <a:gd name="T49" fmla="*/ 49 h 101"/>
                <a:gd name="T50" fmla="*/ 26 w 96"/>
                <a:gd name="T51" fmla="*/ 58 h 101"/>
                <a:gd name="T52" fmla="*/ 38 w 96"/>
                <a:gd name="T53" fmla="*/ 59 h 101"/>
                <a:gd name="T54" fmla="*/ 43 w 96"/>
                <a:gd name="T55" fmla="*/ 63 h 101"/>
                <a:gd name="T56" fmla="*/ 53 w 96"/>
                <a:gd name="T57" fmla="*/ 75 h 101"/>
                <a:gd name="T58" fmla="*/ 56 w 96"/>
                <a:gd name="T59" fmla="*/ 61 h 101"/>
                <a:gd name="T60" fmla="*/ 58 w 96"/>
                <a:gd name="T61" fmla="*/ 58 h 101"/>
                <a:gd name="T62" fmla="*/ 70 w 96"/>
                <a:gd name="T63" fmla="*/ 49 h 101"/>
                <a:gd name="T64" fmla="*/ 58 w 96"/>
                <a:gd name="T65" fmla="*/ 48 h 101"/>
                <a:gd name="T66" fmla="*/ 48 w 96"/>
                <a:gd name="T67" fmla="*/ 44 h 101"/>
                <a:gd name="T68" fmla="*/ 48 w 96"/>
                <a:gd name="T69" fmla="*/ 44 h 101"/>
                <a:gd name="T70" fmla="*/ 48 w 96"/>
                <a:gd name="T71" fmla="*/ 44 h 101"/>
                <a:gd name="T72" fmla="*/ 49 w 96"/>
                <a:gd name="T73" fmla="*/ 44 h 101"/>
                <a:gd name="T74" fmla="*/ 52 w 96"/>
                <a:gd name="T75" fmla="*/ 45 h 101"/>
                <a:gd name="T76" fmla="*/ 39 w 96"/>
                <a:gd name="T77" fmla="*/ 57 h 101"/>
                <a:gd name="T78" fmla="*/ 46 w 96"/>
                <a:gd name="T79" fmla="*/ 44 h 101"/>
                <a:gd name="T80" fmla="*/ 53 w 96"/>
                <a:gd name="T81" fmla="*/ 62 h 101"/>
                <a:gd name="T82" fmla="*/ 50 w 96"/>
                <a:gd name="T83" fmla="*/ 63 h 101"/>
                <a:gd name="T84" fmla="*/ 47 w 96"/>
                <a:gd name="T85" fmla="*/ 63 h 101"/>
                <a:gd name="T86" fmla="*/ 47 w 96"/>
                <a:gd name="T87" fmla="*/ 63 h 101"/>
                <a:gd name="T88" fmla="*/ 51 w 96"/>
                <a:gd name="T89" fmla="*/ 57 h 101"/>
                <a:gd name="T90" fmla="*/ 57 w 96"/>
                <a:gd name="T91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1">
                  <a:moveTo>
                    <a:pt x="48" y="6"/>
                  </a:moveTo>
                  <a:cubicBezTo>
                    <a:pt x="46" y="6"/>
                    <a:pt x="43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5"/>
                    <a:pt x="43" y="4"/>
                    <a:pt x="42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1" y="3"/>
                    <a:pt x="32" y="5"/>
                  </a:cubicBezTo>
                  <a:cubicBezTo>
                    <a:pt x="32" y="6"/>
                    <a:pt x="33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15" y="13"/>
                    <a:pt x="0" y="32"/>
                    <a:pt x="0" y="54"/>
                  </a:cubicBezTo>
                  <a:cubicBezTo>
                    <a:pt x="0" y="80"/>
                    <a:pt x="22" y="101"/>
                    <a:pt x="48" y="101"/>
                  </a:cubicBezTo>
                  <a:cubicBezTo>
                    <a:pt x="74" y="101"/>
                    <a:pt x="96" y="80"/>
                    <a:pt x="96" y="54"/>
                  </a:cubicBezTo>
                  <a:cubicBezTo>
                    <a:pt x="96" y="27"/>
                    <a:pt x="74" y="6"/>
                    <a:pt x="48" y="6"/>
                  </a:cubicBezTo>
                  <a:close/>
                  <a:moveTo>
                    <a:pt x="33" y="4"/>
                  </a:moveTo>
                  <a:cubicBezTo>
                    <a:pt x="33" y="3"/>
                    <a:pt x="35" y="2"/>
                    <a:pt x="37" y="1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39" y="1"/>
                    <a:pt x="41" y="2"/>
                    <a:pt x="41" y="3"/>
                  </a:cubicBezTo>
                  <a:cubicBezTo>
                    <a:pt x="41" y="4"/>
                    <a:pt x="41" y="4"/>
                    <a:pt x="40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36" y="5"/>
                    <a:pt x="36" y="5"/>
                    <a:pt x="35" y="6"/>
                  </a:cubicBezTo>
                  <a:cubicBezTo>
                    <a:pt x="34" y="6"/>
                    <a:pt x="33" y="5"/>
                    <a:pt x="33" y="4"/>
                  </a:cubicBezTo>
                  <a:close/>
                  <a:moveTo>
                    <a:pt x="73" y="79"/>
                  </a:moveTo>
                  <a:cubicBezTo>
                    <a:pt x="69" y="84"/>
                    <a:pt x="64" y="87"/>
                    <a:pt x="58" y="88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1" y="90"/>
                    <a:pt x="50" y="90"/>
                    <a:pt x="48" y="90"/>
                  </a:cubicBezTo>
                  <a:cubicBezTo>
                    <a:pt x="38" y="90"/>
                    <a:pt x="29" y="86"/>
                    <a:pt x="22" y="79"/>
                  </a:cubicBezTo>
                  <a:cubicBezTo>
                    <a:pt x="18" y="75"/>
                    <a:pt x="15" y="70"/>
                    <a:pt x="13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5"/>
                    <a:pt x="12" y="54"/>
                  </a:cubicBezTo>
                  <a:cubicBezTo>
                    <a:pt x="12" y="44"/>
                    <a:pt x="15" y="35"/>
                    <a:pt x="22" y="28"/>
                  </a:cubicBezTo>
                  <a:cubicBezTo>
                    <a:pt x="27" y="24"/>
                    <a:pt x="32" y="21"/>
                    <a:pt x="38" y="19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6" y="17"/>
                    <a:pt x="48" y="17"/>
                  </a:cubicBezTo>
                  <a:cubicBezTo>
                    <a:pt x="58" y="17"/>
                    <a:pt x="67" y="21"/>
                    <a:pt x="73" y="28"/>
                  </a:cubicBezTo>
                  <a:cubicBezTo>
                    <a:pt x="78" y="32"/>
                    <a:pt x="81" y="38"/>
                    <a:pt x="83" y="43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50"/>
                    <a:pt x="84" y="52"/>
                    <a:pt x="84" y="54"/>
                  </a:cubicBezTo>
                  <a:cubicBezTo>
                    <a:pt x="84" y="63"/>
                    <a:pt x="80" y="72"/>
                    <a:pt x="73" y="79"/>
                  </a:cubicBezTo>
                  <a:close/>
                  <a:moveTo>
                    <a:pt x="73" y="29"/>
                  </a:move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0" y="43"/>
                    <a:pt x="48" y="4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4"/>
                    <a:pt x="40" y="45"/>
                    <a:pt x="40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7" y="50"/>
                    <a:pt x="37" y="52"/>
                    <a:pt x="37" y="53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4"/>
                    <a:pt x="46" y="65"/>
                    <a:pt x="47" y="6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5" y="62"/>
                    <a:pt x="56" y="6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6"/>
                    <a:pt x="59" y="54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8"/>
                  </a:cubicBezTo>
                  <a:lnTo>
                    <a:pt x="73" y="29"/>
                  </a:lnTo>
                  <a:close/>
                  <a:moveTo>
                    <a:pt x="48" y="44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lose/>
                  <a:moveTo>
                    <a:pt x="46" y="44"/>
                  </a:moveTo>
                  <a:cubicBezTo>
                    <a:pt x="47" y="44"/>
                    <a:pt x="47" y="44"/>
                    <a:pt x="48" y="44"/>
                  </a:cubicBezTo>
                  <a:cubicBezTo>
                    <a:pt x="48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0" y="44"/>
                    <a:pt x="51" y="44"/>
                    <a:pt x="52" y="4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6"/>
                    <a:pt x="39" y="56"/>
                  </a:cubicBezTo>
                  <a:cubicBezTo>
                    <a:pt x="37" y="50"/>
                    <a:pt x="41" y="45"/>
                    <a:pt x="46" y="44"/>
                  </a:cubicBezTo>
                  <a:close/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2" y="62"/>
                    <a:pt x="51" y="63"/>
                    <a:pt x="50" y="63"/>
                  </a:cubicBezTo>
                  <a:cubicBezTo>
                    <a:pt x="49" y="63"/>
                    <a:pt x="49" y="63"/>
                    <a:pt x="48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3"/>
                    <a:pt x="45" y="63"/>
                    <a:pt x="44" y="62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2"/>
                  </a:cubicBezTo>
                  <a:cubicBezTo>
                    <a:pt x="58" y="56"/>
                    <a:pt x="56" y="60"/>
                    <a:pt x="5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Freeform 124"/>
            <p:cNvSpPr>
              <a:spLocks/>
            </p:cNvSpPr>
            <p:nvPr/>
          </p:nvSpPr>
          <p:spPr bwMode="auto">
            <a:xfrm>
              <a:off x="9763504" y="2679209"/>
              <a:ext cx="340575" cy="340575"/>
            </a:xfrm>
            <a:custGeom>
              <a:avLst/>
              <a:gdLst>
                <a:gd name="T0" fmla="*/ 90 w 107"/>
                <a:gd name="T1" fmla="*/ 74 h 107"/>
                <a:gd name="T2" fmla="*/ 78 w 107"/>
                <a:gd name="T3" fmla="*/ 79 h 107"/>
                <a:gd name="T4" fmla="*/ 33 w 107"/>
                <a:gd name="T5" fmla="*/ 56 h 107"/>
                <a:gd name="T6" fmla="*/ 34 w 107"/>
                <a:gd name="T7" fmla="*/ 54 h 107"/>
                <a:gd name="T8" fmla="*/ 33 w 107"/>
                <a:gd name="T9" fmla="*/ 51 h 107"/>
                <a:gd name="T10" fmla="*/ 78 w 107"/>
                <a:gd name="T11" fmla="*/ 29 h 107"/>
                <a:gd name="T12" fmla="*/ 90 w 107"/>
                <a:gd name="T13" fmla="*/ 34 h 107"/>
                <a:gd name="T14" fmla="*/ 107 w 107"/>
                <a:gd name="T15" fmla="*/ 17 h 107"/>
                <a:gd name="T16" fmla="*/ 90 w 107"/>
                <a:gd name="T17" fmla="*/ 0 h 107"/>
                <a:gd name="T18" fmla="*/ 74 w 107"/>
                <a:gd name="T19" fmla="*/ 17 h 107"/>
                <a:gd name="T20" fmla="*/ 74 w 107"/>
                <a:gd name="T21" fmla="*/ 20 h 107"/>
                <a:gd name="T22" fmla="*/ 29 w 107"/>
                <a:gd name="T23" fmla="*/ 42 h 107"/>
                <a:gd name="T24" fmla="*/ 17 w 107"/>
                <a:gd name="T25" fmla="*/ 37 h 107"/>
                <a:gd name="T26" fmla="*/ 0 w 107"/>
                <a:gd name="T27" fmla="*/ 54 h 107"/>
                <a:gd name="T28" fmla="*/ 17 w 107"/>
                <a:gd name="T29" fmla="*/ 70 h 107"/>
                <a:gd name="T30" fmla="*/ 29 w 107"/>
                <a:gd name="T31" fmla="*/ 65 h 107"/>
                <a:gd name="T32" fmla="*/ 74 w 107"/>
                <a:gd name="T33" fmla="*/ 88 h 107"/>
                <a:gd name="T34" fmla="*/ 74 w 107"/>
                <a:gd name="T35" fmla="*/ 90 h 107"/>
                <a:gd name="T36" fmla="*/ 90 w 107"/>
                <a:gd name="T37" fmla="*/ 107 h 107"/>
                <a:gd name="T38" fmla="*/ 107 w 107"/>
                <a:gd name="T39" fmla="*/ 90 h 107"/>
                <a:gd name="T40" fmla="*/ 90 w 107"/>
                <a:gd name="T41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07">
                  <a:moveTo>
                    <a:pt x="90" y="74"/>
                  </a:moveTo>
                  <a:cubicBezTo>
                    <a:pt x="86" y="74"/>
                    <a:pt x="81" y="76"/>
                    <a:pt x="78" y="7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6"/>
                    <a:pt x="34" y="55"/>
                    <a:pt x="34" y="54"/>
                  </a:cubicBezTo>
                  <a:cubicBezTo>
                    <a:pt x="34" y="53"/>
                    <a:pt x="34" y="52"/>
                    <a:pt x="33" y="5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1" y="32"/>
                    <a:pt x="86" y="34"/>
                    <a:pt x="90" y="34"/>
                  </a:cubicBezTo>
                  <a:cubicBezTo>
                    <a:pt x="100" y="34"/>
                    <a:pt x="107" y="26"/>
                    <a:pt x="107" y="17"/>
                  </a:cubicBezTo>
                  <a:cubicBezTo>
                    <a:pt x="107" y="8"/>
                    <a:pt x="100" y="0"/>
                    <a:pt x="90" y="0"/>
                  </a:cubicBezTo>
                  <a:cubicBezTo>
                    <a:pt x="81" y="0"/>
                    <a:pt x="74" y="8"/>
                    <a:pt x="74" y="17"/>
                  </a:cubicBezTo>
                  <a:cubicBezTo>
                    <a:pt x="74" y="18"/>
                    <a:pt x="74" y="19"/>
                    <a:pt x="74" y="20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6" y="39"/>
                    <a:pt x="22" y="37"/>
                    <a:pt x="17" y="37"/>
                  </a:cubicBezTo>
                  <a:cubicBezTo>
                    <a:pt x="8" y="37"/>
                    <a:pt x="0" y="45"/>
                    <a:pt x="0" y="54"/>
                  </a:cubicBezTo>
                  <a:cubicBezTo>
                    <a:pt x="0" y="63"/>
                    <a:pt x="8" y="70"/>
                    <a:pt x="17" y="70"/>
                  </a:cubicBezTo>
                  <a:cubicBezTo>
                    <a:pt x="22" y="70"/>
                    <a:pt x="26" y="68"/>
                    <a:pt x="29" y="65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9"/>
                    <a:pt x="74" y="90"/>
                    <a:pt x="74" y="90"/>
                  </a:cubicBezTo>
                  <a:cubicBezTo>
                    <a:pt x="74" y="100"/>
                    <a:pt x="81" y="107"/>
                    <a:pt x="90" y="107"/>
                  </a:cubicBezTo>
                  <a:cubicBezTo>
                    <a:pt x="100" y="107"/>
                    <a:pt x="107" y="100"/>
                    <a:pt x="107" y="90"/>
                  </a:cubicBezTo>
                  <a:cubicBezTo>
                    <a:pt x="107" y="81"/>
                    <a:pt x="100" y="74"/>
                    <a:pt x="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Freeform 125"/>
            <p:cNvSpPr>
              <a:spLocks noEditPoints="1"/>
            </p:cNvSpPr>
            <p:nvPr/>
          </p:nvSpPr>
          <p:spPr bwMode="auto">
            <a:xfrm>
              <a:off x="9875071" y="1874748"/>
              <a:ext cx="324917" cy="352319"/>
            </a:xfrm>
            <a:custGeom>
              <a:avLst/>
              <a:gdLst>
                <a:gd name="T0" fmla="*/ 13 w 102"/>
                <a:gd name="T1" fmla="*/ 100 h 110"/>
                <a:gd name="T2" fmla="*/ 24 w 102"/>
                <a:gd name="T3" fmla="*/ 110 h 110"/>
                <a:gd name="T4" fmla="*/ 34 w 102"/>
                <a:gd name="T5" fmla="*/ 100 h 110"/>
                <a:gd name="T6" fmla="*/ 34 w 102"/>
                <a:gd name="T7" fmla="*/ 100 h 110"/>
                <a:gd name="T8" fmla="*/ 24 w 102"/>
                <a:gd name="T9" fmla="*/ 89 h 110"/>
                <a:gd name="T10" fmla="*/ 13 w 102"/>
                <a:gd name="T11" fmla="*/ 100 h 110"/>
                <a:gd name="T12" fmla="*/ 82 w 102"/>
                <a:gd name="T13" fmla="*/ 100 h 110"/>
                <a:gd name="T14" fmla="*/ 92 w 102"/>
                <a:gd name="T15" fmla="*/ 110 h 110"/>
                <a:gd name="T16" fmla="*/ 102 w 102"/>
                <a:gd name="T17" fmla="*/ 100 h 110"/>
                <a:gd name="T18" fmla="*/ 102 w 102"/>
                <a:gd name="T19" fmla="*/ 100 h 110"/>
                <a:gd name="T20" fmla="*/ 92 w 102"/>
                <a:gd name="T21" fmla="*/ 89 h 110"/>
                <a:gd name="T22" fmla="*/ 82 w 102"/>
                <a:gd name="T23" fmla="*/ 100 h 110"/>
                <a:gd name="T24" fmla="*/ 102 w 102"/>
                <a:gd name="T25" fmla="*/ 55 h 110"/>
                <a:gd name="T26" fmla="*/ 102 w 102"/>
                <a:gd name="T27" fmla="*/ 14 h 110"/>
                <a:gd name="T28" fmla="*/ 13 w 102"/>
                <a:gd name="T29" fmla="*/ 14 h 110"/>
                <a:gd name="T30" fmla="*/ 0 w 102"/>
                <a:gd name="T31" fmla="*/ 0 h 110"/>
                <a:gd name="T32" fmla="*/ 0 w 102"/>
                <a:gd name="T33" fmla="*/ 7 h 110"/>
                <a:gd name="T34" fmla="*/ 7 w 102"/>
                <a:gd name="T35" fmla="*/ 14 h 110"/>
                <a:gd name="T36" fmla="*/ 12 w 102"/>
                <a:gd name="T37" fmla="*/ 58 h 110"/>
                <a:gd name="T38" fmla="*/ 7 w 102"/>
                <a:gd name="T39" fmla="*/ 69 h 110"/>
                <a:gd name="T40" fmla="*/ 20 w 102"/>
                <a:gd name="T41" fmla="*/ 82 h 110"/>
                <a:gd name="T42" fmla="*/ 102 w 102"/>
                <a:gd name="T43" fmla="*/ 82 h 110"/>
                <a:gd name="T44" fmla="*/ 102 w 102"/>
                <a:gd name="T45" fmla="*/ 76 h 110"/>
                <a:gd name="T46" fmla="*/ 20 w 102"/>
                <a:gd name="T47" fmla="*/ 76 h 110"/>
                <a:gd name="T48" fmla="*/ 13 w 102"/>
                <a:gd name="T49" fmla="*/ 69 h 110"/>
                <a:gd name="T50" fmla="*/ 13 w 102"/>
                <a:gd name="T51" fmla="*/ 69 h 110"/>
                <a:gd name="T52" fmla="*/ 102 w 102"/>
                <a:gd name="T5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10">
                  <a:moveTo>
                    <a:pt x="13" y="100"/>
                  </a:moveTo>
                  <a:cubicBezTo>
                    <a:pt x="13" y="105"/>
                    <a:pt x="18" y="110"/>
                    <a:pt x="24" y="110"/>
                  </a:cubicBezTo>
                  <a:cubicBezTo>
                    <a:pt x="29" y="110"/>
                    <a:pt x="34" y="105"/>
                    <a:pt x="34" y="100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4"/>
                    <a:pt x="29" y="89"/>
                    <a:pt x="24" y="89"/>
                  </a:cubicBezTo>
                  <a:cubicBezTo>
                    <a:pt x="18" y="89"/>
                    <a:pt x="13" y="94"/>
                    <a:pt x="13" y="100"/>
                  </a:cubicBezTo>
                  <a:close/>
                  <a:moveTo>
                    <a:pt x="82" y="100"/>
                  </a:moveTo>
                  <a:cubicBezTo>
                    <a:pt x="82" y="105"/>
                    <a:pt x="86" y="110"/>
                    <a:pt x="92" y="110"/>
                  </a:cubicBezTo>
                  <a:cubicBezTo>
                    <a:pt x="98" y="110"/>
                    <a:pt x="102" y="105"/>
                    <a:pt x="102" y="100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2" y="94"/>
                    <a:pt x="98" y="89"/>
                    <a:pt x="92" y="89"/>
                  </a:cubicBezTo>
                  <a:cubicBezTo>
                    <a:pt x="86" y="89"/>
                    <a:pt x="82" y="94"/>
                    <a:pt x="82" y="100"/>
                  </a:cubicBezTo>
                  <a:close/>
                  <a:moveTo>
                    <a:pt x="102" y="55"/>
                  </a:moveTo>
                  <a:cubicBezTo>
                    <a:pt x="102" y="14"/>
                    <a:pt x="102" y="14"/>
                    <a:pt x="10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6"/>
                    <a:pt x="7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7" y="10"/>
                    <a:pt x="7" y="14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9" y="61"/>
                    <a:pt x="7" y="64"/>
                    <a:pt x="7" y="69"/>
                  </a:cubicBezTo>
                  <a:cubicBezTo>
                    <a:pt x="7" y="76"/>
                    <a:pt x="13" y="82"/>
                    <a:pt x="20" y="82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16" y="76"/>
                    <a:pt x="13" y="73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lnTo>
                    <a:pt x="10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Freeform 126"/>
            <p:cNvSpPr>
              <a:spLocks noEditPoints="1"/>
            </p:cNvSpPr>
            <p:nvPr/>
          </p:nvSpPr>
          <p:spPr bwMode="auto">
            <a:xfrm>
              <a:off x="9965108" y="1600722"/>
              <a:ext cx="274026" cy="268153"/>
            </a:xfrm>
            <a:custGeom>
              <a:avLst/>
              <a:gdLst>
                <a:gd name="T0" fmla="*/ 82 w 86"/>
                <a:gd name="T1" fmla="*/ 47 h 84"/>
                <a:gd name="T2" fmla="*/ 82 w 86"/>
                <a:gd name="T3" fmla="*/ 42 h 84"/>
                <a:gd name="T4" fmla="*/ 43 w 86"/>
                <a:gd name="T5" fmla="*/ 3 h 84"/>
                <a:gd name="T6" fmla="*/ 36 w 86"/>
                <a:gd name="T7" fmla="*/ 4 h 84"/>
                <a:gd name="T8" fmla="*/ 24 w 86"/>
                <a:gd name="T9" fmla="*/ 0 h 84"/>
                <a:gd name="T10" fmla="*/ 0 w 86"/>
                <a:gd name="T11" fmla="*/ 23 h 84"/>
                <a:gd name="T12" fmla="*/ 4 w 86"/>
                <a:gd name="T13" fmla="*/ 36 h 84"/>
                <a:gd name="T14" fmla="*/ 4 w 86"/>
                <a:gd name="T15" fmla="*/ 42 h 84"/>
                <a:gd name="T16" fmla="*/ 43 w 86"/>
                <a:gd name="T17" fmla="*/ 81 h 84"/>
                <a:gd name="T18" fmla="*/ 50 w 86"/>
                <a:gd name="T19" fmla="*/ 80 h 84"/>
                <a:gd name="T20" fmla="*/ 62 w 86"/>
                <a:gd name="T21" fmla="*/ 84 h 84"/>
                <a:gd name="T22" fmla="*/ 86 w 86"/>
                <a:gd name="T23" fmla="*/ 61 h 84"/>
                <a:gd name="T24" fmla="*/ 82 w 86"/>
                <a:gd name="T25" fmla="*/ 47 h 84"/>
                <a:gd name="T26" fmla="*/ 46 w 86"/>
                <a:gd name="T27" fmla="*/ 71 h 84"/>
                <a:gd name="T28" fmla="*/ 23 w 86"/>
                <a:gd name="T29" fmla="*/ 64 h 84"/>
                <a:gd name="T30" fmla="*/ 24 w 86"/>
                <a:gd name="T31" fmla="*/ 51 h 84"/>
                <a:gd name="T32" fmla="*/ 34 w 86"/>
                <a:gd name="T33" fmla="*/ 59 h 84"/>
                <a:gd name="T34" fmla="*/ 52 w 86"/>
                <a:gd name="T35" fmla="*/ 58 h 84"/>
                <a:gd name="T36" fmla="*/ 41 w 86"/>
                <a:gd name="T37" fmla="*/ 47 h 84"/>
                <a:gd name="T38" fmla="*/ 20 w 86"/>
                <a:gd name="T39" fmla="*/ 30 h 84"/>
                <a:gd name="T40" fmla="*/ 37 w 86"/>
                <a:gd name="T41" fmla="*/ 13 h 84"/>
                <a:gd name="T42" fmla="*/ 61 w 86"/>
                <a:gd name="T43" fmla="*/ 19 h 84"/>
                <a:gd name="T44" fmla="*/ 59 w 86"/>
                <a:gd name="T45" fmla="*/ 31 h 84"/>
                <a:gd name="T46" fmla="*/ 42 w 86"/>
                <a:gd name="T47" fmla="*/ 22 h 84"/>
                <a:gd name="T48" fmla="*/ 38 w 86"/>
                <a:gd name="T49" fmla="*/ 35 h 84"/>
                <a:gd name="T50" fmla="*/ 66 w 86"/>
                <a:gd name="T51" fmla="*/ 49 h 84"/>
                <a:gd name="T52" fmla="*/ 46 w 86"/>
                <a:gd name="T53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84">
                  <a:moveTo>
                    <a:pt x="82" y="47"/>
                  </a:moveTo>
                  <a:cubicBezTo>
                    <a:pt x="82" y="46"/>
                    <a:pt x="82" y="44"/>
                    <a:pt x="82" y="42"/>
                  </a:cubicBezTo>
                  <a:cubicBezTo>
                    <a:pt x="82" y="21"/>
                    <a:pt x="64" y="3"/>
                    <a:pt x="43" y="3"/>
                  </a:cubicBezTo>
                  <a:cubicBezTo>
                    <a:pt x="41" y="3"/>
                    <a:pt x="39" y="3"/>
                    <a:pt x="36" y="4"/>
                  </a:cubicBezTo>
                  <a:cubicBezTo>
                    <a:pt x="33" y="1"/>
                    <a:pt x="28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8"/>
                    <a:pt x="2" y="32"/>
                    <a:pt x="4" y="36"/>
                  </a:cubicBezTo>
                  <a:cubicBezTo>
                    <a:pt x="4" y="38"/>
                    <a:pt x="4" y="40"/>
                    <a:pt x="4" y="42"/>
                  </a:cubicBezTo>
                  <a:cubicBezTo>
                    <a:pt x="4" y="64"/>
                    <a:pt x="21" y="81"/>
                    <a:pt x="43" y="81"/>
                  </a:cubicBezTo>
                  <a:cubicBezTo>
                    <a:pt x="45" y="81"/>
                    <a:pt x="48" y="81"/>
                    <a:pt x="50" y="80"/>
                  </a:cubicBezTo>
                  <a:cubicBezTo>
                    <a:pt x="54" y="83"/>
                    <a:pt x="58" y="84"/>
                    <a:pt x="62" y="84"/>
                  </a:cubicBezTo>
                  <a:cubicBezTo>
                    <a:pt x="75" y="84"/>
                    <a:pt x="86" y="73"/>
                    <a:pt x="86" y="61"/>
                  </a:cubicBezTo>
                  <a:cubicBezTo>
                    <a:pt x="86" y="56"/>
                    <a:pt x="84" y="51"/>
                    <a:pt x="82" y="47"/>
                  </a:cubicBezTo>
                  <a:close/>
                  <a:moveTo>
                    <a:pt x="46" y="71"/>
                  </a:moveTo>
                  <a:cubicBezTo>
                    <a:pt x="34" y="71"/>
                    <a:pt x="28" y="69"/>
                    <a:pt x="23" y="64"/>
                  </a:cubicBezTo>
                  <a:cubicBezTo>
                    <a:pt x="17" y="58"/>
                    <a:pt x="19" y="52"/>
                    <a:pt x="24" y="51"/>
                  </a:cubicBezTo>
                  <a:cubicBezTo>
                    <a:pt x="29" y="51"/>
                    <a:pt x="32" y="57"/>
                    <a:pt x="34" y="59"/>
                  </a:cubicBezTo>
                  <a:cubicBezTo>
                    <a:pt x="37" y="60"/>
                    <a:pt x="47" y="64"/>
                    <a:pt x="52" y="58"/>
                  </a:cubicBezTo>
                  <a:cubicBezTo>
                    <a:pt x="58" y="51"/>
                    <a:pt x="48" y="48"/>
                    <a:pt x="41" y="47"/>
                  </a:cubicBezTo>
                  <a:cubicBezTo>
                    <a:pt x="32" y="46"/>
                    <a:pt x="19" y="40"/>
                    <a:pt x="20" y="30"/>
                  </a:cubicBezTo>
                  <a:cubicBezTo>
                    <a:pt x="21" y="19"/>
                    <a:pt x="29" y="14"/>
                    <a:pt x="37" y="13"/>
                  </a:cubicBezTo>
                  <a:cubicBezTo>
                    <a:pt x="48" y="12"/>
                    <a:pt x="55" y="15"/>
                    <a:pt x="61" y="19"/>
                  </a:cubicBezTo>
                  <a:cubicBezTo>
                    <a:pt x="67" y="25"/>
                    <a:pt x="63" y="31"/>
                    <a:pt x="59" y="31"/>
                  </a:cubicBezTo>
                  <a:cubicBezTo>
                    <a:pt x="55" y="32"/>
                    <a:pt x="51" y="22"/>
                    <a:pt x="42" y="22"/>
                  </a:cubicBezTo>
                  <a:cubicBezTo>
                    <a:pt x="33" y="22"/>
                    <a:pt x="27" y="32"/>
                    <a:pt x="38" y="35"/>
                  </a:cubicBezTo>
                  <a:cubicBezTo>
                    <a:pt x="49" y="37"/>
                    <a:pt x="61" y="38"/>
                    <a:pt x="66" y="49"/>
                  </a:cubicBezTo>
                  <a:cubicBezTo>
                    <a:pt x="70" y="59"/>
                    <a:pt x="59" y="70"/>
                    <a:pt x="46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127"/>
            <p:cNvSpPr>
              <a:spLocks noEditPoints="1"/>
            </p:cNvSpPr>
            <p:nvPr/>
          </p:nvSpPr>
          <p:spPr bwMode="auto">
            <a:xfrm>
              <a:off x="10082548" y="1367799"/>
              <a:ext cx="152672" cy="199648"/>
            </a:xfrm>
            <a:custGeom>
              <a:avLst/>
              <a:gdLst>
                <a:gd name="T0" fmla="*/ 42 w 48"/>
                <a:gd name="T1" fmla="*/ 8 h 63"/>
                <a:gd name="T2" fmla="*/ 6 w 48"/>
                <a:gd name="T3" fmla="*/ 8 h 63"/>
                <a:gd name="T4" fmla="*/ 0 w 48"/>
                <a:gd name="T5" fmla="*/ 14 h 63"/>
                <a:gd name="T6" fmla="*/ 0 w 48"/>
                <a:gd name="T7" fmla="*/ 16 h 63"/>
                <a:gd name="T8" fmla="*/ 48 w 48"/>
                <a:gd name="T9" fmla="*/ 16 h 63"/>
                <a:gd name="T10" fmla="*/ 48 w 48"/>
                <a:gd name="T11" fmla="*/ 14 h 63"/>
                <a:gd name="T12" fmla="*/ 42 w 48"/>
                <a:gd name="T13" fmla="*/ 8 h 63"/>
                <a:gd name="T14" fmla="*/ 31 w 48"/>
                <a:gd name="T15" fmla="*/ 4 h 63"/>
                <a:gd name="T16" fmla="*/ 32 w 48"/>
                <a:gd name="T17" fmla="*/ 10 h 63"/>
                <a:gd name="T18" fmla="*/ 16 w 48"/>
                <a:gd name="T19" fmla="*/ 10 h 63"/>
                <a:gd name="T20" fmla="*/ 17 w 48"/>
                <a:gd name="T21" fmla="*/ 4 h 63"/>
                <a:gd name="T22" fmla="*/ 31 w 48"/>
                <a:gd name="T23" fmla="*/ 4 h 63"/>
                <a:gd name="T24" fmla="*/ 32 w 48"/>
                <a:gd name="T25" fmla="*/ 0 h 63"/>
                <a:gd name="T26" fmla="*/ 16 w 48"/>
                <a:gd name="T27" fmla="*/ 0 h 63"/>
                <a:gd name="T28" fmla="*/ 13 w 48"/>
                <a:gd name="T29" fmla="*/ 3 h 63"/>
                <a:gd name="T30" fmla="*/ 12 w 48"/>
                <a:gd name="T31" fmla="*/ 11 h 63"/>
                <a:gd name="T32" fmla="*/ 14 w 48"/>
                <a:gd name="T33" fmla="*/ 14 h 63"/>
                <a:gd name="T34" fmla="*/ 34 w 48"/>
                <a:gd name="T35" fmla="*/ 14 h 63"/>
                <a:gd name="T36" fmla="*/ 36 w 48"/>
                <a:gd name="T37" fmla="*/ 11 h 63"/>
                <a:gd name="T38" fmla="*/ 35 w 48"/>
                <a:gd name="T39" fmla="*/ 3 h 63"/>
                <a:gd name="T40" fmla="*/ 32 w 48"/>
                <a:gd name="T41" fmla="*/ 0 h 63"/>
                <a:gd name="T42" fmla="*/ 43 w 48"/>
                <a:gd name="T43" fmla="*/ 20 h 63"/>
                <a:gd name="T44" fmla="*/ 5 w 48"/>
                <a:gd name="T45" fmla="*/ 20 h 63"/>
                <a:gd name="T46" fmla="*/ 2 w 48"/>
                <a:gd name="T47" fmla="*/ 24 h 63"/>
                <a:gd name="T48" fmla="*/ 5 w 48"/>
                <a:gd name="T49" fmla="*/ 59 h 63"/>
                <a:gd name="T50" fmla="*/ 9 w 48"/>
                <a:gd name="T51" fmla="*/ 63 h 63"/>
                <a:gd name="T52" fmla="*/ 39 w 48"/>
                <a:gd name="T53" fmla="*/ 63 h 63"/>
                <a:gd name="T54" fmla="*/ 43 w 48"/>
                <a:gd name="T55" fmla="*/ 59 h 63"/>
                <a:gd name="T56" fmla="*/ 46 w 48"/>
                <a:gd name="T57" fmla="*/ 24 h 63"/>
                <a:gd name="T58" fmla="*/ 43 w 48"/>
                <a:gd name="T59" fmla="*/ 20 h 63"/>
                <a:gd name="T60" fmla="*/ 16 w 48"/>
                <a:gd name="T61" fmla="*/ 55 h 63"/>
                <a:gd name="T62" fmla="*/ 10 w 48"/>
                <a:gd name="T63" fmla="*/ 55 h 63"/>
                <a:gd name="T64" fmla="*/ 8 w 48"/>
                <a:gd name="T65" fmla="*/ 28 h 63"/>
                <a:gd name="T66" fmla="*/ 16 w 48"/>
                <a:gd name="T67" fmla="*/ 28 h 63"/>
                <a:gd name="T68" fmla="*/ 16 w 48"/>
                <a:gd name="T69" fmla="*/ 55 h 63"/>
                <a:gd name="T70" fmla="*/ 28 w 48"/>
                <a:gd name="T71" fmla="*/ 55 h 63"/>
                <a:gd name="T72" fmla="*/ 20 w 48"/>
                <a:gd name="T73" fmla="*/ 55 h 63"/>
                <a:gd name="T74" fmla="*/ 20 w 48"/>
                <a:gd name="T75" fmla="*/ 28 h 63"/>
                <a:gd name="T76" fmla="*/ 28 w 48"/>
                <a:gd name="T77" fmla="*/ 28 h 63"/>
                <a:gd name="T78" fmla="*/ 28 w 48"/>
                <a:gd name="T79" fmla="*/ 55 h 63"/>
                <a:gd name="T80" fmla="*/ 38 w 48"/>
                <a:gd name="T81" fmla="*/ 55 h 63"/>
                <a:gd name="T82" fmla="*/ 32 w 48"/>
                <a:gd name="T83" fmla="*/ 55 h 63"/>
                <a:gd name="T84" fmla="*/ 32 w 48"/>
                <a:gd name="T85" fmla="*/ 28 h 63"/>
                <a:gd name="T86" fmla="*/ 40 w 48"/>
                <a:gd name="T87" fmla="*/ 28 h 63"/>
                <a:gd name="T88" fmla="*/ 38 w 48"/>
                <a:gd name="T89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" h="63">
                  <a:moveTo>
                    <a:pt x="4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1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1"/>
                    <a:pt x="45" y="8"/>
                    <a:pt x="42" y="8"/>
                  </a:cubicBezTo>
                  <a:close/>
                  <a:moveTo>
                    <a:pt x="31" y="4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31" y="4"/>
                    <a:pt x="31" y="4"/>
                    <a:pt x="31" y="4"/>
                  </a:cubicBezTo>
                  <a:moveTo>
                    <a:pt x="3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3"/>
                    <a:pt x="13" y="14"/>
                    <a:pt x="1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4"/>
                    <a:pt x="37" y="13"/>
                    <a:pt x="36" y="1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1"/>
                    <a:pt x="34" y="0"/>
                    <a:pt x="32" y="0"/>
                  </a:cubicBezTo>
                  <a:close/>
                  <a:moveTo>
                    <a:pt x="4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2" y="22"/>
                    <a:pt x="2" y="2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61"/>
                    <a:pt x="7" y="63"/>
                    <a:pt x="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3"/>
                    <a:pt x="43" y="61"/>
                    <a:pt x="43" y="59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2"/>
                    <a:pt x="45" y="20"/>
                    <a:pt x="43" y="20"/>
                  </a:cubicBezTo>
                  <a:close/>
                  <a:moveTo>
                    <a:pt x="16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8"/>
                    <a:pt x="16" y="28"/>
                    <a:pt x="16" y="28"/>
                  </a:cubicBezTo>
                  <a:lnTo>
                    <a:pt x="16" y="55"/>
                  </a:lnTo>
                  <a:close/>
                  <a:moveTo>
                    <a:pt x="28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55"/>
                  </a:lnTo>
                  <a:close/>
                  <a:moveTo>
                    <a:pt x="38" y="55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8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128"/>
            <p:cNvSpPr>
              <a:spLocks noEditPoints="1"/>
            </p:cNvSpPr>
            <p:nvPr/>
          </p:nvSpPr>
          <p:spPr bwMode="auto">
            <a:xfrm>
              <a:off x="9634320" y="3002169"/>
              <a:ext cx="416912" cy="418868"/>
            </a:xfrm>
            <a:custGeom>
              <a:avLst/>
              <a:gdLst>
                <a:gd name="T0" fmla="*/ 65 w 130"/>
                <a:gd name="T1" fmla="*/ 0 h 131"/>
                <a:gd name="T2" fmla="*/ 0 w 130"/>
                <a:gd name="T3" fmla="*/ 65 h 131"/>
                <a:gd name="T4" fmla="*/ 65 w 130"/>
                <a:gd name="T5" fmla="*/ 131 h 131"/>
                <a:gd name="T6" fmla="*/ 130 w 130"/>
                <a:gd name="T7" fmla="*/ 65 h 131"/>
                <a:gd name="T8" fmla="*/ 65 w 130"/>
                <a:gd name="T9" fmla="*/ 0 h 131"/>
                <a:gd name="T10" fmla="*/ 65 w 130"/>
                <a:gd name="T11" fmla="*/ 114 h 131"/>
                <a:gd name="T12" fmla="*/ 16 w 130"/>
                <a:gd name="T13" fmla="*/ 65 h 131"/>
                <a:gd name="T14" fmla="*/ 65 w 130"/>
                <a:gd name="T15" fmla="*/ 17 h 131"/>
                <a:gd name="T16" fmla="*/ 114 w 130"/>
                <a:gd name="T17" fmla="*/ 65 h 131"/>
                <a:gd name="T18" fmla="*/ 65 w 130"/>
                <a:gd name="T19" fmla="*/ 114 h 131"/>
                <a:gd name="T20" fmla="*/ 40 w 130"/>
                <a:gd name="T21" fmla="*/ 65 h 131"/>
                <a:gd name="T22" fmla="*/ 65 w 130"/>
                <a:gd name="T23" fmla="*/ 90 h 131"/>
                <a:gd name="T24" fmla="*/ 89 w 130"/>
                <a:gd name="T25" fmla="*/ 65 h 131"/>
                <a:gd name="T26" fmla="*/ 65 w 130"/>
                <a:gd name="T27" fmla="*/ 41 h 131"/>
                <a:gd name="T28" fmla="*/ 40 w 130"/>
                <a:gd name="T29" fmla="*/ 6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1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1"/>
                    <a:pt x="65" y="131"/>
                  </a:cubicBezTo>
                  <a:cubicBezTo>
                    <a:pt x="101" y="131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7"/>
                    <a:pt x="65" y="17"/>
                  </a:cubicBezTo>
                  <a:cubicBezTo>
                    <a:pt x="92" y="17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Freeform 129"/>
            <p:cNvSpPr>
              <a:spLocks noEditPoints="1"/>
            </p:cNvSpPr>
            <p:nvPr/>
          </p:nvSpPr>
          <p:spPr bwMode="auto">
            <a:xfrm>
              <a:off x="9330934" y="1252317"/>
              <a:ext cx="690938" cy="299471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130"/>
            <p:cNvSpPr>
              <a:spLocks noEditPoints="1"/>
            </p:cNvSpPr>
            <p:nvPr/>
          </p:nvSpPr>
          <p:spPr bwMode="auto">
            <a:xfrm>
              <a:off x="9462075" y="1610508"/>
              <a:ext cx="383636" cy="342532"/>
            </a:xfrm>
            <a:custGeom>
              <a:avLst/>
              <a:gdLst>
                <a:gd name="T0" fmla="*/ 50 w 120"/>
                <a:gd name="T1" fmla="*/ 0 h 107"/>
                <a:gd name="T2" fmla="*/ 50 w 120"/>
                <a:gd name="T3" fmla="*/ 0 h 107"/>
                <a:gd name="T4" fmla="*/ 100 w 120"/>
                <a:gd name="T5" fmla="*/ 41 h 107"/>
                <a:gd name="T6" fmla="*/ 50 w 120"/>
                <a:gd name="T7" fmla="*/ 81 h 107"/>
                <a:gd name="T8" fmla="*/ 42 w 120"/>
                <a:gd name="T9" fmla="*/ 81 h 107"/>
                <a:gd name="T10" fmla="*/ 7 w 120"/>
                <a:gd name="T11" fmla="*/ 93 h 107"/>
                <a:gd name="T12" fmla="*/ 7 w 120"/>
                <a:gd name="T13" fmla="*/ 91 h 107"/>
                <a:gd name="T14" fmla="*/ 19 w 120"/>
                <a:gd name="T15" fmla="*/ 75 h 107"/>
                <a:gd name="T16" fmla="*/ 19 w 120"/>
                <a:gd name="T17" fmla="*/ 72 h 107"/>
                <a:gd name="T18" fmla="*/ 0 w 120"/>
                <a:gd name="T19" fmla="*/ 41 h 107"/>
                <a:gd name="T20" fmla="*/ 50 w 120"/>
                <a:gd name="T21" fmla="*/ 0 h 107"/>
                <a:gd name="T22" fmla="*/ 104 w 120"/>
                <a:gd name="T23" fmla="*/ 91 h 107"/>
                <a:gd name="T24" fmla="*/ 113 w 120"/>
                <a:gd name="T25" fmla="*/ 104 h 107"/>
                <a:gd name="T26" fmla="*/ 113 w 120"/>
                <a:gd name="T27" fmla="*/ 107 h 107"/>
                <a:gd name="T28" fmla="*/ 83 w 120"/>
                <a:gd name="T29" fmla="*/ 96 h 107"/>
                <a:gd name="T30" fmla="*/ 77 w 120"/>
                <a:gd name="T31" fmla="*/ 96 h 107"/>
                <a:gd name="T32" fmla="*/ 50 w 120"/>
                <a:gd name="T33" fmla="*/ 89 h 107"/>
                <a:gd name="T34" fmla="*/ 90 w 120"/>
                <a:gd name="T35" fmla="*/ 75 h 107"/>
                <a:gd name="T36" fmla="*/ 103 w 120"/>
                <a:gd name="T37" fmla="*/ 60 h 107"/>
                <a:gd name="T38" fmla="*/ 108 w 120"/>
                <a:gd name="T39" fmla="*/ 41 h 107"/>
                <a:gd name="T40" fmla="*/ 108 w 120"/>
                <a:gd name="T41" fmla="*/ 37 h 107"/>
                <a:gd name="T42" fmla="*/ 120 w 120"/>
                <a:gd name="T43" fmla="*/ 62 h 107"/>
                <a:gd name="T44" fmla="*/ 104 w 120"/>
                <a:gd name="T45" fmla="*/ 88 h 107"/>
                <a:gd name="T46" fmla="*/ 104 w 120"/>
                <a:gd name="T47" fmla="*/ 9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7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1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2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7"/>
                    <a:pt x="107" y="102"/>
                    <a:pt x="113" y="104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02" y="106"/>
                    <a:pt x="93" y="105"/>
                    <a:pt x="83" y="96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9"/>
                    <a:pt x="108" y="37"/>
                  </a:cubicBezTo>
                  <a:cubicBezTo>
                    <a:pt x="115" y="44"/>
                    <a:pt x="120" y="52"/>
                    <a:pt x="120" y="62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131"/>
            <p:cNvSpPr>
              <a:spLocks noEditPoints="1"/>
            </p:cNvSpPr>
            <p:nvPr/>
          </p:nvSpPr>
          <p:spPr bwMode="auto">
            <a:xfrm>
              <a:off x="9501222" y="1990229"/>
              <a:ext cx="338618" cy="336661"/>
            </a:xfrm>
            <a:custGeom>
              <a:avLst/>
              <a:gdLst>
                <a:gd name="T0" fmla="*/ 20 w 106"/>
                <a:gd name="T1" fmla="*/ 53 h 105"/>
                <a:gd name="T2" fmla="*/ 20 w 106"/>
                <a:gd name="T3" fmla="*/ 49 h 105"/>
                <a:gd name="T4" fmla="*/ 1 w 106"/>
                <a:gd name="T5" fmla="*/ 43 h 105"/>
                <a:gd name="T6" fmla="*/ 0 w 106"/>
                <a:gd name="T7" fmla="*/ 53 h 105"/>
                <a:gd name="T8" fmla="*/ 17 w 106"/>
                <a:gd name="T9" fmla="*/ 91 h 105"/>
                <a:gd name="T10" fmla="*/ 29 w 106"/>
                <a:gd name="T11" fmla="*/ 75 h 105"/>
                <a:gd name="T12" fmla="*/ 20 w 106"/>
                <a:gd name="T13" fmla="*/ 53 h 105"/>
                <a:gd name="T14" fmla="*/ 86 w 106"/>
                <a:gd name="T15" fmla="*/ 53 h 105"/>
                <a:gd name="T16" fmla="*/ 77 w 106"/>
                <a:gd name="T17" fmla="*/ 75 h 105"/>
                <a:gd name="T18" fmla="*/ 89 w 106"/>
                <a:gd name="T19" fmla="*/ 91 h 105"/>
                <a:gd name="T20" fmla="*/ 106 w 106"/>
                <a:gd name="T21" fmla="*/ 53 h 105"/>
                <a:gd name="T22" fmla="*/ 105 w 106"/>
                <a:gd name="T23" fmla="*/ 43 h 105"/>
                <a:gd name="T24" fmla="*/ 86 w 106"/>
                <a:gd name="T25" fmla="*/ 49 h 105"/>
                <a:gd name="T26" fmla="*/ 86 w 106"/>
                <a:gd name="T27" fmla="*/ 53 h 105"/>
                <a:gd name="T28" fmla="*/ 59 w 106"/>
                <a:gd name="T29" fmla="*/ 20 h 105"/>
                <a:gd name="T30" fmla="*/ 82 w 106"/>
                <a:gd name="T31" fmla="*/ 36 h 105"/>
                <a:gd name="T32" fmla="*/ 101 w 106"/>
                <a:gd name="T33" fmla="*/ 30 h 105"/>
                <a:gd name="T34" fmla="*/ 59 w 106"/>
                <a:gd name="T35" fmla="*/ 0 h 105"/>
                <a:gd name="T36" fmla="*/ 59 w 106"/>
                <a:gd name="T37" fmla="*/ 20 h 105"/>
                <a:gd name="T38" fmla="*/ 24 w 106"/>
                <a:gd name="T39" fmla="*/ 36 h 105"/>
                <a:gd name="T40" fmla="*/ 46 w 106"/>
                <a:gd name="T41" fmla="*/ 20 h 105"/>
                <a:gd name="T42" fmla="*/ 46 w 106"/>
                <a:gd name="T43" fmla="*/ 0 h 105"/>
                <a:gd name="T44" fmla="*/ 5 w 106"/>
                <a:gd name="T45" fmla="*/ 30 h 105"/>
                <a:gd name="T46" fmla="*/ 24 w 106"/>
                <a:gd name="T47" fmla="*/ 36 h 105"/>
                <a:gd name="T48" fmla="*/ 67 w 106"/>
                <a:gd name="T49" fmla="*/ 83 h 105"/>
                <a:gd name="T50" fmla="*/ 53 w 106"/>
                <a:gd name="T51" fmla="*/ 85 h 105"/>
                <a:gd name="T52" fmla="*/ 39 w 106"/>
                <a:gd name="T53" fmla="*/ 83 h 105"/>
                <a:gd name="T54" fmla="*/ 28 w 106"/>
                <a:gd name="T55" fmla="*/ 99 h 105"/>
                <a:gd name="T56" fmla="*/ 53 w 106"/>
                <a:gd name="T57" fmla="*/ 105 h 105"/>
                <a:gd name="T58" fmla="*/ 78 w 106"/>
                <a:gd name="T59" fmla="*/ 99 h 105"/>
                <a:gd name="T60" fmla="*/ 67 w 106"/>
                <a:gd name="T61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" h="105">
                  <a:moveTo>
                    <a:pt x="20" y="53"/>
                  </a:moveTo>
                  <a:cubicBezTo>
                    <a:pt x="20" y="51"/>
                    <a:pt x="20" y="50"/>
                    <a:pt x="20" y="49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6"/>
                    <a:pt x="0" y="49"/>
                    <a:pt x="0" y="53"/>
                  </a:cubicBezTo>
                  <a:cubicBezTo>
                    <a:pt x="0" y="68"/>
                    <a:pt x="7" y="81"/>
                    <a:pt x="17" y="91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3" y="69"/>
                    <a:pt x="20" y="61"/>
                    <a:pt x="20" y="53"/>
                  </a:cubicBezTo>
                  <a:close/>
                  <a:moveTo>
                    <a:pt x="86" y="53"/>
                  </a:moveTo>
                  <a:cubicBezTo>
                    <a:pt x="86" y="61"/>
                    <a:pt x="83" y="69"/>
                    <a:pt x="77" y="75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99" y="81"/>
                    <a:pt x="106" y="68"/>
                    <a:pt x="106" y="53"/>
                  </a:cubicBezTo>
                  <a:cubicBezTo>
                    <a:pt x="106" y="49"/>
                    <a:pt x="105" y="46"/>
                    <a:pt x="105" y="43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1"/>
                    <a:pt x="86" y="53"/>
                  </a:cubicBezTo>
                  <a:close/>
                  <a:moveTo>
                    <a:pt x="59" y="20"/>
                  </a:moveTo>
                  <a:cubicBezTo>
                    <a:pt x="69" y="22"/>
                    <a:pt x="77" y="28"/>
                    <a:pt x="82" y="36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93" y="14"/>
                    <a:pt x="78" y="3"/>
                    <a:pt x="59" y="0"/>
                  </a:cubicBezTo>
                  <a:lnTo>
                    <a:pt x="59" y="20"/>
                  </a:lnTo>
                  <a:close/>
                  <a:moveTo>
                    <a:pt x="24" y="36"/>
                  </a:moveTo>
                  <a:cubicBezTo>
                    <a:pt x="29" y="28"/>
                    <a:pt x="37" y="22"/>
                    <a:pt x="46" y="2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8" y="3"/>
                    <a:pt x="13" y="14"/>
                    <a:pt x="5" y="30"/>
                  </a:cubicBezTo>
                  <a:lnTo>
                    <a:pt x="24" y="36"/>
                  </a:lnTo>
                  <a:close/>
                  <a:moveTo>
                    <a:pt x="67" y="83"/>
                  </a:moveTo>
                  <a:cubicBezTo>
                    <a:pt x="62" y="84"/>
                    <a:pt x="58" y="85"/>
                    <a:pt x="53" y="85"/>
                  </a:cubicBezTo>
                  <a:cubicBezTo>
                    <a:pt x="48" y="85"/>
                    <a:pt x="43" y="84"/>
                    <a:pt x="39" y="83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5" y="103"/>
                    <a:pt x="44" y="105"/>
                    <a:pt x="53" y="105"/>
                  </a:cubicBezTo>
                  <a:cubicBezTo>
                    <a:pt x="62" y="105"/>
                    <a:pt x="71" y="103"/>
                    <a:pt x="78" y="99"/>
                  </a:cubicBezTo>
                  <a:lnTo>
                    <a:pt x="6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Freeform 132"/>
            <p:cNvSpPr>
              <a:spLocks noEditPoints="1"/>
            </p:cNvSpPr>
            <p:nvPr/>
          </p:nvSpPr>
          <p:spPr bwMode="auto">
            <a:xfrm>
              <a:off x="9522752" y="2397354"/>
              <a:ext cx="317087" cy="334703"/>
            </a:xfrm>
            <a:custGeom>
              <a:avLst/>
              <a:gdLst>
                <a:gd name="T0" fmla="*/ 75 w 162"/>
                <a:gd name="T1" fmla="*/ 65 h 171"/>
                <a:gd name="T2" fmla="*/ 54 w 162"/>
                <a:gd name="T3" fmla="*/ 86 h 171"/>
                <a:gd name="T4" fmla="*/ 87 w 162"/>
                <a:gd name="T5" fmla="*/ 65 h 171"/>
                <a:gd name="T6" fmla="*/ 108 w 162"/>
                <a:gd name="T7" fmla="*/ 86 h 171"/>
                <a:gd name="T8" fmla="*/ 87 w 162"/>
                <a:gd name="T9" fmla="*/ 65 h 171"/>
                <a:gd name="T10" fmla="*/ 139 w 162"/>
                <a:gd name="T11" fmla="*/ 65 h 171"/>
                <a:gd name="T12" fmla="*/ 118 w 162"/>
                <a:gd name="T13" fmla="*/ 86 h 171"/>
                <a:gd name="T14" fmla="*/ 21 w 162"/>
                <a:gd name="T15" fmla="*/ 129 h 171"/>
                <a:gd name="T16" fmla="*/ 43 w 162"/>
                <a:gd name="T17" fmla="*/ 150 h 171"/>
                <a:gd name="T18" fmla="*/ 21 w 162"/>
                <a:gd name="T19" fmla="*/ 129 h 171"/>
                <a:gd name="T20" fmla="*/ 75 w 162"/>
                <a:gd name="T21" fmla="*/ 129 h 171"/>
                <a:gd name="T22" fmla="*/ 54 w 162"/>
                <a:gd name="T23" fmla="*/ 150 h 171"/>
                <a:gd name="T24" fmla="*/ 87 w 162"/>
                <a:gd name="T25" fmla="*/ 129 h 171"/>
                <a:gd name="T26" fmla="*/ 108 w 162"/>
                <a:gd name="T27" fmla="*/ 150 h 171"/>
                <a:gd name="T28" fmla="*/ 87 w 162"/>
                <a:gd name="T29" fmla="*/ 129 h 171"/>
                <a:gd name="T30" fmla="*/ 75 w 162"/>
                <a:gd name="T31" fmla="*/ 96 h 171"/>
                <a:gd name="T32" fmla="*/ 54 w 162"/>
                <a:gd name="T33" fmla="*/ 117 h 171"/>
                <a:gd name="T34" fmla="*/ 87 w 162"/>
                <a:gd name="T35" fmla="*/ 96 h 171"/>
                <a:gd name="T36" fmla="*/ 108 w 162"/>
                <a:gd name="T37" fmla="*/ 117 h 171"/>
                <a:gd name="T38" fmla="*/ 87 w 162"/>
                <a:gd name="T39" fmla="*/ 96 h 171"/>
                <a:gd name="T40" fmla="*/ 139 w 162"/>
                <a:gd name="T41" fmla="*/ 96 h 171"/>
                <a:gd name="T42" fmla="*/ 118 w 162"/>
                <a:gd name="T43" fmla="*/ 117 h 171"/>
                <a:gd name="T44" fmla="*/ 21 w 162"/>
                <a:gd name="T45" fmla="*/ 96 h 171"/>
                <a:gd name="T46" fmla="*/ 43 w 162"/>
                <a:gd name="T47" fmla="*/ 117 h 171"/>
                <a:gd name="T48" fmla="*/ 21 w 162"/>
                <a:gd name="T49" fmla="*/ 96 h 171"/>
                <a:gd name="T50" fmla="*/ 139 w 162"/>
                <a:gd name="T51" fmla="*/ 11 h 171"/>
                <a:gd name="T52" fmla="*/ 118 w 162"/>
                <a:gd name="T53" fmla="*/ 0 h 171"/>
                <a:gd name="T54" fmla="*/ 43 w 162"/>
                <a:gd name="T55" fmla="*/ 11 h 171"/>
                <a:gd name="T56" fmla="*/ 21 w 162"/>
                <a:gd name="T57" fmla="*/ 0 h 171"/>
                <a:gd name="T58" fmla="*/ 0 w 162"/>
                <a:gd name="T59" fmla="*/ 171 h 171"/>
                <a:gd name="T60" fmla="*/ 162 w 162"/>
                <a:gd name="T61" fmla="*/ 0 h 171"/>
                <a:gd name="T62" fmla="*/ 150 w 162"/>
                <a:gd name="T63" fmla="*/ 161 h 171"/>
                <a:gd name="T64" fmla="*/ 11 w 162"/>
                <a:gd name="T65" fmla="*/ 44 h 171"/>
                <a:gd name="T66" fmla="*/ 150 w 162"/>
                <a:gd name="T67" fmla="*/ 1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2" h="171">
                  <a:moveTo>
                    <a:pt x="54" y="65"/>
                  </a:moveTo>
                  <a:lnTo>
                    <a:pt x="75" y="65"/>
                  </a:lnTo>
                  <a:lnTo>
                    <a:pt x="75" y="86"/>
                  </a:lnTo>
                  <a:lnTo>
                    <a:pt x="54" y="86"/>
                  </a:lnTo>
                  <a:lnTo>
                    <a:pt x="54" y="65"/>
                  </a:lnTo>
                  <a:close/>
                  <a:moveTo>
                    <a:pt x="87" y="65"/>
                  </a:moveTo>
                  <a:lnTo>
                    <a:pt x="108" y="65"/>
                  </a:lnTo>
                  <a:lnTo>
                    <a:pt x="108" y="86"/>
                  </a:lnTo>
                  <a:lnTo>
                    <a:pt x="87" y="86"/>
                  </a:lnTo>
                  <a:lnTo>
                    <a:pt x="87" y="65"/>
                  </a:lnTo>
                  <a:close/>
                  <a:moveTo>
                    <a:pt x="118" y="65"/>
                  </a:moveTo>
                  <a:lnTo>
                    <a:pt x="139" y="65"/>
                  </a:lnTo>
                  <a:lnTo>
                    <a:pt x="139" y="86"/>
                  </a:lnTo>
                  <a:lnTo>
                    <a:pt x="118" y="86"/>
                  </a:lnTo>
                  <a:lnTo>
                    <a:pt x="118" y="65"/>
                  </a:lnTo>
                  <a:close/>
                  <a:moveTo>
                    <a:pt x="21" y="129"/>
                  </a:moveTo>
                  <a:lnTo>
                    <a:pt x="43" y="129"/>
                  </a:lnTo>
                  <a:lnTo>
                    <a:pt x="43" y="150"/>
                  </a:lnTo>
                  <a:lnTo>
                    <a:pt x="21" y="150"/>
                  </a:lnTo>
                  <a:lnTo>
                    <a:pt x="21" y="129"/>
                  </a:lnTo>
                  <a:close/>
                  <a:moveTo>
                    <a:pt x="54" y="129"/>
                  </a:moveTo>
                  <a:lnTo>
                    <a:pt x="75" y="129"/>
                  </a:lnTo>
                  <a:lnTo>
                    <a:pt x="75" y="150"/>
                  </a:lnTo>
                  <a:lnTo>
                    <a:pt x="54" y="150"/>
                  </a:lnTo>
                  <a:lnTo>
                    <a:pt x="54" y="129"/>
                  </a:lnTo>
                  <a:close/>
                  <a:moveTo>
                    <a:pt x="87" y="129"/>
                  </a:moveTo>
                  <a:lnTo>
                    <a:pt x="108" y="129"/>
                  </a:lnTo>
                  <a:lnTo>
                    <a:pt x="108" y="150"/>
                  </a:lnTo>
                  <a:lnTo>
                    <a:pt x="87" y="150"/>
                  </a:lnTo>
                  <a:lnTo>
                    <a:pt x="87" y="129"/>
                  </a:lnTo>
                  <a:close/>
                  <a:moveTo>
                    <a:pt x="54" y="96"/>
                  </a:moveTo>
                  <a:lnTo>
                    <a:pt x="75" y="96"/>
                  </a:lnTo>
                  <a:lnTo>
                    <a:pt x="75" y="117"/>
                  </a:lnTo>
                  <a:lnTo>
                    <a:pt x="54" y="117"/>
                  </a:lnTo>
                  <a:lnTo>
                    <a:pt x="54" y="96"/>
                  </a:lnTo>
                  <a:close/>
                  <a:moveTo>
                    <a:pt x="87" y="96"/>
                  </a:moveTo>
                  <a:lnTo>
                    <a:pt x="108" y="96"/>
                  </a:lnTo>
                  <a:lnTo>
                    <a:pt x="108" y="117"/>
                  </a:lnTo>
                  <a:lnTo>
                    <a:pt x="87" y="117"/>
                  </a:lnTo>
                  <a:lnTo>
                    <a:pt x="87" y="96"/>
                  </a:lnTo>
                  <a:close/>
                  <a:moveTo>
                    <a:pt x="118" y="96"/>
                  </a:moveTo>
                  <a:lnTo>
                    <a:pt x="139" y="96"/>
                  </a:lnTo>
                  <a:lnTo>
                    <a:pt x="139" y="117"/>
                  </a:lnTo>
                  <a:lnTo>
                    <a:pt x="118" y="117"/>
                  </a:lnTo>
                  <a:lnTo>
                    <a:pt x="118" y="96"/>
                  </a:lnTo>
                  <a:close/>
                  <a:moveTo>
                    <a:pt x="21" y="96"/>
                  </a:moveTo>
                  <a:lnTo>
                    <a:pt x="43" y="96"/>
                  </a:lnTo>
                  <a:lnTo>
                    <a:pt x="43" y="117"/>
                  </a:lnTo>
                  <a:lnTo>
                    <a:pt x="21" y="117"/>
                  </a:lnTo>
                  <a:lnTo>
                    <a:pt x="21" y="96"/>
                  </a:lnTo>
                  <a:close/>
                  <a:moveTo>
                    <a:pt x="139" y="0"/>
                  </a:moveTo>
                  <a:lnTo>
                    <a:pt x="139" y="11"/>
                  </a:lnTo>
                  <a:lnTo>
                    <a:pt x="118" y="11"/>
                  </a:lnTo>
                  <a:lnTo>
                    <a:pt x="118" y="0"/>
                  </a:lnTo>
                  <a:lnTo>
                    <a:pt x="43" y="0"/>
                  </a:lnTo>
                  <a:lnTo>
                    <a:pt x="43" y="11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171"/>
                  </a:lnTo>
                  <a:lnTo>
                    <a:pt x="162" y="171"/>
                  </a:lnTo>
                  <a:lnTo>
                    <a:pt x="162" y="0"/>
                  </a:lnTo>
                  <a:lnTo>
                    <a:pt x="139" y="0"/>
                  </a:lnTo>
                  <a:close/>
                  <a:moveTo>
                    <a:pt x="150" y="161"/>
                  </a:moveTo>
                  <a:lnTo>
                    <a:pt x="11" y="161"/>
                  </a:lnTo>
                  <a:lnTo>
                    <a:pt x="11" y="44"/>
                  </a:lnTo>
                  <a:lnTo>
                    <a:pt x="150" y="44"/>
                  </a:lnTo>
                  <a:lnTo>
                    <a:pt x="150" y="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Freeform 133"/>
            <p:cNvSpPr>
              <a:spLocks noEditPoints="1"/>
            </p:cNvSpPr>
            <p:nvPr/>
          </p:nvSpPr>
          <p:spPr bwMode="auto">
            <a:xfrm>
              <a:off x="10025786" y="3945601"/>
              <a:ext cx="268155" cy="268153"/>
            </a:xfrm>
            <a:custGeom>
              <a:avLst/>
              <a:gdLst>
                <a:gd name="T0" fmla="*/ 42 w 84"/>
                <a:gd name="T1" fmla="*/ 0 h 84"/>
                <a:gd name="T2" fmla="*/ 0 w 84"/>
                <a:gd name="T3" fmla="*/ 42 h 84"/>
                <a:gd name="T4" fmla="*/ 42 w 84"/>
                <a:gd name="T5" fmla="*/ 84 h 84"/>
                <a:gd name="T6" fmla="*/ 84 w 84"/>
                <a:gd name="T7" fmla="*/ 42 h 84"/>
                <a:gd name="T8" fmla="*/ 42 w 84"/>
                <a:gd name="T9" fmla="*/ 0 h 84"/>
                <a:gd name="T10" fmla="*/ 42 w 84"/>
                <a:gd name="T11" fmla="*/ 76 h 84"/>
                <a:gd name="T12" fmla="*/ 8 w 84"/>
                <a:gd name="T13" fmla="*/ 42 h 84"/>
                <a:gd name="T14" fmla="*/ 42 w 84"/>
                <a:gd name="T15" fmla="*/ 8 h 84"/>
                <a:gd name="T16" fmla="*/ 76 w 84"/>
                <a:gd name="T17" fmla="*/ 42 h 84"/>
                <a:gd name="T18" fmla="*/ 42 w 84"/>
                <a:gd name="T19" fmla="*/ 76 h 84"/>
                <a:gd name="T20" fmla="*/ 26 w 84"/>
                <a:gd name="T21" fmla="*/ 26 h 84"/>
                <a:gd name="T22" fmla="*/ 58 w 84"/>
                <a:gd name="T23" fmla="*/ 26 h 84"/>
                <a:gd name="T24" fmla="*/ 58 w 84"/>
                <a:gd name="T25" fmla="*/ 58 h 84"/>
                <a:gd name="T26" fmla="*/ 26 w 84"/>
                <a:gd name="T27" fmla="*/ 58 h 84"/>
                <a:gd name="T28" fmla="*/ 26 w 84"/>
                <a:gd name="T29" fmla="*/ 2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76"/>
                  </a:moveTo>
                  <a:cubicBezTo>
                    <a:pt x="23" y="76"/>
                    <a:pt x="8" y="61"/>
                    <a:pt x="8" y="42"/>
                  </a:cubicBezTo>
                  <a:cubicBezTo>
                    <a:pt x="8" y="23"/>
                    <a:pt x="23" y="8"/>
                    <a:pt x="42" y="8"/>
                  </a:cubicBezTo>
                  <a:cubicBezTo>
                    <a:pt x="61" y="8"/>
                    <a:pt x="76" y="23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lose/>
                  <a:moveTo>
                    <a:pt x="26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26" y="58"/>
                    <a:pt x="26" y="58"/>
                    <a:pt x="26" y="58"/>
                  </a:cubicBezTo>
                  <a:lnTo>
                    <a:pt x="2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Freeform 134"/>
            <p:cNvSpPr>
              <a:spLocks noEditPoints="1"/>
            </p:cNvSpPr>
            <p:nvPr/>
          </p:nvSpPr>
          <p:spPr bwMode="auto">
            <a:xfrm>
              <a:off x="9634320" y="3906455"/>
              <a:ext cx="467802" cy="467801"/>
            </a:xfrm>
            <a:custGeom>
              <a:avLst/>
              <a:gdLst>
                <a:gd name="T0" fmla="*/ 140 w 146"/>
                <a:gd name="T1" fmla="*/ 123 h 146"/>
                <a:gd name="T2" fmla="*/ 106 w 146"/>
                <a:gd name="T3" fmla="*/ 94 h 146"/>
                <a:gd name="T4" fmla="*/ 96 w 146"/>
                <a:gd name="T5" fmla="*/ 89 h 146"/>
                <a:gd name="T6" fmla="*/ 109 w 146"/>
                <a:gd name="T7" fmla="*/ 54 h 146"/>
                <a:gd name="T8" fmla="*/ 54 w 146"/>
                <a:gd name="T9" fmla="*/ 0 h 146"/>
                <a:gd name="T10" fmla="*/ 0 w 146"/>
                <a:gd name="T11" fmla="*/ 54 h 146"/>
                <a:gd name="T12" fmla="*/ 54 w 146"/>
                <a:gd name="T13" fmla="*/ 108 h 146"/>
                <a:gd name="T14" fmla="*/ 90 w 146"/>
                <a:gd name="T15" fmla="*/ 95 h 146"/>
                <a:gd name="T16" fmla="*/ 94 w 146"/>
                <a:gd name="T17" fmla="*/ 106 h 146"/>
                <a:gd name="T18" fmla="*/ 123 w 146"/>
                <a:gd name="T19" fmla="*/ 140 h 146"/>
                <a:gd name="T20" fmla="*/ 141 w 146"/>
                <a:gd name="T21" fmla="*/ 141 h 146"/>
                <a:gd name="T22" fmla="*/ 140 w 146"/>
                <a:gd name="T23" fmla="*/ 123 h 146"/>
                <a:gd name="T24" fmla="*/ 54 w 146"/>
                <a:gd name="T25" fmla="*/ 90 h 146"/>
                <a:gd name="T26" fmla="*/ 18 w 146"/>
                <a:gd name="T27" fmla="*/ 54 h 146"/>
                <a:gd name="T28" fmla="*/ 54 w 146"/>
                <a:gd name="T29" fmla="*/ 18 h 146"/>
                <a:gd name="T30" fmla="*/ 91 w 146"/>
                <a:gd name="T31" fmla="*/ 54 h 146"/>
                <a:gd name="T32" fmla="*/ 54 w 146"/>
                <a:gd name="T33" fmla="*/ 90 h 146"/>
                <a:gd name="T34" fmla="*/ 63 w 146"/>
                <a:gd name="T35" fmla="*/ 27 h 146"/>
                <a:gd name="T36" fmla="*/ 45 w 146"/>
                <a:gd name="T37" fmla="*/ 27 h 146"/>
                <a:gd name="T38" fmla="*/ 45 w 146"/>
                <a:gd name="T39" fmla="*/ 45 h 146"/>
                <a:gd name="T40" fmla="*/ 27 w 146"/>
                <a:gd name="T41" fmla="*/ 45 h 146"/>
                <a:gd name="T42" fmla="*/ 27 w 146"/>
                <a:gd name="T43" fmla="*/ 63 h 146"/>
                <a:gd name="T44" fmla="*/ 45 w 146"/>
                <a:gd name="T45" fmla="*/ 63 h 146"/>
                <a:gd name="T46" fmla="*/ 45 w 146"/>
                <a:gd name="T47" fmla="*/ 81 h 146"/>
                <a:gd name="T48" fmla="*/ 63 w 146"/>
                <a:gd name="T49" fmla="*/ 81 h 146"/>
                <a:gd name="T50" fmla="*/ 63 w 146"/>
                <a:gd name="T51" fmla="*/ 63 h 146"/>
                <a:gd name="T52" fmla="*/ 81 w 146"/>
                <a:gd name="T53" fmla="*/ 63 h 146"/>
                <a:gd name="T54" fmla="*/ 81 w 146"/>
                <a:gd name="T55" fmla="*/ 45 h 146"/>
                <a:gd name="T56" fmla="*/ 63 w 146"/>
                <a:gd name="T57" fmla="*/ 45 h 146"/>
                <a:gd name="T58" fmla="*/ 63 w 146"/>
                <a:gd name="T59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46">
                  <a:moveTo>
                    <a:pt x="140" y="123"/>
                  </a:moveTo>
                  <a:cubicBezTo>
                    <a:pt x="106" y="94"/>
                    <a:pt x="106" y="94"/>
                    <a:pt x="106" y="94"/>
                  </a:cubicBezTo>
                  <a:cubicBezTo>
                    <a:pt x="103" y="91"/>
                    <a:pt x="99" y="89"/>
                    <a:pt x="96" y="89"/>
                  </a:cubicBezTo>
                  <a:cubicBezTo>
                    <a:pt x="104" y="80"/>
                    <a:pt x="109" y="67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ubicBezTo>
                    <a:pt x="68" y="108"/>
                    <a:pt x="80" y="103"/>
                    <a:pt x="90" y="95"/>
                  </a:cubicBezTo>
                  <a:cubicBezTo>
                    <a:pt x="89" y="98"/>
                    <a:pt x="91" y="102"/>
                    <a:pt x="94" y="106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8" y="146"/>
                    <a:pt x="136" y="146"/>
                    <a:pt x="141" y="141"/>
                  </a:cubicBezTo>
                  <a:cubicBezTo>
                    <a:pt x="146" y="136"/>
                    <a:pt x="146" y="128"/>
                    <a:pt x="140" y="123"/>
                  </a:cubicBezTo>
                  <a:close/>
                  <a:moveTo>
                    <a:pt x="54" y="90"/>
                  </a:moveTo>
                  <a:cubicBezTo>
                    <a:pt x="34" y="90"/>
                    <a:pt x="18" y="74"/>
                    <a:pt x="18" y="54"/>
                  </a:cubicBezTo>
                  <a:cubicBezTo>
                    <a:pt x="18" y="34"/>
                    <a:pt x="34" y="18"/>
                    <a:pt x="54" y="18"/>
                  </a:cubicBezTo>
                  <a:cubicBezTo>
                    <a:pt x="74" y="18"/>
                    <a:pt x="91" y="34"/>
                    <a:pt x="91" y="54"/>
                  </a:cubicBezTo>
                  <a:cubicBezTo>
                    <a:pt x="91" y="74"/>
                    <a:pt x="74" y="90"/>
                    <a:pt x="54" y="90"/>
                  </a:cubicBezTo>
                  <a:close/>
                  <a:moveTo>
                    <a:pt x="63" y="27"/>
                  </a:moveTo>
                  <a:cubicBezTo>
                    <a:pt x="45" y="27"/>
                    <a:pt x="45" y="27"/>
                    <a:pt x="45" y="2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63" y="45"/>
                    <a:pt x="63" y="45"/>
                    <a:pt x="63" y="45"/>
                  </a:cubicBezTo>
                  <a:lnTo>
                    <a:pt x="6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135"/>
            <p:cNvSpPr>
              <a:spLocks noEditPoints="1"/>
            </p:cNvSpPr>
            <p:nvPr/>
          </p:nvSpPr>
          <p:spPr bwMode="auto">
            <a:xfrm>
              <a:off x="10248921" y="4744191"/>
              <a:ext cx="272069" cy="275983"/>
            </a:xfrm>
            <a:custGeom>
              <a:avLst/>
              <a:gdLst>
                <a:gd name="T0" fmla="*/ 16 w 85"/>
                <a:gd name="T1" fmla="*/ 49 h 86"/>
                <a:gd name="T2" fmla="*/ 16 w 85"/>
                <a:gd name="T3" fmla="*/ 86 h 86"/>
                <a:gd name="T4" fmla="*/ 18 w 85"/>
                <a:gd name="T5" fmla="*/ 86 h 86"/>
                <a:gd name="T6" fmla="*/ 21 w 85"/>
                <a:gd name="T7" fmla="*/ 86 h 86"/>
                <a:gd name="T8" fmla="*/ 21 w 85"/>
                <a:gd name="T9" fmla="*/ 49 h 86"/>
                <a:gd name="T10" fmla="*/ 18 w 85"/>
                <a:gd name="T11" fmla="*/ 49 h 86"/>
                <a:gd name="T12" fmla="*/ 16 w 85"/>
                <a:gd name="T13" fmla="*/ 49 h 86"/>
                <a:gd name="T14" fmla="*/ 64 w 85"/>
                <a:gd name="T15" fmla="*/ 49 h 86"/>
                <a:gd name="T16" fmla="*/ 64 w 85"/>
                <a:gd name="T17" fmla="*/ 86 h 86"/>
                <a:gd name="T18" fmla="*/ 67 w 85"/>
                <a:gd name="T19" fmla="*/ 86 h 86"/>
                <a:gd name="T20" fmla="*/ 69 w 85"/>
                <a:gd name="T21" fmla="*/ 86 h 86"/>
                <a:gd name="T22" fmla="*/ 69 w 85"/>
                <a:gd name="T23" fmla="*/ 49 h 86"/>
                <a:gd name="T24" fmla="*/ 67 w 85"/>
                <a:gd name="T25" fmla="*/ 49 h 86"/>
                <a:gd name="T26" fmla="*/ 64 w 85"/>
                <a:gd name="T27" fmla="*/ 49 h 86"/>
                <a:gd name="T28" fmla="*/ 85 w 85"/>
                <a:gd name="T29" fmla="*/ 43 h 86"/>
                <a:gd name="T30" fmla="*/ 42 w 85"/>
                <a:gd name="T31" fmla="*/ 0 h 86"/>
                <a:gd name="T32" fmla="*/ 0 w 85"/>
                <a:gd name="T33" fmla="*/ 43 h 86"/>
                <a:gd name="T34" fmla="*/ 2 w 85"/>
                <a:gd name="T35" fmla="*/ 58 h 86"/>
                <a:gd name="T36" fmla="*/ 0 w 85"/>
                <a:gd name="T37" fmla="*/ 67 h 86"/>
                <a:gd name="T38" fmla="*/ 10 w 85"/>
                <a:gd name="T39" fmla="*/ 84 h 86"/>
                <a:gd name="T40" fmla="*/ 10 w 85"/>
                <a:gd name="T41" fmla="*/ 51 h 86"/>
                <a:gd name="T42" fmla="*/ 6 w 85"/>
                <a:gd name="T43" fmla="*/ 54 h 86"/>
                <a:gd name="T44" fmla="*/ 5 w 85"/>
                <a:gd name="T45" fmla="*/ 46 h 86"/>
                <a:gd name="T46" fmla="*/ 42 w 85"/>
                <a:gd name="T47" fmla="*/ 8 h 86"/>
                <a:gd name="T48" fmla="*/ 80 w 85"/>
                <a:gd name="T49" fmla="*/ 46 h 86"/>
                <a:gd name="T50" fmla="*/ 79 w 85"/>
                <a:gd name="T51" fmla="*/ 54 h 86"/>
                <a:gd name="T52" fmla="*/ 75 w 85"/>
                <a:gd name="T53" fmla="*/ 51 h 86"/>
                <a:gd name="T54" fmla="*/ 75 w 85"/>
                <a:gd name="T55" fmla="*/ 84 h 86"/>
                <a:gd name="T56" fmla="*/ 85 w 85"/>
                <a:gd name="T57" fmla="*/ 67 h 86"/>
                <a:gd name="T58" fmla="*/ 83 w 85"/>
                <a:gd name="T59" fmla="*/ 58 h 86"/>
                <a:gd name="T60" fmla="*/ 85 w 85"/>
                <a:gd name="T61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86">
                  <a:moveTo>
                    <a:pt x="16" y="49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17" y="86"/>
                    <a:pt x="17" y="86"/>
                    <a:pt x="18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6" y="49"/>
                  </a:cubicBezTo>
                  <a:close/>
                  <a:moveTo>
                    <a:pt x="64" y="49"/>
                  </a:moveTo>
                  <a:cubicBezTo>
                    <a:pt x="64" y="86"/>
                    <a:pt x="64" y="86"/>
                    <a:pt x="64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6"/>
                    <a:pt x="68" y="86"/>
                    <a:pt x="69" y="86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8" y="49"/>
                    <a:pt x="68" y="49"/>
                    <a:pt x="67" y="49"/>
                  </a:cubicBezTo>
                  <a:lnTo>
                    <a:pt x="64" y="49"/>
                  </a:lnTo>
                  <a:close/>
                  <a:moveTo>
                    <a:pt x="85" y="43"/>
                  </a:moveTo>
                  <a:cubicBezTo>
                    <a:pt x="85" y="20"/>
                    <a:pt x="66" y="0"/>
                    <a:pt x="42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48"/>
                    <a:pt x="0" y="53"/>
                    <a:pt x="2" y="58"/>
                  </a:cubicBezTo>
                  <a:cubicBezTo>
                    <a:pt x="0" y="61"/>
                    <a:pt x="0" y="64"/>
                    <a:pt x="0" y="67"/>
                  </a:cubicBezTo>
                  <a:cubicBezTo>
                    <a:pt x="0" y="75"/>
                    <a:pt x="4" y="81"/>
                    <a:pt x="10" y="84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7" y="52"/>
                    <a:pt x="6" y="54"/>
                  </a:cubicBezTo>
                  <a:cubicBezTo>
                    <a:pt x="5" y="51"/>
                    <a:pt x="5" y="49"/>
                    <a:pt x="5" y="46"/>
                  </a:cubicBezTo>
                  <a:cubicBezTo>
                    <a:pt x="5" y="25"/>
                    <a:pt x="22" y="8"/>
                    <a:pt x="42" y="8"/>
                  </a:cubicBezTo>
                  <a:cubicBezTo>
                    <a:pt x="63" y="8"/>
                    <a:pt x="80" y="25"/>
                    <a:pt x="80" y="46"/>
                  </a:cubicBezTo>
                  <a:cubicBezTo>
                    <a:pt x="80" y="49"/>
                    <a:pt x="80" y="51"/>
                    <a:pt x="79" y="54"/>
                  </a:cubicBezTo>
                  <a:cubicBezTo>
                    <a:pt x="78" y="52"/>
                    <a:pt x="76" y="51"/>
                    <a:pt x="75" y="51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81" y="81"/>
                    <a:pt x="85" y="75"/>
                    <a:pt x="85" y="67"/>
                  </a:cubicBezTo>
                  <a:cubicBezTo>
                    <a:pt x="85" y="64"/>
                    <a:pt x="84" y="61"/>
                    <a:pt x="83" y="58"/>
                  </a:cubicBezTo>
                  <a:cubicBezTo>
                    <a:pt x="85" y="53"/>
                    <a:pt x="85" y="48"/>
                    <a:pt x="8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Freeform 136"/>
            <p:cNvSpPr>
              <a:spLocks noEditPoints="1"/>
            </p:cNvSpPr>
            <p:nvPr/>
          </p:nvSpPr>
          <p:spPr bwMode="auto">
            <a:xfrm>
              <a:off x="9835925" y="4409487"/>
              <a:ext cx="332746" cy="330788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32 w 104"/>
                <a:gd name="T11" fmla="*/ 52 h 104"/>
                <a:gd name="T12" fmla="*/ 52 w 104"/>
                <a:gd name="T13" fmla="*/ 32 h 104"/>
                <a:gd name="T14" fmla="*/ 72 w 104"/>
                <a:gd name="T15" fmla="*/ 52 h 104"/>
                <a:gd name="T16" fmla="*/ 52 w 104"/>
                <a:gd name="T17" fmla="*/ 71 h 104"/>
                <a:gd name="T18" fmla="*/ 32 w 104"/>
                <a:gd name="T19" fmla="*/ 52 h 104"/>
                <a:gd name="T20" fmla="*/ 94 w 104"/>
                <a:gd name="T21" fmla="*/ 69 h 104"/>
                <a:gd name="T22" fmla="*/ 94 w 104"/>
                <a:gd name="T23" fmla="*/ 69 h 104"/>
                <a:gd name="T24" fmla="*/ 76 w 104"/>
                <a:gd name="T25" fmla="*/ 62 h 104"/>
                <a:gd name="T26" fmla="*/ 78 w 104"/>
                <a:gd name="T27" fmla="*/ 52 h 104"/>
                <a:gd name="T28" fmla="*/ 76 w 104"/>
                <a:gd name="T29" fmla="*/ 42 h 104"/>
                <a:gd name="T30" fmla="*/ 89 w 104"/>
                <a:gd name="T31" fmla="*/ 37 h 104"/>
                <a:gd name="T32" fmla="*/ 94 w 104"/>
                <a:gd name="T33" fmla="*/ 34 h 104"/>
                <a:gd name="T34" fmla="*/ 98 w 104"/>
                <a:gd name="T35" fmla="*/ 52 h 104"/>
                <a:gd name="T36" fmla="*/ 94 w 104"/>
                <a:gd name="T37" fmla="*/ 69 h 104"/>
                <a:gd name="T38" fmla="*/ 69 w 104"/>
                <a:gd name="T39" fmla="*/ 10 h 104"/>
                <a:gd name="T40" fmla="*/ 69 w 104"/>
                <a:gd name="T41" fmla="*/ 10 h 104"/>
                <a:gd name="T42" fmla="*/ 69 w 104"/>
                <a:gd name="T43" fmla="*/ 10 h 104"/>
                <a:gd name="T44" fmla="*/ 62 w 104"/>
                <a:gd name="T45" fmla="*/ 28 h 104"/>
                <a:gd name="T46" fmla="*/ 52 w 104"/>
                <a:gd name="T47" fmla="*/ 26 h 104"/>
                <a:gd name="T48" fmla="*/ 42 w 104"/>
                <a:gd name="T49" fmla="*/ 28 h 104"/>
                <a:gd name="T50" fmla="*/ 38 w 104"/>
                <a:gd name="T51" fmla="*/ 19 h 104"/>
                <a:gd name="T52" fmla="*/ 35 w 104"/>
                <a:gd name="T53" fmla="*/ 10 h 104"/>
                <a:gd name="T54" fmla="*/ 52 w 104"/>
                <a:gd name="T55" fmla="*/ 6 h 104"/>
                <a:gd name="T56" fmla="*/ 69 w 104"/>
                <a:gd name="T57" fmla="*/ 10 h 104"/>
                <a:gd name="T58" fmla="*/ 10 w 104"/>
                <a:gd name="T59" fmla="*/ 34 h 104"/>
                <a:gd name="T60" fmla="*/ 19 w 104"/>
                <a:gd name="T61" fmla="*/ 38 h 104"/>
                <a:gd name="T62" fmla="*/ 28 w 104"/>
                <a:gd name="T63" fmla="*/ 42 h 104"/>
                <a:gd name="T64" fmla="*/ 26 w 104"/>
                <a:gd name="T65" fmla="*/ 52 h 104"/>
                <a:gd name="T66" fmla="*/ 28 w 104"/>
                <a:gd name="T67" fmla="*/ 62 h 104"/>
                <a:gd name="T68" fmla="*/ 10 w 104"/>
                <a:gd name="T69" fmla="*/ 69 h 104"/>
                <a:gd name="T70" fmla="*/ 6 w 104"/>
                <a:gd name="T71" fmla="*/ 52 h 104"/>
                <a:gd name="T72" fmla="*/ 10 w 104"/>
                <a:gd name="T73" fmla="*/ 34 h 104"/>
                <a:gd name="T74" fmla="*/ 35 w 104"/>
                <a:gd name="T75" fmla="*/ 94 h 104"/>
                <a:gd name="T76" fmla="*/ 37 w 104"/>
                <a:gd name="T77" fmla="*/ 88 h 104"/>
                <a:gd name="T78" fmla="*/ 42 w 104"/>
                <a:gd name="T79" fmla="*/ 76 h 104"/>
                <a:gd name="T80" fmla="*/ 52 w 104"/>
                <a:gd name="T81" fmla="*/ 78 h 104"/>
                <a:gd name="T82" fmla="*/ 62 w 104"/>
                <a:gd name="T83" fmla="*/ 76 h 104"/>
                <a:gd name="T84" fmla="*/ 69 w 104"/>
                <a:gd name="T85" fmla="*/ 94 h 104"/>
                <a:gd name="T86" fmla="*/ 69 w 104"/>
                <a:gd name="T87" fmla="*/ 94 h 104"/>
                <a:gd name="T88" fmla="*/ 69 w 104"/>
                <a:gd name="T89" fmla="*/ 94 h 104"/>
                <a:gd name="T90" fmla="*/ 52 w 104"/>
                <a:gd name="T91" fmla="*/ 97 h 104"/>
                <a:gd name="T92" fmla="*/ 35 w 104"/>
                <a:gd name="T93" fmla="*/ 9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32" y="52"/>
                  </a:moveTo>
                  <a:cubicBezTo>
                    <a:pt x="32" y="41"/>
                    <a:pt x="41" y="32"/>
                    <a:pt x="52" y="32"/>
                  </a:cubicBezTo>
                  <a:cubicBezTo>
                    <a:pt x="63" y="32"/>
                    <a:pt x="72" y="41"/>
                    <a:pt x="72" y="52"/>
                  </a:cubicBezTo>
                  <a:cubicBezTo>
                    <a:pt x="72" y="63"/>
                    <a:pt x="63" y="71"/>
                    <a:pt x="52" y="71"/>
                  </a:cubicBezTo>
                  <a:cubicBezTo>
                    <a:pt x="41" y="71"/>
                    <a:pt x="32" y="63"/>
                    <a:pt x="32" y="52"/>
                  </a:cubicBezTo>
                  <a:close/>
                  <a:moveTo>
                    <a:pt x="94" y="69"/>
                  </a:moveTo>
                  <a:cubicBezTo>
                    <a:pt x="94" y="69"/>
                    <a:pt x="94" y="69"/>
                    <a:pt x="94" y="69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7" y="59"/>
                    <a:pt x="78" y="55"/>
                    <a:pt x="78" y="52"/>
                  </a:cubicBezTo>
                  <a:cubicBezTo>
                    <a:pt x="78" y="48"/>
                    <a:pt x="77" y="45"/>
                    <a:pt x="76" y="4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6" y="40"/>
                    <a:pt x="98" y="46"/>
                    <a:pt x="98" y="52"/>
                  </a:cubicBezTo>
                  <a:cubicBezTo>
                    <a:pt x="98" y="58"/>
                    <a:pt x="96" y="64"/>
                    <a:pt x="94" y="69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6"/>
                    <a:pt x="56" y="26"/>
                    <a:pt x="52" y="26"/>
                  </a:cubicBezTo>
                  <a:cubicBezTo>
                    <a:pt x="48" y="26"/>
                    <a:pt x="45" y="26"/>
                    <a:pt x="42" y="2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7"/>
                    <a:pt x="46" y="6"/>
                    <a:pt x="52" y="6"/>
                  </a:cubicBezTo>
                  <a:cubicBezTo>
                    <a:pt x="58" y="6"/>
                    <a:pt x="64" y="7"/>
                    <a:pt x="69" y="10"/>
                  </a:cubicBezTo>
                  <a:close/>
                  <a:moveTo>
                    <a:pt x="10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7" y="45"/>
                    <a:pt x="26" y="48"/>
                    <a:pt x="26" y="52"/>
                  </a:cubicBezTo>
                  <a:cubicBezTo>
                    <a:pt x="26" y="55"/>
                    <a:pt x="27" y="59"/>
                    <a:pt x="28" y="62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8" y="64"/>
                    <a:pt x="6" y="58"/>
                    <a:pt x="6" y="52"/>
                  </a:cubicBezTo>
                  <a:cubicBezTo>
                    <a:pt x="6" y="46"/>
                    <a:pt x="8" y="40"/>
                    <a:pt x="10" y="34"/>
                  </a:cubicBezTo>
                  <a:close/>
                  <a:moveTo>
                    <a:pt x="35" y="94"/>
                  </a:moveTo>
                  <a:cubicBezTo>
                    <a:pt x="37" y="88"/>
                    <a:pt x="37" y="88"/>
                    <a:pt x="37" y="88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5" y="77"/>
                    <a:pt x="48" y="78"/>
                    <a:pt x="52" y="78"/>
                  </a:cubicBezTo>
                  <a:cubicBezTo>
                    <a:pt x="56" y="78"/>
                    <a:pt x="59" y="77"/>
                    <a:pt x="62" y="76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4" y="96"/>
                    <a:pt x="58" y="97"/>
                    <a:pt x="52" y="97"/>
                  </a:cubicBezTo>
                  <a:cubicBezTo>
                    <a:pt x="46" y="97"/>
                    <a:pt x="40" y="96"/>
                    <a:pt x="3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Freeform 137"/>
            <p:cNvSpPr>
              <a:spLocks/>
            </p:cNvSpPr>
            <p:nvPr/>
          </p:nvSpPr>
          <p:spPr bwMode="auto">
            <a:xfrm>
              <a:off x="9935749" y="4810740"/>
              <a:ext cx="383636" cy="387551"/>
            </a:xfrm>
            <a:custGeom>
              <a:avLst/>
              <a:gdLst>
                <a:gd name="T0" fmla="*/ 0 w 120"/>
                <a:gd name="T1" fmla="*/ 70 h 121"/>
                <a:gd name="T2" fmla="*/ 10 w 120"/>
                <a:gd name="T3" fmla="*/ 80 h 121"/>
                <a:gd name="T4" fmla="*/ 20 w 120"/>
                <a:gd name="T5" fmla="*/ 70 h 121"/>
                <a:gd name="T6" fmla="*/ 20 w 120"/>
                <a:gd name="T7" fmla="*/ 34 h 121"/>
                <a:gd name="T8" fmla="*/ 103 w 120"/>
                <a:gd name="T9" fmla="*/ 117 h 121"/>
                <a:gd name="T10" fmla="*/ 117 w 120"/>
                <a:gd name="T11" fmla="*/ 117 h 121"/>
                <a:gd name="T12" fmla="*/ 120 w 120"/>
                <a:gd name="T13" fmla="*/ 110 h 121"/>
                <a:gd name="T14" fmla="*/ 117 w 120"/>
                <a:gd name="T15" fmla="*/ 103 h 121"/>
                <a:gd name="T16" fmla="*/ 34 w 120"/>
                <a:gd name="T17" fmla="*/ 20 h 121"/>
                <a:gd name="T18" fmla="*/ 70 w 120"/>
                <a:gd name="T19" fmla="*/ 20 h 121"/>
                <a:gd name="T20" fmla="*/ 80 w 120"/>
                <a:gd name="T21" fmla="*/ 10 h 121"/>
                <a:gd name="T22" fmla="*/ 70 w 120"/>
                <a:gd name="T23" fmla="*/ 0 h 121"/>
                <a:gd name="T24" fmla="*/ 0 w 120"/>
                <a:gd name="T25" fmla="*/ 0 h 121"/>
                <a:gd name="T26" fmla="*/ 0 w 120"/>
                <a:gd name="T27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21">
                  <a:moveTo>
                    <a:pt x="0" y="70"/>
                  </a:moveTo>
                  <a:cubicBezTo>
                    <a:pt x="0" y="76"/>
                    <a:pt x="4" y="80"/>
                    <a:pt x="10" y="80"/>
                  </a:cubicBezTo>
                  <a:cubicBezTo>
                    <a:pt x="15" y="80"/>
                    <a:pt x="20" y="76"/>
                    <a:pt x="20" y="7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7" y="121"/>
                    <a:pt x="113" y="121"/>
                    <a:pt x="117" y="117"/>
                  </a:cubicBezTo>
                  <a:cubicBezTo>
                    <a:pt x="119" y="115"/>
                    <a:pt x="120" y="113"/>
                    <a:pt x="120" y="110"/>
                  </a:cubicBezTo>
                  <a:cubicBezTo>
                    <a:pt x="120" y="108"/>
                    <a:pt x="119" y="105"/>
                    <a:pt x="117" y="103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5" y="20"/>
                    <a:pt x="80" y="15"/>
                    <a:pt x="80" y="10"/>
                  </a:cubicBezTo>
                  <a:cubicBezTo>
                    <a:pt x="80" y="4"/>
                    <a:pt x="75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Freeform 138"/>
            <p:cNvSpPr>
              <a:spLocks noEditPoints="1"/>
            </p:cNvSpPr>
            <p:nvPr/>
          </p:nvSpPr>
          <p:spPr bwMode="auto">
            <a:xfrm>
              <a:off x="9426843" y="3544348"/>
              <a:ext cx="399295" cy="330788"/>
            </a:xfrm>
            <a:custGeom>
              <a:avLst/>
              <a:gdLst>
                <a:gd name="T0" fmla="*/ 125 w 125"/>
                <a:gd name="T1" fmla="*/ 55 h 103"/>
                <a:gd name="T2" fmla="*/ 110 w 125"/>
                <a:gd name="T3" fmla="*/ 24 h 103"/>
                <a:gd name="T4" fmla="*/ 86 w 125"/>
                <a:gd name="T5" fmla="*/ 24 h 103"/>
                <a:gd name="T6" fmla="*/ 86 w 125"/>
                <a:gd name="T7" fmla="*/ 8 h 103"/>
                <a:gd name="T8" fmla="*/ 78 w 125"/>
                <a:gd name="T9" fmla="*/ 0 h 103"/>
                <a:gd name="T10" fmla="*/ 8 w 125"/>
                <a:gd name="T11" fmla="*/ 0 h 103"/>
                <a:gd name="T12" fmla="*/ 0 w 125"/>
                <a:gd name="T13" fmla="*/ 8 h 103"/>
                <a:gd name="T14" fmla="*/ 0 w 125"/>
                <a:gd name="T15" fmla="*/ 71 h 103"/>
                <a:gd name="T16" fmla="*/ 8 w 125"/>
                <a:gd name="T17" fmla="*/ 79 h 103"/>
                <a:gd name="T18" fmla="*/ 18 w 125"/>
                <a:gd name="T19" fmla="*/ 79 h 103"/>
                <a:gd name="T20" fmla="*/ 16 w 125"/>
                <a:gd name="T21" fmla="*/ 87 h 103"/>
                <a:gd name="T22" fmla="*/ 31 w 125"/>
                <a:gd name="T23" fmla="*/ 103 h 103"/>
                <a:gd name="T24" fmla="*/ 47 w 125"/>
                <a:gd name="T25" fmla="*/ 87 h 103"/>
                <a:gd name="T26" fmla="*/ 45 w 125"/>
                <a:gd name="T27" fmla="*/ 79 h 103"/>
                <a:gd name="T28" fmla="*/ 88 w 125"/>
                <a:gd name="T29" fmla="*/ 79 h 103"/>
                <a:gd name="T30" fmla="*/ 86 w 125"/>
                <a:gd name="T31" fmla="*/ 87 h 103"/>
                <a:gd name="T32" fmla="*/ 102 w 125"/>
                <a:gd name="T33" fmla="*/ 103 h 103"/>
                <a:gd name="T34" fmla="*/ 118 w 125"/>
                <a:gd name="T35" fmla="*/ 87 h 103"/>
                <a:gd name="T36" fmla="*/ 115 w 125"/>
                <a:gd name="T37" fmla="*/ 79 h 103"/>
                <a:gd name="T38" fmla="*/ 125 w 125"/>
                <a:gd name="T39" fmla="*/ 79 h 103"/>
                <a:gd name="T40" fmla="*/ 125 w 125"/>
                <a:gd name="T41" fmla="*/ 55 h 103"/>
                <a:gd name="T42" fmla="*/ 86 w 125"/>
                <a:gd name="T43" fmla="*/ 55 h 103"/>
                <a:gd name="T44" fmla="*/ 86 w 125"/>
                <a:gd name="T45" fmla="*/ 36 h 103"/>
                <a:gd name="T46" fmla="*/ 102 w 125"/>
                <a:gd name="T47" fmla="*/ 36 h 103"/>
                <a:gd name="T48" fmla="*/ 112 w 125"/>
                <a:gd name="T49" fmla="*/ 55 h 103"/>
                <a:gd name="T50" fmla="*/ 86 w 125"/>
                <a:gd name="T51" fmla="*/ 5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03">
                  <a:moveTo>
                    <a:pt x="125" y="55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4"/>
                    <a:pt x="83" y="0"/>
                    <a:pt x="7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6" y="81"/>
                    <a:pt x="16" y="84"/>
                    <a:pt x="16" y="87"/>
                  </a:cubicBezTo>
                  <a:cubicBezTo>
                    <a:pt x="16" y="96"/>
                    <a:pt x="23" y="103"/>
                    <a:pt x="31" y="103"/>
                  </a:cubicBezTo>
                  <a:cubicBezTo>
                    <a:pt x="40" y="103"/>
                    <a:pt x="47" y="96"/>
                    <a:pt x="47" y="87"/>
                  </a:cubicBezTo>
                  <a:cubicBezTo>
                    <a:pt x="47" y="84"/>
                    <a:pt x="46" y="81"/>
                    <a:pt x="4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4"/>
                    <a:pt x="86" y="87"/>
                  </a:cubicBezTo>
                  <a:cubicBezTo>
                    <a:pt x="86" y="96"/>
                    <a:pt x="93" y="103"/>
                    <a:pt x="102" y="103"/>
                  </a:cubicBezTo>
                  <a:cubicBezTo>
                    <a:pt x="111" y="103"/>
                    <a:pt x="118" y="96"/>
                    <a:pt x="118" y="87"/>
                  </a:cubicBezTo>
                  <a:cubicBezTo>
                    <a:pt x="118" y="84"/>
                    <a:pt x="117" y="81"/>
                    <a:pt x="115" y="79"/>
                  </a:cubicBezTo>
                  <a:cubicBezTo>
                    <a:pt x="125" y="79"/>
                    <a:pt x="125" y="79"/>
                    <a:pt x="125" y="79"/>
                  </a:cubicBezTo>
                  <a:lnTo>
                    <a:pt x="125" y="55"/>
                  </a:lnTo>
                  <a:close/>
                  <a:moveTo>
                    <a:pt x="86" y="55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12" y="55"/>
                    <a:pt x="112" y="55"/>
                    <a:pt x="112" y="55"/>
                  </a:cubicBezTo>
                  <a:lnTo>
                    <a:pt x="86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Freeform 139"/>
            <p:cNvSpPr>
              <a:spLocks noEditPoints="1"/>
            </p:cNvSpPr>
            <p:nvPr/>
          </p:nvSpPr>
          <p:spPr bwMode="auto">
            <a:xfrm>
              <a:off x="9250684" y="3160712"/>
              <a:ext cx="336661" cy="336661"/>
            </a:xfrm>
            <a:custGeom>
              <a:avLst/>
              <a:gdLst>
                <a:gd name="T0" fmla="*/ 101 w 105"/>
                <a:gd name="T1" fmla="*/ 29 h 105"/>
                <a:gd name="T2" fmla="*/ 72 w 105"/>
                <a:gd name="T3" fmla="*/ 26 h 105"/>
                <a:gd name="T4" fmla="*/ 89 w 105"/>
                <a:gd name="T5" fmla="*/ 10 h 105"/>
                <a:gd name="T6" fmla="*/ 82 w 105"/>
                <a:gd name="T7" fmla="*/ 3 h 105"/>
                <a:gd name="T8" fmla="*/ 59 w 105"/>
                <a:gd name="T9" fmla="*/ 26 h 105"/>
                <a:gd name="T10" fmla="*/ 53 w 105"/>
                <a:gd name="T11" fmla="*/ 26 h 105"/>
                <a:gd name="T12" fmla="*/ 53 w 105"/>
                <a:gd name="T13" fmla="*/ 26 h 105"/>
                <a:gd name="T14" fmla="*/ 26 w 105"/>
                <a:gd name="T15" fmla="*/ 0 h 105"/>
                <a:gd name="T16" fmla="*/ 20 w 105"/>
                <a:gd name="T17" fmla="*/ 6 h 105"/>
                <a:gd name="T18" fmla="*/ 40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2 h 105"/>
                <a:gd name="T26" fmla="*/ 53 w 105"/>
                <a:gd name="T27" fmla="*/ 105 h 105"/>
                <a:gd name="T28" fmla="*/ 101 w 105"/>
                <a:gd name="T29" fmla="*/ 102 h 105"/>
                <a:gd name="T30" fmla="*/ 105 w 105"/>
                <a:gd name="T31" fmla="*/ 65 h 105"/>
                <a:gd name="T32" fmla="*/ 101 w 105"/>
                <a:gd name="T33" fmla="*/ 29 h 105"/>
                <a:gd name="T34" fmla="*/ 89 w 105"/>
                <a:gd name="T35" fmla="*/ 90 h 105"/>
                <a:gd name="T36" fmla="*/ 53 w 105"/>
                <a:gd name="T37" fmla="*/ 92 h 105"/>
                <a:gd name="T38" fmla="*/ 16 w 105"/>
                <a:gd name="T39" fmla="*/ 90 h 105"/>
                <a:gd name="T40" fmla="*/ 13 w 105"/>
                <a:gd name="T41" fmla="*/ 65 h 105"/>
                <a:gd name="T42" fmla="*/ 16 w 105"/>
                <a:gd name="T43" fmla="*/ 41 h 105"/>
                <a:gd name="T44" fmla="*/ 53 w 105"/>
                <a:gd name="T45" fmla="*/ 39 h 105"/>
                <a:gd name="T46" fmla="*/ 89 w 105"/>
                <a:gd name="T47" fmla="*/ 41 h 105"/>
                <a:gd name="T48" fmla="*/ 92 w 105"/>
                <a:gd name="T49" fmla="*/ 65 h 105"/>
                <a:gd name="T50" fmla="*/ 89 w 105"/>
                <a:gd name="T51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1" y="29"/>
                  </a:moveTo>
                  <a:cubicBezTo>
                    <a:pt x="92" y="28"/>
                    <a:pt x="82" y="27"/>
                    <a:pt x="72" y="26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5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2" y="40"/>
                    <a:pt x="0" y="53"/>
                    <a:pt x="0" y="65"/>
                  </a:cubicBezTo>
                  <a:cubicBezTo>
                    <a:pt x="0" y="78"/>
                    <a:pt x="2" y="91"/>
                    <a:pt x="4" y="102"/>
                  </a:cubicBezTo>
                  <a:cubicBezTo>
                    <a:pt x="19" y="104"/>
                    <a:pt x="35" y="105"/>
                    <a:pt x="53" y="105"/>
                  </a:cubicBezTo>
                  <a:cubicBezTo>
                    <a:pt x="70" y="105"/>
                    <a:pt x="86" y="104"/>
                    <a:pt x="101" y="102"/>
                  </a:cubicBezTo>
                  <a:cubicBezTo>
                    <a:pt x="104" y="91"/>
                    <a:pt x="105" y="78"/>
                    <a:pt x="105" y="65"/>
                  </a:cubicBezTo>
                  <a:cubicBezTo>
                    <a:pt x="105" y="53"/>
                    <a:pt x="104" y="40"/>
                    <a:pt x="101" y="29"/>
                  </a:cubicBezTo>
                  <a:close/>
                  <a:moveTo>
                    <a:pt x="89" y="90"/>
                  </a:moveTo>
                  <a:cubicBezTo>
                    <a:pt x="78" y="91"/>
                    <a:pt x="65" y="92"/>
                    <a:pt x="53" y="92"/>
                  </a:cubicBezTo>
                  <a:cubicBezTo>
                    <a:pt x="40" y="92"/>
                    <a:pt x="27" y="91"/>
                    <a:pt x="16" y="90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40" y="39"/>
                    <a:pt x="53" y="39"/>
                  </a:cubicBezTo>
                  <a:cubicBezTo>
                    <a:pt x="65" y="39"/>
                    <a:pt x="78" y="40"/>
                    <a:pt x="89" y="41"/>
                  </a:cubicBezTo>
                  <a:cubicBezTo>
                    <a:pt x="91" y="49"/>
                    <a:pt x="92" y="57"/>
                    <a:pt x="92" y="65"/>
                  </a:cubicBezTo>
                  <a:cubicBezTo>
                    <a:pt x="92" y="74"/>
                    <a:pt x="91" y="82"/>
                    <a:pt x="89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Freeform 140"/>
            <p:cNvSpPr>
              <a:spLocks/>
            </p:cNvSpPr>
            <p:nvPr/>
          </p:nvSpPr>
          <p:spPr bwMode="auto">
            <a:xfrm>
              <a:off x="9274172" y="2775119"/>
              <a:ext cx="428656" cy="348404"/>
            </a:xfrm>
            <a:custGeom>
              <a:avLst/>
              <a:gdLst>
                <a:gd name="T0" fmla="*/ 134 w 134"/>
                <a:gd name="T1" fmla="*/ 13 h 109"/>
                <a:gd name="T2" fmla="*/ 118 w 134"/>
                <a:gd name="T3" fmla="*/ 17 h 109"/>
                <a:gd name="T4" fmla="*/ 130 w 134"/>
                <a:gd name="T5" fmla="*/ 2 h 109"/>
                <a:gd name="T6" fmla="*/ 113 w 134"/>
                <a:gd name="T7" fmla="*/ 9 h 109"/>
                <a:gd name="T8" fmla="*/ 93 w 134"/>
                <a:gd name="T9" fmla="*/ 0 h 109"/>
                <a:gd name="T10" fmla="*/ 65 w 134"/>
                <a:gd name="T11" fmla="*/ 28 h 109"/>
                <a:gd name="T12" fmla="*/ 66 w 134"/>
                <a:gd name="T13" fmla="*/ 34 h 109"/>
                <a:gd name="T14" fmla="*/ 10 w 134"/>
                <a:gd name="T15" fmla="*/ 5 h 109"/>
                <a:gd name="T16" fmla="*/ 6 w 134"/>
                <a:gd name="T17" fmla="*/ 19 h 109"/>
                <a:gd name="T18" fmla="*/ 18 w 134"/>
                <a:gd name="T19" fmla="*/ 42 h 109"/>
                <a:gd name="T20" fmla="*/ 6 w 134"/>
                <a:gd name="T21" fmla="*/ 38 h 109"/>
                <a:gd name="T22" fmla="*/ 6 w 134"/>
                <a:gd name="T23" fmla="*/ 39 h 109"/>
                <a:gd name="T24" fmla="*/ 28 w 134"/>
                <a:gd name="T25" fmla="*/ 66 h 109"/>
                <a:gd name="T26" fmla="*/ 20 w 134"/>
                <a:gd name="T27" fmla="*/ 67 h 109"/>
                <a:gd name="T28" fmla="*/ 15 w 134"/>
                <a:gd name="T29" fmla="*/ 66 h 109"/>
                <a:gd name="T30" fmla="*/ 41 w 134"/>
                <a:gd name="T31" fmla="*/ 85 h 109"/>
                <a:gd name="T32" fmla="*/ 7 w 134"/>
                <a:gd name="T33" fmla="*/ 97 h 109"/>
                <a:gd name="T34" fmla="*/ 0 w 134"/>
                <a:gd name="T35" fmla="*/ 96 h 109"/>
                <a:gd name="T36" fmla="*/ 42 w 134"/>
                <a:gd name="T37" fmla="*/ 109 h 109"/>
                <a:gd name="T38" fmla="*/ 120 w 134"/>
                <a:gd name="T39" fmla="*/ 31 h 109"/>
                <a:gd name="T40" fmla="*/ 120 w 134"/>
                <a:gd name="T41" fmla="*/ 27 h 109"/>
                <a:gd name="T42" fmla="*/ 134 w 134"/>
                <a:gd name="T43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09">
                  <a:moveTo>
                    <a:pt x="134" y="13"/>
                  </a:moveTo>
                  <a:cubicBezTo>
                    <a:pt x="129" y="15"/>
                    <a:pt x="124" y="17"/>
                    <a:pt x="118" y="17"/>
                  </a:cubicBezTo>
                  <a:cubicBezTo>
                    <a:pt x="124" y="14"/>
                    <a:pt x="128" y="9"/>
                    <a:pt x="130" y="2"/>
                  </a:cubicBezTo>
                  <a:cubicBezTo>
                    <a:pt x="125" y="5"/>
                    <a:pt x="119" y="8"/>
                    <a:pt x="113" y="9"/>
                  </a:cubicBezTo>
                  <a:cubicBezTo>
                    <a:pt x="108" y="3"/>
                    <a:pt x="101" y="0"/>
                    <a:pt x="93" y="0"/>
                  </a:cubicBezTo>
                  <a:cubicBezTo>
                    <a:pt x="78" y="0"/>
                    <a:pt x="65" y="12"/>
                    <a:pt x="65" y="28"/>
                  </a:cubicBezTo>
                  <a:cubicBezTo>
                    <a:pt x="65" y="30"/>
                    <a:pt x="66" y="32"/>
                    <a:pt x="66" y="34"/>
                  </a:cubicBezTo>
                  <a:cubicBezTo>
                    <a:pt x="43" y="33"/>
                    <a:pt x="23" y="22"/>
                    <a:pt x="10" y="5"/>
                  </a:cubicBezTo>
                  <a:cubicBezTo>
                    <a:pt x="7" y="9"/>
                    <a:pt x="6" y="14"/>
                    <a:pt x="6" y="19"/>
                  </a:cubicBezTo>
                  <a:cubicBezTo>
                    <a:pt x="6" y="28"/>
                    <a:pt x="11" y="37"/>
                    <a:pt x="18" y="42"/>
                  </a:cubicBezTo>
                  <a:cubicBezTo>
                    <a:pt x="14" y="42"/>
                    <a:pt x="9" y="40"/>
                    <a:pt x="6" y="38"/>
                  </a:cubicBezTo>
                  <a:cubicBezTo>
                    <a:pt x="6" y="38"/>
                    <a:pt x="6" y="39"/>
                    <a:pt x="6" y="39"/>
                  </a:cubicBezTo>
                  <a:cubicBezTo>
                    <a:pt x="6" y="52"/>
                    <a:pt x="15" y="63"/>
                    <a:pt x="28" y="66"/>
                  </a:cubicBezTo>
                  <a:cubicBezTo>
                    <a:pt x="25" y="66"/>
                    <a:pt x="23" y="67"/>
                    <a:pt x="20" y="67"/>
                  </a:cubicBezTo>
                  <a:cubicBezTo>
                    <a:pt x="19" y="67"/>
                    <a:pt x="17" y="66"/>
                    <a:pt x="15" y="66"/>
                  </a:cubicBezTo>
                  <a:cubicBezTo>
                    <a:pt x="19" y="77"/>
                    <a:pt x="29" y="85"/>
                    <a:pt x="41" y="85"/>
                  </a:cubicBezTo>
                  <a:cubicBezTo>
                    <a:pt x="31" y="92"/>
                    <a:pt x="20" y="97"/>
                    <a:pt x="7" y="97"/>
                  </a:cubicBezTo>
                  <a:cubicBezTo>
                    <a:pt x="5" y="97"/>
                    <a:pt x="2" y="97"/>
                    <a:pt x="0" y="96"/>
                  </a:cubicBezTo>
                  <a:cubicBezTo>
                    <a:pt x="12" y="104"/>
                    <a:pt x="27" y="109"/>
                    <a:pt x="42" y="109"/>
                  </a:cubicBezTo>
                  <a:cubicBezTo>
                    <a:pt x="93" y="109"/>
                    <a:pt x="120" y="67"/>
                    <a:pt x="120" y="31"/>
                  </a:cubicBezTo>
                  <a:cubicBezTo>
                    <a:pt x="120" y="30"/>
                    <a:pt x="120" y="28"/>
                    <a:pt x="120" y="27"/>
                  </a:cubicBezTo>
                  <a:cubicBezTo>
                    <a:pt x="126" y="23"/>
                    <a:pt x="130" y="18"/>
                    <a:pt x="13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Freeform 141"/>
            <p:cNvSpPr>
              <a:spLocks noEditPoints="1"/>
            </p:cNvSpPr>
            <p:nvPr/>
          </p:nvSpPr>
          <p:spPr bwMode="auto">
            <a:xfrm>
              <a:off x="9465990" y="4558244"/>
              <a:ext cx="414954" cy="391466"/>
            </a:xfrm>
            <a:custGeom>
              <a:avLst/>
              <a:gdLst>
                <a:gd name="T0" fmla="*/ 93 w 212"/>
                <a:gd name="T1" fmla="*/ 107 h 200"/>
                <a:gd name="T2" fmla="*/ 119 w 212"/>
                <a:gd name="T3" fmla="*/ 107 h 200"/>
                <a:gd name="T4" fmla="*/ 119 w 212"/>
                <a:gd name="T5" fmla="*/ 54 h 200"/>
                <a:gd name="T6" fmla="*/ 158 w 212"/>
                <a:gd name="T7" fmla="*/ 54 h 200"/>
                <a:gd name="T8" fmla="*/ 106 w 212"/>
                <a:gd name="T9" fmla="*/ 0 h 200"/>
                <a:gd name="T10" fmla="*/ 52 w 212"/>
                <a:gd name="T11" fmla="*/ 54 h 200"/>
                <a:gd name="T12" fmla="*/ 93 w 212"/>
                <a:gd name="T13" fmla="*/ 54 h 200"/>
                <a:gd name="T14" fmla="*/ 93 w 212"/>
                <a:gd name="T15" fmla="*/ 107 h 200"/>
                <a:gd name="T16" fmla="*/ 132 w 212"/>
                <a:gd name="T17" fmla="*/ 77 h 200"/>
                <a:gd name="T18" fmla="*/ 132 w 212"/>
                <a:gd name="T19" fmla="*/ 97 h 200"/>
                <a:gd name="T20" fmla="*/ 192 w 212"/>
                <a:gd name="T21" fmla="*/ 120 h 200"/>
                <a:gd name="T22" fmla="*/ 106 w 212"/>
                <a:gd name="T23" fmla="*/ 152 h 200"/>
                <a:gd name="T24" fmla="*/ 18 w 212"/>
                <a:gd name="T25" fmla="*/ 120 h 200"/>
                <a:gd name="T26" fmla="*/ 78 w 212"/>
                <a:gd name="T27" fmla="*/ 97 h 200"/>
                <a:gd name="T28" fmla="*/ 78 w 212"/>
                <a:gd name="T29" fmla="*/ 77 h 200"/>
                <a:gd name="T30" fmla="*/ 0 w 212"/>
                <a:gd name="T31" fmla="*/ 107 h 200"/>
                <a:gd name="T32" fmla="*/ 0 w 212"/>
                <a:gd name="T33" fmla="*/ 160 h 200"/>
                <a:gd name="T34" fmla="*/ 106 w 212"/>
                <a:gd name="T35" fmla="*/ 200 h 200"/>
                <a:gd name="T36" fmla="*/ 212 w 212"/>
                <a:gd name="T37" fmla="*/ 160 h 200"/>
                <a:gd name="T38" fmla="*/ 212 w 212"/>
                <a:gd name="T39" fmla="*/ 107 h 200"/>
                <a:gd name="T40" fmla="*/ 132 w 212"/>
                <a:gd name="T41" fmla="*/ 7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00">
                  <a:moveTo>
                    <a:pt x="93" y="107"/>
                  </a:moveTo>
                  <a:lnTo>
                    <a:pt x="119" y="107"/>
                  </a:lnTo>
                  <a:lnTo>
                    <a:pt x="119" y="54"/>
                  </a:lnTo>
                  <a:lnTo>
                    <a:pt x="158" y="54"/>
                  </a:lnTo>
                  <a:lnTo>
                    <a:pt x="106" y="0"/>
                  </a:lnTo>
                  <a:lnTo>
                    <a:pt x="52" y="54"/>
                  </a:lnTo>
                  <a:lnTo>
                    <a:pt x="93" y="54"/>
                  </a:lnTo>
                  <a:lnTo>
                    <a:pt x="93" y="107"/>
                  </a:lnTo>
                  <a:close/>
                  <a:moveTo>
                    <a:pt x="132" y="77"/>
                  </a:moveTo>
                  <a:lnTo>
                    <a:pt x="132" y="97"/>
                  </a:lnTo>
                  <a:lnTo>
                    <a:pt x="192" y="120"/>
                  </a:lnTo>
                  <a:lnTo>
                    <a:pt x="106" y="152"/>
                  </a:lnTo>
                  <a:lnTo>
                    <a:pt x="18" y="120"/>
                  </a:lnTo>
                  <a:lnTo>
                    <a:pt x="78" y="97"/>
                  </a:lnTo>
                  <a:lnTo>
                    <a:pt x="78" y="77"/>
                  </a:lnTo>
                  <a:lnTo>
                    <a:pt x="0" y="107"/>
                  </a:lnTo>
                  <a:lnTo>
                    <a:pt x="0" y="160"/>
                  </a:lnTo>
                  <a:lnTo>
                    <a:pt x="106" y="200"/>
                  </a:lnTo>
                  <a:lnTo>
                    <a:pt x="212" y="160"/>
                  </a:lnTo>
                  <a:lnTo>
                    <a:pt x="212" y="107"/>
                  </a:lnTo>
                  <a:lnTo>
                    <a:pt x="132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Freeform 142"/>
            <p:cNvSpPr>
              <a:spLocks noEditPoints="1"/>
            </p:cNvSpPr>
            <p:nvPr/>
          </p:nvSpPr>
          <p:spPr bwMode="auto">
            <a:xfrm>
              <a:off x="9446417" y="4981027"/>
              <a:ext cx="317087" cy="240751"/>
            </a:xfrm>
            <a:custGeom>
              <a:avLst/>
              <a:gdLst>
                <a:gd name="T0" fmla="*/ 37 w 99"/>
                <a:gd name="T1" fmla="*/ 16 h 75"/>
                <a:gd name="T2" fmla="*/ 53 w 99"/>
                <a:gd name="T3" fmla="*/ 31 h 75"/>
                <a:gd name="T4" fmla="*/ 68 w 99"/>
                <a:gd name="T5" fmla="*/ 16 h 75"/>
                <a:gd name="T6" fmla="*/ 53 w 99"/>
                <a:gd name="T7" fmla="*/ 0 h 75"/>
                <a:gd name="T8" fmla="*/ 37 w 99"/>
                <a:gd name="T9" fmla="*/ 16 h 75"/>
                <a:gd name="T10" fmla="*/ 0 w 99"/>
                <a:gd name="T11" fmla="*/ 16 h 75"/>
                <a:gd name="T12" fmla="*/ 16 w 99"/>
                <a:gd name="T13" fmla="*/ 31 h 75"/>
                <a:gd name="T14" fmla="*/ 31 w 99"/>
                <a:gd name="T15" fmla="*/ 16 h 75"/>
                <a:gd name="T16" fmla="*/ 16 w 99"/>
                <a:gd name="T17" fmla="*/ 0 h 75"/>
                <a:gd name="T18" fmla="*/ 0 w 99"/>
                <a:gd name="T19" fmla="*/ 16 h 75"/>
                <a:gd name="T20" fmla="*/ 74 w 99"/>
                <a:gd name="T21" fmla="*/ 47 h 75"/>
                <a:gd name="T22" fmla="*/ 74 w 99"/>
                <a:gd name="T23" fmla="*/ 37 h 75"/>
                <a:gd name="T24" fmla="*/ 68 w 99"/>
                <a:gd name="T25" fmla="*/ 31 h 75"/>
                <a:gd name="T26" fmla="*/ 53 w 99"/>
                <a:gd name="T27" fmla="*/ 31 h 75"/>
                <a:gd name="T28" fmla="*/ 16 w 99"/>
                <a:gd name="T29" fmla="*/ 31 h 75"/>
                <a:gd name="T30" fmla="*/ 6 w 99"/>
                <a:gd name="T31" fmla="*/ 31 h 75"/>
                <a:gd name="T32" fmla="*/ 0 w 99"/>
                <a:gd name="T33" fmla="*/ 37 h 75"/>
                <a:gd name="T34" fmla="*/ 0 w 99"/>
                <a:gd name="T35" fmla="*/ 68 h 75"/>
                <a:gd name="T36" fmla="*/ 6 w 99"/>
                <a:gd name="T37" fmla="*/ 75 h 75"/>
                <a:gd name="T38" fmla="*/ 68 w 99"/>
                <a:gd name="T39" fmla="*/ 75 h 75"/>
                <a:gd name="T40" fmla="*/ 74 w 99"/>
                <a:gd name="T41" fmla="*/ 68 h 75"/>
                <a:gd name="T42" fmla="*/ 74 w 99"/>
                <a:gd name="T43" fmla="*/ 59 h 75"/>
                <a:gd name="T44" fmla="*/ 99 w 99"/>
                <a:gd name="T45" fmla="*/ 75 h 75"/>
                <a:gd name="T46" fmla="*/ 99 w 99"/>
                <a:gd name="T47" fmla="*/ 31 h 75"/>
                <a:gd name="T48" fmla="*/ 74 w 99"/>
                <a:gd name="T49" fmla="*/ 47 h 75"/>
                <a:gd name="T50" fmla="*/ 62 w 99"/>
                <a:gd name="T51" fmla="*/ 62 h 75"/>
                <a:gd name="T52" fmla="*/ 13 w 99"/>
                <a:gd name="T53" fmla="*/ 62 h 75"/>
                <a:gd name="T54" fmla="*/ 13 w 99"/>
                <a:gd name="T55" fmla="*/ 44 h 75"/>
                <a:gd name="T56" fmla="*/ 62 w 99"/>
                <a:gd name="T57" fmla="*/ 44 h 75"/>
                <a:gd name="T58" fmla="*/ 62 w 99"/>
                <a:gd name="T59" fmla="*/ 6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75">
                  <a:moveTo>
                    <a:pt x="37" y="16"/>
                  </a:moveTo>
                  <a:cubicBezTo>
                    <a:pt x="37" y="24"/>
                    <a:pt x="44" y="31"/>
                    <a:pt x="53" y="31"/>
                  </a:cubicBezTo>
                  <a:cubicBezTo>
                    <a:pt x="61" y="31"/>
                    <a:pt x="68" y="24"/>
                    <a:pt x="68" y="16"/>
                  </a:cubicBezTo>
                  <a:cubicBezTo>
                    <a:pt x="68" y="7"/>
                    <a:pt x="61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lose/>
                  <a:moveTo>
                    <a:pt x="0" y="16"/>
                  </a:moveTo>
                  <a:cubicBezTo>
                    <a:pt x="0" y="24"/>
                    <a:pt x="7" y="31"/>
                    <a:pt x="16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  <a:moveTo>
                    <a:pt x="74" y="4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4" y="34"/>
                    <a:pt x="72" y="31"/>
                    <a:pt x="68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3" y="75"/>
                    <a:pt x="6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72" y="75"/>
                    <a:pt x="74" y="72"/>
                    <a:pt x="74" y="68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9" y="31"/>
                    <a:pt x="99" y="31"/>
                    <a:pt x="99" y="31"/>
                  </a:cubicBezTo>
                  <a:lnTo>
                    <a:pt x="74" y="47"/>
                  </a:lnTo>
                  <a:close/>
                  <a:moveTo>
                    <a:pt x="62" y="62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62" y="44"/>
                    <a:pt x="62" y="44"/>
                    <a:pt x="62" y="44"/>
                  </a:cubicBezTo>
                  <a:lnTo>
                    <a:pt x="6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Freeform 143"/>
            <p:cNvSpPr>
              <a:spLocks noEditPoints="1"/>
            </p:cNvSpPr>
            <p:nvPr/>
          </p:nvSpPr>
          <p:spPr bwMode="auto">
            <a:xfrm>
              <a:off x="9372038" y="4200054"/>
              <a:ext cx="336661" cy="340575"/>
            </a:xfrm>
            <a:custGeom>
              <a:avLst/>
              <a:gdLst>
                <a:gd name="T0" fmla="*/ 53 w 105"/>
                <a:gd name="T1" fmla="*/ 0 h 106"/>
                <a:gd name="T2" fmla="*/ 0 w 105"/>
                <a:gd name="T3" fmla="*/ 53 h 106"/>
                <a:gd name="T4" fmla="*/ 53 w 105"/>
                <a:gd name="T5" fmla="*/ 106 h 106"/>
                <a:gd name="T6" fmla="*/ 105 w 105"/>
                <a:gd name="T7" fmla="*/ 53 h 106"/>
                <a:gd name="T8" fmla="*/ 53 w 105"/>
                <a:gd name="T9" fmla="*/ 0 h 106"/>
                <a:gd name="T10" fmla="*/ 84 w 105"/>
                <a:gd name="T11" fmla="*/ 45 h 106"/>
                <a:gd name="T12" fmla="*/ 55 w 105"/>
                <a:gd name="T13" fmla="*/ 85 h 106"/>
                <a:gd name="T14" fmla="*/ 41 w 105"/>
                <a:gd name="T15" fmla="*/ 80 h 106"/>
                <a:gd name="T16" fmla="*/ 31 w 105"/>
                <a:gd name="T17" fmla="*/ 48 h 106"/>
                <a:gd name="T18" fmla="*/ 24 w 105"/>
                <a:gd name="T19" fmla="*/ 50 h 106"/>
                <a:gd name="T20" fmla="*/ 21 w 105"/>
                <a:gd name="T21" fmla="*/ 47 h 106"/>
                <a:gd name="T22" fmla="*/ 40 w 105"/>
                <a:gd name="T23" fmla="*/ 33 h 106"/>
                <a:gd name="T24" fmla="*/ 51 w 105"/>
                <a:gd name="T25" fmla="*/ 54 h 106"/>
                <a:gd name="T26" fmla="*/ 56 w 105"/>
                <a:gd name="T27" fmla="*/ 67 h 106"/>
                <a:gd name="T28" fmla="*/ 64 w 105"/>
                <a:gd name="T29" fmla="*/ 55 h 106"/>
                <a:gd name="T30" fmla="*/ 57 w 105"/>
                <a:gd name="T31" fmla="*/ 47 h 106"/>
                <a:gd name="T32" fmla="*/ 84 w 105"/>
                <a:gd name="T33" fmla="*/ 4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06">
                  <a:moveTo>
                    <a:pt x="53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2"/>
                    <a:pt x="23" y="106"/>
                    <a:pt x="53" y="106"/>
                  </a:cubicBezTo>
                  <a:cubicBezTo>
                    <a:pt x="82" y="106"/>
                    <a:pt x="105" y="82"/>
                    <a:pt x="105" y="53"/>
                  </a:cubicBezTo>
                  <a:cubicBezTo>
                    <a:pt x="105" y="24"/>
                    <a:pt x="82" y="0"/>
                    <a:pt x="53" y="0"/>
                  </a:cubicBezTo>
                  <a:close/>
                  <a:moveTo>
                    <a:pt x="84" y="45"/>
                  </a:moveTo>
                  <a:cubicBezTo>
                    <a:pt x="80" y="65"/>
                    <a:pt x="61" y="82"/>
                    <a:pt x="55" y="85"/>
                  </a:cubicBezTo>
                  <a:cubicBezTo>
                    <a:pt x="49" y="89"/>
                    <a:pt x="43" y="84"/>
                    <a:pt x="41" y="80"/>
                  </a:cubicBezTo>
                  <a:cubicBezTo>
                    <a:pt x="39" y="75"/>
                    <a:pt x="33" y="50"/>
                    <a:pt x="31" y="48"/>
                  </a:cubicBezTo>
                  <a:cubicBezTo>
                    <a:pt x="29" y="46"/>
                    <a:pt x="24" y="50"/>
                    <a:pt x="24" y="50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32" y="34"/>
                    <a:pt x="40" y="33"/>
                  </a:cubicBezTo>
                  <a:cubicBezTo>
                    <a:pt x="49" y="31"/>
                    <a:pt x="49" y="46"/>
                    <a:pt x="51" y="54"/>
                  </a:cubicBezTo>
                  <a:cubicBezTo>
                    <a:pt x="53" y="62"/>
                    <a:pt x="54" y="67"/>
                    <a:pt x="56" y="67"/>
                  </a:cubicBezTo>
                  <a:cubicBezTo>
                    <a:pt x="58" y="67"/>
                    <a:pt x="61" y="62"/>
                    <a:pt x="64" y="55"/>
                  </a:cubicBezTo>
                  <a:cubicBezTo>
                    <a:pt x="68" y="49"/>
                    <a:pt x="64" y="43"/>
                    <a:pt x="57" y="47"/>
                  </a:cubicBezTo>
                  <a:cubicBezTo>
                    <a:pt x="60" y="30"/>
                    <a:pt x="87" y="26"/>
                    <a:pt x="84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Freeform 144"/>
            <p:cNvSpPr>
              <a:spLocks noEditPoints="1"/>
            </p:cNvSpPr>
            <p:nvPr/>
          </p:nvSpPr>
          <p:spPr bwMode="auto">
            <a:xfrm>
              <a:off x="9266343" y="3900582"/>
              <a:ext cx="326874" cy="277941"/>
            </a:xfrm>
            <a:custGeom>
              <a:avLst/>
              <a:gdLst>
                <a:gd name="T0" fmla="*/ 84 w 102"/>
                <a:gd name="T1" fmla="*/ 82 h 87"/>
                <a:gd name="T2" fmla="*/ 81 w 102"/>
                <a:gd name="T3" fmla="*/ 81 h 87"/>
                <a:gd name="T4" fmla="*/ 81 w 102"/>
                <a:gd name="T5" fmla="*/ 74 h 87"/>
                <a:gd name="T6" fmla="*/ 93 w 102"/>
                <a:gd name="T7" fmla="*/ 44 h 87"/>
                <a:gd name="T8" fmla="*/ 81 w 102"/>
                <a:gd name="T9" fmla="*/ 13 h 87"/>
                <a:gd name="T10" fmla="*/ 81 w 102"/>
                <a:gd name="T11" fmla="*/ 6 h 87"/>
                <a:gd name="T12" fmla="*/ 87 w 102"/>
                <a:gd name="T13" fmla="*/ 6 h 87"/>
                <a:gd name="T14" fmla="*/ 102 w 102"/>
                <a:gd name="T15" fmla="*/ 44 h 87"/>
                <a:gd name="T16" fmla="*/ 87 w 102"/>
                <a:gd name="T17" fmla="*/ 81 h 87"/>
                <a:gd name="T18" fmla="*/ 84 w 102"/>
                <a:gd name="T19" fmla="*/ 82 h 87"/>
                <a:gd name="T20" fmla="*/ 68 w 102"/>
                <a:gd name="T21" fmla="*/ 74 h 87"/>
                <a:gd name="T22" fmla="*/ 65 w 102"/>
                <a:gd name="T23" fmla="*/ 72 h 87"/>
                <a:gd name="T24" fmla="*/ 65 w 102"/>
                <a:gd name="T25" fmla="*/ 66 h 87"/>
                <a:gd name="T26" fmla="*/ 65 w 102"/>
                <a:gd name="T27" fmla="*/ 21 h 87"/>
                <a:gd name="T28" fmla="*/ 65 w 102"/>
                <a:gd name="T29" fmla="*/ 15 h 87"/>
                <a:gd name="T30" fmla="*/ 71 w 102"/>
                <a:gd name="T31" fmla="*/ 15 h 87"/>
                <a:gd name="T32" fmla="*/ 83 w 102"/>
                <a:gd name="T33" fmla="*/ 44 h 87"/>
                <a:gd name="T34" fmla="*/ 71 w 102"/>
                <a:gd name="T35" fmla="*/ 72 h 87"/>
                <a:gd name="T36" fmla="*/ 68 w 102"/>
                <a:gd name="T37" fmla="*/ 74 h 87"/>
                <a:gd name="T38" fmla="*/ 52 w 102"/>
                <a:gd name="T39" fmla="*/ 65 h 87"/>
                <a:gd name="T40" fmla="*/ 49 w 102"/>
                <a:gd name="T41" fmla="*/ 64 h 87"/>
                <a:gd name="T42" fmla="*/ 49 w 102"/>
                <a:gd name="T43" fmla="*/ 57 h 87"/>
                <a:gd name="T44" fmla="*/ 49 w 102"/>
                <a:gd name="T45" fmla="*/ 30 h 87"/>
                <a:gd name="T46" fmla="*/ 49 w 102"/>
                <a:gd name="T47" fmla="*/ 23 h 87"/>
                <a:gd name="T48" fmla="*/ 55 w 102"/>
                <a:gd name="T49" fmla="*/ 23 h 87"/>
                <a:gd name="T50" fmla="*/ 55 w 102"/>
                <a:gd name="T51" fmla="*/ 64 h 87"/>
                <a:gd name="T52" fmla="*/ 52 w 102"/>
                <a:gd name="T53" fmla="*/ 65 h 87"/>
                <a:gd name="T54" fmla="*/ 38 w 102"/>
                <a:gd name="T55" fmla="*/ 3 h 87"/>
                <a:gd name="T56" fmla="*/ 42 w 102"/>
                <a:gd name="T57" fmla="*/ 5 h 87"/>
                <a:gd name="T58" fmla="*/ 42 w 102"/>
                <a:gd name="T59" fmla="*/ 82 h 87"/>
                <a:gd name="T60" fmla="*/ 38 w 102"/>
                <a:gd name="T61" fmla="*/ 84 h 87"/>
                <a:gd name="T62" fmla="*/ 15 w 102"/>
                <a:gd name="T63" fmla="*/ 62 h 87"/>
                <a:gd name="T64" fmla="*/ 0 w 102"/>
                <a:gd name="T65" fmla="*/ 62 h 87"/>
                <a:gd name="T66" fmla="*/ 0 w 102"/>
                <a:gd name="T67" fmla="*/ 25 h 87"/>
                <a:gd name="T68" fmla="*/ 15 w 102"/>
                <a:gd name="T69" fmla="*/ 25 h 87"/>
                <a:gd name="T70" fmla="*/ 38 w 102"/>
                <a:gd name="T7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87">
                  <a:moveTo>
                    <a:pt x="84" y="82"/>
                  </a:moveTo>
                  <a:cubicBezTo>
                    <a:pt x="83" y="82"/>
                    <a:pt x="81" y="82"/>
                    <a:pt x="81" y="81"/>
                  </a:cubicBezTo>
                  <a:cubicBezTo>
                    <a:pt x="79" y="79"/>
                    <a:pt x="79" y="76"/>
                    <a:pt x="81" y="74"/>
                  </a:cubicBezTo>
                  <a:cubicBezTo>
                    <a:pt x="89" y="66"/>
                    <a:pt x="93" y="55"/>
                    <a:pt x="93" y="44"/>
                  </a:cubicBezTo>
                  <a:cubicBezTo>
                    <a:pt x="93" y="32"/>
                    <a:pt x="89" y="21"/>
                    <a:pt x="81" y="13"/>
                  </a:cubicBezTo>
                  <a:cubicBezTo>
                    <a:pt x="79" y="11"/>
                    <a:pt x="79" y="8"/>
                    <a:pt x="81" y="6"/>
                  </a:cubicBezTo>
                  <a:cubicBezTo>
                    <a:pt x="82" y="4"/>
                    <a:pt x="85" y="4"/>
                    <a:pt x="87" y="6"/>
                  </a:cubicBezTo>
                  <a:cubicBezTo>
                    <a:pt x="97" y="16"/>
                    <a:pt x="102" y="29"/>
                    <a:pt x="102" y="44"/>
                  </a:cubicBezTo>
                  <a:cubicBezTo>
                    <a:pt x="102" y="58"/>
                    <a:pt x="97" y="71"/>
                    <a:pt x="87" y="81"/>
                  </a:cubicBezTo>
                  <a:cubicBezTo>
                    <a:pt x="86" y="82"/>
                    <a:pt x="85" y="82"/>
                    <a:pt x="84" y="82"/>
                  </a:cubicBezTo>
                  <a:close/>
                  <a:moveTo>
                    <a:pt x="68" y="74"/>
                  </a:moveTo>
                  <a:cubicBezTo>
                    <a:pt x="67" y="74"/>
                    <a:pt x="65" y="73"/>
                    <a:pt x="65" y="72"/>
                  </a:cubicBezTo>
                  <a:cubicBezTo>
                    <a:pt x="63" y="70"/>
                    <a:pt x="63" y="68"/>
                    <a:pt x="65" y="66"/>
                  </a:cubicBezTo>
                  <a:cubicBezTo>
                    <a:pt x="77" y="54"/>
                    <a:pt x="77" y="33"/>
                    <a:pt x="65" y="21"/>
                  </a:cubicBezTo>
                  <a:cubicBezTo>
                    <a:pt x="63" y="19"/>
                    <a:pt x="63" y="17"/>
                    <a:pt x="65" y="15"/>
                  </a:cubicBezTo>
                  <a:cubicBezTo>
                    <a:pt x="66" y="13"/>
                    <a:pt x="69" y="13"/>
                    <a:pt x="71" y="15"/>
                  </a:cubicBezTo>
                  <a:cubicBezTo>
                    <a:pt x="79" y="22"/>
                    <a:pt x="83" y="33"/>
                    <a:pt x="83" y="44"/>
                  </a:cubicBezTo>
                  <a:cubicBezTo>
                    <a:pt x="83" y="54"/>
                    <a:pt x="79" y="65"/>
                    <a:pt x="71" y="72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52" y="65"/>
                  </a:moveTo>
                  <a:cubicBezTo>
                    <a:pt x="51" y="65"/>
                    <a:pt x="49" y="65"/>
                    <a:pt x="49" y="64"/>
                  </a:cubicBezTo>
                  <a:cubicBezTo>
                    <a:pt x="47" y="62"/>
                    <a:pt x="47" y="59"/>
                    <a:pt x="49" y="57"/>
                  </a:cubicBezTo>
                  <a:cubicBezTo>
                    <a:pt x="56" y="50"/>
                    <a:pt x="56" y="37"/>
                    <a:pt x="49" y="30"/>
                  </a:cubicBezTo>
                  <a:cubicBezTo>
                    <a:pt x="47" y="28"/>
                    <a:pt x="47" y="25"/>
                    <a:pt x="49" y="23"/>
                  </a:cubicBezTo>
                  <a:cubicBezTo>
                    <a:pt x="50" y="22"/>
                    <a:pt x="53" y="22"/>
                    <a:pt x="55" y="23"/>
                  </a:cubicBezTo>
                  <a:cubicBezTo>
                    <a:pt x="66" y="34"/>
                    <a:pt x="66" y="53"/>
                    <a:pt x="55" y="64"/>
                  </a:cubicBezTo>
                  <a:cubicBezTo>
                    <a:pt x="54" y="65"/>
                    <a:pt x="53" y="65"/>
                    <a:pt x="52" y="65"/>
                  </a:cubicBezTo>
                  <a:close/>
                  <a:moveTo>
                    <a:pt x="38" y="3"/>
                  </a:moveTo>
                  <a:cubicBezTo>
                    <a:pt x="40" y="0"/>
                    <a:pt x="42" y="1"/>
                    <a:pt x="42" y="5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6"/>
                    <a:pt x="40" y="87"/>
                    <a:pt x="38" y="84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5" y="25"/>
                    <a:pt x="15" y="25"/>
                    <a:pt x="15" y="25"/>
                  </a:cubicBezTo>
                  <a:lnTo>
                    <a:pt x="3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Freeform 145"/>
            <p:cNvSpPr>
              <a:spLocks noEditPoints="1"/>
            </p:cNvSpPr>
            <p:nvPr/>
          </p:nvSpPr>
          <p:spPr bwMode="auto">
            <a:xfrm>
              <a:off x="8986444" y="3544348"/>
              <a:ext cx="369936" cy="326873"/>
            </a:xfrm>
            <a:custGeom>
              <a:avLst/>
              <a:gdLst>
                <a:gd name="T0" fmla="*/ 124 w 189"/>
                <a:gd name="T1" fmla="*/ 23 h 167"/>
                <a:gd name="T2" fmla="*/ 65 w 189"/>
                <a:gd name="T3" fmla="*/ 0 h 167"/>
                <a:gd name="T4" fmla="*/ 0 w 189"/>
                <a:gd name="T5" fmla="*/ 23 h 167"/>
                <a:gd name="T6" fmla="*/ 0 w 189"/>
                <a:gd name="T7" fmla="*/ 167 h 167"/>
                <a:gd name="T8" fmla="*/ 65 w 189"/>
                <a:gd name="T9" fmla="*/ 142 h 167"/>
                <a:gd name="T10" fmla="*/ 124 w 189"/>
                <a:gd name="T11" fmla="*/ 167 h 167"/>
                <a:gd name="T12" fmla="*/ 189 w 189"/>
                <a:gd name="T13" fmla="*/ 142 h 167"/>
                <a:gd name="T14" fmla="*/ 189 w 189"/>
                <a:gd name="T15" fmla="*/ 0 h 167"/>
                <a:gd name="T16" fmla="*/ 124 w 189"/>
                <a:gd name="T17" fmla="*/ 23 h 167"/>
                <a:gd name="T18" fmla="*/ 70 w 189"/>
                <a:gd name="T19" fmla="*/ 15 h 167"/>
                <a:gd name="T20" fmla="*/ 119 w 189"/>
                <a:gd name="T21" fmla="*/ 35 h 167"/>
                <a:gd name="T22" fmla="*/ 119 w 189"/>
                <a:gd name="T23" fmla="*/ 152 h 167"/>
                <a:gd name="T24" fmla="*/ 70 w 189"/>
                <a:gd name="T25" fmla="*/ 133 h 167"/>
                <a:gd name="T26" fmla="*/ 70 w 189"/>
                <a:gd name="T27" fmla="*/ 15 h 167"/>
                <a:gd name="T28" fmla="*/ 11 w 189"/>
                <a:gd name="T29" fmla="*/ 31 h 167"/>
                <a:gd name="T30" fmla="*/ 58 w 189"/>
                <a:gd name="T31" fmla="*/ 15 h 167"/>
                <a:gd name="T32" fmla="*/ 58 w 189"/>
                <a:gd name="T33" fmla="*/ 133 h 167"/>
                <a:gd name="T34" fmla="*/ 11 w 189"/>
                <a:gd name="T35" fmla="*/ 151 h 167"/>
                <a:gd name="T36" fmla="*/ 11 w 189"/>
                <a:gd name="T37" fmla="*/ 31 h 167"/>
                <a:gd name="T38" fmla="*/ 178 w 189"/>
                <a:gd name="T39" fmla="*/ 134 h 167"/>
                <a:gd name="T40" fmla="*/ 130 w 189"/>
                <a:gd name="T41" fmla="*/ 152 h 167"/>
                <a:gd name="T42" fmla="*/ 130 w 189"/>
                <a:gd name="T43" fmla="*/ 35 h 167"/>
                <a:gd name="T44" fmla="*/ 178 w 189"/>
                <a:gd name="T45" fmla="*/ 17 h 167"/>
                <a:gd name="T46" fmla="*/ 178 w 189"/>
                <a:gd name="T47" fmla="*/ 13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167">
                  <a:moveTo>
                    <a:pt x="124" y="23"/>
                  </a:moveTo>
                  <a:lnTo>
                    <a:pt x="65" y="0"/>
                  </a:lnTo>
                  <a:lnTo>
                    <a:pt x="0" y="23"/>
                  </a:lnTo>
                  <a:lnTo>
                    <a:pt x="0" y="167"/>
                  </a:lnTo>
                  <a:lnTo>
                    <a:pt x="65" y="142"/>
                  </a:lnTo>
                  <a:lnTo>
                    <a:pt x="124" y="167"/>
                  </a:lnTo>
                  <a:lnTo>
                    <a:pt x="189" y="142"/>
                  </a:lnTo>
                  <a:lnTo>
                    <a:pt x="189" y="0"/>
                  </a:lnTo>
                  <a:lnTo>
                    <a:pt x="124" y="23"/>
                  </a:lnTo>
                  <a:close/>
                  <a:moveTo>
                    <a:pt x="70" y="15"/>
                  </a:moveTo>
                  <a:lnTo>
                    <a:pt x="119" y="35"/>
                  </a:lnTo>
                  <a:lnTo>
                    <a:pt x="119" y="152"/>
                  </a:lnTo>
                  <a:lnTo>
                    <a:pt x="70" y="133"/>
                  </a:lnTo>
                  <a:lnTo>
                    <a:pt x="70" y="15"/>
                  </a:lnTo>
                  <a:close/>
                  <a:moveTo>
                    <a:pt x="11" y="31"/>
                  </a:moveTo>
                  <a:lnTo>
                    <a:pt x="58" y="15"/>
                  </a:lnTo>
                  <a:lnTo>
                    <a:pt x="58" y="133"/>
                  </a:lnTo>
                  <a:lnTo>
                    <a:pt x="11" y="151"/>
                  </a:lnTo>
                  <a:lnTo>
                    <a:pt x="11" y="31"/>
                  </a:lnTo>
                  <a:close/>
                  <a:moveTo>
                    <a:pt x="178" y="134"/>
                  </a:moveTo>
                  <a:lnTo>
                    <a:pt x="130" y="152"/>
                  </a:lnTo>
                  <a:lnTo>
                    <a:pt x="130" y="35"/>
                  </a:lnTo>
                  <a:lnTo>
                    <a:pt x="178" y="17"/>
                  </a:lnTo>
                  <a:lnTo>
                    <a:pt x="178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Freeform 146"/>
            <p:cNvSpPr>
              <a:spLocks noEditPoints="1"/>
            </p:cNvSpPr>
            <p:nvPr/>
          </p:nvSpPr>
          <p:spPr bwMode="auto">
            <a:xfrm>
              <a:off x="9078439" y="2322975"/>
              <a:ext cx="405168" cy="409081"/>
            </a:xfrm>
            <a:custGeom>
              <a:avLst/>
              <a:gdLst>
                <a:gd name="T0" fmla="*/ 63 w 127"/>
                <a:gd name="T1" fmla="*/ 0 h 128"/>
                <a:gd name="T2" fmla="*/ 0 w 127"/>
                <a:gd name="T3" fmla="*/ 64 h 128"/>
                <a:gd name="T4" fmla="*/ 63 w 127"/>
                <a:gd name="T5" fmla="*/ 128 h 128"/>
                <a:gd name="T6" fmla="*/ 127 w 127"/>
                <a:gd name="T7" fmla="*/ 64 h 128"/>
                <a:gd name="T8" fmla="*/ 63 w 127"/>
                <a:gd name="T9" fmla="*/ 0 h 128"/>
                <a:gd name="T10" fmla="*/ 52 w 127"/>
                <a:gd name="T11" fmla="*/ 104 h 128"/>
                <a:gd name="T12" fmla="*/ 25 w 127"/>
                <a:gd name="T13" fmla="*/ 69 h 128"/>
                <a:gd name="T14" fmla="*/ 37 w 127"/>
                <a:gd name="T15" fmla="*/ 57 h 128"/>
                <a:gd name="T16" fmla="*/ 52 w 127"/>
                <a:gd name="T17" fmla="*/ 76 h 128"/>
                <a:gd name="T18" fmla="*/ 98 w 127"/>
                <a:gd name="T19" fmla="*/ 38 h 128"/>
                <a:gd name="T20" fmla="*/ 103 w 127"/>
                <a:gd name="T21" fmla="*/ 44 h 128"/>
                <a:gd name="T22" fmla="*/ 52 w 127"/>
                <a:gd name="T23" fmla="*/ 10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28">
                  <a:moveTo>
                    <a:pt x="63" y="0"/>
                  </a:moveTo>
                  <a:cubicBezTo>
                    <a:pt x="28" y="0"/>
                    <a:pt x="0" y="29"/>
                    <a:pt x="0" y="64"/>
                  </a:cubicBezTo>
                  <a:cubicBezTo>
                    <a:pt x="0" y="99"/>
                    <a:pt x="28" y="128"/>
                    <a:pt x="63" y="128"/>
                  </a:cubicBezTo>
                  <a:cubicBezTo>
                    <a:pt x="99" y="128"/>
                    <a:pt x="127" y="99"/>
                    <a:pt x="127" y="64"/>
                  </a:cubicBezTo>
                  <a:cubicBezTo>
                    <a:pt x="127" y="29"/>
                    <a:pt x="99" y="0"/>
                    <a:pt x="63" y="0"/>
                  </a:cubicBezTo>
                  <a:close/>
                  <a:moveTo>
                    <a:pt x="52" y="104"/>
                  </a:moveTo>
                  <a:cubicBezTo>
                    <a:pt x="25" y="69"/>
                    <a:pt x="25" y="69"/>
                    <a:pt x="25" y="69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44"/>
                    <a:pt x="103" y="44"/>
                    <a:pt x="103" y="44"/>
                  </a:cubicBezTo>
                  <a:lnTo>
                    <a:pt x="52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Freeform 147"/>
            <p:cNvSpPr>
              <a:spLocks noEditPoints="1"/>
            </p:cNvSpPr>
            <p:nvPr/>
          </p:nvSpPr>
          <p:spPr bwMode="auto">
            <a:xfrm>
              <a:off x="10258707" y="5188504"/>
              <a:ext cx="307301" cy="307300"/>
            </a:xfrm>
            <a:custGeom>
              <a:avLst/>
              <a:gdLst>
                <a:gd name="T0" fmla="*/ 0 w 157"/>
                <a:gd name="T1" fmla="*/ 74 h 157"/>
                <a:gd name="T2" fmla="*/ 0 w 157"/>
                <a:gd name="T3" fmla="*/ 23 h 157"/>
                <a:gd name="T4" fmla="*/ 64 w 157"/>
                <a:gd name="T5" fmla="*/ 13 h 157"/>
                <a:gd name="T6" fmla="*/ 64 w 157"/>
                <a:gd name="T7" fmla="*/ 74 h 157"/>
                <a:gd name="T8" fmla="*/ 0 w 157"/>
                <a:gd name="T9" fmla="*/ 74 h 157"/>
                <a:gd name="T10" fmla="*/ 73 w 157"/>
                <a:gd name="T11" fmla="*/ 12 h 157"/>
                <a:gd name="T12" fmla="*/ 157 w 157"/>
                <a:gd name="T13" fmla="*/ 0 h 157"/>
                <a:gd name="T14" fmla="*/ 157 w 157"/>
                <a:gd name="T15" fmla="*/ 74 h 157"/>
                <a:gd name="T16" fmla="*/ 73 w 157"/>
                <a:gd name="T17" fmla="*/ 74 h 157"/>
                <a:gd name="T18" fmla="*/ 73 w 157"/>
                <a:gd name="T19" fmla="*/ 12 h 157"/>
                <a:gd name="T20" fmla="*/ 157 w 157"/>
                <a:gd name="T21" fmla="*/ 84 h 157"/>
                <a:gd name="T22" fmla="*/ 157 w 157"/>
                <a:gd name="T23" fmla="*/ 157 h 157"/>
                <a:gd name="T24" fmla="*/ 73 w 157"/>
                <a:gd name="T25" fmla="*/ 146 h 157"/>
                <a:gd name="T26" fmla="*/ 73 w 157"/>
                <a:gd name="T27" fmla="*/ 84 h 157"/>
                <a:gd name="T28" fmla="*/ 157 w 157"/>
                <a:gd name="T29" fmla="*/ 84 h 157"/>
                <a:gd name="T30" fmla="*/ 64 w 157"/>
                <a:gd name="T31" fmla="*/ 144 h 157"/>
                <a:gd name="T32" fmla="*/ 0 w 157"/>
                <a:gd name="T33" fmla="*/ 136 h 157"/>
                <a:gd name="T34" fmla="*/ 0 w 157"/>
                <a:gd name="T35" fmla="*/ 84 h 157"/>
                <a:gd name="T36" fmla="*/ 64 w 157"/>
                <a:gd name="T37" fmla="*/ 84 h 157"/>
                <a:gd name="T38" fmla="*/ 64 w 157"/>
                <a:gd name="T39" fmla="*/ 14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157">
                  <a:moveTo>
                    <a:pt x="0" y="74"/>
                  </a:moveTo>
                  <a:lnTo>
                    <a:pt x="0" y="23"/>
                  </a:lnTo>
                  <a:lnTo>
                    <a:pt x="64" y="13"/>
                  </a:lnTo>
                  <a:lnTo>
                    <a:pt x="64" y="74"/>
                  </a:lnTo>
                  <a:lnTo>
                    <a:pt x="0" y="74"/>
                  </a:lnTo>
                  <a:close/>
                  <a:moveTo>
                    <a:pt x="73" y="12"/>
                  </a:moveTo>
                  <a:lnTo>
                    <a:pt x="157" y="0"/>
                  </a:lnTo>
                  <a:lnTo>
                    <a:pt x="157" y="74"/>
                  </a:lnTo>
                  <a:lnTo>
                    <a:pt x="73" y="74"/>
                  </a:lnTo>
                  <a:lnTo>
                    <a:pt x="73" y="12"/>
                  </a:lnTo>
                  <a:close/>
                  <a:moveTo>
                    <a:pt x="157" y="84"/>
                  </a:moveTo>
                  <a:lnTo>
                    <a:pt x="157" y="157"/>
                  </a:lnTo>
                  <a:lnTo>
                    <a:pt x="73" y="146"/>
                  </a:lnTo>
                  <a:lnTo>
                    <a:pt x="73" y="84"/>
                  </a:lnTo>
                  <a:lnTo>
                    <a:pt x="157" y="84"/>
                  </a:lnTo>
                  <a:close/>
                  <a:moveTo>
                    <a:pt x="64" y="144"/>
                  </a:moveTo>
                  <a:lnTo>
                    <a:pt x="0" y="136"/>
                  </a:lnTo>
                  <a:lnTo>
                    <a:pt x="0" y="84"/>
                  </a:lnTo>
                  <a:lnTo>
                    <a:pt x="64" y="84"/>
                  </a:lnTo>
                  <a:lnTo>
                    <a:pt x="64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Freeform 148"/>
            <p:cNvSpPr>
              <a:spLocks noEditPoints="1"/>
            </p:cNvSpPr>
            <p:nvPr/>
          </p:nvSpPr>
          <p:spPr bwMode="auto">
            <a:xfrm>
              <a:off x="9922047" y="5121955"/>
              <a:ext cx="272069" cy="272068"/>
            </a:xfrm>
            <a:custGeom>
              <a:avLst/>
              <a:gdLst>
                <a:gd name="T0" fmla="*/ 11 w 85"/>
                <a:gd name="T1" fmla="*/ 42 h 85"/>
                <a:gd name="T2" fmla="*/ 29 w 85"/>
                <a:gd name="T3" fmla="*/ 70 h 85"/>
                <a:gd name="T4" fmla="*/ 14 w 85"/>
                <a:gd name="T5" fmla="*/ 30 h 85"/>
                <a:gd name="T6" fmla="*/ 11 w 85"/>
                <a:gd name="T7" fmla="*/ 42 h 85"/>
                <a:gd name="T8" fmla="*/ 64 w 85"/>
                <a:gd name="T9" fmla="*/ 41 h 85"/>
                <a:gd name="T10" fmla="*/ 62 w 85"/>
                <a:gd name="T11" fmla="*/ 32 h 85"/>
                <a:gd name="T12" fmla="*/ 59 w 85"/>
                <a:gd name="T13" fmla="*/ 25 h 85"/>
                <a:gd name="T14" fmla="*/ 64 w 85"/>
                <a:gd name="T15" fmla="*/ 20 h 85"/>
                <a:gd name="T16" fmla="*/ 64 w 85"/>
                <a:gd name="T17" fmla="*/ 20 h 85"/>
                <a:gd name="T18" fmla="*/ 43 w 85"/>
                <a:gd name="T19" fmla="*/ 11 h 85"/>
                <a:gd name="T20" fmla="*/ 16 w 85"/>
                <a:gd name="T21" fmla="*/ 25 h 85"/>
                <a:gd name="T22" fmla="*/ 18 w 85"/>
                <a:gd name="T23" fmla="*/ 25 h 85"/>
                <a:gd name="T24" fmla="*/ 27 w 85"/>
                <a:gd name="T25" fmla="*/ 25 h 85"/>
                <a:gd name="T26" fmla="*/ 27 w 85"/>
                <a:gd name="T27" fmla="*/ 28 h 85"/>
                <a:gd name="T28" fmla="*/ 23 w 85"/>
                <a:gd name="T29" fmla="*/ 28 h 85"/>
                <a:gd name="T30" fmla="*/ 35 w 85"/>
                <a:gd name="T31" fmla="*/ 61 h 85"/>
                <a:gd name="T32" fmla="*/ 42 w 85"/>
                <a:gd name="T33" fmla="*/ 41 h 85"/>
                <a:gd name="T34" fmla="*/ 37 w 85"/>
                <a:gd name="T35" fmla="*/ 28 h 85"/>
                <a:gd name="T36" fmla="*/ 34 w 85"/>
                <a:gd name="T37" fmla="*/ 28 h 85"/>
                <a:gd name="T38" fmla="*/ 34 w 85"/>
                <a:gd name="T39" fmla="*/ 25 h 85"/>
                <a:gd name="T40" fmla="*/ 42 w 85"/>
                <a:gd name="T41" fmla="*/ 25 h 85"/>
                <a:gd name="T42" fmla="*/ 51 w 85"/>
                <a:gd name="T43" fmla="*/ 25 h 85"/>
                <a:gd name="T44" fmla="*/ 51 w 85"/>
                <a:gd name="T45" fmla="*/ 28 h 85"/>
                <a:gd name="T46" fmla="*/ 47 w 85"/>
                <a:gd name="T47" fmla="*/ 28 h 85"/>
                <a:gd name="T48" fmla="*/ 59 w 85"/>
                <a:gd name="T49" fmla="*/ 61 h 85"/>
                <a:gd name="T50" fmla="*/ 62 w 85"/>
                <a:gd name="T51" fmla="*/ 51 h 85"/>
                <a:gd name="T52" fmla="*/ 64 w 85"/>
                <a:gd name="T53" fmla="*/ 41 h 85"/>
                <a:gd name="T54" fmla="*/ 43 w 85"/>
                <a:gd name="T55" fmla="*/ 45 h 85"/>
                <a:gd name="T56" fmla="*/ 34 w 85"/>
                <a:gd name="T57" fmla="*/ 72 h 85"/>
                <a:gd name="T58" fmla="*/ 43 w 85"/>
                <a:gd name="T59" fmla="*/ 73 h 85"/>
                <a:gd name="T60" fmla="*/ 53 w 85"/>
                <a:gd name="T61" fmla="*/ 72 h 85"/>
                <a:gd name="T62" fmla="*/ 53 w 85"/>
                <a:gd name="T63" fmla="*/ 71 h 85"/>
                <a:gd name="T64" fmla="*/ 43 w 85"/>
                <a:gd name="T65" fmla="*/ 45 h 85"/>
                <a:gd name="T66" fmla="*/ 71 w 85"/>
                <a:gd name="T67" fmla="*/ 28 h 85"/>
                <a:gd name="T68" fmla="*/ 71 w 85"/>
                <a:gd name="T69" fmla="*/ 31 h 85"/>
                <a:gd name="T70" fmla="*/ 69 w 85"/>
                <a:gd name="T71" fmla="*/ 42 h 85"/>
                <a:gd name="T72" fmla="*/ 59 w 85"/>
                <a:gd name="T73" fmla="*/ 69 h 85"/>
                <a:gd name="T74" fmla="*/ 75 w 85"/>
                <a:gd name="T75" fmla="*/ 42 h 85"/>
                <a:gd name="T76" fmla="*/ 71 w 85"/>
                <a:gd name="T77" fmla="*/ 28 h 85"/>
                <a:gd name="T78" fmla="*/ 43 w 85"/>
                <a:gd name="T79" fmla="*/ 0 h 85"/>
                <a:gd name="T80" fmla="*/ 0 w 85"/>
                <a:gd name="T81" fmla="*/ 42 h 85"/>
                <a:gd name="T82" fmla="*/ 43 w 85"/>
                <a:gd name="T83" fmla="*/ 85 h 85"/>
                <a:gd name="T84" fmla="*/ 85 w 85"/>
                <a:gd name="T85" fmla="*/ 42 h 85"/>
                <a:gd name="T86" fmla="*/ 43 w 85"/>
                <a:gd name="T87" fmla="*/ 0 h 85"/>
                <a:gd name="T88" fmla="*/ 43 w 85"/>
                <a:gd name="T89" fmla="*/ 79 h 85"/>
                <a:gd name="T90" fmla="*/ 6 w 85"/>
                <a:gd name="T91" fmla="*/ 42 h 85"/>
                <a:gd name="T92" fmla="*/ 43 w 85"/>
                <a:gd name="T93" fmla="*/ 5 h 85"/>
                <a:gd name="T94" fmla="*/ 80 w 85"/>
                <a:gd name="T95" fmla="*/ 42 h 85"/>
                <a:gd name="T96" fmla="*/ 43 w 85"/>
                <a:gd name="T97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85">
                  <a:moveTo>
                    <a:pt x="11" y="42"/>
                  </a:moveTo>
                  <a:cubicBezTo>
                    <a:pt x="11" y="55"/>
                    <a:pt x="18" y="65"/>
                    <a:pt x="29" y="7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34"/>
                    <a:pt x="11" y="38"/>
                    <a:pt x="11" y="42"/>
                  </a:cubicBezTo>
                  <a:close/>
                  <a:moveTo>
                    <a:pt x="64" y="41"/>
                  </a:moveTo>
                  <a:cubicBezTo>
                    <a:pt x="64" y="37"/>
                    <a:pt x="63" y="34"/>
                    <a:pt x="62" y="32"/>
                  </a:cubicBezTo>
                  <a:cubicBezTo>
                    <a:pt x="60" y="30"/>
                    <a:pt x="59" y="28"/>
                    <a:pt x="59" y="25"/>
                  </a:cubicBezTo>
                  <a:cubicBezTo>
                    <a:pt x="59" y="22"/>
                    <a:pt x="61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9" y="15"/>
                    <a:pt x="51" y="11"/>
                    <a:pt x="43" y="11"/>
                  </a:cubicBezTo>
                  <a:cubicBezTo>
                    <a:pt x="32" y="11"/>
                    <a:pt x="22" y="17"/>
                    <a:pt x="16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22" y="25"/>
                    <a:pt x="27" y="25"/>
                    <a:pt x="27" y="25"/>
                  </a:cubicBezTo>
                  <a:cubicBezTo>
                    <a:pt x="29" y="25"/>
                    <a:pt x="29" y="27"/>
                    <a:pt x="27" y="28"/>
                  </a:cubicBezTo>
                  <a:cubicBezTo>
                    <a:pt x="27" y="28"/>
                    <a:pt x="25" y="28"/>
                    <a:pt x="23" y="28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2" y="27"/>
                    <a:pt x="32" y="25"/>
                    <a:pt x="34" y="25"/>
                  </a:cubicBezTo>
                  <a:cubicBezTo>
                    <a:pt x="34" y="25"/>
                    <a:pt x="39" y="25"/>
                    <a:pt x="42" y="25"/>
                  </a:cubicBezTo>
                  <a:cubicBezTo>
                    <a:pt x="46" y="25"/>
                    <a:pt x="51" y="25"/>
                    <a:pt x="51" y="25"/>
                  </a:cubicBezTo>
                  <a:cubicBezTo>
                    <a:pt x="52" y="25"/>
                    <a:pt x="53" y="27"/>
                    <a:pt x="51" y="28"/>
                  </a:cubicBezTo>
                  <a:cubicBezTo>
                    <a:pt x="51" y="28"/>
                    <a:pt x="49" y="28"/>
                    <a:pt x="47" y="28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47"/>
                    <a:pt x="64" y="43"/>
                    <a:pt x="64" y="41"/>
                  </a:cubicBezTo>
                  <a:close/>
                  <a:moveTo>
                    <a:pt x="43" y="45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7" y="73"/>
                    <a:pt x="40" y="73"/>
                    <a:pt x="43" y="73"/>
                  </a:cubicBezTo>
                  <a:cubicBezTo>
                    <a:pt x="47" y="73"/>
                    <a:pt x="50" y="73"/>
                    <a:pt x="53" y="72"/>
                  </a:cubicBezTo>
                  <a:cubicBezTo>
                    <a:pt x="53" y="71"/>
                    <a:pt x="53" y="71"/>
                    <a:pt x="53" y="71"/>
                  </a:cubicBezTo>
                  <a:lnTo>
                    <a:pt x="43" y="45"/>
                  </a:lnTo>
                  <a:close/>
                  <a:moveTo>
                    <a:pt x="71" y="28"/>
                  </a:moveTo>
                  <a:cubicBezTo>
                    <a:pt x="71" y="29"/>
                    <a:pt x="71" y="30"/>
                    <a:pt x="71" y="31"/>
                  </a:cubicBezTo>
                  <a:cubicBezTo>
                    <a:pt x="71" y="34"/>
                    <a:pt x="70" y="37"/>
                    <a:pt x="69" y="4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8" y="64"/>
                    <a:pt x="75" y="54"/>
                    <a:pt x="75" y="42"/>
                  </a:cubicBezTo>
                  <a:cubicBezTo>
                    <a:pt x="75" y="37"/>
                    <a:pt x="73" y="32"/>
                    <a:pt x="71" y="28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  <a:close/>
                  <a:moveTo>
                    <a:pt x="43" y="79"/>
                  </a:moveTo>
                  <a:cubicBezTo>
                    <a:pt x="22" y="79"/>
                    <a:pt x="6" y="63"/>
                    <a:pt x="6" y="42"/>
                  </a:cubicBezTo>
                  <a:cubicBezTo>
                    <a:pt x="6" y="22"/>
                    <a:pt x="22" y="5"/>
                    <a:pt x="43" y="5"/>
                  </a:cubicBezTo>
                  <a:cubicBezTo>
                    <a:pt x="63" y="5"/>
                    <a:pt x="80" y="22"/>
                    <a:pt x="80" y="42"/>
                  </a:cubicBezTo>
                  <a:cubicBezTo>
                    <a:pt x="80" y="63"/>
                    <a:pt x="63" y="79"/>
                    <a:pt x="43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Freeform 149"/>
            <p:cNvSpPr>
              <a:spLocks/>
            </p:cNvSpPr>
            <p:nvPr/>
          </p:nvSpPr>
          <p:spPr bwMode="auto">
            <a:xfrm>
              <a:off x="10258707" y="5621075"/>
              <a:ext cx="364063" cy="360148"/>
            </a:xfrm>
            <a:custGeom>
              <a:avLst/>
              <a:gdLst>
                <a:gd name="T0" fmla="*/ 110 w 114"/>
                <a:gd name="T1" fmla="*/ 90 h 113"/>
                <a:gd name="T2" fmla="*/ 60 w 114"/>
                <a:gd name="T3" fmla="*/ 47 h 113"/>
                <a:gd name="T4" fmla="*/ 64 w 114"/>
                <a:gd name="T5" fmla="*/ 32 h 113"/>
                <a:gd name="T6" fmla="*/ 32 w 114"/>
                <a:gd name="T7" fmla="*/ 0 h 113"/>
                <a:gd name="T8" fmla="*/ 23 w 114"/>
                <a:gd name="T9" fmla="*/ 1 h 113"/>
                <a:gd name="T10" fmla="*/ 41 w 114"/>
                <a:gd name="T11" fmla="*/ 20 h 113"/>
                <a:gd name="T12" fmla="*/ 41 w 114"/>
                <a:gd name="T13" fmla="*/ 30 h 113"/>
                <a:gd name="T14" fmla="*/ 30 w 114"/>
                <a:gd name="T15" fmla="*/ 41 h 113"/>
                <a:gd name="T16" fmla="*/ 20 w 114"/>
                <a:gd name="T17" fmla="*/ 41 h 113"/>
                <a:gd name="T18" fmla="*/ 1 w 114"/>
                <a:gd name="T19" fmla="*/ 23 h 113"/>
                <a:gd name="T20" fmla="*/ 0 w 114"/>
                <a:gd name="T21" fmla="*/ 32 h 113"/>
                <a:gd name="T22" fmla="*/ 32 w 114"/>
                <a:gd name="T23" fmla="*/ 63 h 113"/>
                <a:gd name="T24" fmla="*/ 47 w 114"/>
                <a:gd name="T25" fmla="*/ 60 h 113"/>
                <a:gd name="T26" fmla="*/ 90 w 114"/>
                <a:gd name="T27" fmla="*/ 110 h 113"/>
                <a:gd name="T28" fmla="*/ 100 w 114"/>
                <a:gd name="T29" fmla="*/ 111 h 113"/>
                <a:gd name="T30" fmla="*/ 111 w 114"/>
                <a:gd name="T31" fmla="*/ 100 h 113"/>
                <a:gd name="T32" fmla="*/ 110 w 114"/>
                <a:gd name="T33" fmla="*/ 9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0" y="90"/>
                  </a:moveTo>
                  <a:cubicBezTo>
                    <a:pt x="60" y="47"/>
                    <a:pt x="60" y="47"/>
                    <a:pt x="60" y="47"/>
                  </a:cubicBezTo>
                  <a:cubicBezTo>
                    <a:pt x="62" y="42"/>
                    <a:pt x="64" y="37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29" y="0"/>
                    <a:pt x="26" y="0"/>
                    <a:pt x="23" y="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4" y="27"/>
                    <a:pt x="41" y="3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44"/>
                    <a:pt x="23" y="44"/>
                    <a:pt x="20" y="4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9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37" y="63"/>
                    <a:pt x="42" y="62"/>
                    <a:pt x="47" y="6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3" y="113"/>
                    <a:pt x="97" y="113"/>
                    <a:pt x="100" y="111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14" y="97"/>
                    <a:pt x="113" y="93"/>
                    <a:pt x="110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Freeform 150"/>
            <p:cNvSpPr>
              <a:spLocks noEditPoints="1"/>
            </p:cNvSpPr>
            <p:nvPr/>
          </p:nvSpPr>
          <p:spPr bwMode="auto">
            <a:xfrm>
              <a:off x="9160647" y="5274627"/>
              <a:ext cx="358192" cy="550009"/>
            </a:xfrm>
            <a:custGeom>
              <a:avLst/>
              <a:gdLst>
                <a:gd name="T0" fmla="*/ 84 w 112"/>
                <a:gd name="T1" fmla="*/ 3 h 172"/>
                <a:gd name="T2" fmla="*/ 111 w 112"/>
                <a:gd name="T3" fmla="*/ 19 h 172"/>
                <a:gd name="T4" fmla="*/ 110 w 112"/>
                <a:gd name="T5" fmla="*/ 33 h 172"/>
                <a:gd name="T6" fmla="*/ 103 w 112"/>
                <a:gd name="T7" fmla="*/ 44 h 172"/>
                <a:gd name="T8" fmla="*/ 65 w 112"/>
                <a:gd name="T9" fmla="*/ 21 h 172"/>
                <a:gd name="T10" fmla="*/ 72 w 112"/>
                <a:gd name="T11" fmla="*/ 10 h 172"/>
                <a:gd name="T12" fmla="*/ 84 w 112"/>
                <a:gd name="T13" fmla="*/ 3 h 172"/>
                <a:gd name="T14" fmla="*/ 0 w 112"/>
                <a:gd name="T15" fmla="*/ 130 h 172"/>
                <a:gd name="T16" fmla="*/ 1 w 112"/>
                <a:gd name="T17" fmla="*/ 172 h 172"/>
                <a:gd name="T18" fmla="*/ 38 w 112"/>
                <a:gd name="T19" fmla="*/ 153 h 172"/>
                <a:gd name="T20" fmla="*/ 98 w 112"/>
                <a:gd name="T21" fmla="*/ 52 h 172"/>
                <a:gd name="T22" fmla="*/ 60 w 112"/>
                <a:gd name="T23" fmla="*/ 29 h 172"/>
                <a:gd name="T24" fmla="*/ 0 w 112"/>
                <a:gd name="T25" fmla="*/ 130 h 172"/>
                <a:gd name="T26" fmla="*/ 76 w 112"/>
                <a:gd name="T27" fmla="*/ 57 h 172"/>
                <a:gd name="T28" fmla="*/ 30 w 112"/>
                <a:gd name="T29" fmla="*/ 134 h 172"/>
                <a:gd name="T30" fmla="*/ 20 w 112"/>
                <a:gd name="T31" fmla="*/ 128 h 172"/>
                <a:gd name="T32" fmla="*/ 66 w 112"/>
                <a:gd name="T33" fmla="*/ 52 h 172"/>
                <a:gd name="T34" fmla="*/ 76 w 112"/>
                <a:gd name="T35" fmla="*/ 5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72">
                  <a:moveTo>
                    <a:pt x="84" y="3"/>
                  </a:moveTo>
                  <a:cubicBezTo>
                    <a:pt x="96" y="0"/>
                    <a:pt x="108" y="7"/>
                    <a:pt x="111" y="19"/>
                  </a:cubicBezTo>
                  <a:cubicBezTo>
                    <a:pt x="112" y="24"/>
                    <a:pt x="112" y="29"/>
                    <a:pt x="110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5" y="7"/>
                    <a:pt x="79" y="4"/>
                    <a:pt x="84" y="3"/>
                  </a:cubicBezTo>
                  <a:close/>
                  <a:moveTo>
                    <a:pt x="0" y="130"/>
                  </a:moveTo>
                  <a:cubicBezTo>
                    <a:pt x="1" y="172"/>
                    <a:pt x="1" y="172"/>
                    <a:pt x="1" y="172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60" y="29"/>
                    <a:pt x="60" y="29"/>
                    <a:pt x="60" y="29"/>
                  </a:cubicBezTo>
                  <a:lnTo>
                    <a:pt x="0" y="130"/>
                  </a:lnTo>
                  <a:close/>
                  <a:moveTo>
                    <a:pt x="76" y="57"/>
                  </a:moveTo>
                  <a:cubicBezTo>
                    <a:pt x="30" y="134"/>
                    <a:pt x="30" y="134"/>
                    <a:pt x="30" y="134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66" y="52"/>
                    <a:pt x="66" y="52"/>
                    <a:pt x="66" y="52"/>
                  </a:cubicBezTo>
                  <a:lnTo>
                    <a:pt x="76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" name="Freeform 151"/>
            <p:cNvSpPr>
              <a:spLocks noEditPoints="1"/>
            </p:cNvSpPr>
            <p:nvPr/>
          </p:nvSpPr>
          <p:spPr bwMode="auto">
            <a:xfrm>
              <a:off x="9589301" y="5294200"/>
              <a:ext cx="305343" cy="348404"/>
            </a:xfrm>
            <a:custGeom>
              <a:avLst/>
              <a:gdLst>
                <a:gd name="T0" fmla="*/ 40 w 95"/>
                <a:gd name="T1" fmla="*/ 61 h 109"/>
                <a:gd name="T2" fmla="*/ 34 w 95"/>
                <a:gd name="T3" fmla="*/ 54 h 109"/>
                <a:gd name="T4" fmla="*/ 13 w 95"/>
                <a:gd name="T5" fmla="*/ 75 h 109"/>
                <a:gd name="T6" fmla="*/ 34 w 95"/>
                <a:gd name="T7" fmla="*/ 95 h 109"/>
                <a:gd name="T8" fmla="*/ 40 w 95"/>
                <a:gd name="T9" fmla="*/ 88 h 109"/>
                <a:gd name="T10" fmla="*/ 27 w 95"/>
                <a:gd name="T11" fmla="*/ 75 h 109"/>
                <a:gd name="T12" fmla="*/ 40 w 95"/>
                <a:gd name="T13" fmla="*/ 61 h 109"/>
                <a:gd name="T14" fmla="*/ 54 w 95"/>
                <a:gd name="T15" fmla="*/ 88 h 109"/>
                <a:gd name="T16" fmla="*/ 61 w 95"/>
                <a:gd name="T17" fmla="*/ 95 h 109"/>
                <a:gd name="T18" fmla="*/ 81 w 95"/>
                <a:gd name="T19" fmla="*/ 75 h 109"/>
                <a:gd name="T20" fmla="*/ 61 w 95"/>
                <a:gd name="T21" fmla="*/ 54 h 109"/>
                <a:gd name="T22" fmla="*/ 54 w 95"/>
                <a:gd name="T23" fmla="*/ 61 h 109"/>
                <a:gd name="T24" fmla="*/ 68 w 95"/>
                <a:gd name="T25" fmla="*/ 75 h 109"/>
                <a:gd name="T26" fmla="*/ 54 w 95"/>
                <a:gd name="T27" fmla="*/ 88 h 109"/>
                <a:gd name="T28" fmla="*/ 89 w 95"/>
                <a:gd name="T29" fmla="*/ 21 h 109"/>
                <a:gd name="T30" fmla="*/ 74 w 95"/>
                <a:gd name="T31" fmla="*/ 6 h 109"/>
                <a:gd name="T32" fmla="*/ 59 w 95"/>
                <a:gd name="T33" fmla="*/ 0 h 109"/>
                <a:gd name="T34" fmla="*/ 8 w 95"/>
                <a:gd name="T35" fmla="*/ 0 h 109"/>
                <a:gd name="T36" fmla="*/ 0 w 95"/>
                <a:gd name="T37" fmla="*/ 8 h 109"/>
                <a:gd name="T38" fmla="*/ 0 w 95"/>
                <a:gd name="T39" fmla="*/ 100 h 109"/>
                <a:gd name="T40" fmla="*/ 8 w 95"/>
                <a:gd name="T41" fmla="*/ 109 h 109"/>
                <a:gd name="T42" fmla="*/ 86 w 95"/>
                <a:gd name="T43" fmla="*/ 109 h 109"/>
                <a:gd name="T44" fmla="*/ 95 w 95"/>
                <a:gd name="T45" fmla="*/ 100 h 109"/>
                <a:gd name="T46" fmla="*/ 95 w 95"/>
                <a:gd name="T47" fmla="*/ 36 h 109"/>
                <a:gd name="T48" fmla="*/ 89 w 95"/>
                <a:gd name="T49" fmla="*/ 21 h 109"/>
                <a:gd name="T50" fmla="*/ 84 w 95"/>
                <a:gd name="T51" fmla="*/ 26 h 109"/>
                <a:gd name="T52" fmla="*/ 85 w 95"/>
                <a:gd name="T53" fmla="*/ 27 h 109"/>
                <a:gd name="T54" fmla="*/ 68 w 95"/>
                <a:gd name="T55" fmla="*/ 27 h 109"/>
                <a:gd name="T56" fmla="*/ 68 w 95"/>
                <a:gd name="T57" fmla="*/ 10 h 109"/>
                <a:gd name="T58" fmla="*/ 69 w 95"/>
                <a:gd name="T59" fmla="*/ 11 h 109"/>
                <a:gd name="T60" fmla="*/ 84 w 95"/>
                <a:gd name="T61" fmla="*/ 26 h 109"/>
                <a:gd name="T62" fmla="*/ 88 w 95"/>
                <a:gd name="T63" fmla="*/ 100 h 109"/>
                <a:gd name="T64" fmla="*/ 86 w 95"/>
                <a:gd name="T65" fmla="*/ 102 h 109"/>
                <a:gd name="T66" fmla="*/ 8 w 95"/>
                <a:gd name="T67" fmla="*/ 102 h 109"/>
                <a:gd name="T68" fmla="*/ 6 w 95"/>
                <a:gd name="T69" fmla="*/ 100 h 109"/>
                <a:gd name="T70" fmla="*/ 6 w 95"/>
                <a:gd name="T71" fmla="*/ 8 h 109"/>
                <a:gd name="T72" fmla="*/ 8 w 95"/>
                <a:gd name="T73" fmla="*/ 7 h 109"/>
                <a:gd name="T74" fmla="*/ 59 w 95"/>
                <a:gd name="T75" fmla="*/ 7 h 109"/>
                <a:gd name="T76" fmla="*/ 61 w 95"/>
                <a:gd name="T77" fmla="*/ 7 h 109"/>
                <a:gd name="T78" fmla="*/ 61 w 95"/>
                <a:gd name="T79" fmla="*/ 34 h 109"/>
                <a:gd name="T80" fmla="*/ 88 w 95"/>
                <a:gd name="T81" fmla="*/ 34 h 109"/>
                <a:gd name="T82" fmla="*/ 88 w 95"/>
                <a:gd name="T83" fmla="*/ 36 h 109"/>
                <a:gd name="T84" fmla="*/ 88 w 95"/>
                <a:gd name="T85" fmla="*/ 10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9">
                  <a:moveTo>
                    <a:pt x="40" y="61"/>
                  </a:moveTo>
                  <a:cubicBezTo>
                    <a:pt x="34" y="54"/>
                    <a:pt x="34" y="54"/>
                    <a:pt x="34" y="5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27" y="75"/>
                    <a:pt x="27" y="75"/>
                    <a:pt x="27" y="75"/>
                  </a:cubicBezTo>
                  <a:lnTo>
                    <a:pt x="40" y="61"/>
                  </a:lnTo>
                  <a:close/>
                  <a:moveTo>
                    <a:pt x="54" y="88"/>
                  </a:moveTo>
                  <a:cubicBezTo>
                    <a:pt x="61" y="95"/>
                    <a:pt x="61" y="95"/>
                    <a:pt x="61" y="9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54" y="88"/>
                  </a:lnTo>
                  <a:close/>
                  <a:moveTo>
                    <a:pt x="89" y="21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70" y="3"/>
                    <a:pt x="64" y="0"/>
                    <a:pt x="5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3" y="109"/>
                    <a:pt x="8" y="109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91" y="109"/>
                    <a:pt x="95" y="105"/>
                    <a:pt x="95" y="100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5" y="31"/>
                    <a:pt x="92" y="24"/>
                    <a:pt x="89" y="21"/>
                  </a:cubicBezTo>
                  <a:close/>
                  <a:moveTo>
                    <a:pt x="84" y="26"/>
                  </a:moveTo>
                  <a:cubicBezTo>
                    <a:pt x="84" y="26"/>
                    <a:pt x="85" y="27"/>
                    <a:pt x="85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9" y="11"/>
                  </a:cubicBezTo>
                  <a:lnTo>
                    <a:pt x="84" y="26"/>
                  </a:lnTo>
                  <a:close/>
                  <a:moveTo>
                    <a:pt x="88" y="100"/>
                  </a:moveTo>
                  <a:cubicBezTo>
                    <a:pt x="88" y="101"/>
                    <a:pt x="87" y="102"/>
                    <a:pt x="86" y="102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7" y="102"/>
                    <a:pt x="6" y="101"/>
                    <a:pt x="6" y="10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1" y="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8" y="35"/>
                    <a:pt x="88" y="36"/>
                  </a:cubicBezTo>
                  <a:lnTo>
                    <a:pt x="8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Freeform 152"/>
            <p:cNvSpPr>
              <a:spLocks noEditPoints="1"/>
            </p:cNvSpPr>
            <p:nvPr/>
          </p:nvSpPr>
          <p:spPr bwMode="auto">
            <a:xfrm>
              <a:off x="9029505" y="1945211"/>
              <a:ext cx="401253" cy="297514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8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3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3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8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Freeform 153"/>
            <p:cNvSpPr>
              <a:spLocks noEditPoints="1"/>
            </p:cNvSpPr>
            <p:nvPr/>
          </p:nvSpPr>
          <p:spPr bwMode="auto">
            <a:xfrm>
              <a:off x="8534302" y="4360555"/>
              <a:ext cx="207477" cy="211391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5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6 h 66"/>
                <a:gd name="T14" fmla="*/ 10 w 65"/>
                <a:gd name="T15" fmla="*/ 66 h 66"/>
                <a:gd name="T16" fmla="*/ 6 w 65"/>
                <a:gd name="T17" fmla="*/ 63 h 66"/>
                <a:gd name="T18" fmla="*/ 24 w 65"/>
                <a:gd name="T19" fmla="*/ 45 h 66"/>
                <a:gd name="T20" fmla="*/ 26 w 65"/>
                <a:gd name="T21" fmla="*/ 46 h 66"/>
                <a:gd name="T22" fmla="*/ 32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2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5"/>
                    <a:pt x="65" y="15"/>
                    <a:pt x="65" y="15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6"/>
                    <a:pt x="55" y="46"/>
                    <a:pt x="55" y="46"/>
                  </a:cubicBezTo>
                  <a:cubicBezTo>
                    <a:pt x="37" y="46"/>
                    <a:pt x="10" y="66"/>
                    <a:pt x="10" y="6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5" y="46"/>
                    <a:pt x="26" y="46"/>
                  </a:cubicBezTo>
                  <a:cubicBezTo>
                    <a:pt x="30" y="46"/>
                    <a:pt x="32" y="43"/>
                    <a:pt x="32" y="39"/>
                  </a:cubicBezTo>
                  <a:cubicBezTo>
                    <a:pt x="32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2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Freeform 154"/>
            <p:cNvSpPr>
              <a:spLocks/>
            </p:cNvSpPr>
            <p:nvPr/>
          </p:nvSpPr>
          <p:spPr bwMode="auto">
            <a:xfrm>
              <a:off x="8890535" y="4113931"/>
              <a:ext cx="279899" cy="268153"/>
            </a:xfrm>
            <a:custGeom>
              <a:avLst/>
              <a:gdLst>
                <a:gd name="T0" fmla="*/ 55 w 88"/>
                <a:gd name="T1" fmla="*/ 59 h 84"/>
                <a:gd name="T2" fmla="*/ 53 w 88"/>
                <a:gd name="T3" fmla="*/ 53 h 84"/>
                <a:gd name="T4" fmla="*/ 61 w 88"/>
                <a:gd name="T5" fmla="*/ 38 h 84"/>
                <a:gd name="T6" fmla="*/ 63 w 88"/>
                <a:gd name="T7" fmla="*/ 26 h 84"/>
                <a:gd name="T8" fmla="*/ 44 w 88"/>
                <a:gd name="T9" fmla="*/ 0 h 84"/>
                <a:gd name="T10" fmla="*/ 25 w 88"/>
                <a:gd name="T11" fmla="*/ 26 h 84"/>
                <a:gd name="T12" fmla="*/ 28 w 88"/>
                <a:gd name="T13" fmla="*/ 38 h 84"/>
                <a:gd name="T14" fmla="*/ 36 w 88"/>
                <a:gd name="T15" fmla="*/ 53 h 84"/>
                <a:gd name="T16" fmla="*/ 33 w 88"/>
                <a:gd name="T17" fmla="*/ 59 h 84"/>
                <a:gd name="T18" fmla="*/ 0 w 88"/>
                <a:gd name="T19" fmla="*/ 84 h 84"/>
                <a:gd name="T20" fmla="*/ 44 w 88"/>
                <a:gd name="T21" fmla="*/ 84 h 84"/>
                <a:gd name="T22" fmla="*/ 88 w 88"/>
                <a:gd name="T23" fmla="*/ 84 h 84"/>
                <a:gd name="T24" fmla="*/ 55 w 88"/>
                <a:gd name="T2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4">
                  <a:moveTo>
                    <a:pt x="55" y="59"/>
                  </a:moveTo>
                  <a:cubicBezTo>
                    <a:pt x="53" y="59"/>
                    <a:pt x="53" y="53"/>
                    <a:pt x="53" y="53"/>
                  </a:cubicBezTo>
                  <a:cubicBezTo>
                    <a:pt x="53" y="53"/>
                    <a:pt x="59" y="46"/>
                    <a:pt x="61" y="38"/>
                  </a:cubicBezTo>
                  <a:cubicBezTo>
                    <a:pt x="64" y="38"/>
                    <a:pt x="67" y="29"/>
                    <a:pt x="63" y="26"/>
                  </a:cubicBezTo>
                  <a:cubicBezTo>
                    <a:pt x="63" y="22"/>
                    <a:pt x="68" y="0"/>
                    <a:pt x="44" y="0"/>
                  </a:cubicBezTo>
                  <a:cubicBezTo>
                    <a:pt x="21" y="0"/>
                    <a:pt x="25" y="22"/>
                    <a:pt x="25" y="26"/>
                  </a:cubicBezTo>
                  <a:cubicBezTo>
                    <a:pt x="22" y="29"/>
                    <a:pt x="24" y="38"/>
                    <a:pt x="28" y="38"/>
                  </a:cubicBezTo>
                  <a:cubicBezTo>
                    <a:pt x="29" y="46"/>
                    <a:pt x="36" y="53"/>
                    <a:pt x="36" y="53"/>
                  </a:cubicBezTo>
                  <a:cubicBezTo>
                    <a:pt x="36" y="53"/>
                    <a:pt x="35" y="59"/>
                    <a:pt x="33" y="59"/>
                  </a:cubicBezTo>
                  <a:cubicBezTo>
                    <a:pt x="26" y="60"/>
                    <a:pt x="0" y="72"/>
                    <a:pt x="0" y="84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2"/>
                    <a:pt x="62" y="60"/>
                    <a:pt x="5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Freeform 155"/>
            <p:cNvSpPr>
              <a:spLocks noEditPoints="1"/>
            </p:cNvSpPr>
            <p:nvPr/>
          </p:nvSpPr>
          <p:spPr bwMode="auto">
            <a:xfrm>
              <a:off x="8039097" y="4581732"/>
              <a:ext cx="262282" cy="262282"/>
            </a:xfrm>
            <a:custGeom>
              <a:avLst/>
              <a:gdLst>
                <a:gd name="T0" fmla="*/ 0 w 82"/>
                <a:gd name="T1" fmla="*/ 41 h 82"/>
                <a:gd name="T2" fmla="*/ 82 w 82"/>
                <a:gd name="T3" fmla="*/ 41 h 82"/>
                <a:gd name="T4" fmla="*/ 64 w 82"/>
                <a:gd name="T5" fmla="*/ 55 h 82"/>
                <a:gd name="T6" fmla="*/ 77 w 82"/>
                <a:gd name="T7" fmla="*/ 44 h 82"/>
                <a:gd name="T8" fmla="*/ 64 w 82"/>
                <a:gd name="T9" fmla="*/ 55 h 82"/>
                <a:gd name="T10" fmla="*/ 16 w 82"/>
                <a:gd name="T11" fmla="*/ 38 h 82"/>
                <a:gd name="T12" fmla="*/ 8 w 82"/>
                <a:gd name="T13" fmla="*/ 27 h 82"/>
                <a:gd name="T14" fmla="*/ 59 w 82"/>
                <a:gd name="T15" fmla="*/ 27 h 82"/>
                <a:gd name="T16" fmla="*/ 44 w 82"/>
                <a:gd name="T17" fmla="*/ 38 h 82"/>
                <a:gd name="T18" fmla="*/ 59 w 82"/>
                <a:gd name="T19" fmla="*/ 27 h 82"/>
                <a:gd name="T20" fmla="*/ 44 w 82"/>
                <a:gd name="T21" fmla="*/ 5 h 82"/>
                <a:gd name="T22" fmla="*/ 54 w 82"/>
                <a:gd name="T23" fmla="*/ 14 h 82"/>
                <a:gd name="T24" fmla="*/ 44 w 82"/>
                <a:gd name="T25" fmla="*/ 22 h 82"/>
                <a:gd name="T26" fmla="*/ 35 w 82"/>
                <a:gd name="T27" fmla="*/ 7 h 82"/>
                <a:gd name="T28" fmla="*/ 38 w 82"/>
                <a:gd name="T29" fmla="*/ 22 h 82"/>
                <a:gd name="T30" fmla="*/ 28 w 82"/>
                <a:gd name="T31" fmla="*/ 14 h 82"/>
                <a:gd name="T32" fmla="*/ 38 w 82"/>
                <a:gd name="T33" fmla="*/ 38 h 82"/>
                <a:gd name="T34" fmla="*/ 23 w 82"/>
                <a:gd name="T35" fmla="*/ 27 h 82"/>
                <a:gd name="T36" fmla="*/ 8 w 82"/>
                <a:gd name="T37" fmla="*/ 55 h 82"/>
                <a:gd name="T38" fmla="*/ 16 w 82"/>
                <a:gd name="T39" fmla="*/ 44 h 82"/>
                <a:gd name="T40" fmla="*/ 8 w 82"/>
                <a:gd name="T41" fmla="*/ 55 h 82"/>
                <a:gd name="T42" fmla="*/ 38 w 82"/>
                <a:gd name="T43" fmla="*/ 44 h 82"/>
                <a:gd name="T44" fmla="*/ 23 w 82"/>
                <a:gd name="T45" fmla="*/ 55 h 82"/>
                <a:gd name="T46" fmla="*/ 38 w 82"/>
                <a:gd name="T47" fmla="*/ 60 h 82"/>
                <a:gd name="T48" fmla="*/ 35 w 82"/>
                <a:gd name="T49" fmla="*/ 74 h 82"/>
                <a:gd name="T50" fmla="*/ 25 w 82"/>
                <a:gd name="T51" fmla="*/ 60 h 82"/>
                <a:gd name="T52" fmla="*/ 54 w 82"/>
                <a:gd name="T53" fmla="*/ 67 h 82"/>
                <a:gd name="T54" fmla="*/ 44 w 82"/>
                <a:gd name="T55" fmla="*/ 76 h 82"/>
                <a:gd name="T56" fmla="*/ 57 w 82"/>
                <a:gd name="T57" fmla="*/ 60 h 82"/>
                <a:gd name="T58" fmla="*/ 44 w 82"/>
                <a:gd name="T59" fmla="*/ 55 h 82"/>
                <a:gd name="T60" fmla="*/ 60 w 82"/>
                <a:gd name="T61" fmla="*/ 44 h 82"/>
                <a:gd name="T62" fmla="*/ 44 w 82"/>
                <a:gd name="T63" fmla="*/ 55 h 82"/>
                <a:gd name="T64" fmla="*/ 64 w 82"/>
                <a:gd name="T65" fmla="*/ 27 h 82"/>
                <a:gd name="T66" fmla="*/ 77 w 82"/>
                <a:gd name="T67" fmla="*/ 38 h 82"/>
                <a:gd name="T68" fmla="*/ 71 w 82"/>
                <a:gd name="T69" fmla="*/ 22 h 82"/>
                <a:gd name="T70" fmla="*/ 57 w 82"/>
                <a:gd name="T71" fmla="*/ 9 h 82"/>
                <a:gd name="T72" fmla="*/ 71 w 82"/>
                <a:gd name="T73" fmla="*/ 22 h 82"/>
                <a:gd name="T74" fmla="*/ 26 w 82"/>
                <a:gd name="T75" fmla="*/ 9 h 82"/>
                <a:gd name="T76" fmla="*/ 11 w 82"/>
                <a:gd name="T77" fmla="*/ 22 h 82"/>
                <a:gd name="T78" fmla="*/ 11 w 82"/>
                <a:gd name="T79" fmla="*/ 60 h 82"/>
                <a:gd name="T80" fmla="*/ 26 w 82"/>
                <a:gd name="T81" fmla="*/ 73 h 82"/>
                <a:gd name="T82" fmla="*/ 11 w 82"/>
                <a:gd name="T83" fmla="*/ 60 h 82"/>
                <a:gd name="T84" fmla="*/ 57 w 82"/>
                <a:gd name="T85" fmla="*/ 73 h 82"/>
                <a:gd name="T86" fmla="*/ 71 w 82"/>
                <a:gd name="T87" fmla="*/ 6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82"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  <a:moveTo>
                    <a:pt x="64" y="55"/>
                  </a:moveTo>
                  <a:cubicBezTo>
                    <a:pt x="65" y="51"/>
                    <a:pt x="66" y="47"/>
                    <a:pt x="66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6" y="47"/>
                    <a:pt x="76" y="51"/>
                    <a:pt x="74" y="55"/>
                  </a:cubicBezTo>
                  <a:lnTo>
                    <a:pt x="64" y="55"/>
                  </a:lnTo>
                  <a:close/>
                  <a:moveTo>
                    <a:pt x="18" y="27"/>
                  </a:moveTo>
                  <a:cubicBezTo>
                    <a:pt x="17" y="31"/>
                    <a:pt x="17" y="34"/>
                    <a:pt x="1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4"/>
                    <a:pt x="7" y="31"/>
                    <a:pt x="8" y="27"/>
                  </a:cubicBezTo>
                  <a:lnTo>
                    <a:pt x="18" y="27"/>
                  </a:lnTo>
                  <a:close/>
                  <a:moveTo>
                    <a:pt x="59" y="27"/>
                  </a:moveTo>
                  <a:cubicBezTo>
                    <a:pt x="60" y="31"/>
                    <a:pt x="60" y="34"/>
                    <a:pt x="60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27"/>
                    <a:pt x="44" y="27"/>
                    <a:pt x="44" y="27"/>
                  </a:cubicBezTo>
                  <a:lnTo>
                    <a:pt x="59" y="27"/>
                  </a:lnTo>
                  <a:close/>
                  <a:moveTo>
                    <a:pt x="44" y="22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5" y="6"/>
                    <a:pt x="46" y="6"/>
                    <a:pt x="48" y="7"/>
                  </a:cubicBezTo>
                  <a:cubicBezTo>
                    <a:pt x="50" y="9"/>
                    <a:pt x="52" y="11"/>
                    <a:pt x="54" y="14"/>
                  </a:cubicBezTo>
                  <a:cubicBezTo>
                    <a:pt x="55" y="17"/>
                    <a:pt x="56" y="19"/>
                    <a:pt x="57" y="22"/>
                  </a:cubicBezTo>
                  <a:cubicBezTo>
                    <a:pt x="44" y="22"/>
                    <a:pt x="44" y="22"/>
                    <a:pt x="44" y="22"/>
                  </a:cubicBezTo>
                  <a:close/>
                  <a:moveTo>
                    <a:pt x="28" y="14"/>
                  </a:moveTo>
                  <a:cubicBezTo>
                    <a:pt x="30" y="11"/>
                    <a:pt x="32" y="9"/>
                    <a:pt x="35" y="7"/>
                  </a:cubicBezTo>
                  <a:cubicBezTo>
                    <a:pt x="36" y="6"/>
                    <a:pt x="37" y="6"/>
                    <a:pt x="38" y="5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19"/>
                    <a:pt x="27" y="17"/>
                    <a:pt x="28" y="14"/>
                  </a:cubicBezTo>
                  <a:close/>
                  <a:moveTo>
                    <a:pt x="38" y="27"/>
                  </a:moveTo>
                  <a:cubicBezTo>
                    <a:pt x="38" y="38"/>
                    <a:pt x="38" y="38"/>
                    <a:pt x="38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4"/>
                    <a:pt x="23" y="31"/>
                    <a:pt x="23" y="27"/>
                  </a:cubicBezTo>
                  <a:lnTo>
                    <a:pt x="38" y="27"/>
                  </a:lnTo>
                  <a:close/>
                  <a:moveTo>
                    <a:pt x="8" y="55"/>
                  </a:moveTo>
                  <a:cubicBezTo>
                    <a:pt x="7" y="51"/>
                    <a:pt x="6" y="47"/>
                    <a:pt x="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7"/>
                    <a:pt x="17" y="51"/>
                    <a:pt x="18" y="55"/>
                  </a:cubicBezTo>
                  <a:lnTo>
                    <a:pt x="8" y="55"/>
                  </a:lnTo>
                  <a:close/>
                  <a:moveTo>
                    <a:pt x="22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1"/>
                    <a:pt x="22" y="47"/>
                    <a:pt x="22" y="44"/>
                  </a:cubicBezTo>
                  <a:close/>
                  <a:moveTo>
                    <a:pt x="38" y="60"/>
                  </a:move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6" y="75"/>
                    <a:pt x="35" y="74"/>
                  </a:cubicBezTo>
                  <a:cubicBezTo>
                    <a:pt x="32" y="73"/>
                    <a:pt x="30" y="70"/>
                    <a:pt x="28" y="67"/>
                  </a:cubicBezTo>
                  <a:cubicBezTo>
                    <a:pt x="27" y="65"/>
                    <a:pt x="26" y="63"/>
                    <a:pt x="25" y="60"/>
                  </a:cubicBezTo>
                  <a:cubicBezTo>
                    <a:pt x="38" y="60"/>
                    <a:pt x="38" y="60"/>
                    <a:pt x="38" y="60"/>
                  </a:cubicBezTo>
                  <a:close/>
                  <a:moveTo>
                    <a:pt x="54" y="67"/>
                  </a:moveTo>
                  <a:cubicBezTo>
                    <a:pt x="52" y="70"/>
                    <a:pt x="50" y="73"/>
                    <a:pt x="48" y="74"/>
                  </a:cubicBezTo>
                  <a:cubicBezTo>
                    <a:pt x="46" y="75"/>
                    <a:pt x="45" y="76"/>
                    <a:pt x="44" y="7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6" y="63"/>
                    <a:pt x="55" y="65"/>
                    <a:pt x="54" y="67"/>
                  </a:cubicBezTo>
                  <a:close/>
                  <a:moveTo>
                    <a:pt x="44" y="5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7"/>
                    <a:pt x="60" y="51"/>
                    <a:pt x="59" y="55"/>
                  </a:cubicBezTo>
                  <a:lnTo>
                    <a:pt x="44" y="55"/>
                  </a:lnTo>
                  <a:close/>
                  <a:moveTo>
                    <a:pt x="66" y="38"/>
                  </a:moveTo>
                  <a:cubicBezTo>
                    <a:pt x="66" y="34"/>
                    <a:pt x="65" y="31"/>
                    <a:pt x="64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6" y="31"/>
                    <a:pt x="76" y="34"/>
                    <a:pt x="77" y="38"/>
                  </a:cubicBezTo>
                  <a:lnTo>
                    <a:pt x="66" y="38"/>
                  </a:lnTo>
                  <a:close/>
                  <a:moveTo>
                    <a:pt x="71" y="22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1" y="17"/>
                    <a:pt x="59" y="12"/>
                    <a:pt x="57" y="9"/>
                  </a:cubicBezTo>
                  <a:cubicBezTo>
                    <a:pt x="60" y="10"/>
                    <a:pt x="63" y="13"/>
                    <a:pt x="66" y="16"/>
                  </a:cubicBezTo>
                  <a:cubicBezTo>
                    <a:pt x="68" y="17"/>
                    <a:pt x="70" y="19"/>
                    <a:pt x="71" y="22"/>
                  </a:cubicBezTo>
                  <a:close/>
                  <a:moveTo>
                    <a:pt x="16" y="16"/>
                  </a:moveTo>
                  <a:cubicBezTo>
                    <a:pt x="19" y="13"/>
                    <a:pt x="22" y="10"/>
                    <a:pt x="26" y="9"/>
                  </a:cubicBezTo>
                  <a:cubicBezTo>
                    <a:pt x="23" y="12"/>
                    <a:pt x="21" y="17"/>
                    <a:pt x="1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19"/>
                    <a:pt x="14" y="17"/>
                    <a:pt x="16" y="16"/>
                  </a:cubicBezTo>
                  <a:close/>
                  <a:moveTo>
                    <a:pt x="11" y="60"/>
                  </a:moveTo>
                  <a:cubicBezTo>
                    <a:pt x="19" y="60"/>
                    <a:pt x="19" y="60"/>
                    <a:pt x="19" y="60"/>
                  </a:cubicBezTo>
                  <a:cubicBezTo>
                    <a:pt x="21" y="65"/>
                    <a:pt x="23" y="69"/>
                    <a:pt x="26" y="73"/>
                  </a:cubicBezTo>
                  <a:cubicBezTo>
                    <a:pt x="22" y="71"/>
                    <a:pt x="19" y="69"/>
                    <a:pt x="16" y="66"/>
                  </a:cubicBezTo>
                  <a:cubicBezTo>
                    <a:pt x="14" y="64"/>
                    <a:pt x="12" y="62"/>
                    <a:pt x="11" y="60"/>
                  </a:cubicBezTo>
                  <a:close/>
                  <a:moveTo>
                    <a:pt x="66" y="66"/>
                  </a:moveTo>
                  <a:cubicBezTo>
                    <a:pt x="63" y="69"/>
                    <a:pt x="60" y="71"/>
                    <a:pt x="57" y="73"/>
                  </a:cubicBezTo>
                  <a:cubicBezTo>
                    <a:pt x="59" y="69"/>
                    <a:pt x="61" y="65"/>
                    <a:pt x="63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2"/>
                    <a:pt x="68" y="64"/>
                    <a:pt x="66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" name="Freeform 156"/>
            <p:cNvSpPr>
              <a:spLocks noEditPoints="1"/>
            </p:cNvSpPr>
            <p:nvPr/>
          </p:nvSpPr>
          <p:spPr bwMode="auto">
            <a:xfrm>
              <a:off x="8820072" y="2931705"/>
              <a:ext cx="219221" cy="232921"/>
            </a:xfrm>
            <a:custGeom>
              <a:avLst/>
              <a:gdLst>
                <a:gd name="T0" fmla="*/ 62 w 69"/>
                <a:gd name="T1" fmla="*/ 0 h 73"/>
                <a:gd name="T2" fmla="*/ 7 w 69"/>
                <a:gd name="T3" fmla="*/ 0 h 73"/>
                <a:gd name="T4" fmla="*/ 0 w 69"/>
                <a:gd name="T5" fmla="*/ 7 h 73"/>
                <a:gd name="T6" fmla="*/ 0 w 69"/>
                <a:gd name="T7" fmla="*/ 66 h 73"/>
                <a:gd name="T8" fmla="*/ 7 w 69"/>
                <a:gd name="T9" fmla="*/ 73 h 73"/>
                <a:gd name="T10" fmla="*/ 62 w 69"/>
                <a:gd name="T11" fmla="*/ 73 h 73"/>
                <a:gd name="T12" fmla="*/ 69 w 69"/>
                <a:gd name="T13" fmla="*/ 66 h 73"/>
                <a:gd name="T14" fmla="*/ 69 w 69"/>
                <a:gd name="T15" fmla="*/ 7 h 73"/>
                <a:gd name="T16" fmla="*/ 62 w 69"/>
                <a:gd name="T17" fmla="*/ 0 h 73"/>
                <a:gd name="T18" fmla="*/ 60 w 69"/>
                <a:gd name="T19" fmla="*/ 64 h 73"/>
                <a:gd name="T20" fmla="*/ 10 w 69"/>
                <a:gd name="T21" fmla="*/ 64 h 73"/>
                <a:gd name="T22" fmla="*/ 10 w 69"/>
                <a:gd name="T23" fmla="*/ 9 h 73"/>
                <a:gd name="T24" fmla="*/ 60 w 69"/>
                <a:gd name="T25" fmla="*/ 9 h 73"/>
                <a:gd name="T26" fmla="*/ 60 w 69"/>
                <a:gd name="T27" fmla="*/ 64 h 73"/>
                <a:gd name="T28" fmla="*/ 19 w 69"/>
                <a:gd name="T29" fmla="*/ 32 h 73"/>
                <a:gd name="T30" fmla="*/ 51 w 69"/>
                <a:gd name="T31" fmla="*/ 32 h 73"/>
                <a:gd name="T32" fmla="*/ 51 w 69"/>
                <a:gd name="T33" fmla="*/ 37 h 73"/>
                <a:gd name="T34" fmla="*/ 19 w 69"/>
                <a:gd name="T35" fmla="*/ 37 h 73"/>
                <a:gd name="T36" fmla="*/ 19 w 69"/>
                <a:gd name="T37" fmla="*/ 32 h 73"/>
                <a:gd name="T38" fmla="*/ 19 w 69"/>
                <a:gd name="T39" fmla="*/ 41 h 73"/>
                <a:gd name="T40" fmla="*/ 51 w 69"/>
                <a:gd name="T41" fmla="*/ 41 h 73"/>
                <a:gd name="T42" fmla="*/ 51 w 69"/>
                <a:gd name="T43" fmla="*/ 46 h 73"/>
                <a:gd name="T44" fmla="*/ 19 w 69"/>
                <a:gd name="T45" fmla="*/ 46 h 73"/>
                <a:gd name="T46" fmla="*/ 19 w 69"/>
                <a:gd name="T47" fmla="*/ 41 h 73"/>
                <a:gd name="T48" fmla="*/ 19 w 69"/>
                <a:gd name="T49" fmla="*/ 50 h 73"/>
                <a:gd name="T50" fmla="*/ 51 w 69"/>
                <a:gd name="T51" fmla="*/ 50 h 73"/>
                <a:gd name="T52" fmla="*/ 51 w 69"/>
                <a:gd name="T53" fmla="*/ 55 h 73"/>
                <a:gd name="T54" fmla="*/ 19 w 69"/>
                <a:gd name="T55" fmla="*/ 55 h 73"/>
                <a:gd name="T56" fmla="*/ 19 w 69"/>
                <a:gd name="T57" fmla="*/ 50 h 73"/>
                <a:gd name="T58" fmla="*/ 19 w 69"/>
                <a:gd name="T59" fmla="*/ 23 h 73"/>
                <a:gd name="T60" fmla="*/ 51 w 69"/>
                <a:gd name="T61" fmla="*/ 23 h 73"/>
                <a:gd name="T62" fmla="*/ 51 w 69"/>
                <a:gd name="T63" fmla="*/ 27 h 73"/>
                <a:gd name="T64" fmla="*/ 19 w 69"/>
                <a:gd name="T65" fmla="*/ 27 h 73"/>
                <a:gd name="T66" fmla="*/ 19 w 69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73">
                  <a:moveTo>
                    <a:pt x="6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3"/>
                    <a:pt x="7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6" y="73"/>
                    <a:pt x="69" y="70"/>
                    <a:pt x="69" y="6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3"/>
                    <a:pt x="66" y="0"/>
                    <a:pt x="62" y="0"/>
                  </a:cubicBezTo>
                  <a:close/>
                  <a:moveTo>
                    <a:pt x="60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60" y="9"/>
                    <a:pt x="60" y="9"/>
                    <a:pt x="60" y="9"/>
                  </a:cubicBezTo>
                  <a:lnTo>
                    <a:pt x="60" y="64"/>
                  </a:lnTo>
                  <a:close/>
                  <a:moveTo>
                    <a:pt x="19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19" y="37"/>
                    <a:pt x="19" y="37"/>
                    <a:pt x="19" y="37"/>
                  </a:cubicBezTo>
                  <a:lnTo>
                    <a:pt x="19" y="32"/>
                  </a:lnTo>
                  <a:close/>
                  <a:moveTo>
                    <a:pt x="19" y="41"/>
                  </a:moveTo>
                  <a:cubicBezTo>
                    <a:pt x="51" y="41"/>
                    <a:pt x="51" y="41"/>
                    <a:pt x="51" y="41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9" y="41"/>
                  </a:lnTo>
                  <a:close/>
                  <a:moveTo>
                    <a:pt x="19" y="5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19" y="55"/>
                    <a:pt x="19" y="55"/>
                    <a:pt x="19" y="55"/>
                  </a:cubicBezTo>
                  <a:lnTo>
                    <a:pt x="19" y="50"/>
                  </a:lnTo>
                  <a:close/>
                  <a:moveTo>
                    <a:pt x="19" y="23"/>
                  </a:moveTo>
                  <a:cubicBezTo>
                    <a:pt x="51" y="23"/>
                    <a:pt x="51" y="23"/>
                    <a:pt x="51" y="2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1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Freeform 157"/>
            <p:cNvSpPr>
              <a:spLocks noEditPoints="1"/>
            </p:cNvSpPr>
            <p:nvPr/>
          </p:nvSpPr>
          <p:spPr bwMode="auto">
            <a:xfrm>
              <a:off x="8998188" y="1536129"/>
              <a:ext cx="242709" cy="281855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7 w 76"/>
                <a:gd name="T5" fmla="*/ 65 h 88"/>
                <a:gd name="T6" fmla="*/ 49 w 76"/>
                <a:gd name="T7" fmla="*/ 27 h 88"/>
                <a:gd name="T8" fmla="*/ 33 w 76"/>
                <a:gd name="T9" fmla="*/ 74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1" y="23"/>
                    <a:pt x="30" y="12"/>
                    <a:pt x="14" y="28"/>
                  </a:cubicBezTo>
                  <a:cubicBezTo>
                    <a:pt x="0" y="42"/>
                    <a:pt x="5" y="59"/>
                    <a:pt x="17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3" y="74"/>
                  </a:cubicBezTo>
                  <a:cubicBezTo>
                    <a:pt x="45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8"/>
                    <a:pt x="5" y="83"/>
                    <a:pt x="10" y="83"/>
                  </a:cubicBezTo>
                  <a:cubicBezTo>
                    <a:pt x="15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Freeform 158"/>
            <p:cNvSpPr>
              <a:spLocks noEditPoints="1"/>
            </p:cNvSpPr>
            <p:nvPr/>
          </p:nvSpPr>
          <p:spPr bwMode="auto">
            <a:xfrm>
              <a:off x="8685015" y="3366232"/>
              <a:ext cx="246623" cy="246623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9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2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2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Freeform 159"/>
            <p:cNvSpPr>
              <a:spLocks noEditPoints="1"/>
            </p:cNvSpPr>
            <p:nvPr/>
          </p:nvSpPr>
          <p:spPr bwMode="auto">
            <a:xfrm>
              <a:off x="8260276" y="4031724"/>
              <a:ext cx="229008" cy="197690"/>
            </a:xfrm>
            <a:custGeom>
              <a:avLst/>
              <a:gdLst>
                <a:gd name="T0" fmla="*/ 18 w 72"/>
                <a:gd name="T1" fmla="*/ 0 h 62"/>
                <a:gd name="T2" fmla="*/ 54 w 72"/>
                <a:gd name="T3" fmla="*/ 0 h 62"/>
                <a:gd name="T4" fmla="*/ 54 w 72"/>
                <a:gd name="T5" fmla="*/ 9 h 62"/>
                <a:gd name="T6" fmla="*/ 18 w 72"/>
                <a:gd name="T7" fmla="*/ 9 h 62"/>
                <a:gd name="T8" fmla="*/ 18 w 72"/>
                <a:gd name="T9" fmla="*/ 0 h 62"/>
                <a:gd name="T10" fmla="*/ 67 w 72"/>
                <a:gd name="T11" fmla="*/ 13 h 62"/>
                <a:gd name="T12" fmla="*/ 4 w 72"/>
                <a:gd name="T13" fmla="*/ 13 h 62"/>
                <a:gd name="T14" fmla="*/ 0 w 72"/>
                <a:gd name="T15" fmla="*/ 18 h 62"/>
                <a:gd name="T16" fmla="*/ 0 w 72"/>
                <a:gd name="T17" fmla="*/ 40 h 62"/>
                <a:gd name="T18" fmla="*/ 4 w 72"/>
                <a:gd name="T19" fmla="*/ 44 h 62"/>
                <a:gd name="T20" fmla="*/ 18 w 72"/>
                <a:gd name="T21" fmla="*/ 44 h 62"/>
                <a:gd name="T22" fmla="*/ 18 w 72"/>
                <a:gd name="T23" fmla="*/ 62 h 62"/>
                <a:gd name="T24" fmla="*/ 54 w 72"/>
                <a:gd name="T25" fmla="*/ 62 h 62"/>
                <a:gd name="T26" fmla="*/ 54 w 72"/>
                <a:gd name="T27" fmla="*/ 44 h 62"/>
                <a:gd name="T28" fmla="*/ 67 w 72"/>
                <a:gd name="T29" fmla="*/ 44 h 62"/>
                <a:gd name="T30" fmla="*/ 72 w 72"/>
                <a:gd name="T31" fmla="*/ 40 h 62"/>
                <a:gd name="T32" fmla="*/ 72 w 72"/>
                <a:gd name="T33" fmla="*/ 18 h 62"/>
                <a:gd name="T34" fmla="*/ 67 w 72"/>
                <a:gd name="T35" fmla="*/ 13 h 62"/>
                <a:gd name="T36" fmla="*/ 49 w 72"/>
                <a:gd name="T37" fmla="*/ 58 h 62"/>
                <a:gd name="T38" fmla="*/ 22 w 72"/>
                <a:gd name="T39" fmla="*/ 58 h 62"/>
                <a:gd name="T40" fmla="*/ 22 w 72"/>
                <a:gd name="T41" fmla="*/ 35 h 62"/>
                <a:gd name="T42" fmla="*/ 49 w 72"/>
                <a:gd name="T43" fmla="*/ 35 h 62"/>
                <a:gd name="T44" fmla="*/ 49 w 72"/>
                <a:gd name="T45" fmla="*/ 58 h 62"/>
                <a:gd name="T46" fmla="*/ 68 w 72"/>
                <a:gd name="T47" fmla="*/ 20 h 62"/>
                <a:gd name="T48" fmla="*/ 65 w 72"/>
                <a:gd name="T49" fmla="*/ 23 h 62"/>
                <a:gd name="T50" fmla="*/ 62 w 72"/>
                <a:gd name="T51" fmla="*/ 20 h 62"/>
                <a:gd name="T52" fmla="*/ 65 w 72"/>
                <a:gd name="T53" fmla="*/ 17 h 62"/>
                <a:gd name="T54" fmla="*/ 68 w 72"/>
                <a:gd name="T55" fmla="*/ 2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62">
                  <a:moveTo>
                    <a:pt x="18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0"/>
                  </a:lnTo>
                  <a:close/>
                  <a:moveTo>
                    <a:pt x="67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2" y="13"/>
                    <a:pt x="0" y="15"/>
                    <a:pt x="0" y="1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70" y="44"/>
                    <a:pt x="72" y="42"/>
                    <a:pt x="72" y="4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5"/>
                    <a:pt x="70" y="13"/>
                    <a:pt x="67" y="13"/>
                  </a:cubicBezTo>
                  <a:close/>
                  <a:moveTo>
                    <a:pt x="49" y="58"/>
                  </a:moveTo>
                  <a:cubicBezTo>
                    <a:pt x="22" y="58"/>
                    <a:pt x="22" y="58"/>
                    <a:pt x="22" y="58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49" y="35"/>
                    <a:pt x="49" y="35"/>
                    <a:pt x="49" y="35"/>
                  </a:cubicBezTo>
                  <a:lnTo>
                    <a:pt x="49" y="58"/>
                  </a:lnTo>
                  <a:close/>
                  <a:moveTo>
                    <a:pt x="68" y="20"/>
                  </a:moveTo>
                  <a:cubicBezTo>
                    <a:pt x="68" y="22"/>
                    <a:pt x="67" y="23"/>
                    <a:pt x="65" y="23"/>
                  </a:cubicBezTo>
                  <a:cubicBezTo>
                    <a:pt x="63" y="23"/>
                    <a:pt x="62" y="22"/>
                    <a:pt x="62" y="20"/>
                  </a:cubicBezTo>
                  <a:cubicBezTo>
                    <a:pt x="62" y="18"/>
                    <a:pt x="63" y="17"/>
                    <a:pt x="65" y="17"/>
                  </a:cubicBezTo>
                  <a:cubicBezTo>
                    <a:pt x="67" y="17"/>
                    <a:pt x="68" y="18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Freeform 160"/>
            <p:cNvSpPr>
              <a:spLocks noEditPoints="1"/>
            </p:cNvSpPr>
            <p:nvPr/>
          </p:nvSpPr>
          <p:spPr bwMode="auto">
            <a:xfrm>
              <a:off x="8610637" y="3841862"/>
              <a:ext cx="230965" cy="230965"/>
            </a:xfrm>
            <a:custGeom>
              <a:avLst/>
              <a:gdLst>
                <a:gd name="T0" fmla="*/ 13 w 72"/>
                <a:gd name="T1" fmla="*/ 36 h 72"/>
                <a:gd name="T2" fmla="*/ 13 w 72"/>
                <a:gd name="T3" fmla="*/ 33 h 72"/>
                <a:gd name="T4" fmla="*/ 1 w 72"/>
                <a:gd name="T5" fmla="*/ 29 h 72"/>
                <a:gd name="T6" fmla="*/ 0 w 72"/>
                <a:gd name="T7" fmla="*/ 36 h 72"/>
                <a:gd name="T8" fmla="*/ 11 w 72"/>
                <a:gd name="T9" fmla="*/ 62 h 72"/>
                <a:gd name="T10" fmla="*/ 19 w 72"/>
                <a:gd name="T11" fmla="*/ 51 h 72"/>
                <a:gd name="T12" fmla="*/ 13 w 72"/>
                <a:gd name="T13" fmla="*/ 36 h 72"/>
                <a:gd name="T14" fmla="*/ 58 w 72"/>
                <a:gd name="T15" fmla="*/ 36 h 72"/>
                <a:gd name="T16" fmla="*/ 52 w 72"/>
                <a:gd name="T17" fmla="*/ 51 h 72"/>
                <a:gd name="T18" fmla="*/ 60 w 72"/>
                <a:gd name="T19" fmla="*/ 62 h 72"/>
                <a:gd name="T20" fmla="*/ 72 w 72"/>
                <a:gd name="T21" fmla="*/ 36 h 72"/>
                <a:gd name="T22" fmla="*/ 71 w 72"/>
                <a:gd name="T23" fmla="*/ 29 h 72"/>
                <a:gd name="T24" fmla="*/ 58 w 72"/>
                <a:gd name="T25" fmla="*/ 33 h 72"/>
                <a:gd name="T26" fmla="*/ 58 w 72"/>
                <a:gd name="T27" fmla="*/ 36 h 72"/>
                <a:gd name="T28" fmla="*/ 40 w 72"/>
                <a:gd name="T29" fmla="*/ 14 h 72"/>
                <a:gd name="T30" fmla="*/ 55 w 72"/>
                <a:gd name="T31" fmla="*/ 25 h 72"/>
                <a:gd name="T32" fmla="*/ 68 w 72"/>
                <a:gd name="T33" fmla="*/ 21 h 72"/>
                <a:gd name="T34" fmla="*/ 40 w 72"/>
                <a:gd name="T35" fmla="*/ 0 h 72"/>
                <a:gd name="T36" fmla="*/ 40 w 72"/>
                <a:gd name="T37" fmla="*/ 14 h 72"/>
                <a:gd name="T38" fmla="*/ 16 w 72"/>
                <a:gd name="T39" fmla="*/ 25 h 72"/>
                <a:gd name="T40" fmla="*/ 31 w 72"/>
                <a:gd name="T41" fmla="*/ 14 h 72"/>
                <a:gd name="T42" fmla="*/ 31 w 72"/>
                <a:gd name="T43" fmla="*/ 0 h 72"/>
                <a:gd name="T44" fmla="*/ 3 w 72"/>
                <a:gd name="T45" fmla="*/ 21 h 72"/>
                <a:gd name="T46" fmla="*/ 16 w 72"/>
                <a:gd name="T47" fmla="*/ 25 h 72"/>
                <a:gd name="T48" fmla="*/ 45 w 72"/>
                <a:gd name="T49" fmla="*/ 56 h 72"/>
                <a:gd name="T50" fmla="*/ 36 w 72"/>
                <a:gd name="T51" fmla="*/ 58 h 72"/>
                <a:gd name="T52" fmla="*/ 26 w 72"/>
                <a:gd name="T53" fmla="*/ 56 h 72"/>
                <a:gd name="T54" fmla="*/ 18 w 72"/>
                <a:gd name="T55" fmla="*/ 67 h 72"/>
                <a:gd name="T56" fmla="*/ 36 w 72"/>
                <a:gd name="T57" fmla="*/ 72 h 72"/>
                <a:gd name="T58" fmla="*/ 53 w 72"/>
                <a:gd name="T59" fmla="*/ 67 h 72"/>
                <a:gd name="T60" fmla="*/ 45 w 72"/>
                <a:gd name="T61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2">
                  <a:moveTo>
                    <a:pt x="13" y="36"/>
                  </a:moveTo>
                  <a:cubicBezTo>
                    <a:pt x="13" y="35"/>
                    <a:pt x="13" y="34"/>
                    <a:pt x="13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ubicBezTo>
                    <a:pt x="0" y="46"/>
                    <a:pt x="4" y="56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3" y="42"/>
                    <a:pt x="13" y="36"/>
                  </a:cubicBezTo>
                  <a:close/>
                  <a:moveTo>
                    <a:pt x="58" y="36"/>
                  </a:moveTo>
                  <a:cubicBezTo>
                    <a:pt x="58" y="42"/>
                    <a:pt x="56" y="47"/>
                    <a:pt x="52" y="51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7" y="56"/>
                    <a:pt x="72" y="46"/>
                    <a:pt x="72" y="36"/>
                  </a:cubicBezTo>
                  <a:cubicBezTo>
                    <a:pt x="72" y="34"/>
                    <a:pt x="71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6"/>
                  </a:cubicBezTo>
                  <a:close/>
                  <a:moveTo>
                    <a:pt x="40" y="14"/>
                  </a:moveTo>
                  <a:cubicBezTo>
                    <a:pt x="47" y="15"/>
                    <a:pt x="52" y="19"/>
                    <a:pt x="55" y="25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3" y="10"/>
                    <a:pt x="53" y="2"/>
                    <a:pt x="40" y="0"/>
                  </a:cubicBezTo>
                  <a:lnTo>
                    <a:pt x="40" y="14"/>
                  </a:lnTo>
                  <a:close/>
                  <a:moveTo>
                    <a:pt x="16" y="25"/>
                  </a:moveTo>
                  <a:cubicBezTo>
                    <a:pt x="19" y="19"/>
                    <a:pt x="25" y="15"/>
                    <a:pt x="31" y="1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2"/>
                    <a:pt x="8" y="10"/>
                    <a:pt x="3" y="21"/>
                  </a:cubicBezTo>
                  <a:lnTo>
                    <a:pt x="16" y="25"/>
                  </a:lnTo>
                  <a:close/>
                  <a:moveTo>
                    <a:pt x="45" y="56"/>
                  </a:moveTo>
                  <a:cubicBezTo>
                    <a:pt x="42" y="58"/>
                    <a:pt x="39" y="58"/>
                    <a:pt x="36" y="58"/>
                  </a:cubicBezTo>
                  <a:cubicBezTo>
                    <a:pt x="32" y="58"/>
                    <a:pt x="29" y="58"/>
                    <a:pt x="26" y="5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4" y="70"/>
                    <a:pt x="30" y="72"/>
                    <a:pt x="36" y="72"/>
                  </a:cubicBezTo>
                  <a:cubicBezTo>
                    <a:pt x="42" y="72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Freeform 161"/>
            <p:cNvSpPr>
              <a:spLocks noEditPoints="1"/>
            </p:cNvSpPr>
            <p:nvPr/>
          </p:nvSpPr>
          <p:spPr bwMode="auto">
            <a:xfrm>
              <a:off x="9078439" y="1082029"/>
              <a:ext cx="221179" cy="221178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35 w 69"/>
                <a:gd name="T11" fmla="*/ 62 h 69"/>
                <a:gd name="T12" fmla="*/ 7 w 69"/>
                <a:gd name="T13" fmla="*/ 35 h 69"/>
                <a:gd name="T14" fmla="*/ 35 w 69"/>
                <a:gd name="T15" fmla="*/ 7 h 69"/>
                <a:gd name="T16" fmla="*/ 62 w 69"/>
                <a:gd name="T17" fmla="*/ 35 h 69"/>
                <a:gd name="T18" fmla="*/ 35 w 69"/>
                <a:gd name="T19" fmla="*/ 62 h 69"/>
                <a:gd name="T20" fmla="*/ 22 w 69"/>
                <a:gd name="T21" fmla="*/ 24 h 69"/>
                <a:gd name="T22" fmla="*/ 37 w 69"/>
                <a:gd name="T23" fmla="*/ 35 h 69"/>
                <a:gd name="T24" fmla="*/ 22 w 69"/>
                <a:gd name="T25" fmla="*/ 45 h 69"/>
                <a:gd name="T26" fmla="*/ 22 w 69"/>
                <a:gd name="T27" fmla="*/ 24 h 69"/>
                <a:gd name="T28" fmla="*/ 39 w 69"/>
                <a:gd name="T29" fmla="*/ 24 h 69"/>
                <a:gd name="T30" fmla="*/ 54 w 69"/>
                <a:gd name="T31" fmla="*/ 35 h 69"/>
                <a:gd name="T32" fmla="*/ 39 w 69"/>
                <a:gd name="T33" fmla="*/ 45 h 69"/>
                <a:gd name="T34" fmla="*/ 39 w 69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3" y="69"/>
                    <a:pt x="69" y="53"/>
                    <a:pt x="69" y="35"/>
                  </a:cubicBezTo>
                  <a:cubicBezTo>
                    <a:pt x="69" y="16"/>
                    <a:pt x="53" y="0"/>
                    <a:pt x="35" y="0"/>
                  </a:cubicBezTo>
                  <a:close/>
                  <a:moveTo>
                    <a:pt x="35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5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5" y="62"/>
                  </a:cubicBezTo>
                  <a:close/>
                  <a:moveTo>
                    <a:pt x="22" y="24"/>
                  </a:moveTo>
                  <a:cubicBezTo>
                    <a:pt x="37" y="35"/>
                    <a:pt x="37" y="35"/>
                    <a:pt x="37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Freeform 162"/>
            <p:cNvSpPr>
              <a:spLocks/>
            </p:cNvSpPr>
            <p:nvPr/>
          </p:nvSpPr>
          <p:spPr bwMode="auto">
            <a:xfrm>
              <a:off x="8342483" y="3088291"/>
              <a:ext cx="242709" cy="252495"/>
            </a:xfrm>
            <a:custGeom>
              <a:avLst/>
              <a:gdLst>
                <a:gd name="T0" fmla="*/ 59 w 124"/>
                <a:gd name="T1" fmla="*/ 129 h 129"/>
                <a:gd name="T2" fmla="*/ 59 w 124"/>
                <a:gd name="T3" fmla="*/ 70 h 129"/>
                <a:gd name="T4" fmla="*/ 0 w 124"/>
                <a:gd name="T5" fmla="*/ 129 h 129"/>
                <a:gd name="T6" fmla="*/ 0 w 124"/>
                <a:gd name="T7" fmla="*/ 0 h 129"/>
                <a:gd name="T8" fmla="*/ 59 w 124"/>
                <a:gd name="T9" fmla="*/ 58 h 129"/>
                <a:gd name="T10" fmla="*/ 59 w 124"/>
                <a:gd name="T11" fmla="*/ 0 h 129"/>
                <a:gd name="T12" fmla="*/ 124 w 124"/>
                <a:gd name="T13" fmla="*/ 65 h 129"/>
                <a:gd name="T14" fmla="*/ 59 w 124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59" y="129"/>
                  </a:moveTo>
                  <a:lnTo>
                    <a:pt x="59" y="70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59" y="58"/>
                  </a:lnTo>
                  <a:lnTo>
                    <a:pt x="59" y="0"/>
                  </a:lnTo>
                  <a:lnTo>
                    <a:pt x="124" y="65"/>
                  </a:lnTo>
                  <a:lnTo>
                    <a:pt x="59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Freeform 163"/>
            <p:cNvSpPr>
              <a:spLocks noEditPoints="1"/>
            </p:cNvSpPr>
            <p:nvPr/>
          </p:nvSpPr>
          <p:spPr bwMode="auto">
            <a:xfrm>
              <a:off x="8575405" y="2205535"/>
              <a:ext cx="256411" cy="254453"/>
            </a:xfrm>
            <a:custGeom>
              <a:avLst/>
              <a:gdLst>
                <a:gd name="T0" fmla="*/ 0 w 131"/>
                <a:gd name="T1" fmla="*/ 130 h 130"/>
                <a:gd name="T2" fmla="*/ 66 w 131"/>
                <a:gd name="T3" fmla="*/ 130 h 130"/>
                <a:gd name="T4" fmla="*/ 66 w 131"/>
                <a:gd name="T5" fmla="*/ 0 h 130"/>
                <a:gd name="T6" fmla="*/ 0 w 131"/>
                <a:gd name="T7" fmla="*/ 0 h 130"/>
                <a:gd name="T8" fmla="*/ 0 w 131"/>
                <a:gd name="T9" fmla="*/ 130 h 130"/>
                <a:gd name="T10" fmla="*/ 41 w 131"/>
                <a:gd name="T11" fmla="*/ 16 h 130"/>
                <a:gd name="T12" fmla="*/ 58 w 131"/>
                <a:gd name="T13" fmla="*/ 16 h 130"/>
                <a:gd name="T14" fmla="*/ 58 w 131"/>
                <a:gd name="T15" fmla="*/ 32 h 130"/>
                <a:gd name="T16" fmla="*/ 41 w 131"/>
                <a:gd name="T17" fmla="*/ 32 h 130"/>
                <a:gd name="T18" fmla="*/ 41 w 131"/>
                <a:gd name="T19" fmla="*/ 16 h 130"/>
                <a:gd name="T20" fmla="*/ 41 w 131"/>
                <a:gd name="T21" fmla="*/ 49 h 130"/>
                <a:gd name="T22" fmla="*/ 58 w 131"/>
                <a:gd name="T23" fmla="*/ 49 h 130"/>
                <a:gd name="T24" fmla="*/ 58 w 131"/>
                <a:gd name="T25" fmla="*/ 65 h 130"/>
                <a:gd name="T26" fmla="*/ 41 w 131"/>
                <a:gd name="T27" fmla="*/ 65 h 130"/>
                <a:gd name="T28" fmla="*/ 41 w 131"/>
                <a:gd name="T29" fmla="*/ 49 h 130"/>
                <a:gd name="T30" fmla="*/ 41 w 131"/>
                <a:gd name="T31" fmla="*/ 81 h 130"/>
                <a:gd name="T32" fmla="*/ 58 w 131"/>
                <a:gd name="T33" fmla="*/ 81 h 130"/>
                <a:gd name="T34" fmla="*/ 58 w 131"/>
                <a:gd name="T35" fmla="*/ 98 h 130"/>
                <a:gd name="T36" fmla="*/ 41 w 131"/>
                <a:gd name="T37" fmla="*/ 98 h 130"/>
                <a:gd name="T38" fmla="*/ 41 w 131"/>
                <a:gd name="T39" fmla="*/ 81 h 130"/>
                <a:gd name="T40" fmla="*/ 9 w 131"/>
                <a:gd name="T41" fmla="*/ 16 h 130"/>
                <a:gd name="T42" fmla="*/ 25 w 131"/>
                <a:gd name="T43" fmla="*/ 16 h 130"/>
                <a:gd name="T44" fmla="*/ 25 w 131"/>
                <a:gd name="T45" fmla="*/ 32 h 130"/>
                <a:gd name="T46" fmla="*/ 9 w 131"/>
                <a:gd name="T47" fmla="*/ 32 h 130"/>
                <a:gd name="T48" fmla="*/ 9 w 131"/>
                <a:gd name="T49" fmla="*/ 16 h 130"/>
                <a:gd name="T50" fmla="*/ 9 w 131"/>
                <a:gd name="T51" fmla="*/ 49 h 130"/>
                <a:gd name="T52" fmla="*/ 25 w 131"/>
                <a:gd name="T53" fmla="*/ 49 h 130"/>
                <a:gd name="T54" fmla="*/ 25 w 131"/>
                <a:gd name="T55" fmla="*/ 65 h 130"/>
                <a:gd name="T56" fmla="*/ 9 w 131"/>
                <a:gd name="T57" fmla="*/ 65 h 130"/>
                <a:gd name="T58" fmla="*/ 9 w 131"/>
                <a:gd name="T59" fmla="*/ 49 h 130"/>
                <a:gd name="T60" fmla="*/ 9 w 131"/>
                <a:gd name="T61" fmla="*/ 81 h 130"/>
                <a:gd name="T62" fmla="*/ 25 w 131"/>
                <a:gd name="T63" fmla="*/ 81 h 130"/>
                <a:gd name="T64" fmla="*/ 25 w 131"/>
                <a:gd name="T65" fmla="*/ 98 h 130"/>
                <a:gd name="T66" fmla="*/ 9 w 131"/>
                <a:gd name="T67" fmla="*/ 98 h 130"/>
                <a:gd name="T68" fmla="*/ 9 w 131"/>
                <a:gd name="T69" fmla="*/ 81 h 130"/>
                <a:gd name="T70" fmla="*/ 74 w 131"/>
                <a:gd name="T71" fmla="*/ 41 h 130"/>
                <a:gd name="T72" fmla="*/ 131 w 131"/>
                <a:gd name="T73" fmla="*/ 41 h 130"/>
                <a:gd name="T74" fmla="*/ 131 w 131"/>
                <a:gd name="T75" fmla="*/ 49 h 130"/>
                <a:gd name="T76" fmla="*/ 74 w 131"/>
                <a:gd name="T77" fmla="*/ 49 h 130"/>
                <a:gd name="T78" fmla="*/ 74 w 131"/>
                <a:gd name="T79" fmla="*/ 41 h 130"/>
                <a:gd name="T80" fmla="*/ 74 w 131"/>
                <a:gd name="T81" fmla="*/ 130 h 130"/>
                <a:gd name="T82" fmla="*/ 90 w 131"/>
                <a:gd name="T83" fmla="*/ 130 h 130"/>
                <a:gd name="T84" fmla="*/ 90 w 131"/>
                <a:gd name="T85" fmla="*/ 98 h 130"/>
                <a:gd name="T86" fmla="*/ 115 w 131"/>
                <a:gd name="T87" fmla="*/ 98 h 130"/>
                <a:gd name="T88" fmla="*/ 115 w 131"/>
                <a:gd name="T89" fmla="*/ 130 h 130"/>
                <a:gd name="T90" fmla="*/ 131 w 131"/>
                <a:gd name="T91" fmla="*/ 130 h 130"/>
                <a:gd name="T92" fmla="*/ 131 w 131"/>
                <a:gd name="T93" fmla="*/ 57 h 130"/>
                <a:gd name="T94" fmla="*/ 74 w 131"/>
                <a:gd name="T95" fmla="*/ 57 h 130"/>
                <a:gd name="T96" fmla="*/ 74 w 131"/>
                <a:gd name="T9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30">
                  <a:moveTo>
                    <a:pt x="0" y="130"/>
                  </a:moveTo>
                  <a:lnTo>
                    <a:pt x="66" y="13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30"/>
                  </a:lnTo>
                  <a:close/>
                  <a:moveTo>
                    <a:pt x="41" y="16"/>
                  </a:moveTo>
                  <a:lnTo>
                    <a:pt x="58" y="16"/>
                  </a:lnTo>
                  <a:lnTo>
                    <a:pt x="58" y="32"/>
                  </a:lnTo>
                  <a:lnTo>
                    <a:pt x="41" y="32"/>
                  </a:lnTo>
                  <a:lnTo>
                    <a:pt x="41" y="16"/>
                  </a:lnTo>
                  <a:close/>
                  <a:moveTo>
                    <a:pt x="41" y="49"/>
                  </a:moveTo>
                  <a:lnTo>
                    <a:pt x="58" y="49"/>
                  </a:lnTo>
                  <a:lnTo>
                    <a:pt x="58" y="65"/>
                  </a:lnTo>
                  <a:lnTo>
                    <a:pt x="41" y="65"/>
                  </a:lnTo>
                  <a:lnTo>
                    <a:pt x="41" y="49"/>
                  </a:lnTo>
                  <a:close/>
                  <a:moveTo>
                    <a:pt x="41" y="81"/>
                  </a:moveTo>
                  <a:lnTo>
                    <a:pt x="58" y="81"/>
                  </a:lnTo>
                  <a:lnTo>
                    <a:pt x="58" y="98"/>
                  </a:lnTo>
                  <a:lnTo>
                    <a:pt x="41" y="98"/>
                  </a:lnTo>
                  <a:lnTo>
                    <a:pt x="41" y="81"/>
                  </a:lnTo>
                  <a:close/>
                  <a:moveTo>
                    <a:pt x="9" y="16"/>
                  </a:moveTo>
                  <a:lnTo>
                    <a:pt x="25" y="16"/>
                  </a:lnTo>
                  <a:lnTo>
                    <a:pt x="25" y="32"/>
                  </a:lnTo>
                  <a:lnTo>
                    <a:pt x="9" y="32"/>
                  </a:lnTo>
                  <a:lnTo>
                    <a:pt x="9" y="16"/>
                  </a:lnTo>
                  <a:close/>
                  <a:moveTo>
                    <a:pt x="9" y="49"/>
                  </a:moveTo>
                  <a:lnTo>
                    <a:pt x="25" y="49"/>
                  </a:lnTo>
                  <a:lnTo>
                    <a:pt x="25" y="65"/>
                  </a:lnTo>
                  <a:lnTo>
                    <a:pt x="9" y="65"/>
                  </a:lnTo>
                  <a:lnTo>
                    <a:pt x="9" y="49"/>
                  </a:lnTo>
                  <a:close/>
                  <a:moveTo>
                    <a:pt x="9" y="81"/>
                  </a:moveTo>
                  <a:lnTo>
                    <a:pt x="25" y="81"/>
                  </a:lnTo>
                  <a:lnTo>
                    <a:pt x="25" y="98"/>
                  </a:lnTo>
                  <a:lnTo>
                    <a:pt x="9" y="98"/>
                  </a:lnTo>
                  <a:lnTo>
                    <a:pt x="9" y="81"/>
                  </a:lnTo>
                  <a:close/>
                  <a:moveTo>
                    <a:pt x="74" y="41"/>
                  </a:moveTo>
                  <a:lnTo>
                    <a:pt x="131" y="41"/>
                  </a:lnTo>
                  <a:lnTo>
                    <a:pt x="131" y="49"/>
                  </a:lnTo>
                  <a:lnTo>
                    <a:pt x="74" y="49"/>
                  </a:lnTo>
                  <a:lnTo>
                    <a:pt x="74" y="41"/>
                  </a:lnTo>
                  <a:close/>
                  <a:moveTo>
                    <a:pt x="74" y="130"/>
                  </a:moveTo>
                  <a:lnTo>
                    <a:pt x="90" y="130"/>
                  </a:lnTo>
                  <a:lnTo>
                    <a:pt x="90" y="98"/>
                  </a:lnTo>
                  <a:lnTo>
                    <a:pt x="115" y="98"/>
                  </a:lnTo>
                  <a:lnTo>
                    <a:pt x="115" y="130"/>
                  </a:lnTo>
                  <a:lnTo>
                    <a:pt x="131" y="130"/>
                  </a:lnTo>
                  <a:lnTo>
                    <a:pt x="131" y="57"/>
                  </a:lnTo>
                  <a:lnTo>
                    <a:pt x="74" y="57"/>
                  </a:lnTo>
                  <a:lnTo>
                    <a:pt x="74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Freeform 164"/>
            <p:cNvSpPr>
              <a:spLocks noEditPoints="1"/>
            </p:cNvSpPr>
            <p:nvPr/>
          </p:nvSpPr>
          <p:spPr bwMode="auto">
            <a:xfrm>
              <a:off x="8688930" y="2636148"/>
              <a:ext cx="146800" cy="154628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6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3" y="29"/>
                    <a:pt x="13" y="24"/>
                  </a:cubicBezTo>
                  <a:cubicBezTo>
                    <a:pt x="13" y="19"/>
                    <a:pt x="18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3" name="Freeform 166"/>
            <p:cNvSpPr>
              <a:spLocks noEditPoints="1"/>
            </p:cNvSpPr>
            <p:nvPr/>
          </p:nvSpPr>
          <p:spPr bwMode="auto">
            <a:xfrm>
              <a:off x="8371843" y="3567836"/>
              <a:ext cx="107654" cy="207477"/>
            </a:xfrm>
            <a:custGeom>
              <a:avLst/>
              <a:gdLst>
                <a:gd name="T0" fmla="*/ 23 w 34"/>
                <a:gd name="T1" fmla="*/ 64 h 65"/>
                <a:gd name="T2" fmla="*/ 23 w 34"/>
                <a:gd name="T3" fmla="*/ 64 h 65"/>
                <a:gd name="T4" fmla="*/ 33 w 34"/>
                <a:gd name="T5" fmla="*/ 50 h 65"/>
                <a:gd name="T6" fmla="*/ 30 w 34"/>
                <a:gd name="T7" fmla="*/ 34 h 65"/>
                <a:gd name="T8" fmla="*/ 15 w 34"/>
                <a:gd name="T9" fmla="*/ 24 h 65"/>
                <a:gd name="T10" fmla="*/ 15 w 34"/>
                <a:gd name="T11" fmla="*/ 24 h 65"/>
                <a:gd name="T12" fmla="*/ 14 w 34"/>
                <a:gd name="T13" fmla="*/ 25 h 65"/>
                <a:gd name="T14" fmla="*/ 15 w 34"/>
                <a:gd name="T15" fmla="*/ 30 h 65"/>
                <a:gd name="T16" fmla="*/ 16 w 34"/>
                <a:gd name="T17" fmla="*/ 30 h 65"/>
                <a:gd name="T18" fmla="*/ 17 w 34"/>
                <a:gd name="T19" fmla="*/ 30 h 65"/>
                <a:gd name="T20" fmla="*/ 24 w 34"/>
                <a:gd name="T21" fmla="*/ 35 h 65"/>
                <a:gd name="T22" fmla="*/ 27 w 34"/>
                <a:gd name="T23" fmla="*/ 51 h 65"/>
                <a:gd name="T24" fmla="*/ 22 w 34"/>
                <a:gd name="T25" fmla="*/ 59 h 65"/>
                <a:gd name="T26" fmla="*/ 22 w 34"/>
                <a:gd name="T27" fmla="*/ 59 h 65"/>
                <a:gd name="T28" fmla="*/ 14 w 34"/>
                <a:gd name="T29" fmla="*/ 53 h 65"/>
                <a:gd name="T30" fmla="*/ 13 w 34"/>
                <a:gd name="T31" fmla="*/ 46 h 65"/>
                <a:gd name="T32" fmla="*/ 6 w 34"/>
                <a:gd name="T33" fmla="*/ 44 h 65"/>
                <a:gd name="T34" fmla="*/ 8 w 34"/>
                <a:gd name="T35" fmla="*/ 54 h 65"/>
                <a:gd name="T36" fmla="*/ 23 w 34"/>
                <a:gd name="T37" fmla="*/ 64 h 65"/>
                <a:gd name="T38" fmla="*/ 19 w 34"/>
                <a:gd name="T39" fmla="*/ 42 h 65"/>
                <a:gd name="T40" fmla="*/ 20 w 34"/>
                <a:gd name="T41" fmla="*/ 41 h 65"/>
                <a:gd name="T42" fmla="*/ 19 w 34"/>
                <a:gd name="T43" fmla="*/ 35 h 65"/>
                <a:gd name="T44" fmla="*/ 18 w 34"/>
                <a:gd name="T45" fmla="*/ 36 h 65"/>
                <a:gd name="T46" fmla="*/ 17 w 34"/>
                <a:gd name="T47" fmla="*/ 36 h 65"/>
                <a:gd name="T48" fmla="*/ 10 w 34"/>
                <a:gd name="T49" fmla="*/ 31 h 65"/>
                <a:gd name="T50" fmla="*/ 7 w 34"/>
                <a:gd name="T51" fmla="*/ 15 h 65"/>
                <a:gd name="T52" fmla="*/ 12 w 34"/>
                <a:gd name="T53" fmla="*/ 7 h 65"/>
                <a:gd name="T54" fmla="*/ 12 w 34"/>
                <a:gd name="T55" fmla="*/ 7 h 65"/>
                <a:gd name="T56" fmla="*/ 20 w 34"/>
                <a:gd name="T57" fmla="*/ 13 h 65"/>
                <a:gd name="T58" fmla="*/ 21 w 34"/>
                <a:gd name="T59" fmla="*/ 20 h 65"/>
                <a:gd name="T60" fmla="*/ 28 w 34"/>
                <a:gd name="T61" fmla="*/ 22 h 65"/>
                <a:gd name="T62" fmla="*/ 26 w 34"/>
                <a:gd name="T63" fmla="*/ 12 h 65"/>
                <a:gd name="T64" fmla="*/ 11 w 34"/>
                <a:gd name="T65" fmla="*/ 2 h 65"/>
                <a:gd name="T66" fmla="*/ 11 w 34"/>
                <a:gd name="T67" fmla="*/ 2 h 65"/>
                <a:gd name="T68" fmla="*/ 1 w 34"/>
                <a:gd name="T69" fmla="*/ 16 h 65"/>
                <a:gd name="T70" fmla="*/ 4 w 34"/>
                <a:gd name="T71" fmla="*/ 32 h 65"/>
                <a:gd name="T72" fmla="*/ 19 w 34"/>
                <a:gd name="T73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65">
                  <a:moveTo>
                    <a:pt x="23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30" y="63"/>
                    <a:pt x="34" y="56"/>
                    <a:pt x="33" y="50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27"/>
                    <a:pt x="22" y="23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5"/>
                    <a:pt x="14" y="25"/>
                    <a:pt x="14" y="25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30"/>
                    <a:pt x="16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0" y="29"/>
                    <a:pt x="24" y="32"/>
                    <a:pt x="24" y="35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54"/>
                    <a:pt x="26" y="58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18" y="59"/>
                    <a:pt x="15" y="57"/>
                    <a:pt x="14" y="5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0" y="46"/>
                    <a:pt x="8" y="45"/>
                    <a:pt x="6" y="4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0" y="61"/>
                    <a:pt x="16" y="65"/>
                    <a:pt x="23" y="64"/>
                  </a:cubicBezTo>
                  <a:close/>
                  <a:moveTo>
                    <a:pt x="19" y="42"/>
                  </a:moveTo>
                  <a:cubicBezTo>
                    <a:pt x="19" y="41"/>
                    <a:pt x="20" y="41"/>
                    <a:pt x="20" y="4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4" y="37"/>
                    <a:pt x="10" y="34"/>
                    <a:pt x="10" y="3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2"/>
                    <a:pt x="8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6" y="7"/>
                    <a:pt x="19" y="9"/>
                    <a:pt x="20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4" y="20"/>
                    <a:pt x="26" y="21"/>
                    <a:pt x="28" y="2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5"/>
                    <a:pt x="18" y="0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4" y="3"/>
                    <a:pt x="0" y="10"/>
                    <a:pt x="1" y="16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8"/>
                    <a:pt x="12" y="43"/>
                    <a:pt x="1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4" name="Freeform 167"/>
            <p:cNvSpPr>
              <a:spLocks/>
            </p:cNvSpPr>
            <p:nvPr/>
          </p:nvSpPr>
          <p:spPr bwMode="auto">
            <a:xfrm>
              <a:off x="8448179" y="1575276"/>
              <a:ext cx="293599" cy="293599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0 h 92"/>
                <a:gd name="T12" fmla="*/ 52 w 92"/>
                <a:gd name="T13" fmla="*/ 66 h 92"/>
                <a:gd name="T14" fmla="*/ 72 w 92"/>
                <a:gd name="T15" fmla="*/ 52 h 92"/>
                <a:gd name="T16" fmla="*/ 81 w 92"/>
                <a:gd name="T17" fmla="*/ 53 h 92"/>
                <a:gd name="T18" fmla="*/ 81 w 92"/>
                <a:gd name="T19" fmla="*/ 23 h 92"/>
                <a:gd name="T20" fmla="*/ 41 w 92"/>
                <a:gd name="T21" fmla="*/ 34 h 92"/>
                <a:gd name="T22" fmla="*/ 41 w 92"/>
                <a:gd name="T23" fmla="*/ 78 h 92"/>
                <a:gd name="T24" fmla="*/ 21 w 92"/>
                <a:gd name="T25" fmla="*/ 92 h 92"/>
                <a:gd name="T26" fmla="*/ 0 w 92"/>
                <a:gd name="T27" fmla="*/ 78 h 92"/>
                <a:gd name="T28" fmla="*/ 21 w 92"/>
                <a:gd name="T29" fmla="*/ 63 h 92"/>
                <a:gd name="T30" fmla="*/ 29 w 92"/>
                <a:gd name="T31" fmla="*/ 65 h 92"/>
                <a:gd name="T32" fmla="*/ 29 w 92"/>
                <a:gd name="T33" fmla="*/ 34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0"/>
                    <a:pt x="72" y="80"/>
                  </a:cubicBezTo>
                  <a:cubicBezTo>
                    <a:pt x="61" y="80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1" y="5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86"/>
                    <a:pt x="32" y="92"/>
                    <a:pt x="21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3"/>
                    <a:pt x="21" y="63"/>
                  </a:cubicBezTo>
                  <a:cubicBezTo>
                    <a:pt x="24" y="63"/>
                    <a:pt x="27" y="64"/>
                    <a:pt x="29" y="65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Freeform 168"/>
            <p:cNvSpPr>
              <a:spLocks noEditPoints="1"/>
            </p:cNvSpPr>
            <p:nvPr/>
          </p:nvSpPr>
          <p:spPr bwMode="auto">
            <a:xfrm>
              <a:off x="7763114" y="4108059"/>
              <a:ext cx="227050" cy="201604"/>
            </a:xfrm>
            <a:custGeom>
              <a:avLst/>
              <a:gdLst>
                <a:gd name="T0" fmla="*/ 30 w 71"/>
                <a:gd name="T1" fmla="*/ 0 h 63"/>
                <a:gd name="T2" fmla="*/ 30 w 71"/>
                <a:gd name="T3" fmla="*/ 0 h 63"/>
                <a:gd name="T4" fmla="*/ 59 w 71"/>
                <a:gd name="T5" fmla="*/ 23 h 63"/>
                <a:gd name="T6" fmla="*/ 30 w 71"/>
                <a:gd name="T7" fmla="*/ 47 h 63"/>
                <a:gd name="T8" fmla="*/ 25 w 71"/>
                <a:gd name="T9" fmla="*/ 47 h 63"/>
                <a:gd name="T10" fmla="*/ 4 w 71"/>
                <a:gd name="T11" fmla="*/ 55 h 63"/>
                <a:gd name="T12" fmla="*/ 4 w 71"/>
                <a:gd name="T13" fmla="*/ 53 h 63"/>
                <a:gd name="T14" fmla="*/ 11 w 71"/>
                <a:gd name="T15" fmla="*/ 44 h 63"/>
                <a:gd name="T16" fmla="*/ 11 w 71"/>
                <a:gd name="T17" fmla="*/ 42 h 63"/>
                <a:gd name="T18" fmla="*/ 0 w 71"/>
                <a:gd name="T19" fmla="*/ 23 h 63"/>
                <a:gd name="T20" fmla="*/ 30 w 71"/>
                <a:gd name="T21" fmla="*/ 0 h 63"/>
                <a:gd name="T22" fmla="*/ 62 w 71"/>
                <a:gd name="T23" fmla="*/ 53 h 63"/>
                <a:gd name="T24" fmla="*/ 67 w 71"/>
                <a:gd name="T25" fmla="*/ 61 h 63"/>
                <a:gd name="T26" fmla="*/ 67 w 71"/>
                <a:gd name="T27" fmla="*/ 63 h 63"/>
                <a:gd name="T28" fmla="*/ 50 w 71"/>
                <a:gd name="T29" fmla="*/ 56 h 63"/>
                <a:gd name="T30" fmla="*/ 46 w 71"/>
                <a:gd name="T31" fmla="*/ 56 h 63"/>
                <a:gd name="T32" fmla="*/ 30 w 71"/>
                <a:gd name="T33" fmla="*/ 52 h 63"/>
                <a:gd name="T34" fmla="*/ 54 w 71"/>
                <a:gd name="T35" fmla="*/ 44 h 63"/>
                <a:gd name="T36" fmla="*/ 61 w 71"/>
                <a:gd name="T37" fmla="*/ 35 h 63"/>
                <a:gd name="T38" fmla="*/ 64 w 71"/>
                <a:gd name="T39" fmla="*/ 23 h 63"/>
                <a:gd name="T40" fmla="*/ 64 w 71"/>
                <a:gd name="T41" fmla="*/ 22 h 63"/>
                <a:gd name="T42" fmla="*/ 71 w 71"/>
                <a:gd name="T43" fmla="*/ 36 h 63"/>
                <a:gd name="T44" fmla="*/ 62 w 71"/>
                <a:gd name="T45" fmla="*/ 52 h 63"/>
                <a:gd name="T46" fmla="*/ 62 w 71"/>
                <a:gd name="T47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3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59" y="10"/>
                    <a:pt x="59" y="23"/>
                  </a:cubicBezTo>
                  <a:cubicBezTo>
                    <a:pt x="59" y="37"/>
                    <a:pt x="46" y="47"/>
                    <a:pt x="30" y="47"/>
                  </a:cubicBezTo>
                  <a:cubicBezTo>
                    <a:pt x="28" y="47"/>
                    <a:pt x="27" y="47"/>
                    <a:pt x="25" y="47"/>
                  </a:cubicBezTo>
                  <a:cubicBezTo>
                    <a:pt x="19" y="53"/>
                    <a:pt x="11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8" y="51"/>
                    <a:pt x="11" y="48"/>
                    <a:pt x="11" y="44"/>
                  </a:cubicBezTo>
                  <a:cubicBezTo>
                    <a:pt x="11" y="43"/>
                    <a:pt x="11" y="43"/>
                    <a:pt x="11" y="42"/>
                  </a:cubicBezTo>
                  <a:cubicBezTo>
                    <a:pt x="4" y="38"/>
                    <a:pt x="0" y="31"/>
                    <a:pt x="0" y="23"/>
                  </a:cubicBezTo>
                  <a:cubicBezTo>
                    <a:pt x="0" y="10"/>
                    <a:pt x="13" y="0"/>
                    <a:pt x="30" y="0"/>
                  </a:cubicBezTo>
                  <a:close/>
                  <a:moveTo>
                    <a:pt x="62" y="53"/>
                  </a:moveTo>
                  <a:cubicBezTo>
                    <a:pt x="62" y="57"/>
                    <a:pt x="64" y="60"/>
                    <a:pt x="67" y="61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1" y="62"/>
                    <a:pt x="55" y="61"/>
                    <a:pt x="50" y="56"/>
                  </a:cubicBezTo>
                  <a:cubicBezTo>
                    <a:pt x="48" y="56"/>
                    <a:pt x="47" y="56"/>
                    <a:pt x="46" y="56"/>
                  </a:cubicBezTo>
                  <a:cubicBezTo>
                    <a:pt x="40" y="56"/>
                    <a:pt x="34" y="55"/>
                    <a:pt x="30" y="52"/>
                  </a:cubicBezTo>
                  <a:cubicBezTo>
                    <a:pt x="39" y="52"/>
                    <a:pt x="47" y="49"/>
                    <a:pt x="54" y="44"/>
                  </a:cubicBezTo>
                  <a:cubicBezTo>
                    <a:pt x="57" y="41"/>
                    <a:pt x="59" y="38"/>
                    <a:pt x="61" y="35"/>
                  </a:cubicBezTo>
                  <a:cubicBezTo>
                    <a:pt x="63" y="31"/>
                    <a:pt x="64" y="27"/>
                    <a:pt x="64" y="23"/>
                  </a:cubicBezTo>
                  <a:cubicBezTo>
                    <a:pt x="64" y="23"/>
                    <a:pt x="64" y="22"/>
                    <a:pt x="64" y="22"/>
                  </a:cubicBezTo>
                  <a:cubicBezTo>
                    <a:pt x="68" y="25"/>
                    <a:pt x="71" y="30"/>
                    <a:pt x="71" y="36"/>
                  </a:cubicBezTo>
                  <a:cubicBezTo>
                    <a:pt x="71" y="42"/>
                    <a:pt x="67" y="48"/>
                    <a:pt x="62" y="52"/>
                  </a:cubicBezTo>
                  <a:cubicBezTo>
                    <a:pt x="62" y="52"/>
                    <a:pt x="62" y="53"/>
                    <a:pt x="62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Freeform 169"/>
            <p:cNvSpPr>
              <a:spLocks/>
            </p:cNvSpPr>
            <p:nvPr/>
          </p:nvSpPr>
          <p:spPr bwMode="auto">
            <a:xfrm>
              <a:off x="7947103" y="3679405"/>
              <a:ext cx="207477" cy="207477"/>
            </a:xfrm>
            <a:custGeom>
              <a:avLst/>
              <a:gdLst>
                <a:gd name="T0" fmla="*/ 65 w 65"/>
                <a:gd name="T1" fmla="*/ 24 h 65"/>
                <a:gd name="T2" fmla="*/ 41 w 65"/>
                <a:gd name="T3" fmla="*/ 24 h 65"/>
                <a:gd name="T4" fmla="*/ 50 w 65"/>
                <a:gd name="T5" fmla="*/ 15 h 65"/>
                <a:gd name="T6" fmla="*/ 33 w 65"/>
                <a:gd name="T7" fmla="*/ 8 h 65"/>
                <a:gd name="T8" fmla="*/ 16 w 65"/>
                <a:gd name="T9" fmla="*/ 15 h 65"/>
                <a:gd name="T10" fmla="*/ 9 w 65"/>
                <a:gd name="T11" fmla="*/ 32 h 65"/>
                <a:gd name="T12" fmla="*/ 16 w 65"/>
                <a:gd name="T13" fmla="*/ 49 h 65"/>
                <a:gd name="T14" fmla="*/ 33 w 65"/>
                <a:gd name="T15" fmla="*/ 56 h 65"/>
                <a:gd name="T16" fmla="*/ 50 w 65"/>
                <a:gd name="T17" fmla="*/ 49 h 65"/>
                <a:gd name="T18" fmla="*/ 51 w 65"/>
                <a:gd name="T19" fmla="*/ 48 h 65"/>
                <a:gd name="T20" fmla="*/ 57 w 65"/>
                <a:gd name="T21" fmla="*/ 54 h 65"/>
                <a:gd name="T22" fmla="*/ 33 w 65"/>
                <a:gd name="T23" fmla="*/ 65 h 65"/>
                <a:gd name="T24" fmla="*/ 0 w 65"/>
                <a:gd name="T25" fmla="*/ 32 h 65"/>
                <a:gd name="T26" fmla="*/ 33 w 65"/>
                <a:gd name="T27" fmla="*/ 0 h 65"/>
                <a:gd name="T28" fmla="*/ 56 w 65"/>
                <a:gd name="T29" fmla="*/ 9 h 65"/>
                <a:gd name="T30" fmla="*/ 65 w 65"/>
                <a:gd name="T31" fmla="*/ 0 h 65"/>
                <a:gd name="T32" fmla="*/ 65 w 65"/>
                <a:gd name="T33" fmla="*/ 2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65">
                  <a:moveTo>
                    <a:pt x="65" y="24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5" y="10"/>
                    <a:pt x="39" y="8"/>
                    <a:pt x="33" y="8"/>
                  </a:cubicBezTo>
                  <a:cubicBezTo>
                    <a:pt x="26" y="8"/>
                    <a:pt x="20" y="10"/>
                    <a:pt x="16" y="15"/>
                  </a:cubicBezTo>
                  <a:cubicBezTo>
                    <a:pt x="11" y="20"/>
                    <a:pt x="9" y="26"/>
                    <a:pt x="9" y="32"/>
                  </a:cubicBezTo>
                  <a:cubicBezTo>
                    <a:pt x="9" y="39"/>
                    <a:pt x="11" y="45"/>
                    <a:pt x="16" y="49"/>
                  </a:cubicBezTo>
                  <a:cubicBezTo>
                    <a:pt x="20" y="54"/>
                    <a:pt x="26" y="56"/>
                    <a:pt x="33" y="56"/>
                  </a:cubicBezTo>
                  <a:cubicBezTo>
                    <a:pt x="39" y="56"/>
                    <a:pt x="45" y="54"/>
                    <a:pt x="50" y="49"/>
                  </a:cubicBezTo>
                  <a:cubicBezTo>
                    <a:pt x="50" y="49"/>
                    <a:pt x="51" y="49"/>
                    <a:pt x="51" y="4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1" y="60"/>
                    <a:pt x="43" y="65"/>
                    <a:pt x="33" y="65"/>
                  </a:cubicBezTo>
                  <a:cubicBezTo>
                    <a:pt x="15" y="65"/>
                    <a:pt x="0" y="50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42" y="0"/>
                    <a:pt x="50" y="4"/>
                    <a:pt x="56" y="9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Freeform 171"/>
            <p:cNvSpPr>
              <a:spLocks noEditPoints="1"/>
            </p:cNvSpPr>
            <p:nvPr/>
          </p:nvSpPr>
          <p:spPr bwMode="auto">
            <a:xfrm>
              <a:off x="8704589" y="1177939"/>
              <a:ext cx="172245" cy="170287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7" y="20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Freeform 174"/>
            <p:cNvSpPr>
              <a:spLocks noEditPoints="1"/>
            </p:cNvSpPr>
            <p:nvPr/>
          </p:nvSpPr>
          <p:spPr bwMode="auto">
            <a:xfrm>
              <a:off x="7489088" y="3493458"/>
              <a:ext cx="201605" cy="199648"/>
            </a:xfrm>
            <a:custGeom>
              <a:avLst/>
              <a:gdLst>
                <a:gd name="T0" fmla="*/ 32 w 63"/>
                <a:gd name="T1" fmla="*/ 62 h 62"/>
                <a:gd name="T2" fmla="*/ 0 w 63"/>
                <a:gd name="T3" fmla="*/ 31 h 62"/>
                <a:gd name="T4" fmla="*/ 32 w 63"/>
                <a:gd name="T5" fmla="*/ 0 h 62"/>
                <a:gd name="T6" fmla="*/ 63 w 63"/>
                <a:gd name="T7" fmla="*/ 31 h 62"/>
                <a:gd name="T8" fmla="*/ 32 w 63"/>
                <a:gd name="T9" fmla="*/ 62 h 62"/>
                <a:gd name="T10" fmla="*/ 58 w 63"/>
                <a:gd name="T11" fmla="*/ 36 h 62"/>
                <a:gd name="T12" fmla="*/ 41 w 63"/>
                <a:gd name="T13" fmla="*/ 34 h 62"/>
                <a:gd name="T14" fmla="*/ 46 w 63"/>
                <a:gd name="T15" fmla="*/ 53 h 62"/>
                <a:gd name="T16" fmla="*/ 58 w 63"/>
                <a:gd name="T17" fmla="*/ 36 h 62"/>
                <a:gd name="T18" fmla="*/ 42 w 63"/>
                <a:gd name="T19" fmla="*/ 56 h 62"/>
                <a:gd name="T20" fmla="*/ 36 w 63"/>
                <a:gd name="T21" fmla="*/ 36 h 62"/>
                <a:gd name="T22" fmla="*/ 36 w 63"/>
                <a:gd name="T23" fmla="*/ 36 h 62"/>
                <a:gd name="T24" fmla="*/ 15 w 63"/>
                <a:gd name="T25" fmla="*/ 52 h 62"/>
                <a:gd name="T26" fmla="*/ 32 w 63"/>
                <a:gd name="T27" fmla="*/ 58 h 62"/>
                <a:gd name="T28" fmla="*/ 42 w 63"/>
                <a:gd name="T29" fmla="*/ 56 h 62"/>
                <a:gd name="T30" fmla="*/ 12 w 63"/>
                <a:gd name="T31" fmla="*/ 49 h 62"/>
                <a:gd name="T32" fmla="*/ 33 w 63"/>
                <a:gd name="T33" fmla="*/ 32 h 62"/>
                <a:gd name="T34" fmla="*/ 34 w 63"/>
                <a:gd name="T35" fmla="*/ 31 h 62"/>
                <a:gd name="T36" fmla="*/ 32 w 63"/>
                <a:gd name="T37" fmla="*/ 27 h 62"/>
                <a:gd name="T38" fmla="*/ 5 w 63"/>
                <a:gd name="T39" fmla="*/ 31 h 62"/>
                <a:gd name="T40" fmla="*/ 5 w 63"/>
                <a:gd name="T41" fmla="*/ 31 h 62"/>
                <a:gd name="T42" fmla="*/ 12 w 63"/>
                <a:gd name="T43" fmla="*/ 49 h 62"/>
                <a:gd name="T44" fmla="*/ 5 w 63"/>
                <a:gd name="T45" fmla="*/ 26 h 62"/>
                <a:gd name="T46" fmla="*/ 30 w 63"/>
                <a:gd name="T47" fmla="*/ 23 h 62"/>
                <a:gd name="T48" fmla="*/ 20 w 63"/>
                <a:gd name="T49" fmla="*/ 7 h 62"/>
                <a:gd name="T50" fmla="*/ 5 w 63"/>
                <a:gd name="T51" fmla="*/ 26 h 62"/>
                <a:gd name="T52" fmla="*/ 25 w 63"/>
                <a:gd name="T53" fmla="*/ 6 h 62"/>
                <a:gd name="T54" fmla="*/ 35 w 63"/>
                <a:gd name="T55" fmla="*/ 21 h 62"/>
                <a:gd name="T56" fmla="*/ 49 w 63"/>
                <a:gd name="T57" fmla="*/ 12 h 62"/>
                <a:gd name="T58" fmla="*/ 32 w 63"/>
                <a:gd name="T59" fmla="*/ 5 h 62"/>
                <a:gd name="T60" fmla="*/ 25 w 63"/>
                <a:gd name="T61" fmla="*/ 6 h 62"/>
                <a:gd name="T62" fmla="*/ 52 w 63"/>
                <a:gd name="T63" fmla="*/ 15 h 62"/>
                <a:gd name="T64" fmla="*/ 37 w 63"/>
                <a:gd name="T65" fmla="*/ 25 h 62"/>
                <a:gd name="T66" fmla="*/ 39 w 63"/>
                <a:gd name="T67" fmla="*/ 29 h 62"/>
                <a:gd name="T68" fmla="*/ 40 w 63"/>
                <a:gd name="T69" fmla="*/ 30 h 62"/>
                <a:gd name="T70" fmla="*/ 58 w 63"/>
                <a:gd name="T71" fmla="*/ 31 h 62"/>
                <a:gd name="T72" fmla="*/ 52 w 63"/>
                <a:gd name="T73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" h="62">
                  <a:moveTo>
                    <a:pt x="32" y="62"/>
                  </a:moveTo>
                  <a:cubicBezTo>
                    <a:pt x="14" y="62"/>
                    <a:pt x="0" y="49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2"/>
                    <a:pt x="32" y="62"/>
                  </a:cubicBezTo>
                  <a:close/>
                  <a:moveTo>
                    <a:pt x="58" y="36"/>
                  </a:moveTo>
                  <a:cubicBezTo>
                    <a:pt x="57" y="35"/>
                    <a:pt x="50" y="33"/>
                    <a:pt x="41" y="34"/>
                  </a:cubicBezTo>
                  <a:cubicBezTo>
                    <a:pt x="45" y="44"/>
                    <a:pt x="46" y="52"/>
                    <a:pt x="46" y="53"/>
                  </a:cubicBezTo>
                  <a:cubicBezTo>
                    <a:pt x="52" y="49"/>
                    <a:pt x="57" y="43"/>
                    <a:pt x="58" y="36"/>
                  </a:cubicBezTo>
                  <a:close/>
                  <a:moveTo>
                    <a:pt x="42" y="56"/>
                  </a:moveTo>
                  <a:cubicBezTo>
                    <a:pt x="41" y="54"/>
                    <a:pt x="40" y="45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1" y="41"/>
                    <a:pt x="16" y="51"/>
                    <a:pt x="15" y="52"/>
                  </a:cubicBezTo>
                  <a:cubicBezTo>
                    <a:pt x="20" y="56"/>
                    <a:pt x="25" y="58"/>
                    <a:pt x="32" y="58"/>
                  </a:cubicBezTo>
                  <a:cubicBezTo>
                    <a:pt x="35" y="58"/>
                    <a:pt x="39" y="57"/>
                    <a:pt x="42" y="56"/>
                  </a:cubicBezTo>
                  <a:close/>
                  <a:moveTo>
                    <a:pt x="12" y="49"/>
                  </a:moveTo>
                  <a:cubicBezTo>
                    <a:pt x="12" y="48"/>
                    <a:pt x="20" y="36"/>
                    <a:pt x="33" y="32"/>
                  </a:cubicBezTo>
                  <a:cubicBezTo>
                    <a:pt x="34" y="32"/>
                    <a:pt x="34" y="31"/>
                    <a:pt x="34" y="31"/>
                  </a:cubicBezTo>
                  <a:cubicBezTo>
                    <a:pt x="34" y="30"/>
                    <a:pt x="33" y="28"/>
                    <a:pt x="32" y="27"/>
                  </a:cubicBezTo>
                  <a:cubicBezTo>
                    <a:pt x="19" y="31"/>
                    <a:pt x="6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8"/>
                    <a:pt x="8" y="44"/>
                    <a:pt x="12" y="49"/>
                  </a:cubicBezTo>
                  <a:close/>
                  <a:moveTo>
                    <a:pt x="5" y="26"/>
                  </a:moveTo>
                  <a:cubicBezTo>
                    <a:pt x="7" y="26"/>
                    <a:pt x="18" y="26"/>
                    <a:pt x="30" y="23"/>
                  </a:cubicBezTo>
                  <a:cubicBezTo>
                    <a:pt x="26" y="15"/>
                    <a:pt x="21" y="8"/>
                    <a:pt x="20" y="7"/>
                  </a:cubicBezTo>
                  <a:cubicBezTo>
                    <a:pt x="13" y="11"/>
                    <a:pt x="7" y="18"/>
                    <a:pt x="5" y="26"/>
                  </a:cubicBezTo>
                  <a:close/>
                  <a:moveTo>
                    <a:pt x="25" y="6"/>
                  </a:moveTo>
                  <a:cubicBezTo>
                    <a:pt x="26" y="7"/>
                    <a:pt x="31" y="13"/>
                    <a:pt x="35" y="21"/>
                  </a:cubicBezTo>
                  <a:cubicBezTo>
                    <a:pt x="45" y="18"/>
                    <a:pt x="49" y="12"/>
                    <a:pt x="49" y="12"/>
                  </a:cubicBezTo>
                  <a:cubicBezTo>
                    <a:pt x="44" y="7"/>
                    <a:pt x="38" y="5"/>
                    <a:pt x="32" y="5"/>
                  </a:cubicBezTo>
                  <a:cubicBezTo>
                    <a:pt x="29" y="5"/>
                    <a:pt x="27" y="5"/>
                    <a:pt x="25" y="6"/>
                  </a:cubicBezTo>
                  <a:close/>
                  <a:moveTo>
                    <a:pt x="52" y="15"/>
                  </a:moveTo>
                  <a:cubicBezTo>
                    <a:pt x="52" y="15"/>
                    <a:pt x="47" y="21"/>
                    <a:pt x="37" y="25"/>
                  </a:cubicBezTo>
                  <a:cubicBezTo>
                    <a:pt x="38" y="26"/>
                    <a:pt x="38" y="28"/>
                    <a:pt x="39" y="29"/>
                  </a:cubicBezTo>
                  <a:cubicBezTo>
                    <a:pt x="39" y="29"/>
                    <a:pt x="39" y="30"/>
                    <a:pt x="40" y="30"/>
                  </a:cubicBezTo>
                  <a:cubicBezTo>
                    <a:pt x="48" y="29"/>
                    <a:pt x="57" y="31"/>
                    <a:pt x="58" y="31"/>
                  </a:cubicBezTo>
                  <a:cubicBezTo>
                    <a:pt x="58" y="25"/>
                    <a:pt x="56" y="19"/>
                    <a:pt x="5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Freeform 175"/>
            <p:cNvSpPr>
              <a:spLocks noEditPoints="1"/>
            </p:cNvSpPr>
            <p:nvPr/>
          </p:nvSpPr>
          <p:spPr bwMode="auto">
            <a:xfrm>
              <a:off x="7424496" y="4556288"/>
              <a:ext cx="207477" cy="182031"/>
            </a:xfrm>
            <a:custGeom>
              <a:avLst/>
              <a:gdLst>
                <a:gd name="T0" fmla="*/ 65 w 65"/>
                <a:gd name="T1" fmla="*/ 19 h 57"/>
                <a:gd name="T2" fmla="*/ 47 w 65"/>
                <a:gd name="T3" fmla="*/ 0 h 57"/>
                <a:gd name="T4" fmla="*/ 32 w 65"/>
                <a:gd name="T5" fmla="*/ 6 h 57"/>
                <a:gd name="T6" fmla="*/ 18 w 65"/>
                <a:gd name="T7" fmla="*/ 0 h 57"/>
                <a:gd name="T8" fmla="*/ 0 w 65"/>
                <a:gd name="T9" fmla="*/ 19 h 57"/>
                <a:gd name="T10" fmla="*/ 6 w 65"/>
                <a:gd name="T11" fmla="*/ 33 h 57"/>
                <a:gd name="T12" fmla="*/ 6 w 65"/>
                <a:gd name="T13" fmla="*/ 33 h 57"/>
                <a:gd name="T14" fmla="*/ 26 w 65"/>
                <a:gd name="T15" fmla="*/ 53 h 57"/>
                <a:gd name="T16" fmla="*/ 32 w 65"/>
                <a:gd name="T17" fmla="*/ 57 h 57"/>
                <a:gd name="T18" fmla="*/ 39 w 65"/>
                <a:gd name="T19" fmla="*/ 53 h 57"/>
                <a:gd name="T20" fmla="*/ 59 w 65"/>
                <a:gd name="T21" fmla="*/ 33 h 57"/>
                <a:gd name="T22" fmla="*/ 59 w 65"/>
                <a:gd name="T23" fmla="*/ 33 h 57"/>
                <a:gd name="T24" fmla="*/ 65 w 65"/>
                <a:gd name="T25" fmla="*/ 19 h 57"/>
                <a:gd name="T26" fmla="*/ 54 w 65"/>
                <a:gd name="T27" fmla="*/ 27 h 57"/>
                <a:gd name="T28" fmla="*/ 33 w 65"/>
                <a:gd name="T29" fmla="*/ 47 h 57"/>
                <a:gd name="T30" fmla="*/ 32 w 65"/>
                <a:gd name="T31" fmla="*/ 48 h 57"/>
                <a:gd name="T32" fmla="*/ 32 w 65"/>
                <a:gd name="T33" fmla="*/ 47 h 57"/>
                <a:gd name="T34" fmla="*/ 11 w 65"/>
                <a:gd name="T35" fmla="*/ 27 h 57"/>
                <a:gd name="T36" fmla="*/ 8 w 65"/>
                <a:gd name="T37" fmla="*/ 19 h 57"/>
                <a:gd name="T38" fmla="*/ 18 w 65"/>
                <a:gd name="T39" fmla="*/ 8 h 57"/>
                <a:gd name="T40" fmla="*/ 26 w 65"/>
                <a:gd name="T41" fmla="*/ 11 h 57"/>
                <a:gd name="T42" fmla="*/ 32 w 65"/>
                <a:gd name="T43" fmla="*/ 18 h 57"/>
                <a:gd name="T44" fmla="*/ 39 w 65"/>
                <a:gd name="T45" fmla="*/ 11 h 57"/>
                <a:gd name="T46" fmla="*/ 47 w 65"/>
                <a:gd name="T47" fmla="*/ 8 h 57"/>
                <a:gd name="T48" fmla="*/ 57 w 65"/>
                <a:gd name="T49" fmla="*/ 19 h 57"/>
                <a:gd name="T50" fmla="*/ 54 w 65"/>
                <a:gd name="T51" fmla="*/ 2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7">
                  <a:moveTo>
                    <a:pt x="65" y="19"/>
                  </a:moveTo>
                  <a:cubicBezTo>
                    <a:pt x="65" y="8"/>
                    <a:pt x="57" y="0"/>
                    <a:pt x="47" y="0"/>
                  </a:cubicBezTo>
                  <a:cubicBezTo>
                    <a:pt x="41" y="0"/>
                    <a:pt x="36" y="2"/>
                    <a:pt x="32" y="6"/>
                  </a:cubicBezTo>
                  <a:cubicBezTo>
                    <a:pt x="29" y="2"/>
                    <a:pt x="24" y="0"/>
                    <a:pt x="18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4"/>
                    <a:pt x="2" y="29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5"/>
                    <a:pt x="30" y="57"/>
                    <a:pt x="32" y="57"/>
                  </a:cubicBezTo>
                  <a:cubicBezTo>
                    <a:pt x="35" y="57"/>
                    <a:pt x="37" y="55"/>
                    <a:pt x="39" y="5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29"/>
                    <a:pt x="65" y="24"/>
                    <a:pt x="65" y="19"/>
                  </a:cubicBezTo>
                  <a:close/>
                  <a:moveTo>
                    <a:pt x="54" y="2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8"/>
                    <a:pt x="32" y="48"/>
                  </a:cubicBezTo>
                  <a:cubicBezTo>
                    <a:pt x="32" y="48"/>
                    <a:pt x="32" y="47"/>
                    <a:pt x="32" y="4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4"/>
                    <a:pt x="8" y="22"/>
                    <a:pt x="8" y="19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2" y="8"/>
                    <a:pt x="24" y="9"/>
                    <a:pt x="26" y="1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1" y="9"/>
                    <a:pt x="43" y="8"/>
                    <a:pt x="47" y="8"/>
                  </a:cubicBezTo>
                  <a:cubicBezTo>
                    <a:pt x="52" y="8"/>
                    <a:pt x="57" y="13"/>
                    <a:pt x="57" y="19"/>
                  </a:cubicBezTo>
                  <a:cubicBezTo>
                    <a:pt x="57" y="22"/>
                    <a:pt x="56" y="24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0" name="Freeform 177"/>
            <p:cNvSpPr>
              <a:spLocks noEditPoints="1"/>
            </p:cNvSpPr>
            <p:nvPr/>
          </p:nvSpPr>
          <p:spPr bwMode="auto">
            <a:xfrm>
              <a:off x="7725924" y="4971241"/>
              <a:ext cx="150715" cy="154628"/>
            </a:xfrm>
            <a:custGeom>
              <a:avLst/>
              <a:gdLst>
                <a:gd name="T0" fmla="*/ 43 w 47"/>
                <a:gd name="T1" fmla="*/ 29 h 48"/>
                <a:gd name="T2" fmla="*/ 47 w 47"/>
                <a:gd name="T3" fmla="*/ 16 h 48"/>
                <a:gd name="T4" fmla="*/ 42 w 47"/>
                <a:gd name="T5" fmla="*/ 8 h 48"/>
                <a:gd name="T6" fmla="*/ 37 w 47"/>
                <a:gd name="T7" fmla="*/ 9 h 48"/>
                <a:gd name="T8" fmla="*/ 28 w 47"/>
                <a:gd name="T9" fmla="*/ 0 h 48"/>
                <a:gd name="T10" fmla="*/ 19 w 47"/>
                <a:gd name="T11" fmla="*/ 0 h 48"/>
                <a:gd name="T12" fmla="*/ 18 w 47"/>
                <a:gd name="T13" fmla="*/ 5 h 48"/>
                <a:gd name="T14" fmla="*/ 5 w 47"/>
                <a:gd name="T15" fmla="*/ 8 h 48"/>
                <a:gd name="T16" fmla="*/ 0 w 47"/>
                <a:gd name="T17" fmla="*/ 16 h 48"/>
                <a:gd name="T18" fmla="*/ 4 w 47"/>
                <a:gd name="T19" fmla="*/ 20 h 48"/>
                <a:gd name="T20" fmla="*/ 0 w 47"/>
                <a:gd name="T21" fmla="*/ 32 h 48"/>
                <a:gd name="T22" fmla="*/ 5 w 47"/>
                <a:gd name="T23" fmla="*/ 40 h 48"/>
                <a:gd name="T24" fmla="*/ 10 w 47"/>
                <a:gd name="T25" fmla="*/ 39 h 48"/>
                <a:gd name="T26" fmla="*/ 19 w 47"/>
                <a:gd name="T27" fmla="*/ 48 h 48"/>
                <a:gd name="T28" fmla="*/ 28 w 47"/>
                <a:gd name="T29" fmla="*/ 48 h 48"/>
                <a:gd name="T30" fmla="*/ 29 w 47"/>
                <a:gd name="T31" fmla="*/ 44 h 48"/>
                <a:gd name="T32" fmla="*/ 42 w 47"/>
                <a:gd name="T33" fmla="*/ 40 h 48"/>
                <a:gd name="T34" fmla="*/ 47 w 47"/>
                <a:gd name="T35" fmla="*/ 32 h 48"/>
                <a:gd name="T36" fmla="*/ 43 w 47"/>
                <a:gd name="T37" fmla="*/ 29 h 48"/>
                <a:gd name="T38" fmla="*/ 23 w 47"/>
                <a:gd name="T39" fmla="*/ 34 h 48"/>
                <a:gd name="T40" fmla="*/ 14 w 47"/>
                <a:gd name="T41" fmla="*/ 24 h 48"/>
                <a:gd name="T42" fmla="*/ 23 w 47"/>
                <a:gd name="T43" fmla="*/ 14 h 48"/>
                <a:gd name="T44" fmla="*/ 33 w 47"/>
                <a:gd name="T45" fmla="*/ 24 h 48"/>
                <a:gd name="T46" fmla="*/ 23 w 47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8">
                  <a:moveTo>
                    <a:pt x="43" y="29"/>
                  </a:moveTo>
                  <a:cubicBezTo>
                    <a:pt x="41" y="24"/>
                    <a:pt x="42" y="19"/>
                    <a:pt x="47" y="16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"/>
                    <a:pt x="18" y="3"/>
                    <a:pt x="18" y="5"/>
                  </a:cubicBezTo>
                  <a:cubicBezTo>
                    <a:pt x="15" y="9"/>
                    <a:pt x="9" y="11"/>
                    <a:pt x="5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7"/>
                    <a:pt x="3" y="18"/>
                    <a:pt x="4" y="20"/>
                  </a:cubicBezTo>
                  <a:cubicBezTo>
                    <a:pt x="6" y="24"/>
                    <a:pt x="5" y="30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8" y="39"/>
                    <a:pt x="10" y="39"/>
                  </a:cubicBezTo>
                  <a:cubicBezTo>
                    <a:pt x="15" y="39"/>
                    <a:pt x="19" y="43"/>
                    <a:pt x="1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9" y="45"/>
                    <a:pt x="29" y="44"/>
                  </a:cubicBezTo>
                  <a:cubicBezTo>
                    <a:pt x="32" y="39"/>
                    <a:pt x="38" y="38"/>
                    <a:pt x="42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4" y="30"/>
                    <a:pt x="14" y="24"/>
                  </a:cubicBezTo>
                  <a:cubicBezTo>
                    <a:pt x="14" y="19"/>
                    <a:pt x="18" y="14"/>
                    <a:pt x="23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30"/>
                    <a:pt x="29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Freeform 178"/>
            <p:cNvSpPr>
              <a:spLocks noEditPoints="1"/>
            </p:cNvSpPr>
            <p:nvPr/>
          </p:nvSpPr>
          <p:spPr bwMode="auto">
            <a:xfrm>
              <a:off x="6888188" y="4926222"/>
              <a:ext cx="248581" cy="250538"/>
            </a:xfrm>
            <a:custGeom>
              <a:avLst/>
              <a:gdLst>
                <a:gd name="T0" fmla="*/ 67 w 127"/>
                <a:gd name="T1" fmla="*/ 0 h 128"/>
                <a:gd name="T2" fmla="*/ 55 w 127"/>
                <a:gd name="T3" fmla="*/ 13 h 128"/>
                <a:gd name="T4" fmla="*/ 67 w 127"/>
                <a:gd name="T5" fmla="*/ 25 h 128"/>
                <a:gd name="T6" fmla="*/ 39 w 127"/>
                <a:gd name="T7" fmla="*/ 56 h 128"/>
                <a:gd name="T8" fmla="*/ 11 w 127"/>
                <a:gd name="T9" fmla="*/ 56 h 128"/>
                <a:gd name="T10" fmla="*/ 32 w 127"/>
                <a:gd name="T11" fmla="*/ 79 h 128"/>
                <a:gd name="T12" fmla="*/ 0 w 127"/>
                <a:gd name="T13" fmla="*/ 123 h 128"/>
                <a:gd name="T14" fmla="*/ 0 w 127"/>
                <a:gd name="T15" fmla="*/ 128 h 128"/>
                <a:gd name="T16" fmla="*/ 5 w 127"/>
                <a:gd name="T17" fmla="*/ 128 h 128"/>
                <a:gd name="T18" fmla="*/ 49 w 127"/>
                <a:gd name="T19" fmla="*/ 93 h 128"/>
                <a:gd name="T20" fmla="*/ 72 w 127"/>
                <a:gd name="T21" fmla="*/ 116 h 128"/>
                <a:gd name="T22" fmla="*/ 72 w 127"/>
                <a:gd name="T23" fmla="*/ 88 h 128"/>
                <a:gd name="T24" fmla="*/ 103 w 127"/>
                <a:gd name="T25" fmla="*/ 61 h 128"/>
                <a:gd name="T26" fmla="*/ 114 w 127"/>
                <a:gd name="T27" fmla="*/ 72 h 128"/>
                <a:gd name="T28" fmla="*/ 127 w 127"/>
                <a:gd name="T29" fmla="*/ 61 h 128"/>
                <a:gd name="T30" fmla="*/ 67 w 127"/>
                <a:gd name="T31" fmla="*/ 0 h 128"/>
                <a:gd name="T32" fmla="*/ 55 w 127"/>
                <a:gd name="T33" fmla="*/ 69 h 128"/>
                <a:gd name="T34" fmla="*/ 47 w 127"/>
                <a:gd name="T35" fmla="*/ 61 h 128"/>
                <a:gd name="T36" fmla="*/ 75 w 127"/>
                <a:gd name="T37" fmla="*/ 33 h 128"/>
                <a:gd name="T38" fmla="*/ 83 w 127"/>
                <a:gd name="T39" fmla="*/ 41 h 128"/>
                <a:gd name="T40" fmla="*/ 55 w 127"/>
                <a:gd name="T41" fmla="*/ 6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8">
                  <a:moveTo>
                    <a:pt x="67" y="0"/>
                  </a:moveTo>
                  <a:lnTo>
                    <a:pt x="55" y="13"/>
                  </a:lnTo>
                  <a:lnTo>
                    <a:pt x="67" y="25"/>
                  </a:lnTo>
                  <a:lnTo>
                    <a:pt x="39" y="56"/>
                  </a:lnTo>
                  <a:lnTo>
                    <a:pt x="11" y="56"/>
                  </a:lnTo>
                  <a:lnTo>
                    <a:pt x="32" y="79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5" y="128"/>
                  </a:lnTo>
                  <a:lnTo>
                    <a:pt x="49" y="93"/>
                  </a:lnTo>
                  <a:lnTo>
                    <a:pt x="72" y="116"/>
                  </a:lnTo>
                  <a:lnTo>
                    <a:pt x="72" y="88"/>
                  </a:lnTo>
                  <a:lnTo>
                    <a:pt x="103" y="61"/>
                  </a:lnTo>
                  <a:lnTo>
                    <a:pt x="114" y="72"/>
                  </a:lnTo>
                  <a:lnTo>
                    <a:pt x="127" y="61"/>
                  </a:lnTo>
                  <a:lnTo>
                    <a:pt x="67" y="0"/>
                  </a:lnTo>
                  <a:close/>
                  <a:moveTo>
                    <a:pt x="55" y="69"/>
                  </a:moveTo>
                  <a:lnTo>
                    <a:pt x="47" y="61"/>
                  </a:lnTo>
                  <a:lnTo>
                    <a:pt x="75" y="33"/>
                  </a:lnTo>
                  <a:lnTo>
                    <a:pt x="83" y="41"/>
                  </a:lnTo>
                  <a:lnTo>
                    <a:pt x="5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Freeform 179"/>
            <p:cNvSpPr>
              <a:spLocks noEditPoints="1"/>
            </p:cNvSpPr>
            <p:nvPr/>
          </p:nvSpPr>
          <p:spPr bwMode="auto">
            <a:xfrm>
              <a:off x="6868614" y="4354682"/>
              <a:ext cx="182032" cy="185946"/>
            </a:xfrm>
            <a:custGeom>
              <a:avLst/>
              <a:gdLst>
                <a:gd name="T0" fmla="*/ 57 w 57"/>
                <a:gd name="T1" fmla="*/ 29 h 58"/>
                <a:gd name="T2" fmla="*/ 28 w 57"/>
                <a:gd name="T3" fmla="*/ 58 h 58"/>
                <a:gd name="T4" fmla="*/ 0 w 57"/>
                <a:gd name="T5" fmla="*/ 29 h 58"/>
                <a:gd name="T6" fmla="*/ 28 w 57"/>
                <a:gd name="T7" fmla="*/ 0 h 58"/>
                <a:gd name="T8" fmla="*/ 57 w 57"/>
                <a:gd name="T9" fmla="*/ 29 h 58"/>
                <a:gd name="T10" fmla="*/ 5 w 57"/>
                <a:gd name="T11" fmla="*/ 29 h 58"/>
                <a:gd name="T12" fmla="*/ 28 w 57"/>
                <a:gd name="T13" fmla="*/ 52 h 58"/>
                <a:gd name="T14" fmla="*/ 52 w 57"/>
                <a:gd name="T15" fmla="*/ 29 h 58"/>
                <a:gd name="T16" fmla="*/ 28 w 57"/>
                <a:gd name="T17" fmla="*/ 6 h 58"/>
                <a:gd name="T18" fmla="*/ 5 w 57"/>
                <a:gd name="T19" fmla="*/ 29 h 58"/>
                <a:gd name="T20" fmla="*/ 31 w 57"/>
                <a:gd name="T21" fmla="*/ 12 h 58"/>
                <a:gd name="T22" fmla="*/ 45 w 57"/>
                <a:gd name="T23" fmla="*/ 26 h 58"/>
                <a:gd name="T24" fmla="*/ 45 w 57"/>
                <a:gd name="T25" fmla="*/ 31 h 58"/>
                <a:gd name="T26" fmla="*/ 40 w 57"/>
                <a:gd name="T27" fmla="*/ 31 h 58"/>
                <a:gd name="T28" fmla="*/ 32 w 57"/>
                <a:gd name="T29" fmla="*/ 23 h 58"/>
                <a:gd name="T30" fmla="*/ 32 w 57"/>
                <a:gd name="T31" fmla="*/ 43 h 58"/>
                <a:gd name="T32" fmla="*/ 28 w 57"/>
                <a:gd name="T33" fmla="*/ 47 h 58"/>
                <a:gd name="T34" fmla="*/ 25 w 57"/>
                <a:gd name="T35" fmla="*/ 43 h 58"/>
                <a:gd name="T36" fmla="*/ 25 w 57"/>
                <a:gd name="T37" fmla="*/ 23 h 58"/>
                <a:gd name="T38" fmla="*/ 17 w 57"/>
                <a:gd name="T39" fmla="*/ 31 h 58"/>
                <a:gd name="T40" fmla="*/ 12 w 57"/>
                <a:gd name="T41" fmla="*/ 31 h 58"/>
                <a:gd name="T42" fmla="*/ 11 w 57"/>
                <a:gd name="T43" fmla="*/ 29 h 58"/>
                <a:gd name="T44" fmla="*/ 12 w 57"/>
                <a:gd name="T45" fmla="*/ 26 h 58"/>
                <a:gd name="T46" fmla="*/ 26 w 57"/>
                <a:gd name="T47" fmla="*/ 12 h 58"/>
                <a:gd name="T48" fmla="*/ 31 w 57"/>
                <a:gd name="T4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58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  <a:moveTo>
                    <a:pt x="5" y="29"/>
                  </a:moveTo>
                  <a:cubicBezTo>
                    <a:pt x="5" y="42"/>
                    <a:pt x="16" y="52"/>
                    <a:pt x="28" y="52"/>
                  </a:cubicBezTo>
                  <a:cubicBezTo>
                    <a:pt x="41" y="52"/>
                    <a:pt x="52" y="42"/>
                    <a:pt x="52" y="29"/>
                  </a:cubicBezTo>
                  <a:cubicBezTo>
                    <a:pt x="52" y="16"/>
                    <a:pt x="41" y="6"/>
                    <a:pt x="28" y="6"/>
                  </a:cubicBezTo>
                  <a:cubicBezTo>
                    <a:pt x="16" y="6"/>
                    <a:pt x="5" y="16"/>
                    <a:pt x="5" y="29"/>
                  </a:cubicBezTo>
                  <a:close/>
                  <a:moveTo>
                    <a:pt x="31" y="12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7" y="28"/>
                    <a:pt x="47" y="30"/>
                    <a:pt x="45" y="31"/>
                  </a:cubicBezTo>
                  <a:cubicBezTo>
                    <a:pt x="44" y="33"/>
                    <a:pt x="42" y="33"/>
                    <a:pt x="40" y="3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5"/>
                    <a:pt x="30" y="47"/>
                    <a:pt x="28" y="47"/>
                  </a:cubicBezTo>
                  <a:cubicBezTo>
                    <a:pt x="26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3"/>
                    <a:pt x="13" y="33"/>
                    <a:pt x="12" y="31"/>
                  </a:cubicBezTo>
                  <a:cubicBezTo>
                    <a:pt x="11" y="31"/>
                    <a:pt x="11" y="30"/>
                    <a:pt x="11" y="29"/>
                  </a:cubicBezTo>
                  <a:cubicBezTo>
                    <a:pt x="11" y="28"/>
                    <a:pt x="11" y="27"/>
                    <a:pt x="12" y="2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30" y="11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Freeform 185"/>
            <p:cNvSpPr>
              <a:spLocks noEditPoints="1"/>
            </p:cNvSpPr>
            <p:nvPr/>
          </p:nvSpPr>
          <p:spPr bwMode="auto">
            <a:xfrm>
              <a:off x="6958652" y="3260536"/>
              <a:ext cx="287728" cy="160501"/>
            </a:xfrm>
            <a:custGeom>
              <a:avLst/>
              <a:gdLst>
                <a:gd name="T0" fmla="*/ 83 w 90"/>
                <a:gd name="T1" fmla="*/ 46 h 50"/>
                <a:gd name="T2" fmla="*/ 85 w 90"/>
                <a:gd name="T3" fmla="*/ 36 h 50"/>
                <a:gd name="T4" fmla="*/ 87 w 90"/>
                <a:gd name="T5" fmla="*/ 27 h 50"/>
                <a:gd name="T6" fmla="*/ 89 w 90"/>
                <a:gd name="T7" fmla="*/ 16 h 50"/>
                <a:gd name="T8" fmla="*/ 86 w 90"/>
                <a:gd name="T9" fmla="*/ 10 h 50"/>
                <a:gd name="T10" fmla="*/ 64 w 90"/>
                <a:gd name="T11" fmla="*/ 1 h 50"/>
                <a:gd name="T12" fmla="*/ 57 w 90"/>
                <a:gd name="T13" fmla="*/ 3 h 50"/>
                <a:gd name="T14" fmla="*/ 52 w 90"/>
                <a:gd name="T15" fmla="*/ 13 h 50"/>
                <a:gd name="T16" fmla="*/ 51 w 90"/>
                <a:gd name="T17" fmla="*/ 14 h 50"/>
                <a:gd name="T18" fmla="*/ 15 w 90"/>
                <a:gd name="T19" fmla="*/ 6 h 50"/>
                <a:gd name="T20" fmla="*/ 0 w 90"/>
                <a:gd name="T21" fmla="*/ 13 h 50"/>
                <a:gd name="T22" fmla="*/ 8 w 90"/>
                <a:gd name="T23" fmla="*/ 25 h 50"/>
                <a:gd name="T24" fmla="*/ 12 w 90"/>
                <a:gd name="T25" fmla="*/ 22 h 50"/>
                <a:gd name="T26" fmla="*/ 17 w 90"/>
                <a:gd name="T27" fmla="*/ 30 h 50"/>
                <a:gd name="T28" fmla="*/ 25 w 90"/>
                <a:gd name="T29" fmla="*/ 25 h 50"/>
                <a:gd name="T30" fmla="*/ 30 w 90"/>
                <a:gd name="T31" fmla="*/ 33 h 50"/>
                <a:gd name="T32" fmla="*/ 38 w 90"/>
                <a:gd name="T33" fmla="*/ 28 h 50"/>
                <a:gd name="T34" fmla="*/ 43 w 90"/>
                <a:gd name="T35" fmla="*/ 35 h 50"/>
                <a:gd name="T36" fmla="*/ 47 w 90"/>
                <a:gd name="T37" fmla="*/ 33 h 50"/>
                <a:gd name="T38" fmla="*/ 47 w 90"/>
                <a:gd name="T39" fmla="*/ 34 h 50"/>
                <a:gd name="T40" fmla="*/ 48 w 90"/>
                <a:gd name="T41" fmla="*/ 45 h 50"/>
                <a:gd name="T42" fmla="*/ 54 w 90"/>
                <a:gd name="T43" fmla="*/ 50 h 50"/>
                <a:gd name="T44" fmla="*/ 78 w 90"/>
                <a:gd name="T45" fmla="*/ 50 h 50"/>
                <a:gd name="T46" fmla="*/ 83 w 90"/>
                <a:gd name="T47" fmla="*/ 46 h 50"/>
                <a:gd name="T48" fmla="*/ 17 w 90"/>
                <a:gd name="T49" fmla="*/ 15 h 50"/>
                <a:gd name="T50" fmla="*/ 18 w 90"/>
                <a:gd name="T51" fmla="*/ 11 h 50"/>
                <a:gd name="T52" fmla="*/ 49 w 90"/>
                <a:gd name="T53" fmla="*/ 17 h 50"/>
                <a:gd name="T54" fmla="*/ 48 w 90"/>
                <a:gd name="T55" fmla="*/ 22 h 50"/>
                <a:gd name="T56" fmla="*/ 17 w 90"/>
                <a:gd name="T57" fmla="*/ 15 h 50"/>
                <a:gd name="T58" fmla="*/ 73 w 90"/>
                <a:gd name="T59" fmla="*/ 45 h 50"/>
                <a:gd name="T60" fmla="*/ 69 w 90"/>
                <a:gd name="T61" fmla="*/ 44 h 50"/>
                <a:gd name="T62" fmla="*/ 67 w 90"/>
                <a:gd name="T63" fmla="*/ 41 h 50"/>
                <a:gd name="T64" fmla="*/ 73 w 90"/>
                <a:gd name="T65" fmla="*/ 14 h 50"/>
                <a:gd name="T66" fmla="*/ 75 w 90"/>
                <a:gd name="T67" fmla="*/ 12 h 50"/>
                <a:gd name="T68" fmla="*/ 80 w 90"/>
                <a:gd name="T69" fmla="*/ 13 h 50"/>
                <a:gd name="T70" fmla="*/ 82 w 90"/>
                <a:gd name="T71" fmla="*/ 16 h 50"/>
                <a:gd name="T72" fmla="*/ 76 w 90"/>
                <a:gd name="T73" fmla="*/ 43 h 50"/>
                <a:gd name="T74" fmla="*/ 73 w 90"/>
                <a:gd name="T75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50">
                  <a:moveTo>
                    <a:pt x="83" y="4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86" y="33"/>
                    <a:pt x="87" y="29"/>
                    <a:pt x="87" y="2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4"/>
                    <a:pt x="88" y="11"/>
                    <a:pt x="86" y="1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2" y="0"/>
                    <a:pt x="59" y="1"/>
                    <a:pt x="57" y="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3"/>
                    <a:pt x="51" y="13"/>
                    <a:pt x="51" y="14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3"/>
                    <a:pt x="47" y="34"/>
                    <a:pt x="47" y="34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9" y="48"/>
                    <a:pt x="51" y="50"/>
                    <a:pt x="54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80" y="50"/>
                    <a:pt x="83" y="48"/>
                    <a:pt x="83" y="46"/>
                  </a:cubicBezTo>
                  <a:close/>
                  <a:moveTo>
                    <a:pt x="17" y="15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22"/>
                    <a:pt x="48" y="22"/>
                    <a:pt x="48" y="22"/>
                  </a:cubicBezTo>
                  <a:lnTo>
                    <a:pt x="17" y="15"/>
                  </a:lnTo>
                  <a:close/>
                  <a:moveTo>
                    <a:pt x="73" y="45"/>
                  </a:move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7" y="42"/>
                    <a:pt x="67" y="41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3"/>
                    <a:pt x="74" y="12"/>
                    <a:pt x="75" y="12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1" y="13"/>
                    <a:pt x="82" y="15"/>
                    <a:pt x="82" y="16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4"/>
                    <a:pt x="74" y="45"/>
                    <a:pt x="7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Freeform 186"/>
            <p:cNvSpPr>
              <a:spLocks noEditPoints="1"/>
            </p:cNvSpPr>
            <p:nvPr/>
          </p:nvSpPr>
          <p:spPr bwMode="auto">
            <a:xfrm>
              <a:off x="7696565" y="835405"/>
              <a:ext cx="207477" cy="205519"/>
            </a:xfrm>
            <a:custGeom>
              <a:avLst/>
              <a:gdLst>
                <a:gd name="T0" fmla="*/ 0 w 65"/>
                <a:gd name="T1" fmla="*/ 32 h 64"/>
                <a:gd name="T2" fmla="*/ 65 w 65"/>
                <a:gd name="T3" fmla="*/ 32 h 64"/>
                <a:gd name="T4" fmla="*/ 51 w 65"/>
                <a:gd name="T5" fmla="*/ 42 h 64"/>
                <a:gd name="T6" fmla="*/ 60 w 65"/>
                <a:gd name="T7" fmla="*/ 34 h 64"/>
                <a:gd name="T8" fmla="*/ 51 w 65"/>
                <a:gd name="T9" fmla="*/ 42 h 64"/>
                <a:gd name="T10" fmla="*/ 13 w 65"/>
                <a:gd name="T11" fmla="*/ 30 h 64"/>
                <a:gd name="T12" fmla="*/ 7 w 65"/>
                <a:gd name="T13" fmla="*/ 21 h 64"/>
                <a:gd name="T14" fmla="*/ 46 w 65"/>
                <a:gd name="T15" fmla="*/ 21 h 64"/>
                <a:gd name="T16" fmla="*/ 35 w 65"/>
                <a:gd name="T17" fmla="*/ 30 h 64"/>
                <a:gd name="T18" fmla="*/ 46 w 65"/>
                <a:gd name="T19" fmla="*/ 21 h 64"/>
                <a:gd name="T20" fmla="*/ 35 w 65"/>
                <a:gd name="T21" fmla="*/ 4 h 64"/>
                <a:gd name="T22" fmla="*/ 42 w 65"/>
                <a:gd name="T23" fmla="*/ 11 h 64"/>
                <a:gd name="T24" fmla="*/ 35 w 65"/>
                <a:gd name="T25" fmla="*/ 17 h 64"/>
                <a:gd name="T26" fmla="*/ 27 w 65"/>
                <a:gd name="T27" fmla="*/ 6 h 64"/>
                <a:gd name="T28" fmla="*/ 30 w 65"/>
                <a:gd name="T29" fmla="*/ 17 h 64"/>
                <a:gd name="T30" fmla="*/ 23 w 65"/>
                <a:gd name="T31" fmla="*/ 11 h 64"/>
                <a:gd name="T32" fmla="*/ 30 w 65"/>
                <a:gd name="T33" fmla="*/ 30 h 64"/>
                <a:gd name="T34" fmla="*/ 19 w 65"/>
                <a:gd name="T35" fmla="*/ 21 h 64"/>
                <a:gd name="T36" fmla="*/ 7 w 65"/>
                <a:gd name="T37" fmla="*/ 42 h 64"/>
                <a:gd name="T38" fmla="*/ 13 w 65"/>
                <a:gd name="T39" fmla="*/ 34 h 64"/>
                <a:gd name="T40" fmla="*/ 7 w 65"/>
                <a:gd name="T41" fmla="*/ 42 h 64"/>
                <a:gd name="T42" fmla="*/ 30 w 65"/>
                <a:gd name="T43" fmla="*/ 34 h 64"/>
                <a:gd name="T44" fmla="*/ 19 w 65"/>
                <a:gd name="T45" fmla="*/ 42 h 64"/>
                <a:gd name="T46" fmla="*/ 30 w 65"/>
                <a:gd name="T47" fmla="*/ 47 h 64"/>
                <a:gd name="T48" fmla="*/ 27 w 65"/>
                <a:gd name="T49" fmla="*/ 58 h 64"/>
                <a:gd name="T50" fmla="*/ 20 w 65"/>
                <a:gd name="T51" fmla="*/ 47 h 64"/>
                <a:gd name="T52" fmla="*/ 42 w 65"/>
                <a:gd name="T53" fmla="*/ 52 h 64"/>
                <a:gd name="T54" fmla="*/ 35 w 65"/>
                <a:gd name="T55" fmla="*/ 59 h 64"/>
                <a:gd name="T56" fmla="*/ 45 w 65"/>
                <a:gd name="T57" fmla="*/ 47 h 64"/>
                <a:gd name="T58" fmla="*/ 35 w 65"/>
                <a:gd name="T59" fmla="*/ 42 h 64"/>
                <a:gd name="T60" fmla="*/ 47 w 65"/>
                <a:gd name="T61" fmla="*/ 34 h 64"/>
                <a:gd name="T62" fmla="*/ 35 w 65"/>
                <a:gd name="T63" fmla="*/ 42 h 64"/>
                <a:gd name="T64" fmla="*/ 51 w 65"/>
                <a:gd name="T65" fmla="*/ 21 h 64"/>
                <a:gd name="T66" fmla="*/ 60 w 65"/>
                <a:gd name="T67" fmla="*/ 30 h 64"/>
                <a:gd name="T68" fmla="*/ 56 w 65"/>
                <a:gd name="T69" fmla="*/ 17 h 64"/>
                <a:gd name="T70" fmla="*/ 44 w 65"/>
                <a:gd name="T71" fmla="*/ 7 h 64"/>
                <a:gd name="T72" fmla="*/ 56 w 65"/>
                <a:gd name="T73" fmla="*/ 17 h 64"/>
                <a:gd name="T74" fmla="*/ 20 w 65"/>
                <a:gd name="T75" fmla="*/ 7 h 64"/>
                <a:gd name="T76" fmla="*/ 9 w 65"/>
                <a:gd name="T77" fmla="*/ 17 h 64"/>
                <a:gd name="T78" fmla="*/ 9 w 65"/>
                <a:gd name="T79" fmla="*/ 47 h 64"/>
                <a:gd name="T80" fmla="*/ 20 w 65"/>
                <a:gd name="T81" fmla="*/ 57 h 64"/>
                <a:gd name="T82" fmla="*/ 9 w 65"/>
                <a:gd name="T83" fmla="*/ 47 h 64"/>
                <a:gd name="T84" fmla="*/ 44 w 65"/>
                <a:gd name="T85" fmla="*/ 57 h 64"/>
                <a:gd name="T86" fmla="*/ 56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ubicBezTo>
                    <a:pt x="50" y="64"/>
                    <a:pt x="65" y="49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lose/>
                  <a:moveTo>
                    <a:pt x="51" y="42"/>
                  </a:moveTo>
                  <a:cubicBezTo>
                    <a:pt x="51" y="40"/>
                    <a:pt x="52" y="37"/>
                    <a:pt x="52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7"/>
                    <a:pt x="59" y="40"/>
                    <a:pt x="58" y="42"/>
                  </a:cubicBezTo>
                  <a:lnTo>
                    <a:pt x="51" y="42"/>
                  </a:lnTo>
                  <a:close/>
                  <a:moveTo>
                    <a:pt x="14" y="21"/>
                  </a:moveTo>
                  <a:cubicBezTo>
                    <a:pt x="14" y="24"/>
                    <a:pt x="13" y="27"/>
                    <a:pt x="13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27"/>
                    <a:pt x="6" y="24"/>
                    <a:pt x="7" y="21"/>
                  </a:cubicBezTo>
                  <a:lnTo>
                    <a:pt x="14" y="21"/>
                  </a:lnTo>
                  <a:close/>
                  <a:moveTo>
                    <a:pt x="46" y="21"/>
                  </a:moveTo>
                  <a:cubicBezTo>
                    <a:pt x="47" y="24"/>
                    <a:pt x="47" y="27"/>
                    <a:pt x="47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21"/>
                    <a:pt x="35" y="21"/>
                    <a:pt x="35" y="21"/>
                  </a:cubicBezTo>
                  <a:lnTo>
                    <a:pt x="46" y="21"/>
                  </a:lnTo>
                  <a:close/>
                  <a:moveTo>
                    <a:pt x="35" y="1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6" y="5"/>
                    <a:pt x="37" y="5"/>
                    <a:pt x="38" y="6"/>
                  </a:cubicBezTo>
                  <a:cubicBezTo>
                    <a:pt x="39" y="7"/>
                    <a:pt x="41" y="9"/>
                    <a:pt x="42" y="11"/>
                  </a:cubicBezTo>
                  <a:cubicBezTo>
                    <a:pt x="43" y="13"/>
                    <a:pt x="44" y="15"/>
                    <a:pt x="4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23" y="11"/>
                  </a:moveTo>
                  <a:cubicBezTo>
                    <a:pt x="24" y="9"/>
                    <a:pt x="26" y="7"/>
                    <a:pt x="27" y="6"/>
                  </a:cubicBezTo>
                  <a:cubicBezTo>
                    <a:pt x="28" y="5"/>
                    <a:pt x="29" y="5"/>
                    <a:pt x="30" y="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5"/>
                    <a:pt x="22" y="13"/>
                    <a:pt x="23" y="11"/>
                  </a:cubicBezTo>
                  <a:close/>
                  <a:moveTo>
                    <a:pt x="30" y="21"/>
                  </a:moveTo>
                  <a:cubicBezTo>
                    <a:pt x="30" y="30"/>
                    <a:pt x="30" y="30"/>
                    <a:pt x="30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7"/>
                    <a:pt x="18" y="24"/>
                    <a:pt x="19" y="21"/>
                  </a:cubicBezTo>
                  <a:lnTo>
                    <a:pt x="30" y="21"/>
                  </a:lnTo>
                  <a:close/>
                  <a:moveTo>
                    <a:pt x="7" y="42"/>
                  </a:moveTo>
                  <a:cubicBezTo>
                    <a:pt x="6" y="40"/>
                    <a:pt x="5" y="37"/>
                    <a:pt x="5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7"/>
                    <a:pt x="14" y="40"/>
                    <a:pt x="14" y="42"/>
                  </a:cubicBezTo>
                  <a:lnTo>
                    <a:pt x="7" y="42"/>
                  </a:lnTo>
                  <a:close/>
                  <a:moveTo>
                    <a:pt x="18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0"/>
                    <a:pt x="18" y="37"/>
                    <a:pt x="18" y="34"/>
                  </a:cubicBezTo>
                  <a:close/>
                  <a:moveTo>
                    <a:pt x="30" y="47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29" y="59"/>
                    <a:pt x="28" y="58"/>
                    <a:pt x="27" y="58"/>
                  </a:cubicBezTo>
                  <a:cubicBezTo>
                    <a:pt x="26" y="57"/>
                    <a:pt x="24" y="55"/>
                    <a:pt x="23" y="52"/>
                  </a:cubicBezTo>
                  <a:cubicBezTo>
                    <a:pt x="22" y="51"/>
                    <a:pt x="21" y="49"/>
                    <a:pt x="20" y="47"/>
                  </a:cubicBezTo>
                  <a:cubicBezTo>
                    <a:pt x="30" y="47"/>
                    <a:pt x="30" y="47"/>
                    <a:pt x="30" y="47"/>
                  </a:cubicBezTo>
                  <a:close/>
                  <a:moveTo>
                    <a:pt x="42" y="52"/>
                  </a:moveTo>
                  <a:cubicBezTo>
                    <a:pt x="41" y="55"/>
                    <a:pt x="39" y="57"/>
                    <a:pt x="38" y="58"/>
                  </a:cubicBezTo>
                  <a:cubicBezTo>
                    <a:pt x="37" y="58"/>
                    <a:pt x="36" y="59"/>
                    <a:pt x="35" y="59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49"/>
                    <a:pt x="43" y="51"/>
                    <a:pt x="42" y="52"/>
                  </a:cubicBezTo>
                  <a:close/>
                  <a:moveTo>
                    <a:pt x="35" y="42"/>
                  </a:moveTo>
                  <a:cubicBezTo>
                    <a:pt x="35" y="34"/>
                    <a:pt x="35" y="34"/>
                    <a:pt x="35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7"/>
                    <a:pt x="47" y="40"/>
                    <a:pt x="46" y="42"/>
                  </a:cubicBezTo>
                  <a:lnTo>
                    <a:pt x="35" y="42"/>
                  </a:lnTo>
                  <a:close/>
                  <a:moveTo>
                    <a:pt x="52" y="30"/>
                  </a:moveTo>
                  <a:cubicBezTo>
                    <a:pt x="52" y="27"/>
                    <a:pt x="51" y="24"/>
                    <a:pt x="51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24"/>
                    <a:pt x="60" y="27"/>
                    <a:pt x="60" y="30"/>
                  </a:cubicBezTo>
                  <a:lnTo>
                    <a:pt x="52" y="30"/>
                  </a:lnTo>
                  <a:close/>
                  <a:moveTo>
                    <a:pt x="56" y="17"/>
                  </a:moveTo>
                  <a:cubicBezTo>
                    <a:pt x="50" y="17"/>
                    <a:pt x="50" y="17"/>
                    <a:pt x="50" y="17"/>
                  </a:cubicBezTo>
                  <a:cubicBezTo>
                    <a:pt x="48" y="13"/>
                    <a:pt x="47" y="9"/>
                    <a:pt x="44" y="7"/>
                  </a:cubicBezTo>
                  <a:cubicBezTo>
                    <a:pt x="47" y="8"/>
                    <a:pt x="50" y="10"/>
                    <a:pt x="52" y="12"/>
                  </a:cubicBezTo>
                  <a:cubicBezTo>
                    <a:pt x="54" y="14"/>
                    <a:pt x="55" y="15"/>
                    <a:pt x="56" y="17"/>
                  </a:cubicBezTo>
                  <a:close/>
                  <a:moveTo>
                    <a:pt x="13" y="12"/>
                  </a:moveTo>
                  <a:cubicBezTo>
                    <a:pt x="15" y="10"/>
                    <a:pt x="18" y="8"/>
                    <a:pt x="20" y="7"/>
                  </a:cubicBezTo>
                  <a:cubicBezTo>
                    <a:pt x="18" y="9"/>
                    <a:pt x="17" y="13"/>
                    <a:pt x="15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1" y="14"/>
                    <a:pt x="13" y="12"/>
                  </a:cubicBezTo>
                  <a:close/>
                  <a:moveTo>
                    <a:pt x="9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7" y="51"/>
                    <a:pt x="18" y="54"/>
                    <a:pt x="20" y="57"/>
                  </a:cubicBezTo>
                  <a:cubicBezTo>
                    <a:pt x="18" y="55"/>
                    <a:pt x="15" y="54"/>
                    <a:pt x="13" y="51"/>
                  </a:cubicBezTo>
                  <a:cubicBezTo>
                    <a:pt x="11" y="50"/>
                    <a:pt x="10" y="48"/>
                    <a:pt x="9" y="47"/>
                  </a:cubicBezTo>
                  <a:close/>
                  <a:moveTo>
                    <a:pt x="52" y="51"/>
                  </a:moveTo>
                  <a:cubicBezTo>
                    <a:pt x="50" y="54"/>
                    <a:pt x="47" y="55"/>
                    <a:pt x="44" y="57"/>
                  </a:cubicBezTo>
                  <a:cubicBezTo>
                    <a:pt x="47" y="54"/>
                    <a:pt x="48" y="51"/>
                    <a:pt x="50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8"/>
                    <a:pt x="54" y="50"/>
                    <a:pt x="52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Freeform 194"/>
            <p:cNvSpPr>
              <a:spLocks noEditPoints="1"/>
            </p:cNvSpPr>
            <p:nvPr/>
          </p:nvSpPr>
          <p:spPr bwMode="auto">
            <a:xfrm>
              <a:off x="8217214" y="5047577"/>
              <a:ext cx="191818" cy="195733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1 h 61"/>
                <a:gd name="T4" fmla="*/ 30 w 60"/>
                <a:gd name="T5" fmla="*/ 61 h 61"/>
                <a:gd name="T6" fmla="*/ 60 w 60"/>
                <a:gd name="T7" fmla="*/ 31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1 h 61"/>
                <a:gd name="T14" fmla="*/ 30 w 60"/>
                <a:gd name="T15" fmla="*/ 6 h 61"/>
                <a:gd name="T16" fmla="*/ 55 w 60"/>
                <a:gd name="T17" fmla="*/ 31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1 h 61"/>
                <a:gd name="T40" fmla="*/ 22 w 60"/>
                <a:gd name="T41" fmla="*/ 31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1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1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1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1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Freeform 196"/>
            <p:cNvSpPr>
              <a:spLocks noEditPoints="1"/>
            </p:cNvSpPr>
            <p:nvPr/>
          </p:nvSpPr>
          <p:spPr bwMode="auto">
            <a:xfrm>
              <a:off x="7085879" y="5474274"/>
              <a:ext cx="221179" cy="219221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55 w 69"/>
                <a:gd name="T11" fmla="*/ 30 h 69"/>
                <a:gd name="T12" fmla="*/ 36 w 69"/>
                <a:gd name="T13" fmla="*/ 56 h 69"/>
                <a:gd name="T14" fmla="*/ 28 w 69"/>
                <a:gd name="T15" fmla="*/ 52 h 69"/>
                <a:gd name="T16" fmla="*/ 21 w 69"/>
                <a:gd name="T17" fmla="*/ 32 h 69"/>
                <a:gd name="T18" fmla="*/ 16 w 69"/>
                <a:gd name="T19" fmla="*/ 33 h 69"/>
                <a:gd name="T20" fmla="*/ 14 w 69"/>
                <a:gd name="T21" fmla="*/ 31 h 69"/>
                <a:gd name="T22" fmla="*/ 27 w 69"/>
                <a:gd name="T23" fmla="*/ 22 h 69"/>
                <a:gd name="T24" fmla="*/ 34 w 69"/>
                <a:gd name="T25" fmla="*/ 36 h 69"/>
                <a:gd name="T26" fmla="*/ 37 w 69"/>
                <a:gd name="T27" fmla="*/ 44 h 69"/>
                <a:gd name="T28" fmla="*/ 43 w 69"/>
                <a:gd name="T29" fmla="*/ 36 h 69"/>
                <a:gd name="T30" fmla="*/ 38 w 69"/>
                <a:gd name="T31" fmla="*/ 31 h 69"/>
                <a:gd name="T32" fmla="*/ 55 w 69"/>
                <a:gd name="T3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lose/>
                  <a:moveTo>
                    <a:pt x="55" y="30"/>
                  </a:moveTo>
                  <a:cubicBezTo>
                    <a:pt x="53" y="43"/>
                    <a:pt x="40" y="54"/>
                    <a:pt x="36" y="56"/>
                  </a:cubicBezTo>
                  <a:cubicBezTo>
                    <a:pt x="32" y="58"/>
                    <a:pt x="29" y="55"/>
                    <a:pt x="28" y="52"/>
                  </a:cubicBezTo>
                  <a:cubicBezTo>
                    <a:pt x="26" y="49"/>
                    <a:pt x="22" y="33"/>
                    <a:pt x="21" y="32"/>
                  </a:cubicBezTo>
                  <a:cubicBezTo>
                    <a:pt x="19" y="30"/>
                    <a:pt x="16" y="33"/>
                    <a:pt x="16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21" y="23"/>
                    <a:pt x="27" y="22"/>
                  </a:cubicBezTo>
                  <a:cubicBezTo>
                    <a:pt x="32" y="21"/>
                    <a:pt x="32" y="30"/>
                    <a:pt x="34" y="36"/>
                  </a:cubicBezTo>
                  <a:cubicBezTo>
                    <a:pt x="35" y="41"/>
                    <a:pt x="36" y="44"/>
                    <a:pt x="37" y="44"/>
                  </a:cubicBezTo>
                  <a:cubicBezTo>
                    <a:pt x="38" y="44"/>
                    <a:pt x="40" y="41"/>
                    <a:pt x="43" y="36"/>
                  </a:cubicBezTo>
                  <a:cubicBezTo>
                    <a:pt x="45" y="32"/>
                    <a:pt x="42" y="28"/>
                    <a:pt x="38" y="31"/>
                  </a:cubicBezTo>
                  <a:cubicBezTo>
                    <a:pt x="40" y="20"/>
                    <a:pt x="57" y="17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7" name="Freeform 206"/>
            <p:cNvSpPr>
              <a:spLocks noEditPoints="1"/>
            </p:cNvSpPr>
            <p:nvPr/>
          </p:nvSpPr>
          <p:spPr bwMode="auto">
            <a:xfrm>
              <a:off x="10199988" y="5985138"/>
              <a:ext cx="381680" cy="338617"/>
            </a:xfrm>
            <a:custGeom>
              <a:avLst/>
              <a:gdLst>
                <a:gd name="T0" fmla="*/ 50 w 119"/>
                <a:gd name="T1" fmla="*/ 0 h 106"/>
                <a:gd name="T2" fmla="*/ 50 w 119"/>
                <a:gd name="T3" fmla="*/ 0 h 106"/>
                <a:gd name="T4" fmla="*/ 99 w 119"/>
                <a:gd name="T5" fmla="*/ 40 h 106"/>
                <a:gd name="T6" fmla="*/ 50 w 119"/>
                <a:gd name="T7" fmla="*/ 81 h 106"/>
                <a:gd name="T8" fmla="*/ 42 w 119"/>
                <a:gd name="T9" fmla="*/ 80 h 106"/>
                <a:gd name="T10" fmla="*/ 7 w 119"/>
                <a:gd name="T11" fmla="*/ 93 h 106"/>
                <a:gd name="T12" fmla="*/ 7 w 119"/>
                <a:gd name="T13" fmla="*/ 90 h 106"/>
                <a:gd name="T14" fmla="*/ 19 w 119"/>
                <a:gd name="T15" fmla="*/ 74 h 106"/>
                <a:gd name="T16" fmla="*/ 18 w 119"/>
                <a:gd name="T17" fmla="*/ 72 h 106"/>
                <a:gd name="T18" fmla="*/ 0 w 119"/>
                <a:gd name="T19" fmla="*/ 40 h 106"/>
                <a:gd name="T20" fmla="*/ 50 w 119"/>
                <a:gd name="T21" fmla="*/ 0 h 106"/>
                <a:gd name="T22" fmla="*/ 103 w 119"/>
                <a:gd name="T23" fmla="*/ 90 h 106"/>
                <a:gd name="T24" fmla="*/ 113 w 119"/>
                <a:gd name="T25" fmla="*/ 104 h 106"/>
                <a:gd name="T26" fmla="*/ 113 w 119"/>
                <a:gd name="T27" fmla="*/ 106 h 106"/>
                <a:gd name="T28" fmla="*/ 83 w 119"/>
                <a:gd name="T29" fmla="*/ 95 h 106"/>
                <a:gd name="T30" fmla="*/ 76 w 119"/>
                <a:gd name="T31" fmla="*/ 96 h 106"/>
                <a:gd name="T32" fmla="*/ 50 w 119"/>
                <a:gd name="T33" fmla="*/ 88 h 106"/>
                <a:gd name="T34" fmla="*/ 90 w 119"/>
                <a:gd name="T35" fmla="*/ 75 h 106"/>
                <a:gd name="T36" fmla="*/ 103 w 119"/>
                <a:gd name="T37" fmla="*/ 60 h 106"/>
                <a:gd name="T38" fmla="*/ 107 w 119"/>
                <a:gd name="T39" fmla="*/ 40 h 106"/>
                <a:gd name="T40" fmla="*/ 107 w 119"/>
                <a:gd name="T41" fmla="*/ 37 h 106"/>
                <a:gd name="T42" fmla="*/ 119 w 119"/>
                <a:gd name="T43" fmla="*/ 61 h 106"/>
                <a:gd name="T44" fmla="*/ 103 w 119"/>
                <a:gd name="T45" fmla="*/ 88 h 106"/>
                <a:gd name="T46" fmla="*/ 103 w 119"/>
                <a:gd name="T47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18"/>
                    <a:pt x="99" y="40"/>
                  </a:cubicBezTo>
                  <a:cubicBezTo>
                    <a:pt x="99" y="63"/>
                    <a:pt x="77" y="81"/>
                    <a:pt x="50" y="81"/>
                  </a:cubicBezTo>
                  <a:cubicBezTo>
                    <a:pt x="47" y="81"/>
                    <a:pt x="44" y="80"/>
                    <a:pt x="42" y="80"/>
                  </a:cubicBezTo>
                  <a:cubicBezTo>
                    <a:pt x="31" y="91"/>
                    <a:pt x="19" y="93"/>
                    <a:pt x="7" y="93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13" y="87"/>
                    <a:pt x="19" y="81"/>
                    <a:pt x="19" y="74"/>
                  </a:cubicBezTo>
                  <a:cubicBezTo>
                    <a:pt x="19" y="73"/>
                    <a:pt x="19" y="72"/>
                    <a:pt x="18" y="72"/>
                  </a:cubicBezTo>
                  <a:cubicBezTo>
                    <a:pt x="7" y="64"/>
                    <a:pt x="0" y="53"/>
                    <a:pt x="0" y="40"/>
                  </a:cubicBezTo>
                  <a:cubicBezTo>
                    <a:pt x="0" y="18"/>
                    <a:pt x="22" y="0"/>
                    <a:pt x="50" y="0"/>
                  </a:cubicBezTo>
                  <a:close/>
                  <a:moveTo>
                    <a:pt x="103" y="90"/>
                  </a:moveTo>
                  <a:cubicBezTo>
                    <a:pt x="103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2" y="104"/>
                    <a:pt x="83" y="95"/>
                  </a:cubicBezTo>
                  <a:cubicBezTo>
                    <a:pt x="81" y="95"/>
                    <a:pt x="79" y="96"/>
                    <a:pt x="76" y="96"/>
                  </a:cubicBezTo>
                  <a:cubicBezTo>
                    <a:pt x="66" y="96"/>
                    <a:pt x="57" y="93"/>
                    <a:pt x="50" y="88"/>
                  </a:cubicBezTo>
                  <a:cubicBezTo>
                    <a:pt x="65" y="88"/>
                    <a:pt x="79" y="84"/>
                    <a:pt x="90" y="75"/>
                  </a:cubicBezTo>
                  <a:cubicBezTo>
                    <a:pt x="95" y="71"/>
                    <a:pt x="100" y="65"/>
                    <a:pt x="103" y="60"/>
                  </a:cubicBezTo>
                  <a:cubicBezTo>
                    <a:pt x="106" y="54"/>
                    <a:pt x="107" y="47"/>
                    <a:pt x="107" y="40"/>
                  </a:cubicBezTo>
                  <a:cubicBezTo>
                    <a:pt x="107" y="39"/>
                    <a:pt x="107" y="38"/>
                    <a:pt x="107" y="37"/>
                  </a:cubicBezTo>
                  <a:cubicBezTo>
                    <a:pt x="115" y="43"/>
                    <a:pt x="119" y="52"/>
                    <a:pt x="119" y="61"/>
                  </a:cubicBezTo>
                  <a:cubicBezTo>
                    <a:pt x="119" y="72"/>
                    <a:pt x="113" y="82"/>
                    <a:pt x="103" y="88"/>
                  </a:cubicBezTo>
                  <a:cubicBezTo>
                    <a:pt x="103" y="89"/>
                    <a:pt x="103" y="89"/>
                    <a:pt x="103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8" name="Freeform 207"/>
            <p:cNvSpPr>
              <a:spLocks noEditPoints="1"/>
            </p:cNvSpPr>
            <p:nvPr/>
          </p:nvSpPr>
          <p:spPr bwMode="auto">
            <a:xfrm>
              <a:off x="9976852" y="5491891"/>
              <a:ext cx="223135" cy="225092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7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7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9" name="Freeform 208"/>
            <p:cNvSpPr>
              <a:spLocks noEditPoints="1"/>
            </p:cNvSpPr>
            <p:nvPr/>
          </p:nvSpPr>
          <p:spPr bwMode="auto">
            <a:xfrm>
              <a:off x="8892492" y="5863783"/>
              <a:ext cx="275984" cy="313173"/>
            </a:xfrm>
            <a:custGeom>
              <a:avLst/>
              <a:gdLst>
                <a:gd name="T0" fmla="*/ 55 w 86"/>
                <a:gd name="T1" fmla="*/ 14 h 98"/>
                <a:gd name="T2" fmla="*/ 55 w 86"/>
                <a:gd name="T3" fmla="*/ 27 h 98"/>
                <a:gd name="T4" fmla="*/ 65 w 86"/>
                <a:gd name="T5" fmla="*/ 33 h 98"/>
                <a:gd name="T6" fmla="*/ 74 w 86"/>
                <a:gd name="T7" fmla="*/ 55 h 98"/>
                <a:gd name="T8" fmla="*/ 65 w 86"/>
                <a:gd name="T9" fmla="*/ 77 h 98"/>
                <a:gd name="T10" fmla="*/ 43 w 86"/>
                <a:gd name="T11" fmla="*/ 85 h 98"/>
                <a:gd name="T12" fmla="*/ 22 w 86"/>
                <a:gd name="T13" fmla="*/ 77 h 98"/>
                <a:gd name="T14" fmla="*/ 13 w 86"/>
                <a:gd name="T15" fmla="*/ 55 h 98"/>
                <a:gd name="T16" fmla="*/ 22 w 86"/>
                <a:gd name="T17" fmla="*/ 33 h 98"/>
                <a:gd name="T18" fmla="*/ 31 w 86"/>
                <a:gd name="T19" fmla="*/ 27 h 98"/>
                <a:gd name="T20" fmla="*/ 31 w 86"/>
                <a:gd name="T21" fmla="*/ 14 h 98"/>
                <a:gd name="T22" fmla="*/ 0 w 86"/>
                <a:gd name="T23" fmla="*/ 55 h 98"/>
                <a:gd name="T24" fmla="*/ 43 w 86"/>
                <a:gd name="T25" fmla="*/ 98 h 98"/>
                <a:gd name="T26" fmla="*/ 86 w 86"/>
                <a:gd name="T27" fmla="*/ 55 h 98"/>
                <a:gd name="T28" fmla="*/ 55 w 86"/>
                <a:gd name="T29" fmla="*/ 14 h 98"/>
                <a:gd name="T30" fmla="*/ 37 w 86"/>
                <a:gd name="T31" fmla="*/ 0 h 98"/>
                <a:gd name="T32" fmla="*/ 49 w 86"/>
                <a:gd name="T33" fmla="*/ 0 h 98"/>
                <a:gd name="T34" fmla="*/ 49 w 86"/>
                <a:gd name="T35" fmla="*/ 49 h 98"/>
                <a:gd name="T36" fmla="*/ 37 w 86"/>
                <a:gd name="T37" fmla="*/ 49 h 98"/>
                <a:gd name="T38" fmla="*/ 37 w 86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9" y="28"/>
                    <a:pt x="62" y="31"/>
                    <a:pt x="65" y="33"/>
                  </a:cubicBezTo>
                  <a:cubicBezTo>
                    <a:pt x="71" y="39"/>
                    <a:pt x="74" y="47"/>
                    <a:pt x="74" y="55"/>
                  </a:cubicBezTo>
                  <a:cubicBezTo>
                    <a:pt x="74" y="63"/>
                    <a:pt x="71" y="71"/>
                    <a:pt x="65" y="77"/>
                  </a:cubicBezTo>
                  <a:cubicBezTo>
                    <a:pt x="59" y="82"/>
                    <a:pt x="51" y="85"/>
                    <a:pt x="43" y="85"/>
                  </a:cubicBezTo>
                  <a:cubicBezTo>
                    <a:pt x="35" y="85"/>
                    <a:pt x="27" y="82"/>
                    <a:pt x="22" y="77"/>
                  </a:cubicBezTo>
                  <a:cubicBezTo>
                    <a:pt x="16" y="71"/>
                    <a:pt x="13" y="63"/>
                    <a:pt x="13" y="55"/>
                  </a:cubicBezTo>
                  <a:cubicBezTo>
                    <a:pt x="13" y="47"/>
                    <a:pt x="16" y="39"/>
                    <a:pt x="22" y="33"/>
                  </a:cubicBezTo>
                  <a:cubicBezTo>
                    <a:pt x="24" y="31"/>
                    <a:pt x="27" y="28"/>
                    <a:pt x="31" y="27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20" y="98"/>
                    <a:pt x="43" y="98"/>
                  </a:cubicBezTo>
                  <a:cubicBezTo>
                    <a:pt x="67" y="98"/>
                    <a:pt x="86" y="79"/>
                    <a:pt x="86" y="55"/>
                  </a:cubicBezTo>
                  <a:cubicBezTo>
                    <a:pt x="86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Freeform 209"/>
            <p:cNvSpPr>
              <a:spLocks/>
            </p:cNvSpPr>
            <p:nvPr/>
          </p:nvSpPr>
          <p:spPr bwMode="auto">
            <a:xfrm>
              <a:off x="8549960" y="6186742"/>
              <a:ext cx="371892" cy="311215"/>
            </a:xfrm>
            <a:custGeom>
              <a:avLst/>
              <a:gdLst>
                <a:gd name="T0" fmla="*/ 57 w 116"/>
                <a:gd name="T1" fmla="*/ 1 h 97"/>
                <a:gd name="T2" fmla="*/ 48 w 116"/>
                <a:gd name="T3" fmla="*/ 8 h 97"/>
                <a:gd name="T4" fmla="*/ 55 w 116"/>
                <a:gd name="T5" fmla="*/ 18 h 97"/>
                <a:gd name="T6" fmla="*/ 85 w 116"/>
                <a:gd name="T7" fmla="*/ 22 h 97"/>
                <a:gd name="T8" fmla="*/ 5 w 116"/>
                <a:gd name="T9" fmla="*/ 81 h 97"/>
                <a:gd name="T10" fmla="*/ 3 w 116"/>
                <a:gd name="T11" fmla="*/ 93 h 97"/>
                <a:gd name="T12" fmla="*/ 8 w 116"/>
                <a:gd name="T13" fmla="*/ 96 h 97"/>
                <a:gd name="T14" fmla="*/ 15 w 116"/>
                <a:gd name="T15" fmla="*/ 95 h 97"/>
                <a:gd name="T16" fmla="*/ 95 w 116"/>
                <a:gd name="T17" fmla="*/ 36 h 97"/>
                <a:gd name="T18" fmla="*/ 90 w 116"/>
                <a:gd name="T19" fmla="*/ 66 h 97"/>
                <a:gd name="T20" fmla="*/ 97 w 116"/>
                <a:gd name="T21" fmla="*/ 76 h 97"/>
                <a:gd name="T22" fmla="*/ 107 w 116"/>
                <a:gd name="T23" fmla="*/ 69 h 97"/>
                <a:gd name="T24" fmla="*/ 116 w 116"/>
                <a:gd name="T25" fmla="*/ 10 h 97"/>
                <a:gd name="T26" fmla="*/ 57 w 116"/>
                <a:gd name="T27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97">
                  <a:moveTo>
                    <a:pt x="57" y="1"/>
                  </a:moveTo>
                  <a:cubicBezTo>
                    <a:pt x="53" y="0"/>
                    <a:pt x="48" y="3"/>
                    <a:pt x="48" y="8"/>
                  </a:cubicBezTo>
                  <a:cubicBezTo>
                    <a:pt x="47" y="13"/>
                    <a:pt x="50" y="17"/>
                    <a:pt x="55" y="18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84"/>
                    <a:pt x="0" y="89"/>
                    <a:pt x="3" y="93"/>
                  </a:cubicBezTo>
                  <a:cubicBezTo>
                    <a:pt x="4" y="95"/>
                    <a:pt x="6" y="96"/>
                    <a:pt x="8" y="96"/>
                  </a:cubicBezTo>
                  <a:cubicBezTo>
                    <a:pt x="10" y="97"/>
                    <a:pt x="13" y="96"/>
                    <a:pt x="15" y="9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71"/>
                    <a:pt x="93" y="75"/>
                    <a:pt x="97" y="76"/>
                  </a:cubicBezTo>
                  <a:cubicBezTo>
                    <a:pt x="102" y="76"/>
                    <a:pt x="106" y="73"/>
                    <a:pt x="107" y="69"/>
                  </a:cubicBezTo>
                  <a:cubicBezTo>
                    <a:pt x="116" y="10"/>
                    <a:pt x="116" y="10"/>
                    <a:pt x="116" y="10"/>
                  </a:cubicBezTo>
                  <a:lnTo>
                    <a:pt x="5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Freeform 210"/>
            <p:cNvSpPr>
              <a:spLocks noEditPoints="1"/>
            </p:cNvSpPr>
            <p:nvPr/>
          </p:nvSpPr>
          <p:spPr bwMode="auto">
            <a:xfrm>
              <a:off x="9379868" y="5728727"/>
              <a:ext cx="319045" cy="342532"/>
            </a:xfrm>
            <a:custGeom>
              <a:avLst/>
              <a:gdLst>
                <a:gd name="T0" fmla="*/ 90 w 100"/>
                <a:gd name="T1" fmla="*/ 0 h 107"/>
                <a:gd name="T2" fmla="*/ 10 w 100"/>
                <a:gd name="T3" fmla="*/ 0 h 107"/>
                <a:gd name="T4" fmla="*/ 0 w 100"/>
                <a:gd name="T5" fmla="*/ 10 h 107"/>
                <a:gd name="T6" fmla="*/ 0 w 100"/>
                <a:gd name="T7" fmla="*/ 97 h 107"/>
                <a:gd name="T8" fmla="*/ 10 w 100"/>
                <a:gd name="T9" fmla="*/ 107 h 107"/>
                <a:gd name="T10" fmla="*/ 90 w 100"/>
                <a:gd name="T11" fmla="*/ 107 h 107"/>
                <a:gd name="T12" fmla="*/ 100 w 100"/>
                <a:gd name="T13" fmla="*/ 97 h 107"/>
                <a:gd name="T14" fmla="*/ 100 w 100"/>
                <a:gd name="T15" fmla="*/ 10 h 107"/>
                <a:gd name="T16" fmla="*/ 90 w 100"/>
                <a:gd name="T17" fmla="*/ 0 h 107"/>
                <a:gd name="T18" fmla="*/ 86 w 100"/>
                <a:gd name="T19" fmla="*/ 93 h 107"/>
                <a:gd name="T20" fmla="*/ 13 w 100"/>
                <a:gd name="T21" fmla="*/ 93 h 107"/>
                <a:gd name="T22" fmla="*/ 13 w 100"/>
                <a:gd name="T23" fmla="*/ 13 h 107"/>
                <a:gd name="T24" fmla="*/ 86 w 100"/>
                <a:gd name="T25" fmla="*/ 13 h 107"/>
                <a:gd name="T26" fmla="*/ 86 w 100"/>
                <a:gd name="T27" fmla="*/ 93 h 107"/>
                <a:gd name="T28" fmla="*/ 26 w 100"/>
                <a:gd name="T29" fmla="*/ 47 h 107"/>
                <a:gd name="T30" fmla="*/ 73 w 100"/>
                <a:gd name="T31" fmla="*/ 47 h 107"/>
                <a:gd name="T32" fmla="*/ 73 w 100"/>
                <a:gd name="T33" fmla="*/ 53 h 107"/>
                <a:gd name="T34" fmla="*/ 26 w 100"/>
                <a:gd name="T35" fmla="*/ 53 h 107"/>
                <a:gd name="T36" fmla="*/ 26 w 100"/>
                <a:gd name="T37" fmla="*/ 47 h 107"/>
                <a:gd name="T38" fmla="*/ 26 w 100"/>
                <a:gd name="T39" fmla="*/ 60 h 107"/>
                <a:gd name="T40" fmla="*/ 73 w 100"/>
                <a:gd name="T41" fmla="*/ 60 h 107"/>
                <a:gd name="T42" fmla="*/ 73 w 100"/>
                <a:gd name="T43" fmla="*/ 67 h 107"/>
                <a:gd name="T44" fmla="*/ 26 w 100"/>
                <a:gd name="T45" fmla="*/ 67 h 107"/>
                <a:gd name="T46" fmla="*/ 26 w 100"/>
                <a:gd name="T47" fmla="*/ 60 h 107"/>
                <a:gd name="T48" fmla="*/ 26 w 100"/>
                <a:gd name="T49" fmla="*/ 73 h 107"/>
                <a:gd name="T50" fmla="*/ 73 w 100"/>
                <a:gd name="T51" fmla="*/ 73 h 107"/>
                <a:gd name="T52" fmla="*/ 73 w 100"/>
                <a:gd name="T53" fmla="*/ 80 h 107"/>
                <a:gd name="T54" fmla="*/ 26 w 100"/>
                <a:gd name="T55" fmla="*/ 80 h 107"/>
                <a:gd name="T56" fmla="*/ 26 w 100"/>
                <a:gd name="T57" fmla="*/ 73 h 107"/>
                <a:gd name="T58" fmla="*/ 26 w 100"/>
                <a:gd name="T59" fmla="*/ 33 h 107"/>
                <a:gd name="T60" fmla="*/ 73 w 100"/>
                <a:gd name="T61" fmla="*/ 33 h 107"/>
                <a:gd name="T62" fmla="*/ 73 w 100"/>
                <a:gd name="T63" fmla="*/ 40 h 107"/>
                <a:gd name="T64" fmla="*/ 26 w 100"/>
                <a:gd name="T65" fmla="*/ 40 h 107"/>
                <a:gd name="T66" fmla="*/ 26 w 100"/>
                <a:gd name="T67" fmla="*/ 3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7">
                  <a:moveTo>
                    <a:pt x="9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7"/>
                    <a:pt x="10" y="107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5" y="107"/>
                    <a:pt x="100" y="102"/>
                    <a:pt x="100" y="97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5"/>
                    <a:pt x="95" y="0"/>
                    <a:pt x="90" y="0"/>
                  </a:cubicBezTo>
                  <a:close/>
                  <a:moveTo>
                    <a:pt x="86" y="93"/>
                  </a:moveTo>
                  <a:cubicBezTo>
                    <a:pt x="13" y="93"/>
                    <a:pt x="13" y="93"/>
                    <a:pt x="13" y="9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6" y="13"/>
                    <a:pt x="86" y="13"/>
                    <a:pt x="86" y="13"/>
                  </a:cubicBezTo>
                  <a:lnTo>
                    <a:pt x="86" y="93"/>
                  </a:lnTo>
                  <a:close/>
                  <a:moveTo>
                    <a:pt x="26" y="47"/>
                  </a:moveTo>
                  <a:cubicBezTo>
                    <a:pt x="73" y="47"/>
                    <a:pt x="73" y="47"/>
                    <a:pt x="73" y="47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26" y="47"/>
                  </a:lnTo>
                  <a:close/>
                  <a:moveTo>
                    <a:pt x="26" y="60"/>
                  </a:moveTo>
                  <a:cubicBezTo>
                    <a:pt x="73" y="60"/>
                    <a:pt x="73" y="60"/>
                    <a:pt x="73" y="60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60"/>
                  </a:lnTo>
                  <a:close/>
                  <a:moveTo>
                    <a:pt x="26" y="73"/>
                  </a:moveTo>
                  <a:cubicBezTo>
                    <a:pt x="73" y="73"/>
                    <a:pt x="73" y="73"/>
                    <a:pt x="73" y="7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26" y="80"/>
                    <a:pt x="26" y="80"/>
                    <a:pt x="26" y="80"/>
                  </a:cubicBezTo>
                  <a:lnTo>
                    <a:pt x="26" y="73"/>
                  </a:lnTo>
                  <a:close/>
                  <a:moveTo>
                    <a:pt x="26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2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Freeform 211"/>
            <p:cNvSpPr>
              <a:spLocks/>
            </p:cNvSpPr>
            <p:nvPr/>
          </p:nvSpPr>
          <p:spPr bwMode="auto">
            <a:xfrm>
              <a:off x="9781119" y="5771788"/>
              <a:ext cx="366021" cy="364063"/>
            </a:xfrm>
            <a:custGeom>
              <a:avLst/>
              <a:gdLst>
                <a:gd name="T0" fmla="*/ 86 w 114"/>
                <a:gd name="T1" fmla="*/ 72 h 114"/>
                <a:gd name="T2" fmla="*/ 66 w 114"/>
                <a:gd name="T3" fmla="*/ 52 h 114"/>
                <a:gd name="T4" fmla="*/ 114 w 114"/>
                <a:gd name="T5" fmla="*/ 16 h 114"/>
                <a:gd name="T6" fmla="*/ 100 w 114"/>
                <a:gd name="T7" fmla="*/ 2 h 114"/>
                <a:gd name="T8" fmla="*/ 40 w 114"/>
                <a:gd name="T9" fmla="*/ 26 h 114"/>
                <a:gd name="T10" fmla="*/ 21 w 114"/>
                <a:gd name="T11" fmla="*/ 7 h 114"/>
                <a:gd name="T12" fmla="*/ 4 w 114"/>
                <a:gd name="T13" fmla="*/ 4 h 114"/>
                <a:gd name="T14" fmla="*/ 7 w 114"/>
                <a:gd name="T15" fmla="*/ 21 h 114"/>
                <a:gd name="T16" fmla="*/ 26 w 114"/>
                <a:gd name="T17" fmla="*/ 40 h 114"/>
                <a:gd name="T18" fmla="*/ 2 w 114"/>
                <a:gd name="T19" fmla="*/ 100 h 114"/>
                <a:gd name="T20" fmla="*/ 16 w 114"/>
                <a:gd name="T21" fmla="*/ 114 h 114"/>
                <a:gd name="T22" fmla="*/ 52 w 114"/>
                <a:gd name="T23" fmla="*/ 66 h 114"/>
                <a:gd name="T24" fmla="*/ 72 w 114"/>
                <a:gd name="T25" fmla="*/ 86 h 114"/>
                <a:gd name="T26" fmla="*/ 72 w 114"/>
                <a:gd name="T27" fmla="*/ 114 h 114"/>
                <a:gd name="T28" fmla="*/ 86 w 114"/>
                <a:gd name="T29" fmla="*/ 114 h 114"/>
                <a:gd name="T30" fmla="*/ 93 w 114"/>
                <a:gd name="T31" fmla="*/ 93 h 114"/>
                <a:gd name="T32" fmla="*/ 114 w 114"/>
                <a:gd name="T33" fmla="*/ 86 h 114"/>
                <a:gd name="T34" fmla="*/ 114 w 114"/>
                <a:gd name="T35" fmla="*/ 72 h 114"/>
                <a:gd name="T36" fmla="*/ 86 w 114"/>
                <a:gd name="T37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86" y="72"/>
                  </a:moveTo>
                  <a:cubicBezTo>
                    <a:pt x="66" y="52"/>
                    <a:pt x="66" y="52"/>
                    <a:pt x="66" y="52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8"/>
                    <a:pt x="2" y="16"/>
                    <a:pt x="7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86" y="72"/>
                    <a:pt x="86" y="72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Freeform 212"/>
            <p:cNvSpPr>
              <a:spLocks/>
            </p:cNvSpPr>
            <p:nvPr/>
          </p:nvSpPr>
          <p:spPr bwMode="auto">
            <a:xfrm>
              <a:off x="9804607" y="6221974"/>
              <a:ext cx="344490" cy="281855"/>
            </a:xfrm>
            <a:custGeom>
              <a:avLst/>
              <a:gdLst>
                <a:gd name="T0" fmla="*/ 108 w 108"/>
                <a:gd name="T1" fmla="*/ 11 h 88"/>
                <a:gd name="T2" fmla="*/ 96 w 108"/>
                <a:gd name="T3" fmla="*/ 14 h 88"/>
                <a:gd name="T4" fmla="*/ 105 w 108"/>
                <a:gd name="T5" fmla="*/ 2 h 88"/>
                <a:gd name="T6" fmla="*/ 91 w 108"/>
                <a:gd name="T7" fmla="*/ 7 h 88"/>
                <a:gd name="T8" fmla="*/ 75 w 108"/>
                <a:gd name="T9" fmla="*/ 0 h 88"/>
                <a:gd name="T10" fmla="*/ 53 w 108"/>
                <a:gd name="T11" fmla="*/ 22 h 88"/>
                <a:gd name="T12" fmla="*/ 54 w 108"/>
                <a:gd name="T13" fmla="*/ 27 h 88"/>
                <a:gd name="T14" fmla="*/ 8 w 108"/>
                <a:gd name="T15" fmla="*/ 4 h 88"/>
                <a:gd name="T16" fmla="*/ 5 w 108"/>
                <a:gd name="T17" fmla="*/ 15 h 88"/>
                <a:gd name="T18" fmla="*/ 15 w 108"/>
                <a:gd name="T19" fmla="*/ 34 h 88"/>
                <a:gd name="T20" fmla="*/ 5 w 108"/>
                <a:gd name="T21" fmla="*/ 31 h 88"/>
                <a:gd name="T22" fmla="*/ 5 w 108"/>
                <a:gd name="T23" fmla="*/ 31 h 88"/>
                <a:gd name="T24" fmla="*/ 23 w 108"/>
                <a:gd name="T25" fmla="*/ 53 h 88"/>
                <a:gd name="T26" fmla="*/ 17 w 108"/>
                <a:gd name="T27" fmla="*/ 54 h 88"/>
                <a:gd name="T28" fmla="*/ 13 w 108"/>
                <a:gd name="T29" fmla="*/ 53 h 88"/>
                <a:gd name="T30" fmla="*/ 33 w 108"/>
                <a:gd name="T31" fmla="*/ 69 h 88"/>
                <a:gd name="T32" fmla="*/ 6 w 108"/>
                <a:gd name="T33" fmla="*/ 78 h 88"/>
                <a:gd name="T34" fmla="*/ 0 w 108"/>
                <a:gd name="T35" fmla="*/ 78 h 88"/>
                <a:gd name="T36" fmla="*/ 34 w 108"/>
                <a:gd name="T37" fmla="*/ 88 h 88"/>
                <a:gd name="T38" fmla="*/ 97 w 108"/>
                <a:gd name="T39" fmla="*/ 25 h 88"/>
                <a:gd name="T40" fmla="*/ 97 w 108"/>
                <a:gd name="T41" fmla="*/ 22 h 88"/>
                <a:gd name="T42" fmla="*/ 108 w 108"/>
                <a:gd name="T43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8">
                  <a:moveTo>
                    <a:pt x="108" y="11"/>
                  </a:moveTo>
                  <a:cubicBezTo>
                    <a:pt x="104" y="12"/>
                    <a:pt x="100" y="13"/>
                    <a:pt x="96" y="14"/>
                  </a:cubicBezTo>
                  <a:cubicBezTo>
                    <a:pt x="100" y="11"/>
                    <a:pt x="104" y="7"/>
                    <a:pt x="105" y="2"/>
                  </a:cubicBezTo>
                  <a:cubicBezTo>
                    <a:pt x="101" y="4"/>
                    <a:pt x="96" y="6"/>
                    <a:pt x="91" y="7"/>
                  </a:cubicBezTo>
                  <a:cubicBezTo>
                    <a:pt x="87" y="3"/>
                    <a:pt x="81" y="0"/>
                    <a:pt x="75" y="0"/>
                  </a:cubicBezTo>
                  <a:cubicBezTo>
                    <a:pt x="63" y="0"/>
                    <a:pt x="53" y="10"/>
                    <a:pt x="53" y="22"/>
                  </a:cubicBezTo>
                  <a:cubicBezTo>
                    <a:pt x="53" y="24"/>
                    <a:pt x="53" y="26"/>
                    <a:pt x="54" y="27"/>
                  </a:cubicBezTo>
                  <a:cubicBezTo>
                    <a:pt x="35" y="26"/>
                    <a:pt x="19" y="18"/>
                    <a:pt x="8" y="4"/>
                  </a:cubicBezTo>
                  <a:cubicBezTo>
                    <a:pt x="6" y="7"/>
                    <a:pt x="5" y="11"/>
                    <a:pt x="5" y="15"/>
                  </a:cubicBezTo>
                  <a:cubicBezTo>
                    <a:pt x="5" y="23"/>
                    <a:pt x="9" y="30"/>
                    <a:pt x="15" y="34"/>
                  </a:cubicBezTo>
                  <a:cubicBezTo>
                    <a:pt x="11" y="34"/>
                    <a:pt x="8" y="33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42"/>
                    <a:pt x="12" y="51"/>
                    <a:pt x="23" y="53"/>
                  </a:cubicBezTo>
                  <a:cubicBezTo>
                    <a:pt x="21" y="53"/>
                    <a:pt x="19" y="54"/>
                    <a:pt x="17" y="54"/>
                  </a:cubicBezTo>
                  <a:cubicBezTo>
                    <a:pt x="15" y="54"/>
                    <a:pt x="14" y="54"/>
                    <a:pt x="13" y="53"/>
                  </a:cubicBezTo>
                  <a:cubicBezTo>
                    <a:pt x="15" y="62"/>
                    <a:pt x="23" y="69"/>
                    <a:pt x="33" y="69"/>
                  </a:cubicBezTo>
                  <a:cubicBezTo>
                    <a:pt x="26" y="75"/>
                    <a:pt x="16" y="78"/>
                    <a:pt x="6" y="78"/>
                  </a:cubicBezTo>
                  <a:cubicBezTo>
                    <a:pt x="4" y="78"/>
                    <a:pt x="2" y="78"/>
                    <a:pt x="0" y="78"/>
                  </a:cubicBezTo>
                  <a:cubicBezTo>
                    <a:pt x="10" y="84"/>
                    <a:pt x="22" y="88"/>
                    <a:pt x="34" y="88"/>
                  </a:cubicBezTo>
                  <a:cubicBezTo>
                    <a:pt x="75" y="88"/>
                    <a:pt x="97" y="54"/>
                    <a:pt x="97" y="25"/>
                  </a:cubicBezTo>
                  <a:cubicBezTo>
                    <a:pt x="97" y="24"/>
                    <a:pt x="97" y="23"/>
                    <a:pt x="97" y="22"/>
                  </a:cubicBezTo>
                  <a:cubicBezTo>
                    <a:pt x="102" y="19"/>
                    <a:pt x="105" y="15"/>
                    <a:pt x="10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Freeform 213"/>
            <p:cNvSpPr>
              <a:spLocks/>
            </p:cNvSpPr>
            <p:nvPr/>
          </p:nvSpPr>
          <p:spPr bwMode="auto">
            <a:xfrm>
              <a:off x="10315471" y="6398133"/>
              <a:ext cx="242709" cy="252495"/>
            </a:xfrm>
            <a:custGeom>
              <a:avLst/>
              <a:gdLst>
                <a:gd name="T0" fmla="*/ 66 w 124"/>
                <a:gd name="T1" fmla="*/ 0 h 129"/>
                <a:gd name="T2" fmla="*/ 66 w 124"/>
                <a:gd name="T3" fmla="*/ 59 h 129"/>
                <a:gd name="T4" fmla="*/ 124 w 124"/>
                <a:gd name="T5" fmla="*/ 0 h 129"/>
                <a:gd name="T6" fmla="*/ 124 w 124"/>
                <a:gd name="T7" fmla="*/ 129 h 129"/>
                <a:gd name="T8" fmla="*/ 66 w 124"/>
                <a:gd name="T9" fmla="*/ 70 h 129"/>
                <a:gd name="T10" fmla="*/ 66 w 124"/>
                <a:gd name="T11" fmla="*/ 129 h 129"/>
                <a:gd name="T12" fmla="*/ 0 w 124"/>
                <a:gd name="T13" fmla="*/ 64 h 129"/>
                <a:gd name="T14" fmla="*/ 66 w 124"/>
                <a:gd name="T1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66" y="0"/>
                  </a:moveTo>
                  <a:lnTo>
                    <a:pt x="66" y="59"/>
                  </a:lnTo>
                  <a:lnTo>
                    <a:pt x="124" y="0"/>
                  </a:lnTo>
                  <a:lnTo>
                    <a:pt x="124" y="129"/>
                  </a:lnTo>
                  <a:lnTo>
                    <a:pt x="66" y="70"/>
                  </a:lnTo>
                  <a:lnTo>
                    <a:pt x="66" y="129"/>
                  </a:lnTo>
                  <a:lnTo>
                    <a:pt x="0" y="64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5" name="Freeform 214"/>
            <p:cNvSpPr>
              <a:spLocks noEditPoints="1"/>
            </p:cNvSpPr>
            <p:nvPr/>
          </p:nvSpPr>
          <p:spPr bwMode="auto">
            <a:xfrm>
              <a:off x="9877029" y="6449024"/>
              <a:ext cx="366021" cy="364063"/>
            </a:xfrm>
            <a:custGeom>
              <a:avLst/>
              <a:gdLst>
                <a:gd name="T0" fmla="*/ 0 w 114"/>
                <a:gd name="T1" fmla="*/ 83 h 114"/>
                <a:gd name="T2" fmla="*/ 10 w 114"/>
                <a:gd name="T3" fmla="*/ 93 h 114"/>
                <a:gd name="T4" fmla="*/ 30 w 114"/>
                <a:gd name="T5" fmla="*/ 73 h 114"/>
                <a:gd name="T6" fmla="*/ 41 w 114"/>
                <a:gd name="T7" fmla="*/ 84 h 114"/>
                <a:gd name="T8" fmla="*/ 21 w 114"/>
                <a:gd name="T9" fmla="*/ 104 h 114"/>
                <a:gd name="T10" fmla="*/ 31 w 114"/>
                <a:gd name="T11" fmla="*/ 114 h 114"/>
                <a:gd name="T12" fmla="*/ 51 w 114"/>
                <a:gd name="T13" fmla="*/ 94 h 114"/>
                <a:gd name="T14" fmla="*/ 64 w 114"/>
                <a:gd name="T15" fmla="*/ 107 h 114"/>
                <a:gd name="T16" fmla="*/ 74 w 114"/>
                <a:gd name="T17" fmla="*/ 97 h 114"/>
                <a:gd name="T18" fmla="*/ 17 w 114"/>
                <a:gd name="T19" fmla="*/ 40 h 114"/>
                <a:gd name="T20" fmla="*/ 7 w 114"/>
                <a:gd name="T21" fmla="*/ 50 h 114"/>
                <a:gd name="T22" fmla="*/ 20 w 114"/>
                <a:gd name="T23" fmla="*/ 63 h 114"/>
                <a:gd name="T24" fmla="*/ 0 w 114"/>
                <a:gd name="T25" fmla="*/ 83 h 114"/>
                <a:gd name="T26" fmla="*/ 84 w 114"/>
                <a:gd name="T27" fmla="*/ 30 h 114"/>
                <a:gd name="T28" fmla="*/ 26 w 114"/>
                <a:gd name="T29" fmla="*/ 39 h 114"/>
                <a:gd name="T30" fmla="*/ 75 w 114"/>
                <a:gd name="T31" fmla="*/ 88 h 114"/>
                <a:gd name="T32" fmla="*/ 84 w 114"/>
                <a:gd name="T33" fmla="*/ 30 h 114"/>
                <a:gd name="T34" fmla="*/ 93 w 114"/>
                <a:gd name="T35" fmla="*/ 35 h 114"/>
                <a:gd name="T36" fmla="*/ 79 w 114"/>
                <a:gd name="T37" fmla="*/ 21 h 114"/>
                <a:gd name="T38" fmla="*/ 100 w 114"/>
                <a:gd name="T39" fmla="*/ 0 h 114"/>
                <a:gd name="T40" fmla="*/ 114 w 114"/>
                <a:gd name="T41" fmla="*/ 14 h 114"/>
                <a:gd name="T42" fmla="*/ 93 w 114"/>
                <a:gd name="T43" fmla="*/ 3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4">
                  <a:moveTo>
                    <a:pt x="0" y="83"/>
                  </a:moveTo>
                  <a:cubicBezTo>
                    <a:pt x="10" y="93"/>
                    <a:pt x="10" y="93"/>
                    <a:pt x="10" y="9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20" y="63"/>
                    <a:pt x="20" y="63"/>
                    <a:pt x="20" y="63"/>
                  </a:cubicBezTo>
                  <a:lnTo>
                    <a:pt x="0" y="83"/>
                  </a:lnTo>
                  <a:close/>
                  <a:moveTo>
                    <a:pt x="84" y="30"/>
                  </a:moveTo>
                  <a:cubicBezTo>
                    <a:pt x="65" y="12"/>
                    <a:pt x="41" y="26"/>
                    <a:pt x="26" y="3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88" y="73"/>
                    <a:pt x="102" y="49"/>
                    <a:pt x="84" y="30"/>
                  </a:cubicBezTo>
                  <a:close/>
                  <a:moveTo>
                    <a:pt x="93" y="35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9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6" name="Freeform 215"/>
            <p:cNvSpPr>
              <a:spLocks noEditPoints="1"/>
            </p:cNvSpPr>
            <p:nvPr/>
          </p:nvSpPr>
          <p:spPr bwMode="auto">
            <a:xfrm>
              <a:off x="8986444" y="6147595"/>
              <a:ext cx="366021" cy="358191"/>
            </a:xfrm>
            <a:custGeom>
              <a:avLst/>
              <a:gdLst>
                <a:gd name="T0" fmla="*/ 110 w 115"/>
                <a:gd name="T1" fmla="*/ 36 h 112"/>
                <a:gd name="T2" fmla="*/ 86 w 115"/>
                <a:gd name="T3" fmla="*/ 1 h 112"/>
                <a:gd name="T4" fmla="*/ 86 w 115"/>
                <a:gd name="T5" fmla="*/ 1 h 112"/>
                <a:gd name="T6" fmla="*/ 77 w 115"/>
                <a:gd name="T7" fmla="*/ 4 h 112"/>
                <a:gd name="T8" fmla="*/ 32 w 115"/>
                <a:gd name="T9" fmla="*/ 39 h 112"/>
                <a:gd name="T10" fmla="*/ 36 w 115"/>
                <a:gd name="T11" fmla="*/ 56 h 112"/>
                <a:gd name="T12" fmla="*/ 42 w 115"/>
                <a:gd name="T13" fmla="*/ 73 h 112"/>
                <a:gd name="T14" fmla="*/ 98 w 115"/>
                <a:gd name="T15" fmla="*/ 81 h 112"/>
                <a:gd name="T16" fmla="*/ 106 w 115"/>
                <a:gd name="T17" fmla="*/ 78 h 112"/>
                <a:gd name="T18" fmla="*/ 106 w 115"/>
                <a:gd name="T19" fmla="*/ 79 h 112"/>
                <a:gd name="T20" fmla="*/ 110 w 115"/>
                <a:gd name="T21" fmla="*/ 36 h 112"/>
                <a:gd name="T22" fmla="*/ 102 w 115"/>
                <a:gd name="T23" fmla="*/ 73 h 112"/>
                <a:gd name="T24" fmla="*/ 99 w 115"/>
                <a:gd name="T25" fmla="*/ 73 h 112"/>
                <a:gd name="T26" fmla="*/ 93 w 115"/>
                <a:gd name="T27" fmla="*/ 67 h 112"/>
                <a:gd name="T28" fmla="*/ 83 w 115"/>
                <a:gd name="T29" fmla="*/ 43 h 112"/>
                <a:gd name="T30" fmla="*/ 80 w 115"/>
                <a:gd name="T31" fmla="*/ 18 h 112"/>
                <a:gd name="T32" fmla="*/ 82 w 115"/>
                <a:gd name="T33" fmla="*/ 10 h 112"/>
                <a:gd name="T34" fmla="*/ 84 w 115"/>
                <a:gd name="T35" fmla="*/ 8 h 112"/>
                <a:gd name="T36" fmla="*/ 87 w 115"/>
                <a:gd name="T37" fmla="*/ 9 h 112"/>
                <a:gd name="T38" fmla="*/ 93 w 115"/>
                <a:gd name="T39" fmla="*/ 15 h 112"/>
                <a:gd name="T40" fmla="*/ 103 w 115"/>
                <a:gd name="T41" fmla="*/ 38 h 112"/>
                <a:gd name="T42" fmla="*/ 106 w 115"/>
                <a:gd name="T43" fmla="*/ 63 h 112"/>
                <a:gd name="T44" fmla="*/ 104 w 115"/>
                <a:gd name="T45" fmla="*/ 71 h 112"/>
                <a:gd name="T46" fmla="*/ 102 w 115"/>
                <a:gd name="T47" fmla="*/ 73 h 112"/>
                <a:gd name="T48" fmla="*/ 28 w 115"/>
                <a:gd name="T49" fmla="*/ 58 h 112"/>
                <a:gd name="T50" fmla="*/ 25 w 115"/>
                <a:gd name="T51" fmla="*/ 42 h 112"/>
                <a:gd name="T52" fmla="*/ 11 w 115"/>
                <a:gd name="T53" fmla="*/ 47 h 112"/>
                <a:gd name="T54" fmla="*/ 4 w 115"/>
                <a:gd name="T55" fmla="*/ 49 h 112"/>
                <a:gd name="T56" fmla="*/ 0 w 115"/>
                <a:gd name="T57" fmla="*/ 61 h 112"/>
                <a:gd name="T58" fmla="*/ 3 w 115"/>
                <a:gd name="T59" fmla="*/ 70 h 112"/>
                <a:gd name="T60" fmla="*/ 11 w 115"/>
                <a:gd name="T61" fmla="*/ 78 h 112"/>
                <a:gd name="T62" fmla="*/ 19 w 115"/>
                <a:gd name="T63" fmla="*/ 76 h 112"/>
                <a:gd name="T64" fmla="*/ 34 w 115"/>
                <a:gd name="T65" fmla="*/ 73 h 112"/>
                <a:gd name="T66" fmla="*/ 28 w 115"/>
                <a:gd name="T67" fmla="*/ 58 h 112"/>
                <a:gd name="T68" fmla="*/ 47 w 115"/>
                <a:gd name="T69" fmla="*/ 77 h 112"/>
                <a:gd name="T70" fmla="*/ 32 w 115"/>
                <a:gd name="T71" fmla="*/ 78 h 112"/>
                <a:gd name="T72" fmla="*/ 50 w 115"/>
                <a:gd name="T73" fmla="*/ 110 h 112"/>
                <a:gd name="T74" fmla="*/ 54 w 115"/>
                <a:gd name="T75" fmla="*/ 111 h 112"/>
                <a:gd name="T76" fmla="*/ 66 w 115"/>
                <a:gd name="T77" fmla="*/ 102 h 112"/>
                <a:gd name="T78" fmla="*/ 66 w 115"/>
                <a:gd name="T79" fmla="*/ 98 h 112"/>
                <a:gd name="T80" fmla="*/ 47 w 115"/>
                <a:gd name="T81" fmla="*/ 77 h 112"/>
                <a:gd name="T82" fmla="*/ 96 w 115"/>
                <a:gd name="T83" fmla="*/ 53 h 112"/>
                <a:gd name="T84" fmla="*/ 95 w 115"/>
                <a:gd name="T85" fmla="*/ 53 h 112"/>
                <a:gd name="T86" fmla="*/ 93 w 115"/>
                <a:gd name="T87" fmla="*/ 51 h 112"/>
                <a:gd name="T88" fmla="*/ 89 w 115"/>
                <a:gd name="T89" fmla="*/ 42 h 112"/>
                <a:gd name="T90" fmla="*/ 88 w 115"/>
                <a:gd name="T91" fmla="*/ 32 h 112"/>
                <a:gd name="T92" fmla="*/ 89 w 115"/>
                <a:gd name="T93" fmla="*/ 29 h 112"/>
                <a:gd name="T94" fmla="*/ 90 w 115"/>
                <a:gd name="T95" fmla="*/ 28 h 112"/>
                <a:gd name="T96" fmla="*/ 91 w 115"/>
                <a:gd name="T97" fmla="*/ 29 h 112"/>
                <a:gd name="T98" fmla="*/ 93 w 115"/>
                <a:gd name="T99" fmla="*/ 31 h 112"/>
                <a:gd name="T100" fmla="*/ 97 w 115"/>
                <a:gd name="T101" fmla="*/ 40 h 112"/>
                <a:gd name="T102" fmla="*/ 98 w 115"/>
                <a:gd name="T103" fmla="*/ 49 h 112"/>
                <a:gd name="T104" fmla="*/ 97 w 115"/>
                <a:gd name="T105" fmla="*/ 52 h 112"/>
                <a:gd name="T106" fmla="*/ 96 w 115"/>
                <a:gd name="T107" fmla="*/ 5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2">
                  <a:moveTo>
                    <a:pt x="110" y="36"/>
                  </a:moveTo>
                  <a:cubicBezTo>
                    <a:pt x="104" y="15"/>
                    <a:pt x="93" y="0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60" y="25"/>
                    <a:pt x="32" y="39"/>
                  </a:cubicBezTo>
                  <a:cubicBezTo>
                    <a:pt x="33" y="44"/>
                    <a:pt x="34" y="50"/>
                    <a:pt x="36" y="56"/>
                  </a:cubicBezTo>
                  <a:cubicBezTo>
                    <a:pt x="37" y="63"/>
                    <a:pt x="39" y="68"/>
                    <a:pt x="42" y="73"/>
                  </a:cubicBezTo>
                  <a:cubicBezTo>
                    <a:pt x="73" y="71"/>
                    <a:pt x="98" y="81"/>
                    <a:pt x="98" y="81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6" y="78"/>
                    <a:pt x="106" y="79"/>
                    <a:pt x="106" y="79"/>
                  </a:cubicBezTo>
                  <a:cubicBezTo>
                    <a:pt x="114" y="76"/>
                    <a:pt x="115" y="57"/>
                    <a:pt x="110" y="36"/>
                  </a:cubicBezTo>
                  <a:close/>
                  <a:moveTo>
                    <a:pt x="102" y="73"/>
                  </a:moveTo>
                  <a:cubicBezTo>
                    <a:pt x="101" y="74"/>
                    <a:pt x="99" y="73"/>
                    <a:pt x="99" y="73"/>
                  </a:cubicBezTo>
                  <a:cubicBezTo>
                    <a:pt x="97" y="71"/>
                    <a:pt x="95" y="69"/>
                    <a:pt x="93" y="67"/>
                  </a:cubicBezTo>
                  <a:cubicBezTo>
                    <a:pt x="89" y="61"/>
                    <a:pt x="85" y="53"/>
                    <a:pt x="83" y="43"/>
                  </a:cubicBezTo>
                  <a:cubicBezTo>
                    <a:pt x="80" y="34"/>
                    <a:pt x="79" y="25"/>
                    <a:pt x="80" y="18"/>
                  </a:cubicBezTo>
                  <a:cubicBezTo>
                    <a:pt x="80" y="15"/>
                    <a:pt x="81" y="12"/>
                    <a:pt x="82" y="10"/>
                  </a:cubicBezTo>
                  <a:cubicBezTo>
                    <a:pt x="82" y="10"/>
                    <a:pt x="83" y="8"/>
                    <a:pt x="84" y="8"/>
                  </a:cubicBezTo>
                  <a:cubicBezTo>
                    <a:pt x="85" y="8"/>
                    <a:pt x="87" y="9"/>
                    <a:pt x="87" y="9"/>
                  </a:cubicBezTo>
                  <a:cubicBezTo>
                    <a:pt x="89" y="10"/>
                    <a:pt x="91" y="12"/>
                    <a:pt x="93" y="15"/>
                  </a:cubicBezTo>
                  <a:cubicBezTo>
                    <a:pt x="97" y="20"/>
                    <a:pt x="101" y="29"/>
                    <a:pt x="103" y="38"/>
                  </a:cubicBezTo>
                  <a:cubicBezTo>
                    <a:pt x="106" y="47"/>
                    <a:pt x="107" y="56"/>
                    <a:pt x="106" y="63"/>
                  </a:cubicBezTo>
                  <a:cubicBezTo>
                    <a:pt x="105" y="67"/>
                    <a:pt x="105" y="69"/>
                    <a:pt x="104" y="71"/>
                  </a:cubicBezTo>
                  <a:cubicBezTo>
                    <a:pt x="103" y="72"/>
                    <a:pt x="103" y="73"/>
                    <a:pt x="102" y="73"/>
                  </a:cubicBezTo>
                  <a:close/>
                  <a:moveTo>
                    <a:pt x="28" y="58"/>
                  </a:moveTo>
                  <a:cubicBezTo>
                    <a:pt x="27" y="53"/>
                    <a:pt x="26" y="47"/>
                    <a:pt x="25" y="42"/>
                  </a:cubicBezTo>
                  <a:cubicBezTo>
                    <a:pt x="20" y="44"/>
                    <a:pt x="16" y="46"/>
                    <a:pt x="11" y="47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8"/>
                    <a:pt x="11" y="78"/>
                    <a:pt x="19" y="76"/>
                  </a:cubicBezTo>
                  <a:cubicBezTo>
                    <a:pt x="24" y="75"/>
                    <a:pt x="28" y="74"/>
                    <a:pt x="34" y="73"/>
                  </a:cubicBezTo>
                  <a:cubicBezTo>
                    <a:pt x="32" y="69"/>
                    <a:pt x="30" y="64"/>
                    <a:pt x="28" y="58"/>
                  </a:cubicBezTo>
                  <a:close/>
                  <a:moveTo>
                    <a:pt x="47" y="77"/>
                  </a:moveTo>
                  <a:cubicBezTo>
                    <a:pt x="32" y="78"/>
                    <a:pt x="32" y="78"/>
                    <a:pt x="32" y="78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1" y="112"/>
                    <a:pt x="53" y="112"/>
                    <a:pt x="54" y="111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67" y="101"/>
                    <a:pt x="67" y="99"/>
                    <a:pt x="66" y="98"/>
                  </a:cubicBezTo>
                  <a:lnTo>
                    <a:pt x="47" y="77"/>
                  </a:lnTo>
                  <a:close/>
                  <a:moveTo>
                    <a:pt x="96" y="53"/>
                  </a:move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2"/>
                    <a:pt x="93" y="51"/>
                  </a:cubicBezTo>
                  <a:cubicBezTo>
                    <a:pt x="91" y="49"/>
                    <a:pt x="90" y="45"/>
                    <a:pt x="89" y="42"/>
                  </a:cubicBezTo>
                  <a:cubicBezTo>
                    <a:pt x="88" y="38"/>
                    <a:pt x="88" y="35"/>
                    <a:pt x="88" y="32"/>
                  </a:cubicBezTo>
                  <a:cubicBezTo>
                    <a:pt x="88" y="31"/>
                    <a:pt x="88" y="30"/>
                    <a:pt x="89" y="29"/>
                  </a:cubicBezTo>
                  <a:cubicBezTo>
                    <a:pt x="89" y="29"/>
                    <a:pt x="89" y="28"/>
                    <a:pt x="90" y="28"/>
                  </a:cubicBezTo>
                  <a:cubicBezTo>
                    <a:pt x="90" y="28"/>
                    <a:pt x="90" y="28"/>
                    <a:pt x="91" y="29"/>
                  </a:cubicBezTo>
                  <a:cubicBezTo>
                    <a:pt x="91" y="29"/>
                    <a:pt x="92" y="30"/>
                    <a:pt x="93" y="31"/>
                  </a:cubicBezTo>
                  <a:cubicBezTo>
                    <a:pt x="94" y="33"/>
                    <a:pt x="96" y="36"/>
                    <a:pt x="97" y="40"/>
                  </a:cubicBezTo>
                  <a:cubicBezTo>
                    <a:pt x="98" y="43"/>
                    <a:pt x="98" y="47"/>
                    <a:pt x="98" y="49"/>
                  </a:cubicBezTo>
                  <a:cubicBezTo>
                    <a:pt x="98" y="51"/>
                    <a:pt x="98" y="52"/>
                    <a:pt x="97" y="52"/>
                  </a:cubicBezTo>
                  <a:cubicBezTo>
                    <a:pt x="97" y="53"/>
                    <a:pt x="97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Freeform 216"/>
            <p:cNvSpPr>
              <a:spLocks noEditPoints="1"/>
            </p:cNvSpPr>
            <p:nvPr/>
          </p:nvSpPr>
          <p:spPr bwMode="auto">
            <a:xfrm>
              <a:off x="9420971" y="6157383"/>
              <a:ext cx="334704" cy="336661"/>
            </a:xfrm>
            <a:custGeom>
              <a:avLst/>
              <a:gdLst>
                <a:gd name="T0" fmla="*/ 100 w 105"/>
                <a:gd name="T1" fmla="*/ 29 h 105"/>
                <a:gd name="T2" fmla="*/ 71 w 105"/>
                <a:gd name="T3" fmla="*/ 26 h 105"/>
                <a:gd name="T4" fmla="*/ 88 w 105"/>
                <a:gd name="T5" fmla="*/ 9 h 105"/>
                <a:gd name="T6" fmla="*/ 82 w 105"/>
                <a:gd name="T7" fmla="*/ 3 h 105"/>
                <a:gd name="T8" fmla="*/ 59 w 105"/>
                <a:gd name="T9" fmla="*/ 26 h 105"/>
                <a:gd name="T10" fmla="*/ 52 w 105"/>
                <a:gd name="T11" fmla="*/ 26 h 105"/>
                <a:gd name="T12" fmla="*/ 52 w 105"/>
                <a:gd name="T13" fmla="*/ 26 h 105"/>
                <a:gd name="T14" fmla="*/ 26 w 105"/>
                <a:gd name="T15" fmla="*/ 0 h 105"/>
                <a:gd name="T16" fmla="*/ 19 w 105"/>
                <a:gd name="T17" fmla="*/ 6 h 105"/>
                <a:gd name="T18" fmla="*/ 39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1 h 105"/>
                <a:gd name="T26" fmla="*/ 52 w 105"/>
                <a:gd name="T27" fmla="*/ 105 h 105"/>
                <a:gd name="T28" fmla="*/ 100 w 105"/>
                <a:gd name="T29" fmla="*/ 101 h 105"/>
                <a:gd name="T30" fmla="*/ 105 w 105"/>
                <a:gd name="T31" fmla="*/ 65 h 105"/>
                <a:gd name="T32" fmla="*/ 100 w 105"/>
                <a:gd name="T33" fmla="*/ 29 h 105"/>
                <a:gd name="T34" fmla="*/ 88 w 105"/>
                <a:gd name="T35" fmla="*/ 89 h 105"/>
                <a:gd name="T36" fmla="*/ 52 w 105"/>
                <a:gd name="T37" fmla="*/ 92 h 105"/>
                <a:gd name="T38" fmla="*/ 16 w 105"/>
                <a:gd name="T39" fmla="*/ 89 h 105"/>
                <a:gd name="T40" fmla="*/ 13 w 105"/>
                <a:gd name="T41" fmla="*/ 65 h 105"/>
                <a:gd name="T42" fmla="*/ 16 w 105"/>
                <a:gd name="T43" fmla="*/ 41 h 105"/>
                <a:gd name="T44" fmla="*/ 52 w 105"/>
                <a:gd name="T45" fmla="*/ 39 h 105"/>
                <a:gd name="T46" fmla="*/ 88 w 105"/>
                <a:gd name="T47" fmla="*/ 41 h 105"/>
                <a:gd name="T48" fmla="*/ 92 w 105"/>
                <a:gd name="T49" fmla="*/ 65 h 105"/>
                <a:gd name="T50" fmla="*/ 88 w 105"/>
                <a:gd name="T51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0" y="29"/>
                  </a:moveTo>
                  <a:cubicBezTo>
                    <a:pt x="91" y="28"/>
                    <a:pt x="82" y="27"/>
                    <a:pt x="71" y="26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4" y="26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1" y="40"/>
                    <a:pt x="0" y="52"/>
                    <a:pt x="0" y="65"/>
                  </a:cubicBezTo>
                  <a:cubicBezTo>
                    <a:pt x="0" y="78"/>
                    <a:pt x="1" y="90"/>
                    <a:pt x="4" y="101"/>
                  </a:cubicBezTo>
                  <a:cubicBezTo>
                    <a:pt x="19" y="104"/>
                    <a:pt x="35" y="105"/>
                    <a:pt x="52" y="105"/>
                  </a:cubicBezTo>
                  <a:cubicBezTo>
                    <a:pt x="69" y="105"/>
                    <a:pt x="86" y="104"/>
                    <a:pt x="100" y="101"/>
                  </a:cubicBezTo>
                  <a:cubicBezTo>
                    <a:pt x="103" y="90"/>
                    <a:pt x="105" y="78"/>
                    <a:pt x="105" y="65"/>
                  </a:cubicBezTo>
                  <a:cubicBezTo>
                    <a:pt x="105" y="52"/>
                    <a:pt x="103" y="40"/>
                    <a:pt x="100" y="29"/>
                  </a:cubicBezTo>
                  <a:close/>
                  <a:moveTo>
                    <a:pt x="88" y="89"/>
                  </a:moveTo>
                  <a:cubicBezTo>
                    <a:pt x="77" y="91"/>
                    <a:pt x="65" y="92"/>
                    <a:pt x="52" y="92"/>
                  </a:cubicBezTo>
                  <a:cubicBezTo>
                    <a:pt x="39" y="92"/>
                    <a:pt x="27" y="91"/>
                    <a:pt x="16" y="89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39" y="39"/>
                    <a:pt x="52" y="39"/>
                  </a:cubicBezTo>
                  <a:cubicBezTo>
                    <a:pt x="65" y="39"/>
                    <a:pt x="77" y="40"/>
                    <a:pt x="88" y="41"/>
                  </a:cubicBezTo>
                  <a:cubicBezTo>
                    <a:pt x="90" y="49"/>
                    <a:pt x="92" y="57"/>
                    <a:pt x="92" y="65"/>
                  </a:cubicBezTo>
                  <a:cubicBezTo>
                    <a:pt x="92" y="74"/>
                    <a:pt x="90" y="82"/>
                    <a:pt x="8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Freeform 217"/>
            <p:cNvSpPr>
              <a:spLocks/>
            </p:cNvSpPr>
            <p:nvPr/>
          </p:nvSpPr>
          <p:spPr bwMode="auto">
            <a:xfrm>
              <a:off x="9372038" y="6560592"/>
              <a:ext cx="409082" cy="230965"/>
            </a:xfrm>
            <a:custGeom>
              <a:avLst/>
              <a:gdLst>
                <a:gd name="T0" fmla="*/ 128 w 128"/>
                <a:gd name="T1" fmla="*/ 50 h 72"/>
                <a:gd name="T2" fmla="*/ 112 w 128"/>
                <a:gd name="T3" fmla="*/ 29 h 72"/>
                <a:gd name="T4" fmla="*/ 82 w 128"/>
                <a:gd name="T5" fmla="*/ 0 h 72"/>
                <a:gd name="T6" fmla="*/ 58 w 128"/>
                <a:gd name="T7" fmla="*/ 11 h 72"/>
                <a:gd name="T8" fmla="*/ 45 w 128"/>
                <a:gd name="T9" fmla="*/ 4 h 72"/>
                <a:gd name="T10" fmla="*/ 29 w 128"/>
                <a:gd name="T11" fmla="*/ 21 h 72"/>
                <a:gd name="T12" fmla="*/ 29 w 128"/>
                <a:gd name="T13" fmla="*/ 23 h 72"/>
                <a:gd name="T14" fmla="*/ 24 w 128"/>
                <a:gd name="T15" fmla="*/ 23 h 72"/>
                <a:gd name="T16" fmla="*/ 0 w 128"/>
                <a:gd name="T17" fmla="*/ 47 h 72"/>
                <a:gd name="T18" fmla="*/ 24 w 128"/>
                <a:gd name="T19" fmla="*/ 72 h 72"/>
                <a:gd name="T20" fmla="*/ 106 w 128"/>
                <a:gd name="T21" fmla="*/ 72 h 72"/>
                <a:gd name="T22" fmla="*/ 106 w 128"/>
                <a:gd name="T23" fmla="*/ 72 h 72"/>
                <a:gd name="T24" fmla="*/ 128 w 128"/>
                <a:gd name="T25" fmla="*/ 5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72">
                  <a:moveTo>
                    <a:pt x="128" y="50"/>
                  </a:moveTo>
                  <a:cubicBezTo>
                    <a:pt x="128" y="39"/>
                    <a:pt x="121" y="31"/>
                    <a:pt x="112" y="29"/>
                  </a:cubicBezTo>
                  <a:cubicBezTo>
                    <a:pt x="111" y="12"/>
                    <a:pt x="98" y="0"/>
                    <a:pt x="82" y="0"/>
                  </a:cubicBezTo>
                  <a:cubicBezTo>
                    <a:pt x="72" y="0"/>
                    <a:pt x="64" y="4"/>
                    <a:pt x="58" y="11"/>
                  </a:cubicBezTo>
                  <a:cubicBezTo>
                    <a:pt x="55" y="7"/>
                    <a:pt x="51" y="4"/>
                    <a:pt x="45" y="4"/>
                  </a:cubicBezTo>
                  <a:cubicBezTo>
                    <a:pt x="36" y="4"/>
                    <a:pt x="29" y="12"/>
                    <a:pt x="29" y="21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7" y="23"/>
                    <a:pt x="26" y="23"/>
                    <a:pt x="24" y="23"/>
                  </a:cubicBezTo>
                  <a:cubicBezTo>
                    <a:pt x="11" y="23"/>
                    <a:pt x="0" y="34"/>
                    <a:pt x="0" y="47"/>
                  </a:cubicBezTo>
                  <a:cubicBezTo>
                    <a:pt x="0" y="61"/>
                    <a:pt x="11" y="72"/>
                    <a:pt x="24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18" y="71"/>
                    <a:pt x="128" y="62"/>
                    <a:pt x="12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Freeform 218"/>
            <p:cNvSpPr>
              <a:spLocks noEditPoints="1"/>
            </p:cNvSpPr>
            <p:nvPr/>
          </p:nvSpPr>
          <p:spPr bwMode="auto">
            <a:xfrm>
              <a:off x="8992317" y="6560592"/>
              <a:ext cx="281855" cy="230965"/>
            </a:xfrm>
            <a:custGeom>
              <a:avLst/>
              <a:gdLst>
                <a:gd name="T0" fmla="*/ 0 w 88"/>
                <a:gd name="T1" fmla="*/ 0 h 72"/>
                <a:gd name="T2" fmla="*/ 0 w 88"/>
                <a:gd name="T3" fmla="*/ 72 h 72"/>
                <a:gd name="T4" fmla="*/ 88 w 88"/>
                <a:gd name="T5" fmla="*/ 72 h 72"/>
                <a:gd name="T6" fmla="*/ 88 w 88"/>
                <a:gd name="T7" fmla="*/ 0 h 72"/>
                <a:gd name="T8" fmla="*/ 0 w 88"/>
                <a:gd name="T9" fmla="*/ 0 h 72"/>
                <a:gd name="T10" fmla="*/ 83 w 88"/>
                <a:gd name="T11" fmla="*/ 66 h 72"/>
                <a:gd name="T12" fmla="*/ 5 w 88"/>
                <a:gd name="T13" fmla="*/ 66 h 72"/>
                <a:gd name="T14" fmla="*/ 5 w 88"/>
                <a:gd name="T15" fmla="*/ 5 h 72"/>
                <a:gd name="T16" fmla="*/ 83 w 88"/>
                <a:gd name="T17" fmla="*/ 5 h 72"/>
                <a:gd name="T18" fmla="*/ 83 w 88"/>
                <a:gd name="T19" fmla="*/ 66 h 72"/>
                <a:gd name="T20" fmla="*/ 61 w 88"/>
                <a:gd name="T21" fmla="*/ 19 h 72"/>
                <a:gd name="T22" fmla="*/ 69 w 88"/>
                <a:gd name="T23" fmla="*/ 27 h 72"/>
                <a:gd name="T24" fmla="*/ 77 w 88"/>
                <a:gd name="T25" fmla="*/ 19 h 72"/>
                <a:gd name="T26" fmla="*/ 69 w 88"/>
                <a:gd name="T27" fmla="*/ 11 h 72"/>
                <a:gd name="T28" fmla="*/ 61 w 88"/>
                <a:gd name="T29" fmla="*/ 19 h 72"/>
                <a:gd name="T30" fmla="*/ 77 w 88"/>
                <a:gd name="T31" fmla="*/ 60 h 72"/>
                <a:gd name="T32" fmla="*/ 11 w 88"/>
                <a:gd name="T33" fmla="*/ 60 h 72"/>
                <a:gd name="T34" fmla="*/ 27 w 88"/>
                <a:gd name="T35" fmla="*/ 16 h 72"/>
                <a:gd name="T36" fmla="*/ 50 w 88"/>
                <a:gd name="T37" fmla="*/ 44 h 72"/>
                <a:gd name="T38" fmla="*/ 61 w 88"/>
                <a:gd name="T39" fmla="*/ 36 h 72"/>
                <a:gd name="T40" fmla="*/ 77 w 88"/>
                <a:gd name="T4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72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0"/>
                  </a:lnTo>
                  <a:close/>
                  <a:moveTo>
                    <a:pt x="83" y="66"/>
                  </a:moveTo>
                  <a:cubicBezTo>
                    <a:pt x="5" y="66"/>
                    <a:pt x="5" y="66"/>
                    <a:pt x="5" y="6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83" y="5"/>
                    <a:pt x="83" y="5"/>
                    <a:pt x="83" y="5"/>
                  </a:cubicBezTo>
                  <a:lnTo>
                    <a:pt x="83" y="66"/>
                  </a:lnTo>
                  <a:close/>
                  <a:moveTo>
                    <a:pt x="61" y="19"/>
                  </a:moveTo>
                  <a:cubicBezTo>
                    <a:pt x="61" y="24"/>
                    <a:pt x="64" y="27"/>
                    <a:pt x="69" y="27"/>
                  </a:cubicBezTo>
                  <a:cubicBezTo>
                    <a:pt x="74" y="27"/>
                    <a:pt x="77" y="24"/>
                    <a:pt x="77" y="19"/>
                  </a:cubicBezTo>
                  <a:cubicBezTo>
                    <a:pt x="77" y="14"/>
                    <a:pt x="74" y="11"/>
                    <a:pt x="69" y="11"/>
                  </a:cubicBezTo>
                  <a:cubicBezTo>
                    <a:pt x="64" y="11"/>
                    <a:pt x="61" y="14"/>
                    <a:pt x="61" y="19"/>
                  </a:cubicBezTo>
                  <a:close/>
                  <a:moveTo>
                    <a:pt x="77" y="60"/>
                  </a:moveTo>
                  <a:cubicBezTo>
                    <a:pt x="11" y="60"/>
                    <a:pt x="11" y="60"/>
                    <a:pt x="11" y="6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61" y="36"/>
                    <a:pt x="61" y="36"/>
                    <a:pt x="61" y="36"/>
                  </a:cubicBezTo>
                  <a:lnTo>
                    <a:pt x="7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Freeform 219"/>
            <p:cNvSpPr>
              <a:spLocks noEditPoints="1"/>
            </p:cNvSpPr>
            <p:nvPr/>
          </p:nvSpPr>
          <p:spPr bwMode="auto">
            <a:xfrm>
              <a:off x="8583234" y="6505787"/>
              <a:ext cx="272069" cy="275983"/>
            </a:xfrm>
            <a:custGeom>
              <a:avLst/>
              <a:gdLst>
                <a:gd name="T0" fmla="*/ 57 w 85"/>
                <a:gd name="T1" fmla="*/ 59 h 86"/>
                <a:gd name="T2" fmla="*/ 82 w 85"/>
                <a:gd name="T3" fmla="*/ 47 h 86"/>
                <a:gd name="T4" fmla="*/ 82 w 85"/>
                <a:gd name="T5" fmla="*/ 59 h 86"/>
                <a:gd name="T6" fmla="*/ 66 w 85"/>
                <a:gd name="T7" fmla="*/ 67 h 86"/>
                <a:gd name="T8" fmla="*/ 59 w 85"/>
                <a:gd name="T9" fmla="*/ 84 h 86"/>
                <a:gd name="T10" fmla="*/ 47 w 85"/>
                <a:gd name="T11" fmla="*/ 84 h 86"/>
                <a:gd name="T12" fmla="*/ 57 w 85"/>
                <a:gd name="T13" fmla="*/ 59 h 86"/>
                <a:gd name="T14" fmla="*/ 24 w 85"/>
                <a:gd name="T15" fmla="*/ 85 h 86"/>
                <a:gd name="T16" fmla="*/ 39 w 85"/>
                <a:gd name="T17" fmla="*/ 42 h 86"/>
                <a:gd name="T18" fmla="*/ 81 w 85"/>
                <a:gd name="T19" fmla="*/ 23 h 86"/>
                <a:gd name="T20" fmla="*/ 81 w 85"/>
                <a:gd name="T21" fmla="*/ 35 h 86"/>
                <a:gd name="T22" fmla="*/ 81 w 85"/>
                <a:gd name="T23" fmla="*/ 35 h 86"/>
                <a:gd name="T24" fmla="*/ 48 w 85"/>
                <a:gd name="T25" fmla="*/ 51 h 86"/>
                <a:gd name="T26" fmla="*/ 36 w 85"/>
                <a:gd name="T27" fmla="*/ 85 h 86"/>
                <a:gd name="T28" fmla="*/ 24 w 85"/>
                <a:gd name="T29" fmla="*/ 85 h 86"/>
                <a:gd name="T30" fmla="*/ 49 w 85"/>
                <a:gd name="T31" fmla="*/ 7 h 86"/>
                <a:gd name="T32" fmla="*/ 80 w 85"/>
                <a:gd name="T33" fmla="*/ 0 h 86"/>
                <a:gd name="T34" fmla="*/ 80 w 85"/>
                <a:gd name="T35" fmla="*/ 0 h 86"/>
                <a:gd name="T36" fmla="*/ 80 w 85"/>
                <a:gd name="T37" fmla="*/ 12 h 86"/>
                <a:gd name="T38" fmla="*/ 31 w 85"/>
                <a:gd name="T39" fmla="*/ 34 h 86"/>
                <a:gd name="T40" fmla="*/ 12 w 85"/>
                <a:gd name="T41" fmla="*/ 86 h 86"/>
                <a:gd name="T42" fmla="*/ 0 w 85"/>
                <a:gd name="T43" fmla="*/ 86 h 86"/>
                <a:gd name="T44" fmla="*/ 5 w 85"/>
                <a:gd name="T45" fmla="*/ 55 h 86"/>
                <a:gd name="T46" fmla="*/ 22 w 85"/>
                <a:gd name="T47" fmla="*/ 26 h 86"/>
                <a:gd name="T48" fmla="*/ 49 w 85"/>
                <a:gd name="T49" fmla="*/ 7 h 86"/>
                <a:gd name="T50" fmla="*/ 75 w 85"/>
                <a:gd name="T51" fmla="*/ 83 h 86"/>
                <a:gd name="T52" fmla="*/ 83 w 85"/>
                <a:gd name="T53" fmla="*/ 83 h 86"/>
                <a:gd name="T54" fmla="*/ 83 w 85"/>
                <a:gd name="T55" fmla="*/ 74 h 86"/>
                <a:gd name="T56" fmla="*/ 74 w 85"/>
                <a:gd name="T57" fmla="*/ 75 h 86"/>
                <a:gd name="T58" fmla="*/ 75 w 85"/>
                <a:gd name="T5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86">
                  <a:moveTo>
                    <a:pt x="57" y="59"/>
                  </a:moveTo>
                  <a:cubicBezTo>
                    <a:pt x="64" y="51"/>
                    <a:pt x="73" y="48"/>
                    <a:pt x="82" y="4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6" y="59"/>
                    <a:pt x="70" y="62"/>
                    <a:pt x="66" y="67"/>
                  </a:cubicBezTo>
                  <a:cubicBezTo>
                    <a:pt x="61" y="71"/>
                    <a:pt x="59" y="78"/>
                    <a:pt x="59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75"/>
                    <a:pt x="50" y="66"/>
                    <a:pt x="57" y="59"/>
                  </a:cubicBezTo>
                  <a:close/>
                  <a:moveTo>
                    <a:pt x="24" y="85"/>
                  </a:moveTo>
                  <a:cubicBezTo>
                    <a:pt x="23" y="69"/>
                    <a:pt x="29" y="54"/>
                    <a:pt x="39" y="42"/>
                  </a:cubicBezTo>
                  <a:cubicBezTo>
                    <a:pt x="50" y="31"/>
                    <a:pt x="65" y="24"/>
                    <a:pt x="81" y="23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69" y="36"/>
                    <a:pt x="57" y="41"/>
                    <a:pt x="48" y="51"/>
                  </a:cubicBezTo>
                  <a:cubicBezTo>
                    <a:pt x="40" y="60"/>
                    <a:pt x="35" y="72"/>
                    <a:pt x="36" y="85"/>
                  </a:cubicBezTo>
                  <a:lnTo>
                    <a:pt x="24" y="85"/>
                  </a:lnTo>
                  <a:close/>
                  <a:moveTo>
                    <a:pt x="49" y="7"/>
                  </a:moveTo>
                  <a:cubicBezTo>
                    <a:pt x="59" y="3"/>
                    <a:pt x="69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61" y="12"/>
                    <a:pt x="44" y="20"/>
                    <a:pt x="31" y="34"/>
                  </a:cubicBezTo>
                  <a:cubicBezTo>
                    <a:pt x="18" y="48"/>
                    <a:pt x="11" y="67"/>
                    <a:pt x="1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5"/>
                    <a:pt x="1" y="65"/>
                    <a:pt x="5" y="55"/>
                  </a:cubicBezTo>
                  <a:cubicBezTo>
                    <a:pt x="9" y="44"/>
                    <a:pt x="14" y="35"/>
                    <a:pt x="22" y="26"/>
                  </a:cubicBezTo>
                  <a:cubicBezTo>
                    <a:pt x="30" y="18"/>
                    <a:pt x="39" y="12"/>
                    <a:pt x="49" y="7"/>
                  </a:cubicBezTo>
                  <a:close/>
                  <a:moveTo>
                    <a:pt x="75" y="83"/>
                  </a:moveTo>
                  <a:cubicBezTo>
                    <a:pt x="77" y="85"/>
                    <a:pt x="81" y="85"/>
                    <a:pt x="83" y="83"/>
                  </a:cubicBezTo>
                  <a:cubicBezTo>
                    <a:pt x="85" y="80"/>
                    <a:pt x="85" y="77"/>
                    <a:pt x="83" y="74"/>
                  </a:cubicBezTo>
                  <a:cubicBezTo>
                    <a:pt x="80" y="72"/>
                    <a:pt x="77" y="72"/>
                    <a:pt x="74" y="75"/>
                  </a:cubicBezTo>
                  <a:cubicBezTo>
                    <a:pt x="72" y="77"/>
                    <a:pt x="72" y="81"/>
                    <a:pt x="7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Freeform 227"/>
            <p:cNvSpPr>
              <a:spLocks noEditPoints="1"/>
            </p:cNvSpPr>
            <p:nvPr/>
          </p:nvSpPr>
          <p:spPr bwMode="auto">
            <a:xfrm>
              <a:off x="7782165" y="3068712"/>
              <a:ext cx="230965" cy="227050"/>
            </a:xfrm>
            <a:custGeom>
              <a:avLst/>
              <a:gdLst>
                <a:gd name="T0" fmla="*/ 14 w 72"/>
                <a:gd name="T1" fmla="*/ 35 h 71"/>
                <a:gd name="T2" fmla="*/ 14 w 72"/>
                <a:gd name="T3" fmla="*/ 33 h 71"/>
                <a:gd name="T4" fmla="*/ 1 w 72"/>
                <a:gd name="T5" fmla="*/ 29 h 71"/>
                <a:gd name="T6" fmla="*/ 0 w 72"/>
                <a:gd name="T7" fmla="*/ 35 h 71"/>
                <a:gd name="T8" fmla="*/ 11 w 72"/>
                <a:gd name="T9" fmla="*/ 62 h 71"/>
                <a:gd name="T10" fmla="*/ 19 w 72"/>
                <a:gd name="T11" fmla="*/ 51 h 71"/>
                <a:gd name="T12" fmla="*/ 14 w 72"/>
                <a:gd name="T13" fmla="*/ 35 h 71"/>
                <a:gd name="T14" fmla="*/ 58 w 72"/>
                <a:gd name="T15" fmla="*/ 35 h 71"/>
                <a:gd name="T16" fmla="*/ 53 w 72"/>
                <a:gd name="T17" fmla="*/ 51 h 71"/>
                <a:gd name="T18" fmla="*/ 61 w 72"/>
                <a:gd name="T19" fmla="*/ 62 h 71"/>
                <a:gd name="T20" fmla="*/ 72 w 72"/>
                <a:gd name="T21" fmla="*/ 35 h 71"/>
                <a:gd name="T22" fmla="*/ 71 w 72"/>
                <a:gd name="T23" fmla="*/ 29 h 71"/>
                <a:gd name="T24" fmla="*/ 58 w 72"/>
                <a:gd name="T25" fmla="*/ 33 h 71"/>
                <a:gd name="T26" fmla="*/ 58 w 72"/>
                <a:gd name="T27" fmla="*/ 35 h 71"/>
                <a:gd name="T28" fmla="*/ 40 w 72"/>
                <a:gd name="T29" fmla="*/ 13 h 71"/>
                <a:gd name="T30" fmla="*/ 56 w 72"/>
                <a:gd name="T31" fmla="*/ 24 h 71"/>
                <a:gd name="T32" fmla="*/ 68 w 72"/>
                <a:gd name="T33" fmla="*/ 20 h 71"/>
                <a:gd name="T34" fmla="*/ 40 w 72"/>
                <a:gd name="T35" fmla="*/ 0 h 71"/>
                <a:gd name="T36" fmla="*/ 40 w 72"/>
                <a:gd name="T37" fmla="*/ 13 h 71"/>
                <a:gd name="T38" fmla="*/ 16 w 72"/>
                <a:gd name="T39" fmla="*/ 24 h 71"/>
                <a:gd name="T40" fmla="*/ 31 w 72"/>
                <a:gd name="T41" fmla="*/ 13 h 71"/>
                <a:gd name="T42" fmla="*/ 31 w 72"/>
                <a:gd name="T43" fmla="*/ 0 h 71"/>
                <a:gd name="T44" fmla="*/ 3 w 72"/>
                <a:gd name="T45" fmla="*/ 20 h 71"/>
                <a:gd name="T46" fmla="*/ 16 w 72"/>
                <a:gd name="T47" fmla="*/ 24 h 71"/>
                <a:gd name="T48" fmla="*/ 45 w 72"/>
                <a:gd name="T49" fmla="*/ 56 h 71"/>
                <a:gd name="T50" fmla="*/ 36 w 72"/>
                <a:gd name="T51" fmla="*/ 58 h 71"/>
                <a:gd name="T52" fmla="*/ 27 w 72"/>
                <a:gd name="T53" fmla="*/ 56 h 71"/>
                <a:gd name="T54" fmla="*/ 19 w 72"/>
                <a:gd name="T55" fmla="*/ 67 h 71"/>
                <a:gd name="T56" fmla="*/ 36 w 72"/>
                <a:gd name="T57" fmla="*/ 71 h 71"/>
                <a:gd name="T58" fmla="*/ 53 w 72"/>
                <a:gd name="T59" fmla="*/ 67 h 71"/>
                <a:gd name="T60" fmla="*/ 45 w 72"/>
                <a:gd name="T61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1">
                  <a:moveTo>
                    <a:pt x="14" y="35"/>
                  </a:moveTo>
                  <a:cubicBezTo>
                    <a:pt x="14" y="35"/>
                    <a:pt x="14" y="34"/>
                    <a:pt x="14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3"/>
                    <a:pt x="0" y="35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4" y="41"/>
                    <a:pt x="14" y="35"/>
                  </a:cubicBezTo>
                  <a:close/>
                  <a:moveTo>
                    <a:pt x="58" y="35"/>
                  </a:moveTo>
                  <a:cubicBezTo>
                    <a:pt x="58" y="41"/>
                    <a:pt x="56" y="47"/>
                    <a:pt x="53" y="51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8" y="55"/>
                    <a:pt x="72" y="4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5"/>
                  </a:cubicBezTo>
                  <a:close/>
                  <a:moveTo>
                    <a:pt x="40" y="13"/>
                  </a:moveTo>
                  <a:cubicBezTo>
                    <a:pt x="47" y="15"/>
                    <a:pt x="52" y="19"/>
                    <a:pt x="56" y="24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3" y="9"/>
                    <a:pt x="53" y="1"/>
                    <a:pt x="40" y="0"/>
                  </a:cubicBezTo>
                  <a:lnTo>
                    <a:pt x="40" y="13"/>
                  </a:lnTo>
                  <a:close/>
                  <a:moveTo>
                    <a:pt x="16" y="24"/>
                  </a:moveTo>
                  <a:cubicBezTo>
                    <a:pt x="20" y="19"/>
                    <a:pt x="25" y="15"/>
                    <a:pt x="31" y="1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1"/>
                    <a:pt x="9" y="9"/>
                    <a:pt x="3" y="20"/>
                  </a:cubicBezTo>
                  <a:lnTo>
                    <a:pt x="16" y="24"/>
                  </a:lnTo>
                  <a:close/>
                  <a:moveTo>
                    <a:pt x="45" y="56"/>
                  </a:moveTo>
                  <a:cubicBezTo>
                    <a:pt x="42" y="57"/>
                    <a:pt x="39" y="58"/>
                    <a:pt x="36" y="58"/>
                  </a:cubicBezTo>
                  <a:cubicBezTo>
                    <a:pt x="33" y="58"/>
                    <a:pt x="30" y="57"/>
                    <a:pt x="27" y="5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4" y="70"/>
                    <a:pt x="30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Freeform 229"/>
            <p:cNvSpPr>
              <a:spLocks noEditPoints="1"/>
            </p:cNvSpPr>
            <p:nvPr/>
          </p:nvSpPr>
          <p:spPr bwMode="auto">
            <a:xfrm>
              <a:off x="8409033" y="762985"/>
              <a:ext cx="189861" cy="187904"/>
            </a:xfrm>
            <a:custGeom>
              <a:avLst/>
              <a:gdLst>
                <a:gd name="T0" fmla="*/ 30 w 59"/>
                <a:gd name="T1" fmla="*/ 0 h 59"/>
                <a:gd name="T2" fmla="*/ 0 w 59"/>
                <a:gd name="T3" fmla="*/ 29 h 59"/>
                <a:gd name="T4" fmla="*/ 30 w 59"/>
                <a:gd name="T5" fmla="*/ 59 h 59"/>
                <a:gd name="T6" fmla="*/ 59 w 59"/>
                <a:gd name="T7" fmla="*/ 29 h 59"/>
                <a:gd name="T8" fmla="*/ 30 w 59"/>
                <a:gd name="T9" fmla="*/ 0 h 59"/>
                <a:gd name="T10" fmla="*/ 47 w 59"/>
                <a:gd name="T11" fmla="*/ 25 h 59"/>
                <a:gd name="T12" fmla="*/ 31 w 59"/>
                <a:gd name="T13" fmla="*/ 47 h 59"/>
                <a:gd name="T14" fmla="*/ 24 w 59"/>
                <a:gd name="T15" fmla="*/ 44 h 59"/>
                <a:gd name="T16" fmla="*/ 18 w 59"/>
                <a:gd name="T17" fmla="*/ 27 h 59"/>
                <a:gd name="T18" fmla="*/ 14 w 59"/>
                <a:gd name="T19" fmla="*/ 28 h 59"/>
                <a:gd name="T20" fmla="*/ 12 w 59"/>
                <a:gd name="T21" fmla="*/ 26 h 59"/>
                <a:gd name="T22" fmla="*/ 23 w 59"/>
                <a:gd name="T23" fmla="*/ 18 h 59"/>
                <a:gd name="T24" fmla="*/ 29 w 59"/>
                <a:gd name="T25" fmla="*/ 30 h 59"/>
                <a:gd name="T26" fmla="*/ 32 w 59"/>
                <a:gd name="T27" fmla="*/ 37 h 59"/>
                <a:gd name="T28" fmla="*/ 36 w 59"/>
                <a:gd name="T29" fmla="*/ 31 h 59"/>
                <a:gd name="T30" fmla="*/ 32 w 59"/>
                <a:gd name="T31" fmla="*/ 26 h 59"/>
                <a:gd name="T32" fmla="*/ 47 w 59"/>
                <a:gd name="T33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30" y="0"/>
                  </a:moveTo>
                  <a:cubicBezTo>
                    <a:pt x="14" y="0"/>
                    <a:pt x="0" y="13"/>
                    <a:pt x="0" y="29"/>
                  </a:cubicBezTo>
                  <a:cubicBezTo>
                    <a:pt x="0" y="45"/>
                    <a:pt x="14" y="59"/>
                    <a:pt x="30" y="59"/>
                  </a:cubicBezTo>
                  <a:cubicBezTo>
                    <a:pt x="46" y="59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8" y="49"/>
                    <a:pt x="25" y="46"/>
                    <a:pt x="24" y="44"/>
                  </a:cubicBezTo>
                  <a:cubicBezTo>
                    <a:pt x="22" y="42"/>
                    <a:pt x="19" y="28"/>
                    <a:pt x="18" y="27"/>
                  </a:cubicBezTo>
                  <a:cubicBezTo>
                    <a:pt x="17" y="25"/>
                    <a:pt x="14" y="28"/>
                    <a:pt x="14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3" y="18"/>
                  </a:cubicBezTo>
                  <a:cubicBezTo>
                    <a:pt x="28" y="17"/>
                    <a:pt x="28" y="25"/>
                    <a:pt x="29" y="30"/>
                  </a:cubicBezTo>
                  <a:cubicBezTo>
                    <a:pt x="30" y="34"/>
                    <a:pt x="31" y="37"/>
                    <a:pt x="32" y="37"/>
                  </a:cubicBezTo>
                  <a:cubicBezTo>
                    <a:pt x="33" y="37"/>
                    <a:pt x="34" y="34"/>
                    <a:pt x="36" y="31"/>
                  </a:cubicBezTo>
                  <a:cubicBezTo>
                    <a:pt x="39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"/>
            <a:ext cx="12192000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"/>
            <a:ext cx="12192000" cy="6856020"/>
          </a:xfrm>
          <a:prstGeom prst="rect">
            <a:avLst/>
          </a:prstGeom>
        </p:spPr>
      </p:pic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9" name="Rectangle 2"/>
          <p:cNvSpPr/>
          <p:nvPr userDrawn="1"/>
        </p:nvSpPr>
        <p:spPr bwMode="auto">
          <a:xfrm>
            <a:off x="73181" y="6616460"/>
            <a:ext cx="9822337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0 h 241540"/>
              <a:gd name="connsiteX1" fmla="*/ 6977934 w 7030529"/>
              <a:gd name="connsiteY1" fmla="*/ 100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29" h="241540">
                <a:moveTo>
                  <a:pt x="0" y="0"/>
                </a:moveTo>
                <a:lnTo>
                  <a:pt x="6977934" y="1006"/>
                </a:lnTo>
                <a:lnTo>
                  <a:pt x="7030529" y="241540"/>
                </a:lnTo>
                <a:lnTo>
                  <a:pt x="0" y="241540"/>
                </a:lnTo>
                <a:lnTo>
                  <a:pt x="0" y="0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-25879" y="6616460"/>
            <a:ext cx="9822337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0 h 241540"/>
              <a:gd name="connsiteX1" fmla="*/ 6977934 w 7030529"/>
              <a:gd name="connsiteY1" fmla="*/ 100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29" h="241540">
                <a:moveTo>
                  <a:pt x="0" y="0"/>
                </a:moveTo>
                <a:lnTo>
                  <a:pt x="6977934" y="1006"/>
                </a:lnTo>
                <a:lnTo>
                  <a:pt x="7030529" y="241540"/>
                </a:lnTo>
                <a:lnTo>
                  <a:pt x="0" y="2415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21207" y="6611907"/>
            <a:ext cx="2847254" cy="24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999" dirty="0">
                <a:solidFill>
                  <a:schemeClr val="bg1"/>
                </a:solidFill>
              </a:rPr>
              <a:t>© Hexaware Technologies. All rights reserved</a:t>
            </a:r>
            <a:r>
              <a:rPr lang="en-US" sz="999" dirty="0" smtClean="0">
                <a:solidFill>
                  <a:schemeClr val="bg1"/>
                </a:solidFill>
              </a:rPr>
              <a:t>. </a:t>
            </a:r>
            <a:endParaRPr lang="en-US" sz="999" dirty="0">
              <a:solidFill>
                <a:schemeClr val="bg1"/>
              </a:solidFill>
            </a:endParaRPr>
          </a:p>
        </p:txBody>
      </p:sp>
      <p:grpSp>
        <p:nvGrpSpPr>
          <p:cNvPr id="12" name="组合 3"/>
          <p:cNvGrpSpPr>
            <a:grpSpLocks/>
          </p:cNvGrpSpPr>
          <p:nvPr userDrawn="1"/>
        </p:nvGrpSpPr>
        <p:grpSpPr bwMode="auto">
          <a:xfrm>
            <a:off x="0" y="188984"/>
            <a:ext cx="306388" cy="671403"/>
            <a:chOff x="229790" y="242468"/>
            <a:chExt cx="229790" cy="564610"/>
          </a:xfrm>
          <a:solidFill>
            <a:schemeClr val="accent4">
              <a:lumMod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229790" y="242468"/>
              <a:ext cx="195659" cy="564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459580" y="242468"/>
              <a:ext cx="0" cy="564610"/>
            </a:xfrm>
            <a:prstGeom prst="line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10147038" y="6616460"/>
            <a:ext cx="1329210" cy="24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999" baseline="0" dirty="0" smtClean="0">
                <a:solidFill>
                  <a:schemeClr val="accent1">
                    <a:lumMod val="50000"/>
                  </a:schemeClr>
                </a:solidFill>
              </a:rPr>
              <a:t>www.hexaware.com</a:t>
            </a:r>
            <a:endParaRPr lang="en-US" sz="999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4" name="Group 4"/>
          <p:cNvGrpSpPr>
            <a:grpSpLocks noChangeAspect="1"/>
          </p:cNvGrpSpPr>
          <p:nvPr userDrawn="1"/>
        </p:nvGrpSpPr>
        <p:grpSpPr bwMode="auto">
          <a:xfrm>
            <a:off x="10455581" y="188984"/>
            <a:ext cx="1473263" cy="633062"/>
            <a:chOff x="5442" y="1300"/>
            <a:chExt cx="1771" cy="761"/>
          </a:xfrm>
        </p:grpSpPr>
        <p:sp>
          <p:nvSpPr>
            <p:cNvPr id="25" name="Freeform 6"/>
            <p:cNvSpPr>
              <a:spLocks/>
            </p:cNvSpPr>
            <p:nvPr userDrawn="1"/>
          </p:nvSpPr>
          <p:spPr bwMode="auto">
            <a:xfrm>
              <a:off x="5442" y="1952"/>
              <a:ext cx="77" cy="107"/>
            </a:xfrm>
            <a:custGeom>
              <a:avLst/>
              <a:gdLst>
                <a:gd name="T0" fmla="*/ 0 w 154"/>
                <a:gd name="T1" fmla="*/ 0 h 215"/>
                <a:gd name="T2" fmla="*/ 48 w 154"/>
                <a:gd name="T3" fmla="*/ 0 h 215"/>
                <a:gd name="T4" fmla="*/ 76 w 154"/>
                <a:gd name="T5" fmla="*/ 83 h 215"/>
                <a:gd name="T6" fmla="*/ 77 w 154"/>
                <a:gd name="T7" fmla="*/ 83 h 215"/>
                <a:gd name="T8" fmla="*/ 108 w 154"/>
                <a:gd name="T9" fmla="*/ 0 h 215"/>
                <a:gd name="T10" fmla="*/ 154 w 154"/>
                <a:gd name="T11" fmla="*/ 0 h 215"/>
                <a:gd name="T12" fmla="*/ 99 w 154"/>
                <a:gd name="T13" fmla="*/ 131 h 215"/>
                <a:gd name="T14" fmla="*/ 99 w 154"/>
                <a:gd name="T15" fmla="*/ 215 h 215"/>
                <a:gd name="T16" fmla="*/ 56 w 154"/>
                <a:gd name="T17" fmla="*/ 215 h 215"/>
                <a:gd name="T18" fmla="*/ 56 w 154"/>
                <a:gd name="T19" fmla="*/ 131 h 215"/>
                <a:gd name="T20" fmla="*/ 0 w 154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215">
                  <a:moveTo>
                    <a:pt x="0" y="0"/>
                  </a:moveTo>
                  <a:lnTo>
                    <a:pt x="48" y="0"/>
                  </a:lnTo>
                  <a:lnTo>
                    <a:pt x="76" y="83"/>
                  </a:lnTo>
                  <a:lnTo>
                    <a:pt x="77" y="83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99" y="131"/>
                  </a:lnTo>
                  <a:lnTo>
                    <a:pt x="99" y="215"/>
                  </a:lnTo>
                  <a:lnTo>
                    <a:pt x="56" y="215"/>
                  </a:lnTo>
                  <a:lnTo>
                    <a:pt x="56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 noEditPoints="1"/>
            </p:cNvSpPr>
            <p:nvPr userDrawn="1"/>
          </p:nvSpPr>
          <p:spPr bwMode="auto">
            <a:xfrm>
              <a:off x="5525" y="1950"/>
              <a:ext cx="73" cy="111"/>
            </a:xfrm>
            <a:custGeom>
              <a:avLst/>
              <a:gdLst>
                <a:gd name="T0" fmla="*/ 66 w 146"/>
                <a:gd name="T1" fmla="*/ 32 h 222"/>
                <a:gd name="T2" fmla="*/ 57 w 146"/>
                <a:gd name="T3" fmla="*/ 36 h 222"/>
                <a:gd name="T4" fmla="*/ 50 w 146"/>
                <a:gd name="T5" fmla="*/ 44 h 222"/>
                <a:gd name="T6" fmla="*/ 45 w 146"/>
                <a:gd name="T7" fmla="*/ 61 h 222"/>
                <a:gd name="T8" fmla="*/ 43 w 146"/>
                <a:gd name="T9" fmla="*/ 91 h 222"/>
                <a:gd name="T10" fmla="*/ 43 w 146"/>
                <a:gd name="T11" fmla="*/ 131 h 222"/>
                <a:gd name="T12" fmla="*/ 45 w 146"/>
                <a:gd name="T13" fmla="*/ 162 h 222"/>
                <a:gd name="T14" fmla="*/ 50 w 146"/>
                <a:gd name="T15" fmla="*/ 179 h 222"/>
                <a:gd name="T16" fmla="*/ 57 w 146"/>
                <a:gd name="T17" fmla="*/ 186 h 222"/>
                <a:gd name="T18" fmla="*/ 66 w 146"/>
                <a:gd name="T19" fmla="*/ 191 h 222"/>
                <a:gd name="T20" fmla="*/ 78 w 146"/>
                <a:gd name="T21" fmla="*/ 191 h 222"/>
                <a:gd name="T22" fmla="*/ 88 w 146"/>
                <a:gd name="T23" fmla="*/ 186 h 222"/>
                <a:gd name="T24" fmla="*/ 94 w 146"/>
                <a:gd name="T25" fmla="*/ 179 h 222"/>
                <a:gd name="T26" fmla="*/ 100 w 146"/>
                <a:gd name="T27" fmla="*/ 162 h 222"/>
                <a:gd name="T28" fmla="*/ 102 w 146"/>
                <a:gd name="T29" fmla="*/ 131 h 222"/>
                <a:gd name="T30" fmla="*/ 102 w 146"/>
                <a:gd name="T31" fmla="*/ 91 h 222"/>
                <a:gd name="T32" fmla="*/ 100 w 146"/>
                <a:gd name="T33" fmla="*/ 61 h 222"/>
                <a:gd name="T34" fmla="*/ 94 w 146"/>
                <a:gd name="T35" fmla="*/ 44 h 222"/>
                <a:gd name="T36" fmla="*/ 88 w 146"/>
                <a:gd name="T37" fmla="*/ 36 h 222"/>
                <a:gd name="T38" fmla="*/ 78 w 146"/>
                <a:gd name="T39" fmla="*/ 32 h 222"/>
                <a:gd name="T40" fmla="*/ 73 w 146"/>
                <a:gd name="T41" fmla="*/ 0 h 222"/>
                <a:gd name="T42" fmla="*/ 101 w 146"/>
                <a:gd name="T43" fmla="*/ 3 h 222"/>
                <a:gd name="T44" fmla="*/ 125 w 146"/>
                <a:gd name="T45" fmla="*/ 18 h 222"/>
                <a:gd name="T46" fmla="*/ 140 w 146"/>
                <a:gd name="T47" fmla="*/ 47 h 222"/>
                <a:gd name="T48" fmla="*/ 145 w 146"/>
                <a:gd name="T49" fmla="*/ 88 h 222"/>
                <a:gd name="T50" fmla="*/ 145 w 146"/>
                <a:gd name="T51" fmla="*/ 135 h 222"/>
                <a:gd name="T52" fmla="*/ 140 w 146"/>
                <a:gd name="T53" fmla="*/ 176 h 222"/>
                <a:gd name="T54" fmla="*/ 125 w 146"/>
                <a:gd name="T55" fmla="*/ 205 h 222"/>
                <a:gd name="T56" fmla="*/ 101 w 146"/>
                <a:gd name="T57" fmla="*/ 219 h 222"/>
                <a:gd name="T58" fmla="*/ 73 w 146"/>
                <a:gd name="T59" fmla="*/ 222 h 222"/>
                <a:gd name="T60" fmla="*/ 45 w 146"/>
                <a:gd name="T61" fmla="*/ 219 h 222"/>
                <a:gd name="T62" fmla="*/ 21 w 146"/>
                <a:gd name="T63" fmla="*/ 205 h 222"/>
                <a:gd name="T64" fmla="*/ 5 w 146"/>
                <a:gd name="T65" fmla="*/ 176 h 222"/>
                <a:gd name="T66" fmla="*/ 0 w 146"/>
                <a:gd name="T67" fmla="*/ 135 h 222"/>
                <a:gd name="T68" fmla="*/ 0 w 146"/>
                <a:gd name="T69" fmla="*/ 88 h 222"/>
                <a:gd name="T70" fmla="*/ 5 w 146"/>
                <a:gd name="T71" fmla="*/ 47 h 222"/>
                <a:gd name="T72" fmla="*/ 21 w 146"/>
                <a:gd name="T73" fmla="*/ 18 h 222"/>
                <a:gd name="T74" fmla="*/ 45 w 146"/>
                <a:gd name="T75" fmla="*/ 3 h 222"/>
                <a:gd name="T76" fmla="*/ 73 w 146"/>
                <a:gd name="T7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6" h="222">
                  <a:moveTo>
                    <a:pt x="73" y="31"/>
                  </a:moveTo>
                  <a:lnTo>
                    <a:pt x="66" y="32"/>
                  </a:lnTo>
                  <a:lnTo>
                    <a:pt x="61" y="33"/>
                  </a:lnTo>
                  <a:lnTo>
                    <a:pt x="57" y="36"/>
                  </a:lnTo>
                  <a:lnTo>
                    <a:pt x="54" y="40"/>
                  </a:lnTo>
                  <a:lnTo>
                    <a:pt x="50" y="44"/>
                  </a:lnTo>
                  <a:lnTo>
                    <a:pt x="48" y="49"/>
                  </a:lnTo>
                  <a:lnTo>
                    <a:pt x="45" y="61"/>
                  </a:lnTo>
                  <a:lnTo>
                    <a:pt x="44" y="74"/>
                  </a:lnTo>
                  <a:lnTo>
                    <a:pt x="43" y="91"/>
                  </a:lnTo>
                  <a:lnTo>
                    <a:pt x="43" y="111"/>
                  </a:lnTo>
                  <a:lnTo>
                    <a:pt x="43" y="131"/>
                  </a:lnTo>
                  <a:lnTo>
                    <a:pt x="44" y="149"/>
                  </a:lnTo>
                  <a:lnTo>
                    <a:pt x="45" y="162"/>
                  </a:lnTo>
                  <a:lnTo>
                    <a:pt x="48" y="172"/>
                  </a:lnTo>
                  <a:lnTo>
                    <a:pt x="50" y="179"/>
                  </a:lnTo>
                  <a:lnTo>
                    <a:pt x="54" y="183"/>
                  </a:lnTo>
                  <a:lnTo>
                    <a:pt x="57" y="186"/>
                  </a:lnTo>
                  <a:lnTo>
                    <a:pt x="61" y="189"/>
                  </a:lnTo>
                  <a:lnTo>
                    <a:pt x="66" y="191"/>
                  </a:lnTo>
                  <a:lnTo>
                    <a:pt x="73" y="191"/>
                  </a:lnTo>
                  <a:lnTo>
                    <a:pt x="78" y="191"/>
                  </a:lnTo>
                  <a:lnTo>
                    <a:pt x="84" y="189"/>
                  </a:lnTo>
                  <a:lnTo>
                    <a:pt x="88" y="186"/>
                  </a:lnTo>
                  <a:lnTo>
                    <a:pt x="92" y="183"/>
                  </a:lnTo>
                  <a:lnTo>
                    <a:pt x="94" y="179"/>
                  </a:lnTo>
                  <a:lnTo>
                    <a:pt x="98" y="172"/>
                  </a:lnTo>
                  <a:lnTo>
                    <a:pt x="100" y="162"/>
                  </a:lnTo>
                  <a:lnTo>
                    <a:pt x="102" y="149"/>
                  </a:lnTo>
                  <a:lnTo>
                    <a:pt x="102" y="131"/>
                  </a:lnTo>
                  <a:lnTo>
                    <a:pt x="102" y="111"/>
                  </a:lnTo>
                  <a:lnTo>
                    <a:pt x="102" y="91"/>
                  </a:lnTo>
                  <a:lnTo>
                    <a:pt x="102" y="74"/>
                  </a:lnTo>
                  <a:lnTo>
                    <a:pt x="100" y="61"/>
                  </a:lnTo>
                  <a:lnTo>
                    <a:pt x="98" y="49"/>
                  </a:lnTo>
                  <a:lnTo>
                    <a:pt x="94" y="44"/>
                  </a:lnTo>
                  <a:lnTo>
                    <a:pt x="92" y="40"/>
                  </a:lnTo>
                  <a:lnTo>
                    <a:pt x="88" y="36"/>
                  </a:lnTo>
                  <a:lnTo>
                    <a:pt x="84" y="33"/>
                  </a:lnTo>
                  <a:lnTo>
                    <a:pt x="78" y="32"/>
                  </a:lnTo>
                  <a:lnTo>
                    <a:pt x="73" y="31"/>
                  </a:lnTo>
                  <a:close/>
                  <a:moveTo>
                    <a:pt x="73" y="0"/>
                  </a:moveTo>
                  <a:lnTo>
                    <a:pt x="88" y="1"/>
                  </a:lnTo>
                  <a:lnTo>
                    <a:pt x="101" y="3"/>
                  </a:lnTo>
                  <a:lnTo>
                    <a:pt x="112" y="8"/>
                  </a:lnTo>
                  <a:lnTo>
                    <a:pt x="125" y="18"/>
                  </a:lnTo>
                  <a:lnTo>
                    <a:pt x="133" y="31"/>
                  </a:lnTo>
                  <a:lnTo>
                    <a:pt x="140" y="47"/>
                  </a:lnTo>
                  <a:lnTo>
                    <a:pt x="143" y="67"/>
                  </a:lnTo>
                  <a:lnTo>
                    <a:pt x="145" y="88"/>
                  </a:lnTo>
                  <a:lnTo>
                    <a:pt x="146" y="111"/>
                  </a:lnTo>
                  <a:lnTo>
                    <a:pt x="145" y="135"/>
                  </a:lnTo>
                  <a:lnTo>
                    <a:pt x="143" y="156"/>
                  </a:lnTo>
                  <a:lnTo>
                    <a:pt x="140" y="176"/>
                  </a:lnTo>
                  <a:lnTo>
                    <a:pt x="133" y="192"/>
                  </a:lnTo>
                  <a:lnTo>
                    <a:pt x="125" y="205"/>
                  </a:lnTo>
                  <a:lnTo>
                    <a:pt x="112" y="214"/>
                  </a:lnTo>
                  <a:lnTo>
                    <a:pt x="101" y="219"/>
                  </a:lnTo>
                  <a:lnTo>
                    <a:pt x="88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2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2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auto">
            <a:xfrm>
              <a:off x="5609" y="1952"/>
              <a:ext cx="69" cy="109"/>
            </a:xfrm>
            <a:custGeom>
              <a:avLst/>
              <a:gdLst>
                <a:gd name="T0" fmla="*/ 0 w 136"/>
                <a:gd name="T1" fmla="*/ 0 h 218"/>
                <a:gd name="T2" fmla="*/ 43 w 136"/>
                <a:gd name="T3" fmla="*/ 0 h 218"/>
                <a:gd name="T4" fmla="*/ 43 w 136"/>
                <a:gd name="T5" fmla="*/ 150 h 218"/>
                <a:gd name="T6" fmla="*/ 43 w 136"/>
                <a:gd name="T7" fmla="*/ 158 h 218"/>
                <a:gd name="T8" fmla="*/ 44 w 136"/>
                <a:gd name="T9" fmla="*/ 164 h 218"/>
                <a:gd name="T10" fmla="*/ 45 w 136"/>
                <a:gd name="T11" fmla="*/ 171 h 218"/>
                <a:gd name="T12" fmla="*/ 47 w 136"/>
                <a:gd name="T13" fmla="*/ 176 h 218"/>
                <a:gd name="T14" fmla="*/ 49 w 136"/>
                <a:gd name="T15" fmla="*/ 179 h 218"/>
                <a:gd name="T16" fmla="*/ 52 w 136"/>
                <a:gd name="T17" fmla="*/ 182 h 218"/>
                <a:gd name="T18" fmla="*/ 56 w 136"/>
                <a:gd name="T19" fmla="*/ 185 h 218"/>
                <a:gd name="T20" fmla="*/ 59 w 136"/>
                <a:gd name="T21" fmla="*/ 186 h 218"/>
                <a:gd name="T22" fmla="*/ 63 w 136"/>
                <a:gd name="T23" fmla="*/ 187 h 218"/>
                <a:gd name="T24" fmla="*/ 68 w 136"/>
                <a:gd name="T25" fmla="*/ 187 h 218"/>
                <a:gd name="T26" fmla="*/ 73 w 136"/>
                <a:gd name="T27" fmla="*/ 187 h 218"/>
                <a:gd name="T28" fmla="*/ 77 w 136"/>
                <a:gd name="T29" fmla="*/ 186 h 218"/>
                <a:gd name="T30" fmla="*/ 80 w 136"/>
                <a:gd name="T31" fmla="*/ 185 h 218"/>
                <a:gd name="T32" fmla="*/ 85 w 136"/>
                <a:gd name="T33" fmla="*/ 180 h 218"/>
                <a:gd name="T34" fmla="*/ 88 w 136"/>
                <a:gd name="T35" fmla="*/ 176 h 218"/>
                <a:gd name="T36" fmla="*/ 90 w 136"/>
                <a:gd name="T37" fmla="*/ 171 h 218"/>
                <a:gd name="T38" fmla="*/ 92 w 136"/>
                <a:gd name="T39" fmla="*/ 164 h 218"/>
                <a:gd name="T40" fmla="*/ 93 w 136"/>
                <a:gd name="T41" fmla="*/ 158 h 218"/>
                <a:gd name="T42" fmla="*/ 93 w 136"/>
                <a:gd name="T43" fmla="*/ 150 h 218"/>
                <a:gd name="T44" fmla="*/ 93 w 136"/>
                <a:gd name="T45" fmla="*/ 0 h 218"/>
                <a:gd name="T46" fmla="*/ 136 w 136"/>
                <a:gd name="T47" fmla="*/ 0 h 218"/>
                <a:gd name="T48" fmla="*/ 136 w 136"/>
                <a:gd name="T49" fmla="*/ 150 h 218"/>
                <a:gd name="T50" fmla="*/ 135 w 136"/>
                <a:gd name="T51" fmla="*/ 168 h 218"/>
                <a:gd name="T52" fmla="*/ 131 w 136"/>
                <a:gd name="T53" fmla="*/ 183 h 218"/>
                <a:gd name="T54" fmla="*/ 124 w 136"/>
                <a:gd name="T55" fmla="*/ 195 h 218"/>
                <a:gd name="T56" fmla="*/ 115 w 136"/>
                <a:gd name="T57" fmla="*/ 205 h 218"/>
                <a:gd name="T58" fmla="*/ 105 w 136"/>
                <a:gd name="T59" fmla="*/ 212 h 218"/>
                <a:gd name="T60" fmla="*/ 93 w 136"/>
                <a:gd name="T61" fmla="*/ 216 h 218"/>
                <a:gd name="T62" fmla="*/ 68 w 136"/>
                <a:gd name="T63" fmla="*/ 218 h 218"/>
                <a:gd name="T64" fmla="*/ 43 w 136"/>
                <a:gd name="T65" fmla="*/ 216 h 218"/>
                <a:gd name="T66" fmla="*/ 31 w 136"/>
                <a:gd name="T67" fmla="*/ 212 h 218"/>
                <a:gd name="T68" fmla="*/ 20 w 136"/>
                <a:gd name="T69" fmla="*/ 206 h 218"/>
                <a:gd name="T70" fmla="*/ 12 w 136"/>
                <a:gd name="T71" fmla="*/ 197 h 218"/>
                <a:gd name="T72" fmla="*/ 5 w 136"/>
                <a:gd name="T73" fmla="*/ 185 h 218"/>
                <a:gd name="T74" fmla="*/ 1 w 136"/>
                <a:gd name="T75" fmla="*/ 169 h 218"/>
                <a:gd name="T76" fmla="*/ 0 w 136"/>
                <a:gd name="T77" fmla="*/ 150 h 218"/>
                <a:gd name="T78" fmla="*/ 0 w 136"/>
                <a:gd name="T7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3" y="158"/>
                  </a:lnTo>
                  <a:lnTo>
                    <a:pt x="44" y="164"/>
                  </a:lnTo>
                  <a:lnTo>
                    <a:pt x="45" y="171"/>
                  </a:lnTo>
                  <a:lnTo>
                    <a:pt x="47" y="176"/>
                  </a:lnTo>
                  <a:lnTo>
                    <a:pt x="49" y="179"/>
                  </a:lnTo>
                  <a:lnTo>
                    <a:pt x="52" y="182"/>
                  </a:lnTo>
                  <a:lnTo>
                    <a:pt x="56" y="185"/>
                  </a:lnTo>
                  <a:lnTo>
                    <a:pt x="59" y="186"/>
                  </a:lnTo>
                  <a:lnTo>
                    <a:pt x="63" y="187"/>
                  </a:lnTo>
                  <a:lnTo>
                    <a:pt x="68" y="187"/>
                  </a:lnTo>
                  <a:lnTo>
                    <a:pt x="73" y="187"/>
                  </a:lnTo>
                  <a:lnTo>
                    <a:pt x="77" y="186"/>
                  </a:lnTo>
                  <a:lnTo>
                    <a:pt x="80" y="185"/>
                  </a:lnTo>
                  <a:lnTo>
                    <a:pt x="85" y="180"/>
                  </a:lnTo>
                  <a:lnTo>
                    <a:pt x="88" y="176"/>
                  </a:lnTo>
                  <a:lnTo>
                    <a:pt x="90" y="171"/>
                  </a:lnTo>
                  <a:lnTo>
                    <a:pt x="92" y="164"/>
                  </a:lnTo>
                  <a:lnTo>
                    <a:pt x="93" y="158"/>
                  </a:lnTo>
                  <a:lnTo>
                    <a:pt x="93" y="150"/>
                  </a:lnTo>
                  <a:lnTo>
                    <a:pt x="93" y="0"/>
                  </a:lnTo>
                  <a:lnTo>
                    <a:pt x="136" y="0"/>
                  </a:lnTo>
                  <a:lnTo>
                    <a:pt x="136" y="150"/>
                  </a:lnTo>
                  <a:lnTo>
                    <a:pt x="135" y="168"/>
                  </a:lnTo>
                  <a:lnTo>
                    <a:pt x="131" y="183"/>
                  </a:lnTo>
                  <a:lnTo>
                    <a:pt x="124" y="195"/>
                  </a:lnTo>
                  <a:lnTo>
                    <a:pt x="115" y="205"/>
                  </a:lnTo>
                  <a:lnTo>
                    <a:pt x="105" y="212"/>
                  </a:lnTo>
                  <a:lnTo>
                    <a:pt x="93" y="216"/>
                  </a:lnTo>
                  <a:lnTo>
                    <a:pt x="68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0" y="206"/>
                  </a:lnTo>
                  <a:lnTo>
                    <a:pt x="12" y="197"/>
                  </a:lnTo>
                  <a:lnTo>
                    <a:pt x="5" y="185"/>
                  </a:lnTo>
                  <a:lnTo>
                    <a:pt x="1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 userDrawn="1"/>
          </p:nvSpPr>
          <p:spPr bwMode="auto">
            <a:xfrm>
              <a:off x="5691" y="1952"/>
              <a:ext cx="73" cy="107"/>
            </a:xfrm>
            <a:custGeom>
              <a:avLst/>
              <a:gdLst>
                <a:gd name="T0" fmla="*/ 43 w 146"/>
                <a:gd name="T1" fmla="*/ 31 h 215"/>
                <a:gd name="T2" fmla="*/ 43 w 146"/>
                <a:gd name="T3" fmla="*/ 94 h 215"/>
                <a:gd name="T4" fmla="*/ 62 w 146"/>
                <a:gd name="T5" fmla="*/ 94 h 215"/>
                <a:gd name="T6" fmla="*/ 76 w 146"/>
                <a:gd name="T7" fmla="*/ 92 h 215"/>
                <a:gd name="T8" fmla="*/ 86 w 146"/>
                <a:gd name="T9" fmla="*/ 86 h 215"/>
                <a:gd name="T10" fmla="*/ 91 w 146"/>
                <a:gd name="T11" fmla="*/ 80 h 215"/>
                <a:gd name="T12" fmla="*/ 94 w 146"/>
                <a:gd name="T13" fmla="*/ 72 h 215"/>
                <a:gd name="T14" fmla="*/ 94 w 146"/>
                <a:gd name="T15" fmla="*/ 61 h 215"/>
                <a:gd name="T16" fmla="*/ 93 w 146"/>
                <a:gd name="T17" fmla="*/ 49 h 215"/>
                <a:gd name="T18" fmla="*/ 86 w 146"/>
                <a:gd name="T19" fmla="*/ 39 h 215"/>
                <a:gd name="T20" fmla="*/ 78 w 146"/>
                <a:gd name="T21" fmla="*/ 33 h 215"/>
                <a:gd name="T22" fmla="*/ 64 w 146"/>
                <a:gd name="T23" fmla="*/ 31 h 215"/>
                <a:gd name="T24" fmla="*/ 43 w 146"/>
                <a:gd name="T25" fmla="*/ 31 h 215"/>
                <a:gd name="T26" fmla="*/ 0 w 146"/>
                <a:gd name="T27" fmla="*/ 0 h 215"/>
                <a:gd name="T28" fmla="*/ 81 w 146"/>
                <a:gd name="T29" fmla="*/ 0 h 215"/>
                <a:gd name="T30" fmla="*/ 97 w 146"/>
                <a:gd name="T31" fmla="*/ 1 h 215"/>
                <a:gd name="T32" fmla="*/ 111 w 146"/>
                <a:gd name="T33" fmla="*/ 5 h 215"/>
                <a:gd name="T34" fmla="*/ 123 w 146"/>
                <a:gd name="T35" fmla="*/ 13 h 215"/>
                <a:gd name="T36" fmla="*/ 131 w 146"/>
                <a:gd name="T37" fmla="*/ 24 h 215"/>
                <a:gd name="T38" fmla="*/ 136 w 146"/>
                <a:gd name="T39" fmla="*/ 38 h 215"/>
                <a:gd name="T40" fmla="*/ 138 w 146"/>
                <a:gd name="T41" fmla="*/ 55 h 215"/>
                <a:gd name="T42" fmla="*/ 135 w 146"/>
                <a:gd name="T43" fmla="*/ 74 h 215"/>
                <a:gd name="T44" fmla="*/ 128 w 146"/>
                <a:gd name="T45" fmla="*/ 91 h 215"/>
                <a:gd name="T46" fmla="*/ 122 w 146"/>
                <a:gd name="T47" fmla="*/ 98 h 215"/>
                <a:gd name="T48" fmla="*/ 113 w 146"/>
                <a:gd name="T49" fmla="*/ 105 h 215"/>
                <a:gd name="T50" fmla="*/ 102 w 146"/>
                <a:gd name="T51" fmla="*/ 108 h 215"/>
                <a:gd name="T52" fmla="*/ 102 w 146"/>
                <a:gd name="T53" fmla="*/ 109 h 215"/>
                <a:gd name="T54" fmla="*/ 116 w 146"/>
                <a:gd name="T55" fmla="*/ 112 h 215"/>
                <a:gd name="T56" fmla="*/ 125 w 146"/>
                <a:gd name="T57" fmla="*/ 119 h 215"/>
                <a:gd name="T58" fmla="*/ 132 w 146"/>
                <a:gd name="T59" fmla="*/ 129 h 215"/>
                <a:gd name="T60" fmla="*/ 135 w 146"/>
                <a:gd name="T61" fmla="*/ 146 h 215"/>
                <a:gd name="T62" fmla="*/ 135 w 146"/>
                <a:gd name="T63" fmla="*/ 152 h 215"/>
                <a:gd name="T64" fmla="*/ 136 w 146"/>
                <a:gd name="T65" fmla="*/ 159 h 215"/>
                <a:gd name="T66" fmla="*/ 136 w 146"/>
                <a:gd name="T67" fmla="*/ 166 h 215"/>
                <a:gd name="T68" fmla="*/ 136 w 146"/>
                <a:gd name="T69" fmla="*/ 175 h 215"/>
                <a:gd name="T70" fmla="*/ 137 w 146"/>
                <a:gd name="T71" fmla="*/ 190 h 215"/>
                <a:gd name="T72" fmla="*/ 138 w 146"/>
                <a:gd name="T73" fmla="*/ 201 h 215"/>
                <a:gd name="T74" fmla="*/ 139 w 146"/>
                <a:gd name="T75" fmla="*/ 205 h 215"/>
                <a:gd name="T76" fmla="*/ 141 w 146"/>
                <a:gd name="T77" fmla="*/ 208 h 215"/>
                <a:gd name="T78" fmla="*/ 144 w 146"/>
                <a:gd name="T79" fmla="*/ 210 h 215"/>
                <a:gd name="T80" fmla="*/ 146 w 146"/>
                <a:gd name="T81" fmla="*/ 213 h 215"/>
                <a:gd name="T82" fmla="*/ 146 w 146"/>
                <a:gd name="T83" fmla="*/ 215 h 215"/>
                <a:gd name="T84" fmla="*/ 99 w 146"/>
                <a:gd name="T85" fmla="*/ 215 h 215"/>
                <a:gd name="T86" fmla="*/ 96 w 146"/>
                <a:gd name="T87" fmla="*/ 209 h 215"/>
                <a:gd name="T88" fmla="*/ 95 w 146"/>
                <a:gd name="T89" fmla="*/ 204 h 215"/>
                <a:gd name="T90" fmla="*/ 94 w 146"/>
                <a:gd name="T91" fmla="*/ 199 h 215"/>
                <a:gd name="T92" fmla="*/ 94 w 146"/>
                <a:gd name="T93" fmla="*/ 192 h 215"/>
                <a:gd name="T94" fmla="*/ 93 w 146"/>
                <a:gd name="T95" fmla="*/ 151 h 215"/>
                <a:gd name="T96" fmla="*/ 91 w 146"/>
                <a:gd name="T97" fmla="*/ 139 h 215"/>
                <a:gd name="T98" fmla="*/ 86 w 146"/>
                <a:gd name="T99" fmla="*/ 131 h 215"/>
                <a:gd name="T100" fmla="*/ 79 w 146"/>
                <a:gd name="T101" fmla="*/ 125 h 215"/>
                <a:gd name="T102" fmla="*/ 67 w 146"/>
                <a:gd name="T103" fmla="*/ 124 h 215"/>
                <a:gd name="T104" fmla="*/ 43 w 146"/>
                <a:gd name="T105" fmla="*/ 124 h 215"/>
                <a:gd name="T106" fmla="*/ 43 w 146"/>
                <a:gd name="T107" fmla="*/ 215 h 215"/>
                <a:gd name="T108" fmla="*/ 0 w 146"/>
                <a:gd name="T109" fmla="*/ 215 h 215"/>
                <a:gd name="T110" fmla="*/ 0 w 146"/>
                <a:gd name="T1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6" h="215">
                  <a:moveTo>
                    <a:pt x="43" y="31"/>
                  </a:moveTo>
                  <a:lnTo>
                    <a:pt x="43" y="94"/>
                  </a:lnTo>
                  <a:lnTo>
                    <a:pt x="62" y="94"/>
                  </a:lnTo>
                  <a:lnTo>
                    <a:pt x="76" y="92"/>
                  </a:lnTo>
                  <a:lnTo>
                    <a:pt x="86" y="86"/>
                  </a:lnTo>
                  <a:lnTo>
                    <a:pt x="91" y="80"/>
                  </a:lnTo>
                  <a:lnTo>
                    <a:pt x="94" y="72"/>
                  </a:lnTo>
                  <a:lnTo>
                    <a:pt x="94" y="61"/>
                  </a:lnTo>
                  <a:lnTo>
                    <a:pt x="93" y="49"/>
                  </a:lnTo>
                  <a:lnTo>
                    <a:pt x="86" y="39"/>
                  </a:lnTo>
                  <a:lnTo>
                    <a:pt x="78" y="33"/>
                  </a:lnTo>
                  <a:lnTo>
                    <a:pt x="64" y="31"/>
                  </a:lnTo>
                  <a:lnTo>
                    <a:pt x="43" y="31"/>
                  </a:lnTo>
                  <a:close/>
                  <a:moveTo>
                    <a:pt x="0" y="0"/>
                  </a:moveTo>
                  <a:lnTo>
                    <a:pt x="81" y="0"/>
                  </a:lnTo>
                  <a:lnTo>
                    <a:pt x="97" y="1"/>
                  </a:lnTo>
                  <a:lnTo>
                    <a:pt x="111" y="5"/>
                  </a:lnTo>
                  <a:lnTo>
                    <a:pt x="123" y="13"/>
                  </a:lnTo>
                  <a:lnTo>
                    <a:pt x="131" y="24"/>
                  </a:lnTo>
                  <a:lnTo>
                    <a:pt x="136" y="38"/>
                  </a:lnTo>
                  <a:lnTo>
                    <a:pt x="138" y="55"/>
                  </a:lnTo>
                  <a:lnTo>
                    <a:pt x="135" y="74"/>
                  </a:lnTo>
                  <a:lnTo>
                    <a:pt x="128" y="91"/>
                  </a:lnTo>
                  <a:lnTo>
                    <a:pt x="122" y="98"/>
                  </a:lnTo>
                  <a:lnTo>
                    <a:pt x="113" y="105"/>
                  </a:lnTo>
                  <a:lnTo>
                    <a:pt x="102" y="108"/>
                  </a:lnTo>
                  <a:lnTo>
                    <a:pt x="102" y="109"/>
                  </a:lnTo>
                  <a:lnTo>
                    <a:pt x="116" y="112"/>
                  </a:lnTo>
                  <a:lnTo>
                    <a:pt x="125" y="119"/>
                  </a:lnTo>
                  <a:lnTo>
                    <a:pt x="132" y="129"/>
                  </a:lnTo>
                  <a:lnTo>
                    <a:pt x="135" y="146"/>
                  </a:lnTo>
                  <a:lnTo>
                    <a:pt x="135" y="152"/>
                  </a:lnTo>
                  <a:lnTo>
                    <a:pt x="136" y="159"/>
                  </a:lnTo>
                  <a:lnTo>
                    <a:pt x="136" y="166"/>
                  </a:lnTo>
                  <a:lnTo>
                    <a:pt x="136" y="175"/>
                  </a:lnTo>
                  <a:lnTo>
                    <a:pt x="137" y="190"/>
                  </a:lnTo>
                  <a:lnTo>
                    <a:pt x="138" y="201"/>
                  </a:lnTo>
                  <a:lnTo>
                    <a:pt x="139" y="205"/>
                  </a:lnTo>
                  <a:lnTo>
                    <a:pt x="141" y="208"/>
                  </a:lnTo>
                  <a:lnTo>
                    <a:pt x="144" y="210"/>
                  </a:lnTo>
                  <a:lnTo>
                    <a:pt x="146" y="213"/>
                  </a:lnTo>
                  <a:lnTo>
                    <a:pt x="146" y="215"/>
                  </a:lnTo>
                  <a:lnTo>
                    <a:pt x="99" y="215"/>
                  </a:lnTo>
                  <a:lnTo>
                    <a:pt x="96" y="209"/>
                  </a:lnTo>
                  <a:lnTo>
                    <a:pt x="95" y="204"/>
                  </a:lnTo>
                  <a:lnTo>
                    <a:pt x="94" y="199"/>
                  </a:lnTo>
                  <a:lnTo>
                    <a:pt x="94" y="192"/>
                  </a:lnTo>
                  <a:lnTo>
                    <a:pt x="93" y="151"/>
                  </a:lnTo>
                  <a:lnTo>
                    <a:pt x="91" y="139"/>
                  </a:lnTo>
                  <a:lnTo>
                    <a:pt x="86" y="131"/>
                  </a:lnTo>
                  <a:lnTo>
                    <a:pt x="79" y="125"/>
                  </a:lnTo>
                  <a:lnTo>
                    <a:pt x="67" y="124"/>
                  </a:lnTo>
                  <a:lnTo>
                    <a:pt x="43" y="124"/>
                  </a:lnTo>
                  <a:lnTo>
                    <a:pt x="43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auto">
            <a:xfrm>
              <a:off x="5807" y="1950"/>
              <a:ext cx="71" cy="111"/>
            </a:xfrm>
            <a:custGeom>
              <a:avLst/>
              <a:gdLst>
                <a:gd name="T0" fmla="*/ 83 w 142"/>
                <a:gd name="T1" fmla="*/ 1 h 222"/>
                <a:gd name="T2" fmla="*/ 106 w 142"/>
                <a:gd name="T3" fmla="*/ 7 h 222"/>
                <a:gd name="T4" fmla="*/ 125 w 142"/>
                <a:gd name="T5" fmla="*/ 21 h 222"/>
                <a:gd name="T6" fmla="*/ 133 w 142"/>
                <a:gd name="T7" fmla="*/ 43 h 222"/>
                <a:gd name="T8" fmla="*/ 135 w 142"/>
                <a:gd name="T9" fmla="*/ 63 h 222"/>
                <a:gd name="T10" fmla="*/ 92 w 142"/>
                <a:gd name="T11" fmla="*/ 49 h 222"/>
                <a:gd name="T12" fmla="*/ 81 w 142"/>
                <a:gd name="T13" fmla="*/ 33 h 222"/>
                <a:gd name="T14" fmla="*/ 65 w 142"/>
                <a:gd name="T15" fmla="*/ 32 h 222"/>
                <a:gd name="T16" fmla="*/ 58 w 142"/>
                <a:gd name="T17" fmla="*/ 33 h 222"/>
                <a:gd name="T18" fmla="*/ 50 w 142"/>
                <a:gd name="T19" fmla="*/ 40 h 222"/>
                <a:gd name="T20" fmla="*/ 46 w 142"/>
                <a:gd name="T21" fmla="*/ 47 h 222"/>
                <a:gd name="T22" fmla="*/ 45 w 142"/>
                <a:gd name="T23" fmla="*/ 57 h 222"/>
                <a:gd name="T24" fmla="*/ 47 w 142"/>
                <a:gd name="T25" fmla="*/ 69 h 222"/>
                <a:gd name="T26" fmla="*/ 57 w 142"/>
                <a:gd name="T27" fmla="*/ 80 h 222"/>
                <a:gd name="T28" fmla="*/ 101 w 142"/>
                <a:gd name="T29" fmla="*/ 100 h 222"/>
                <a:gd name="T30" fmla="*/ 121 w 142"/>
                <a:gd name="T31" fmla="*/ 112 h 222"/>
                <a:gd name="T32" fmla="*/ 133 w 142"/>
                <a:gd name="T33" fmla="*/ 124 h 222"/>
                <a:gd name="T34" fmla="*/ 140 w 142"/>
                <a:gd name="T35" fmla="*/ 139 h 222"/>
                <a:gd name="T36" fmla="*/ 140 w 142"/>
                <a:gd name="T37" fmla="*/ 178 h 222"/>
                <a:gd name="T38" fmla="*/ 122 w 142"/>
                <a:gd name="T39" fmla="*/ 207 h 222"/>
                <a:gd name="T40" fmla="*/ 89 w 142"/>
                <a:gd name="T41" fmla="*/ 220 h 222"/>
                <a:gd name="T42" fmla="*/ 45 w 142"/>
                <a:gd name="T43" fmla="*/ 220 h 222"/>
                <a:gd name="T44" fmla="*/ 15 w 142"/>
                <a:gd name="T45" fmla="*/ 206 h 222"/>
                <a:gd name="T46" fmla="*/ 1 w 142"/>
                <a:gd name="T47" fmla="*/ 179 h 222"/>
                <a:gd name="T48" fmla="*/ 0 w 142"/>
                <a:gd name="T49" fmla="*/ 152 h 222"/>
                <a:gd name="T50" fmla="*/ 43 w 142"/>
                <a:gd name="T51" fmla="*/ 158 h 222"/>
                <a:gd name="T52" fmla="*/ 44 w 142"/>
                <a:gd name="T53" fmla="*/ 171 h 222"/>
                <a:gd name="T54" fmla="*/ 48 w 142"/>
                <a:gd name="T55" fmla="*/ 182 h 222"/>
                <a:gd name="T56" fmla="*/ 57 w 142"/>
                <a:gd name="T57" fmla="*/ 189 h 222"/>
                <a:gd name="T58" fmla="*/ 65 w 142"/>
                <a:gd name="T59" fmla="*/ 191 h 222"/>
                <a:gd name="T60" fmla="*/ 81 w 142"/>
                <a:gd name="T61" fmla="*/ 190 h 222"/>
                <a:gd name="T62" fmla="*/ 94 w 142"/>
                <a:gd name="T63" fmla="*/ 177 h 222"/>
                <a:gd name="T64" fmla="*/ 97 w 142"/>
                <a:gd name="T65" fmla="*/ 157 h 222"/>
                <a:gd name="T66" fmla="*/ 92 w 142"/>
                <a:gd name="T67" fmla="*/ 148 h 222"/>
                <a:gd name="T68" fmla="*/ 84 w 142"/>
                <a:gd name="T69" fmla="*/ 139 h 222"/>
                <a:gd name="T70" fmla="*/ 59 w 142"/>
                <a:gd name="T71" fmla="*/ 128 h 222"/>
                <a:gd name="T72" fmla="*/ 33 w 142"/>
                <a:gd name="T73" fmla="*/ 117 h 222"/>
                <a:gd name="T74" fmla="*/ 16 w 142"/>
                <a:gd name="T75" fmla="*/ 104 h 222"/>
                <a:gd name="T76" fmla="*/ 5 w 142"/>
                <a:gd name="T77" fmla="*/ 86 h 222"/>
                <a:gd name="T78" fmla="*/ 2 w 142"/>
                <a:gd name="T79" fmla="*/ 62 h 222"/>
                <a:gd name="T80" fmla="*/ 11 w 142"/>
                <a:gd name="T81" fmla="*/ 28 h 222"/>
                <a:gd name="T82" fmla="*/ 33 w 142"/>
                <a:gd name="T83" fmla="*/ 6 h 222"/>
                <a:gd name="T84" fmla="*/ 69 w 142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6" y="7"/>
                  </a:lnTo>
                  <a:lnTo>
                    <a:pt x="116" y="13"/>
                  </a:lnTo>
                  <a:lnTo>
                    <a:pt x="125" y="21"/>
                  </a:lnTo>
                  <a:lnTo>
                    <a:pt x="130" y="31"/>
                  </a:lnTo>
                  <a:lnTo>
                    <a:pt x="133" y="43"/>
                  </a:lnTo>
                  <a:lnTo>
                    <a:pt x="135" y="57"/>
                  </a:lnTo>
                  <a:lnTo>
                    <a:pt x="135" y="63"/>
                  </a:lnTo>
                  <a:lnTo>
                    <a:pt x="93" y="63"/>
                  </a:lnTo>
                  <a:lnTo>
                    <a:pt x="92" y="49"/>
                  </a:lnTo>
                  <a:lnTo>
                    <a:pt x="88" y="40"/>
                  </a:lnTo>
                  <a:lnTo>
                    <a:pt x="81" y="33"/>
                  </a:lnTo>
                  <a:lnTo>
                    <a:pt x="70" y="31"/>
                  </a:lnTo>
                  <a:lnTo>
                    <a:pt x="65" y="32"/>
                  </a:lnTo>
                  <a:lnTo>
                    <a:pt x="61" y="32"/>
                  </a:lnTo>
                  <a:lnTo>
                    <a:pt x="58" y="33"/>
                  </a:lnTo>
                  <a:lnTo>
                    <a:pt x="54" y="36"/>
                  </a:lnTo>
                  <a:lnTo>
                    <a:pt x="50" y="40"/>
                  </a:lnTo>
                  <a:lnTo>
                    <a:pt x="48" y="43"/>
                  </a:lnTo>
                  <a:lnTo>
                    <a:pt x="46" y="47"/>
                  </a:lnTo>
                  <a:lnTo>
                    <a:pt x="46" y="51"/>
                  </a:lnTo>
                  <a:lnTo>
                    <a:pt x="45" y="57"/>
                  </a:lnTo>
                  <a:lnTo>
                    <a:pt x="46" y="62"/>
                  </a:lnTo>
                  <a:lnTo>
                    <a:pt x="47" y="69"/>
                  </a:lnTo>
                  <a:lnTo>
                    <a:pt x="49" y="73"/>
                  </a:lnTo>
                  <a:lnTo>
                    <a:pt x="57" y="80"/>
                  </a:lnTo>
                  <a:lnTo>
                    <a:pt x="68" y="86"/>
                  </a:lnTo>
                  <a:lnTo>
                    <a:pt x="101" y="100"/>
                  </a:lnTo>
                  <a:lnTo>
                    <a:pt x="112" y="105"/>
                  </a:lnTo>
                  <a:lnTo>
                    <a:pt x="121" y="112"/>
                  </a:lnTo>
                  <a:lnTo>
                    <a:pt x="128" y="117"/>
                  </a:lnTo>
                  <a:lnTo>
                    <a:pt x="133" y="124"/>
                  </a:lnTo>
                  <a:lnTo>
                    <a:pt x="138" y="131"/>
                  </a:lnTo>
                  <a:lnTo>
                    <a:pt x="140" y="139"/>
                  </a:lnTo>
                  <a:lnTo>
                    <a:pt x="142" y="157"/>
                  </a:lnTo>
                  <a:lnTo>
                    <a:pt x="140" y="178"/>
                  </a:lnTo>
                  <a:lnTo>
                    <a:pt x="133" y="194"/>
                  </a:lnTo>
                  <a:lnTo>
                    <a:pt x="122" y="207"/>
                  </a:lnTo>
                  <a:lnTo>
                    <a:pt x="107" y="216"/>
                  </a:lnTo>
                  <a:lnTo>
                    <a:pt x="89" y="220"/>
                  </a:lnTo>
                  <a:lnTo>
                    <a:pt x="68" y="222"/>
                  </a:lnTo>
                  <a:lnTo>
                    <a:pt x="45" y="220"/>
                  </a:lnTo>
                  <a:lnTo>
                    <a:pt x="28" y="214"/>
                  </a:lnTo>
                  <a:lnTo>
                    <a:pt x="15" y="206"/>
                  </a:lnTo>
                  <a:lnTo>
                    <a:pt x="6" y="194"/>
                  </a:lnTo>
                  <a:lnTo>
                    <a:pt x="1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3" y="165"/>
                  </a:lnTo>
                  <a:lnTo>
                    <a:pt x="44" y="171"/>
                  </a:lnTo>
                  <a:lnTo>
                    <a:pt x="45" y="178"/>
                  </a:lnTo>
                  <a:lnTo>
                    <a:pt x="48" y="182"/>
                  </a:lnTo>
                  <a:lnTo>
                    <a:pt x="53" y="185"/>
                  </a:lnTo>
                  <a:lnTo>
                    <a:pt x="57" y="189"/>
                  </a:lnTo>
                  <a:lnTo>
                    <a:pt x="61" y="190"/>
                  </a:lnTo>
                  <a:lnTo>
                    <a:pt x="65" y="191"/>
                  </a:lnTo>
                  <a:lnTo>
                    <a:pt x="71" y="191"/>
                  </a:lnTo>
                  <a:lnTo>
                    <a:pt x="81" y="190"/>
                  </a:lnTo>
                  <a:lnTo>
                    <a:pt x="89" y="184"/>
                  </a:lnTo>
                  <a:lnTo>
                    <a:pt x="94" y="177"/>
                  </a:lnTo>
                  <a:lnTo>
                    <a:pt x="97" y="165"/>
                  </a:lnTo>
                  <a:lnTo>
                    <a:pt x="97" y="157"/>
                  </a:lnTo>
                  <a:lnTo>
                    <a:pt x="94" y="152"/>
                  </a:lnTo>
                  <a:lnTo>
                    <a:pt x="92" y="148"/>
                  </a:lnTo>
                  <a:lnTo>
                    <a:pt x="88" y="142"/>
                  </a:lnTo>
                  <a:lnTo>
                    <a:pt x="84" y="139"/>
                  </a:lnTo>
                  <a:lnTo>
                    <a:pt x="76" y="135"/>
                  </a:lnTo>
                  <a:lnTo>
                    <a:pt x="59" y="128"/>
                  </a:lnTo>
                  <a:lnTo>
                    <a:pt x="45" y="123"/>
                  </a:lnTo>
                  <a:lnTo>
                    <a:pt x="33" y="117"/>
                  </a:lnTo>
                  <a:lnTo>
                    <a:pt x="23" y="111"/>
                  </a:lnTo>
                  <a:lnTo>
                    <a:pt x="16" y="104"/>
                  </a:lnTo>
                  <a:lnTo>
                    <a:pt x="9" y="96"/>
                  </a:lnTo>
                  <a:lnTo>
                    <a:pt x="5" y="86"/>
                  </a:lnTo>
                  <a:lnTo>
                    <a:pt x="3" y="75"/>
                  </a:lnTo>
                  <a:lnTo>
                    <a:pt x="2" y="62"/>
                  </a:lnTo>
                  <a:lnTo>
                    <a:pt x="4" y="43"/>
                  </a:lnTo>
                  <a:lnTo>
                    <a:pt x="11" y="28"/>
                  </a:lnTo>
                  <a:lnTo>
                    <a:pt x="20" y="15"/>
                  </a:lnTo>
                  <a:lnTo>
                    <a:pt x="33" y="6"/>
                  </a:lnTo>
                  <a:lnTo>
                    <a:pt x="49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auto">
            <a:xfrm>
              <a:off x="5888" y="1952"/>
              <a:ext cx="68" cy="109"/>
            </a:xfrm>
            <a:custGeom>
              <a:avLst/>
              <a:gdLst>
                <a:gd name="T0" fmla="*/ 0 w 137"/>
                <a:gd name="T1" fmla="*/ 0 h 218"/>
                <a:gd name="T2" fmla="*/ 43 w 137"/>
                <a:gd name="T3" fmla="*/ 0 h 218"/>
                <a:gd name="T4" fmla="*/ 43 w 137"/>
                <a:gd name="T5" fmla="*/ 150 h 218"/>
                <a:gd name="T6" fmla="*/ 43 w 137"/>
                <a:gd name="T7" fmla="*/ 158 h 218"/>
                <a:gd name="T8" fmla="*/ 44 w 137"/>
                <a:gd name="T9" fmla="*/ 164 h 218"/>
                <a:gd name="T10" fmla="*/ 45 w 137"/>
                <a:gd name="T11" fmla="*/ 171 h 218"/>
                <a:gd name="T12" fmla="*/ 48 w 137"/>
                <a:gd name="T13" fmla="*/ 176 h 218"/>
                <a:gd name="T14" fmla="*/ 50 w 137"/>
                <a:gd name="T15" fmla="*/ 179 h 218"/>
                <a:gd name="T16" fmla="*/ 53 w 137"/>
                <a:gd name="T17" fmla="*/ 182 h 218"/>
                <a:gd name="T18" fmla="*/ 56 w 137"/>
                <a:gd name="T19" fmla="*/ 185 h 218"/>
                <a:gd name="T20" fmla="*/ 59 w 137"/>
                <a:gd name="T21" fmla="*/ 186 h 218"/>
                <a:gd name="T22" fmla="*/ 64 w 137"/>
                <a:gd name="T23" fmla="*/ 187 h 218"/>
                <a:gd name="T24" fmla="*/ 68 w 137"/>
                <a:gd name="T25" fmla="*/ 187 h 218"/>
                <a:gd name="T26" fmla="*/ 73 w 137"/>
                <a:gd name="T27" fmla="*/ 187 h 218"/>
                <a:gd name="T28" fmla="*/ 78 w 137"/>
                <a:gd name="T29" fmla="*/ 186 h 218"/>
                <a:gd name="T30" fmla="*/ 81 w 137"/>
                <a:gd name="T31" fmla="*/ 185 h 218"/>
                <a:gd name="T32" fmla="*/ 85 w 137"/>
                <a:gd name="T33" fmla="*/ 180 h 218"/>
                <a:gd name="T34" fmla="*/ 88 w 137"/>
                <a:gd name="T35" fmla="*/ 176 h 218"/>
                <a:gd name="T36" fmla="*/ 91 w 137"/>
                <a:gd name="T37" fmla="*/ 171 h 218"/>
                <a:gd name="T38" fmla="*/ 93 w 137"/>
                <a:gd name="T39" fmla="*/ 164 h 218"/>
                <a:gd name="T40" fmla="*/ 93 w 137"/>
                <a:gd name="T41" fmla="*/ 158 h 218"/>
                <a:gd name="T42" fmla="*/ 94 w 137"/>
                <a:gd name="T43" fmla="*/ 150 h 218"/>
                <a:gd name="T44" fmla="*/ 94 w 137"/>
                <a:gd name="T45" fmla="*/ 0 h 218"/>
                <a:gd name="T46" fmla="*/ 137 w 137"/>
                <a:gd name="T47" fmla="*/ 0 h 218"/>
                <a:gd name="T48" fmla="*/ 137 w 137"/>
                <a:gd name="T49" fmla="*/ 150 h 218"/>
                <a:gd name="T50" fmla="*/ 136 w 137"/>
                <a:gd name="T51" fmla="*/ 168 h 218"/>
                <a:gd name="T52" fmla="*/ 132 w 137"/>
                <a:gd name="T53" fmla="*/ 183 h 218"/>
                <a:gd name="T54" fmla="*/ 124 w 137"/>
                <a:gd name="T55" fmla="*/ 195 h 218"/>
                <a:gd name="T56" fmla="*/ 115 w 137"/>
                <a:gd name="T57" fmla="*/ 205 h 218"/>
                <a:gd name="T58" fmla="*/ 106 w 137"/>
                <a:gd name="T59" fmla="*/ 212 h 218"/>
                <a:gd name="T60" fmla="*/ 94 w 137"/>
                <a:gd name="T61" fmla="*/ 216 h 218"/>
                <a:gd name="T62" fmla="*/ 68 w 137"/>
                <a:gd name="T63" fmla="*/ 218 h 218"/>
                <a:gd name="T64" fmla="*/ 43 w 137"/>
                <a:gd name="T65" fmla="*/ 216 h 218"/>
                <a:gd name="T66" fmla="*/ 31 w 137"/>
                <a:gd name="T67" fmla="*/ 212 h 218"/>
                <a:gd name="T68" fmla="*/ 21 w 137"/>
                <a:gd name="T69" fmla="*/ 206 h 218"/>
                <a:gd name="T70" fmla="*/ 12 w 137"/>
                <a:gd name="T71" fmla="*/ 197 h 218"/>
                <a:gd name="T72" fmla="*/ 6 w 137"/>
                <a:gd name="T73" fmla="*/ 185 h 218"/>
                <a:gd name="T74" fmla="*/ 1 w 137"/>
                <a:gd name="T75" fmla="*/ 169 h 218"/>
                <a:gd name="T76" fmla="*/ 0 w 137"/>
                <a:gd name="T77" fmla="*/ 150 h 218"/>
                <a:gd name="T78" fmla="*/ 0 w 137"/>
                <a:gd name="T7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7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3" y="158"/>
                  </a:lnTo>
                  <a:lnTo>
                    <a:pt x="44" y="164"/>
                  </a:lnTo>
                  <a:lnTo>
                    <a:pt x="45" y="171"/>
                  </a:lnTo>
                  <a:lnTo>
                    <a:pt x="48" y="176"/>
                  </a:lnTo>
                  <a:lnTo>
                    <a:pt x="50" y="179"/>
                  </a:lnTo>
                  <a:lnTo>
                    <a:pt x="53" y="182"/>
                  </a:lnTo>
                  <a:lnTo>
                    <a:pt x="56" y="185"/>
                  </a:lnTo>
                  <a:lnTo>
                    <a:pt x="59" y="186"/>
                  </a:lnTo>
                  <a:lnTo>
                    <a:pt x="64" y="187"/>
                  </a:lnTo>
                  <a:lnTo>
                    <a:pt x="68" y="187"/>
                  </a:lnTo>
                  <a:lnTo>
                    <a:pt x="73" y="187"/>
                  </a:lnTo>
                  <a:lnTo>
                    <a:pt x="78" y="186"/>
                  </a:lnTo>
                  <a:lnTo>
                    <a:pt x="81" y="185"/>
                  </a:lnTo>
                  <a:lnTo>
                    <a:pt x="85" y="180"/>
                  </a:lnTo>
                  <a:lnTo>
                    <a:pt x="88" y="176"/>
                  </a:lnTo>
                  <a:lnTo>
                    <a:pt x="91" y="171"/>
                  </a:lnTo>
                  <a:lnTo>
                    <a:pt x="93" y="164"/>
                  </a:lnTo>
                  <a:lnTo>
                    <a:pt x="93" y="158"/>
                  </a:lnTo>
                  <a:lnTo>
                    <a:pt x="94" y="150"/>
                  </a:lnTo>
                  <a:lnTo>
                    <a:pt x="94" y="0"/>
                  </a:lnTo>
                  <a:lnTo>
                    <a:pt x="137" y="0"/>
                  </a:lnTo>
                  <a:lnTo>
                    <a:pt x="137" y="150"/>
                  </a:lnTo>
                  <a:lnTo>
                    <a:pt x="136" y="168"/>
                  </a:lnTo>
                  <a:lnTo>
                    <a:pt x="132" y="183"/>
                  </a:lnTo>
                  <a:lnTo>
                    <a:pt x="124" y="195"/>
                  </a:lnTo>
                  <a:lnTo>
                    <a:pt x="115" y="205"/>
                  </a:lnTo>
                  <a:lnTo>
                    <a:pt x="106" y="212"/>
                  </a:lnTo>
                  <a:lnTo>
                    <a:pt x="94" y="216"/>
                  </a:lnTo>
                  <a:lnTo>
                    <a:pt x="68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1" y="206"/>
                  </a:lnTo>
                  <a:lnTo>
                    <a:pt x="12" y="197"/>
                  </a:lnTo>
                  <a:lnTo>
                    <a:pt x="6" y="185"/>
                  </a:lnTo>
                  <a:lnTo>
                    <a:pt x="1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5967" y="1950"/>
              <a:ext cx="71" cy="111"/>
            </a:xfrm>
            <a:custGeom>
              <a:avLst/>
              <a:gdLst>
                <a:gd name="T0" fmla="*/ 87 w 141"/>
                <a:gd name="T1" fmla="*/ 1 h 222"/>
                <a:gd name="T2" fmla="*/ 109 w 141"/>
                <a:gd name="T3" fmla="*/ 7 h 222"/>
                <a:gd name="T4" fmla="*/ 129 w 141"/>
                <a:gd name="T5" fmla="*/ 27 h 222"/>
                <a:gd name="T6" fmla="*/ 137 w 141"/>
                <a:gd name="T7" fmla="*/ 51 h 222"/>
                <a:gd name="T8" fmla="*/ 95 w 141"/>
                <a:gd name="T9" fmla="*/ 76 h 222"/>
                <a:gd name="T10" fmla="*/ 93 w 141"/>
                <a:gd name="T11" fmla="*/ 50 h 222"/>
                <a:gd name="T12" fmla="*/ 86 w 141"/>
                <a:gd name="T13" fmla="*/ 36 h 222"/>
                <a:gd name="T14" fmla="*/ 69 w 141"/>
                <a:gd name="T15" fmla="*/ 31 h 222"/>
                <a:gd name="T16" fmla="*/ 60 w 141"/>
                <a:gd name="T17" fmla="*/ 33 h 222"/>
                <a:gd name="T18" fmla="*/ 53 w 141"/>
                <a:gd name="T19" fmla="*/ 40 h 222"/>
                <a:gd name="T20" fmla="*/ 48 w 141"/>
                <a:gd name="T21" fmla="*/ 50 h 222"/>
                <a:gd name="T22" fmla="*/ 44 w 141"/>
                <a:gd name="T23" fmla="*/ 75 h 222"/>
                <a:gd name="T24" fmla="*/ 43 w 141"/>
                <a:gd name="T25" fmla="*/ 114 h 222"/>
                <a:gd name="T26" fmla="*/ 45 w 141"/>
                <a:gd name="T27" fmla="*/ 154 h 222"/>
                <a:gd name="T28" fmla="*/ 49 w 141"/>
                <a:gd name="T29" fmla="*/ 177 h 222"/>
                <a:gd name="T30" fmla="*/ 54 w 141"/>
                <a:gd name="T31" fmla="*/ 185 h 222"/>
                <a:gd name="T32" fmla="*/ 62 w 141"/>
                <a:gd name="T33" fmla="*/ 190 h 222"/>
                <a:gd name="T34" fmla="*/ 71 w 141"/>
                <a:gd name="T35" fmla="*/ 191 h 222"/>
                <a:gd name="T36" fmla="*/ 81 w 141"/>
                <a:gd name="T37" fmla="*/ 189 h 222"/>
                <a:gd name="T38" fmla="*/ 87 w 141"/>
                <a:gd name="T39" fmla="*/ 184 h 222"/>
                <a:gd name="T40" fmla="*/ 92 w 141"/>
                <a:gd name="T41" fmla="*/ 177 h 222"/>
                <a:gd name="T42" fmla="*/ 95 w 141"/>
                <a:gd name="T43" fmla="*/ 165 h 222"/>
                <a:gd name="T44" fmla="*/ 97 w 141"/>
                <a:gd name="T45" fmla="*/ 137 h 222"/>
                <a:gd name="T46" fmla="*/ 141 w 141"/>
                <a:gd name="T47" fmla="*/ 154 h 222"/>
                <a:gd name="T48" fmla="*/ 134 w 141"/>
                <a:gd name="T49" fmla="*/ 184 h 222"/>
                <a:gd name="T50" fmla="*/ 119 w 141"/>
                <a:gd name="T51" fmla="*/ 208 h 222"/>
                <a:gd name="T52" fmla="*/ 92 w 141"/>
                <a:gd name="T53" fmla="*/ 221 h 222"/>
                <a:gd name="T54" fmla="*/ 58 w 141"/>
                <a:gd name="T55" fmla="*/ 221 h 222"/>
                <a:gd name="T56" fmla="*/ 34 w 141"/>
                <a:gd name="T57" fmla="*/ 214 h 222"/>
                <a:gd name="T58" fmla="*/ 11 w 141"/>
                <a:gd name="T59" fmla="*/ 192 h 222"/>
                <a:gd name="T60" fmla="*/ 2 w 141"/>
                <a:gd name="T61" fmla="*/ 156 h 222"/>
                <a:gd name="T62" fmla="*/ 0 w 141"/>
                <a:gd name="T63" fmla="*/ 111 h 222"/>
                <a:gd name="T64" fmla="*/ 2 w 141"/>
                <a:gd name="T65" fmla="*/ 67 h 222"/>
                <a:gd name="T66" fmla="*/ 11 w 141"/>
                <a:gd name="T67" fmla="*/ 31 h 222"/>
                <a:gd name="T68" fmla="*/ 34 w 141"/>
                <a:gd name="T69" fmla="*/ 8 h 222"/>
                <a:gd name="T70" fmla="*/ 58 w 141"/>
                <a:gd name="T71" fmla="*/ 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" h="222">
                  <a:moveTo>
                    <a:pt x="73" y="0"/>
                  </a:moveTo>
                  <a:lnTo>
                    <a:pt x="87" y="1"/>
                  </a:lnTo>
                  <a:lnTo>
                    <a:pt x="99" y="3"/>
                  </a:lnTo>
                  <a:lnTo>
                    <a:pt x="109" y="7"/>
                  </a:lnTo>
                  <a:lnTo>
                    <a:pt x="121" y="16"/>
                  </a:lnTo>
                  <a:lnTo>
                    <a:pt x="129" y="27"/>
                  </a:lnTo>
                  <a:lnTo>
                    <a:pt x="134" y="39"/>
                  </a:lnTo>
                  <a:lnTo>
                    <a:pt x="137" y="51"/>
                  </a:lnTo>
                  <a:lnTo>
                    <a:pt x="139" y="76"/>
                  </a:lnTo>
                  <a:lnTo>
                    <a:pt x="95" y="76"/>
                  </a:lnTo>
                  <a:lnTo>
                    <a:pt x="95" y="62"/>
                  </a:lnTo>
                  <a:lnTo>
                    <a:pt x="93" y="50"/>
                  </a:lnTo>
                  <a:lnTo>
                    <a:pt x="90" y="42"/>
                  </a:lnTo>
                  <a:lnTo>
                    <a:pt x="86" y="36"/>
                  </a:lnTo>
                  <a:lnTo>
                    <a:pt x="79" y="33"/>
                  </a:lnTo>
                  <a:lnTo>
                    <a:pt x="69" y="31"/>
                  </a:lnTo>
                  <a:lnTo>
                    <a:pt x="65" y="32"/>
                  </a:lnTo>
                  <a:lnTo>
                    <a:pt x="60" y="33"/>
                  </a:lnTo>
                  <a:lnTo>
                    <a:pt x="57" y="36"/>
                  </a:lnTo>
                  <a:lnTo>
                    <a:pt x="53" y="40"/>
                  </a:lnTo>
                  <a:lnTo>
                    <a:pt x="50" y="44"/>
                  </a:lnTo>
                  <a:lnTo>
                    <a:pt x="48" y="50"/>
                  </a:lnTo>
                  <a:lnTo>
                    <a:pt x="46" y="61"/>
                  </a:lnTo>
                  <a:lnTo>
                    <a:pt x="44" y="75"/>
                  </a:lnTo>
                  <a:lnTo>
                    <a:pt x="43" y="94"/>
                  </a:lnTo>
                  <a:lnTo>
                    <a:pt x="43" y="114"/>
                  </a:lnTo>
                  <a:lnTo>
                    <a:pt x="44" y="137"/>
                  </a:lnTo>
                  <a:lnTo>
                    <a:pt x="45" y="154"/>
                  </a:lnTo>
                  <a:lnTo>
                    <a:pt x="47" y="167"/>
                  </a:lnTo>
                  <a:lnTo>
                    <a:pt x="49" y="177"/>
                  </a:lnTo>
                  <a:lnTo>
                    <a:pt x="52" y="182"/>
                  </a:lnTo>
                  <a:lnTo>
                    <a:pt x="54" y="185"/>
                  </a:lnTo>
                  <a:lnTo>
                    <a:pt x="59" y="189"/>
                  </a:lnTo>
                  <a:lnTo>
                    <a:pt x="62" y="190"/>
                  </a:lnTo>
                  <a:lnTo>
                    <a:pt x="66" y="191"/>
                  </a:lnTo>
                  <a:lnTo>
                    <a:pt x="71" y="191"/>
                  </a:lnTo>
                  <a:lnTo>
                    <a:pt x="76" y="191"/>
                  </a:lnTo>
                  <a:lnTo>
                    <a:pt x="81" y="189"/>
                  </a:lnTo>
                  <a:lnTo>
                    <a:pt x="85" y="187"/>
                  </a:lnTo>
                  <a:lnTo>
                    <a:pt x="87" y="184"/>
                  </a:lnTo>
                  <a:lnTo>
                    <a:pt x="90" y="181"/>
                  </a:lnTo>
                  <a:lnTo>
                    <a:pt x="92" y="177"/>
                  </a:lnTo>
                  <a:lnTo>
                    <a:pt x="94" y="171"/>
                  </a:lnTo>
                  <a:lnTo>
                    <a:pt x="95" y="165"/>
                  </a:lnTo>
                  <a:lnTo>
                    <a:pt x="97" y="152"/>
                  </a:lnTo>
                  <a:lnTo>
                    <a:pt x="97" y="137"/>
                  </a:lnTo>
                  <a:lnTo>
                    <a:pt x="141" y="137"/>
                  </a:lnTo>
                  <a:lnTo>
                    <a:pt x="141" y="154"/>
                  </a:lnTo>
                  <a:lnTo>
                    <a:pt x="138" y="169"/>
                  </a:lnTo>
                  <a:lnTo>
                    <a:pt x="134" y="184"/>
                  </a:lnTo>
                  <a:lnTo>
                    <a:pt x="128" y="197"/>
                  </a:lnTo>
                  <a:lnTo>
                    <a:pt x="119" y="208"/>
                  </a:lnTo>
                  <a:lnTo>
                    <a:pt x="107" y="216"/>
                  </a:lnTo>
                  <a:lnTo>
                    <a:pt x="92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1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1" y="135"/>
                  </a:lnTo>
                  <a:lnTo>
                    <a:pt x="0" y="111"/>
                  </a:lnTo>
                  <a:lnTo>
                    <a:pt x="1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1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auto">
            <a:xfrm>
              <a:off x="6048" y="1950"/>
              <a:ext cx="70" cy="111"/>
            </a:xfrm>
            <a:custGeom>
              <a:avLst/>
              <a:gdLst>
                <a:gd name="T0" fmla="*/ 87 w 141"/>
                <a:gd name="T1" fmla="*/ 1 h 222"/>
                <a:gd name="T2" fmla="*/ 110 w 141"/>
                <a:gd name="T3" fmla="*/ 7 h 222"/>
                <a:gd name="T4" fmla="*/ 129 w 141"/>
                <a:gd name="T5" fmla="*/ 27 h 222"/>
                <a:gd name="T6" fmla="*/ 138 w 141"/>
                <a:gd name="T7" fmla="*/ 51 h 222"/>
                <a:gd name="T8" fmla="*/ 96 w 141"/>
                <a:gd name="T9" fmla="*/ 76 h 222"/>
                <a:gd name="T10" fmla="*/ 94 w 141"/>
                <a:gd name="T11" fmla="*/ 50 h 222"/>
                <a:gd name="T12" fmla="*/ 86 w 141"/>
                <a:gd name="T13" fmla="*/ 36 h 222"/>
                <a:gd name="T14" fmla="*/ 70 w 141"/>
                <a:gd name="T15" fmla="*/ 31 h 222"/>
                <a:gd name="T16" fmla="*/ 60 w 141"/>
                <a:gd name="T17" fmla="*/ 33 h 222"/>
                <a:gd name="T18" fmla="*/ 54 w 141"/>
                <a:gd name="T19" fmla="*/ 40 h 222"/>
                <a:gd name="T20" fmla="*/ 48 w 141"/>
                <a:gd name="T21" fmla="*/ 50 h 222"/>
                <a:gd name="T22" fmla="*/ 44 w 141"/>
                <a:gd name="T23" fmla="*/ 75 h 222"/>
                <a:gd name="T24" fmla="*/ 43 w 141"/>
                <a:gd name="T25" fmla="*/ 114 h 222"/>
                <a:gd name="T26" fmla="*/ 44 w 141"/>
                <a:gd name="T27" fmla="*/ 154 h 222"/>
                <a:gd name="T28" fmla="*/ 49 w 141"/>
                <a:gd name="T29" fmla="*/ 177 h 222"/>
                <a:gd name="T30" fmla="*/ 55 w 141"/>
                <a:gd name="T31" fmla="*/ 185 h 222"/>
                <a:gd name="T32" fmla="*/ 62 w 141"/>
                <a:gd name="T33" fmla="*/ 190 h 222"/>
                <a:gd name="T34" fmla="*/ 71 w 141"/>
                <a:gd name="T35" fmla="*/ 191 h 222"/>
                <a:gd name="T36" fmla="*/ 82 w 141"/>
                <a:gd name="T37" fmla="*/ 189 h 222"/>
                <a:gd name="T38" fmla="*/ 87 w 141"/>
                <a:gd name="T39" fmla="*/ 184 h 222"/>
                <a:gd name="T40" fmla="*/ 93 w 141"/>
                <a:gd name="T41" fmla="*/ 177 h 222"/>
                <a:gd name="T42" fmla="*/ 96 w 141"/>
                <a:gd name="T43" fmla="*/ 165 h 222"/>
                <a:gd name="T44" fmla="*/ 98 w 141"/>
                <a:gd name="T45" fmla="*/ 137 h 222"/>
                <a:gd name="T46" fmla="*/ 140 w 141"/>
                <a:gd name="T47" fmla="*/ 154 h 222"/>
                <a:gd name="T48" fmla="*/ 135 w 141"/>
                <a:gd name="T49" fmla="*/ 184 h 222"/>
                <a:gd name="T50" fmla="*/ 119 w 141"/>
                <a:gd name="T51" fmla="*/ 208 h 222"/>
                <a:gd name="T52" fmla="*/ 93 w 141"/>
                <a:gd name="T53" fmla="*/ 221 h 222"/>
                <a:gd name="T54" fmla="*/ 58 w 141"/>
                <a:gd name="T55" fmla="*/ 221 h 222"/>
                <a:gd name="T56" fmla="*/ 34 w 141"/>
                <a:gd name="T57" fmla="*/ 214 h 222"/>
                <a:gd name="T58" fmla="*/ 12 w 141"/>
                <a:gd name="T59" fmla="*/ 192 h 222"/>
                <a:gd name="T60" fmla="*/ 2 w 141"/>
                <a:gd name="T61" fmla="*/ 156 h 222"/>
                <a:gd name="T62" fmla="*/ 0 w 141"/>
                <a:gd name="T63" fmla="*/ 111 h 222"/>
                <a:gd name="T64" fmla="*/ 2 w 141"/>
                <a:gd name="T65" fmla="*/ 67 h 222"/>
                <a:gd name="T66" fmla="*/ 12 w 141"/>
                <a:gd name="T67" fmla="*/ 31 h 222"/>
                <a:gd name="T68" fmla="*/ 34 w 141"/>
                <a:gd name="T69" fmla="*/ 8 h 222"/>
                <a:gd name="T70" fmla="*/ 58 w 141"/>
                <a:gd name="T71" fmla="*/ 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" h="222">
                  <a:moveTo>
                    <a:pt x="73" y="0"/>
                  </a:moveTo>
                  <a:lnTo>
                    <a:pt x="87" y="1"/>
                  </a:lnTo>
                  <a:lnTo>
                    <a:pt x="99" y="3"/>
                  </a:lnTo>
                  <a:lnTo>
                    <a:pt x="110" y="7"/>
                  </a:lnTo>
                  <a:lnTo>
                    <a:pt x="121" y="16"/>
                  </a:lnTo>
                  <a:lnTo>
                    <a:pt x="129" y="27"/>
                  </a:lnTo>
                  <a:lnTo>
                    <a:pt x="135" y="39"/>
                  </a:lnTo>
                  <a:lnTo>
                    <a:pt x="138" y="51"/>
                  </a:lnTo>
                  <a:lnTo>
                    <a:pt x="139" y="76"/>
                  </a:lnTo>
                  <a:lnTo>
                    <a:pt x="96" y="76"/>
                  </a:lnTo>
                  <a:lnTo>
                    <a:pt x="96" y="62"/>
                  </a:lnTo>
                  <a:lnTo>
                    <a:pt x="94" y="50"/>
                  </a:lnTo>
                  <a:lnTo>
                    <a:pt x="90" y="42"/>
                  </a:lnTo>
                  <a:lnTo>
                    <a:pt x="86" y="36"/>
                  </a:lnTo>
                  <a:lnTo>
                    <a:pt x="79" y="33"/>
                  </a:lnTo>
                  <a:lnTo>
                    <a:pt x="70" y="31"/>
                  </a:lnTo>
                  <a:lnTo>
                    <a:pt x="65" y="32"/>
                  </a:lnTo>
                  <a:lnTo>
                    <a:pt x="60" y="33"/>
                  </a:lnTo>
                  <a:lnTo>
                    <a:pt x="57" y="36"/>
                  </a:lnTo>
                  <a:lnTo>
                    <a:pt x="54" y="40"/>
                  </a:lnTo>
                  <a:lnTo>
                    <a:pt x="51" y="44"/>
                  </a:lnTo>
                  <a:lnTo>
                    <a:pt x="48" y="50"/>
                  </a:lnTo>
                  <a:lnTo>
                    <a:pt x="46" y="61"/>
                  </a:lnTo>
                  <a:lnTo>
                    <a:pt x="44" y="75"/>
                  </a:lnTo>
                  <a:lnTo>
                    <a:pt x="43" y="94"/>
                  </a:lnTo>
                  <a:lnTo>
                    <a:pt x="43" y="114"/>
                  </a:lnTo>
                  <a:lnTo>
                    <a:pt x="43" y="137"/>
                  </a:lnTo>
                  <a:lnTo>
                    <a:pt x="44" y="154"/>
                  </a:lnTo>
                  <a:lnTo>
                    <a:pt x="46" y="167"/>
                  </a:lnTo>
                  <a:lnTo>
                    <a:pt x="49" y="177"/>
                  </a:lnTo>
                  <a:lnTo>
                    <a:pt x="53" y="182"/>
                  </a:lnTo>
                  <a:lnTo>
                    <a:pt x="55" y="185"/>
                  </a:lnTo>
                  <a:lnTo>
                    <a:pt x="58" y="189"/>
                  </a:lnTo>
                  <a:lnTo>
                    <a:pt x="62" y="190"/>
                  </a:lnTo>
                  <a:lnTo>
                    <a:pt x="67" y="191"/>
                  </a:lnTo>
                  <a:lnTo>
                    <a:pt x="71" y="191"/>
                  </a:lnTo>
                  <a:lnTo>
                    <a:pt x="76" y="191"/>
                  </a:lnTo>
                  <a:lnTo>
                    <a:pt x="82" y="189"/>
                  </a:lnTo>
                  <a:lnTo>
                    <a:pt x="85" y="187"/>
                  </a:lnTo>
                  <a:lnTo>
                    <a:pt x="87" y="184"/>
                  </a:lnTo>
                  <a:lnTo>
                    <a:pt x="90" y="181"/>
                  </a:lnTo>
                  <a:lnTo>
                    <a:pt x="93" y="177"/>
                  </a:lnTo>
                  <a:lnTo>
                    <a:pt x="95" y="171"/>
                  </a:lnTo>
                  <a:lnTo>
                    <a:pt x="96" y="165"/>
                  </a:lnTo>
                  <a:lnTo>
                    <a:pt x="97" y="152"/>
                  </a:lnTo>
                  <a:lnTo>
                    <a:pt x="98" y="137"/>
                  </a:lnTo>
                  <a:lnTo>
                    <a:pt x="141" y="137"/>
                  </a:lnTo>
                  <a:lnTo>
                    <a:pt x="140" y="154"/>
                  </a:lnTo>
                  <a:lnTo>
                    <a:pt x="139" y="169"/>
                  </a:lnTo>
                  <a:lnTo>
                    <a:pt x="135" y="184"/>
                  </a:lnTo>
                  <a:lnTo>
                    <a:pt x="128" y="197"/>
                  </a:lnTo>
                  <a:lnTo>
                    <a:pt x="119" y="208"/>
                  </a:lnTo>
                  <a:lnTo>
                    <a:pt x="108" y="216"/>
                  </a:lnTo>
                  <a:lnTo>
                    <a:pt x="93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2" y="205"/>
                  </a:lnTo>
                  <a:lnTo>
                    <a:pt x="12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2" y="31"/>
                  </a:lnTo>
                  <a:lnTo>
                    <a:pt x="22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6131" y="1952"/>
              <a:ext cx="61" cy="107"/>
            </a:xfrm>
            <a:custGeom>
              <a:avLst/>
              <a:gdLst>
                <a:gd name="T0" fmla="*/ 0 w 122"/>
                <a:gd name="T1" fmla="*/ 0 h 215"/>
                <a:gd name="T2" fmla="*/ 119 w 122"/>
                <a:gd name="T3" fmla="*/ 0 h 215"/>
                <a:gd name="T4" fmla="*/ 119 w 122"/>
                <a:gd name="T5" fmla="*/ 36 h 215"/>
                <a:gd name="T6" fmla="*/ 43 w 122"/>
                <a:gd name="T7" fmla="*/ 36 h 215"/>
                <a:gd name="T8" fmla="*/ 43 w 122"/>
                <a:gd name="T9" fmla="*/ 86 h 215"/>
                <a:gd name="T10" fmla="*/ 115 w 122"/>
                <a:gd name="T11" fmla="*/ 86 h 215"/>
                <a:gd name="T12" fmla="*/ 115 w 122"/>
                <a:gd name="T13" fmla="*/ 122 h 215"/>
                <a:gd name="T14" fmla="*/ 43 w 122"/>
                <a:gd name="T15" fmla="*/ 122 h 215"/>
                <a:gd name="T16" fmla="*/ 43 w 122"/>
                <a:gd name="T17" fmla="*/ 179 h 215"/>
                <a:gd name="T18" fmla="*/ 122 w 122"/>
                <a:gd name="T19" fmla="*/ 179 h 215"/>
                <a:gd name="T20" fmla="*/ 122 w 122"/>
                <a:gd name="T21" fmla="*/ 215 h 215"/>
                <a:gd name="T22" fmla="*/ 0 w 122"/>
                <a:gd name="T23" fmla="*/ 215 h 215"/>
                <a:gd name="T24" fmla="*/ 0 w 122"/>
                <a:gd name="T2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215">
                  <a:moveTo>
                    <a:pt x="0" y="0"/>
                  </a:moveTo>
                  <a:lnTo>
                    <a:pt x="119" y="0"/>
                  </a:lnTo>
                  <a:lnTo>
                    <a:pt x="119" y="36"/>
                  </a:lnTo>
                  <a:lnTo>
                    <a:pt x="43" y="36"/>
                  </a:lnTo>
                  <a:lnTo>
                    <a:pt x="43" y="86"/>
                  </a:lnTo>
                  <a:lnTo>
                    <a:pt x="115" y="86"/>
                  </a:lnTo>
                  <a:lnTo>
                    <a:pt x="115" y="122"/>
                  </a:lnTo>
                  <a:lnTo>
                    <a:pt x="43" y="122"/>
                  </a:lnTo>
                  <a:lnTo>
                    <a:pt x="43" y="179"/>
                  </a:lnTo>
                  <a:lnTo>
                    <a:pt x="122" y="179"/>
                  </a:lnTo>
                  <a:lnTo>
                    <a:pt x="122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/>
            </p:cNvSpPr>
            <p:nvPr userDrawn="1"/>
          </p:nvSpPr>
          <p:spPr bwMode="auto">
            <a:xfrm>
              <a:off x="6199" y="1950"/>
              <a:ext cx="71" cy="111"/>
            </a:xfrm>
            <a:custGeom>
              <a:avLst/>
              <a:gdLst>
                <a:gd name="T0" fmla="*/ 84 w 144"/>
                <a:gd name="T1" fmla="*/ 1 h 222"/>
                <a:gd name="T2" fmla="*/ 108 w 144"/>
                <a:gd name="T3" fmla="*/ 7 h 222"/>
                <a:gd name="T4" fmla="*/ 125 w 144"/>
                <a:gd name="T5" fmla="*/ 21 h 222"/>
                <a:gd name="T6" fmla="*/ 135 w 144"/>
                <a:gd name="T7" fmla="*/ 43 h 222"/>
                <a:gd name="T8" fmla="*/ 136 w 144"/>
                <a:gd name="T9" fmla="*/ 63 h 222"/>
                <a:gd name="T10" fmla="*/ 94 w 144"/>
                <a:gd name="T11" fmla="*/ 49 h 222"/>
                <a:gd name="T12" fmla="*/ 82 w 144"/>
                <a:gd name="T13" fmla="*/ 33 h 222"/>
                <a:gd name="T14" fmla="*/ 67 w 144"/>
                <a:gd name="T15" fmla="*/ 32 h 222"/>
                <a:gd name="T16" fmla="*/ 60 w 144"/>
                <a:gd name="T17" fmla="*/ 33 h 222"/>
                <a:gd name="T18" fmla="*/ 52 w 144"/>
                <a:gd name="T19" fmla="*/ 40 h 222"/>
                <a:gd name="T20" fmla="*/ 48 w 144"/>
                <a:gd name="T21" fmla="*/ 47 h 222"/>
                <a:gd name="T22" fmla="*/ 47 w 144"/>
                <a:gd name="T23" fmla="*/ 57 h 222"/>
                <a:gd name="T24" fmla="*/ 49 w 144"/>
                <a:gd name="T25" fmla="*/ 69 h 222"/>
                <a:gd name="T26" fmla="*/ 57 w 144"/>
                <a:gd name="T27" fmla="*/ 80 h 222"/>
                <a:gd name="T28" fmla="*/ 103 w 144"/>
                <a:gd name="T29" fmla="*/ 100 h 222"/>
                <a:gd name="T30" fmla="*/ 123 w 144"/>
                <a:gd name="T31" fmla="*/ 112 h 222"/>
                <a:gd name="T32" fmla="*/ 135 w 144"/>
                <a:gd name="T33" fmla="*/ 124 h 222"/>
                <a:gd name="T34" fmla="*/ 141 w 144"/>
                <a:gd name="T35" fmla="*/ 139 h 222"/>
                <a:gd name="T36" fmla="*/ 141 w 144"/>
                <a:gd name="T37" fmla="*/ 178 h 222"/>
                <a:gd name="T38" fmla="*/ 123 w 144"/>
                <a:gd name="T39" fmla="*/ 207 h 222"/>
                <a:gd name="T40" fmla="*/ 91 w 144"/>
                <a:gd name="T41" fmla="*/ 220 h 222"/>
                <a:gd name="T42" fmla="*/ 47 w 144"/>
                <a:gd name="T43" fmla="*/ 220 h 222"/>
                <a:gd name="T44" fmla="*/ 17 w 144"/>
                <a:gd name="T45" fmla="*/ 206 h 222"/>
                <a:gd name="T46" fmla="*/ 3 w 144"/>
                <a:gd name="T47" fmla="*/ 179 h 222"/>
                <a:gd name="T48" fmla="*/ 0 w 144"/>
                <a:gd name="T49" fmla="*/ 152 h 222"/>
                <a:gd name="T50" fmla="*/ 43 w 144"/>
                <a:gd name="T51" fmla="*/ 158 h 222"/>
                <a:gd name="T52" fmla="*/ 46 w 144"/>
                <a:gd name="T53" fmla="*/ 171 h 222"/>
                <a:gd name="T54" fmla="*/ 50 w 144"/>
                <a:gd name="T55" fmla="*/ 182 h 222"/>
                <a:gd name="T56" fmla="*/ 58 w 144"/>
                <a:gd name="T57" fmla="*/ 189 h 222"/>
                <a:gd name="T58" fmla="*/ 67 w 144"/>
                <a:gd name="T59" fmla="*/ 191 h 222"/>
                <a:gd name="T60" fmla="*/ 82 w 144"/>
                <a:gd name="T61" fmla="*/ 190 h 222"/>
                <a:gd name="T62" fmla="*/ 96 w 144"/>
                <a:gd name="T63" fmla="*/ 177 h 222"/>
                <a:gd name="T64" fmla="*/ 97 w 144"/>
                <a:gd name="T65" fmla="*/ 157 h 222"/>
                <a:gd name="T66" fmla="*/ 94 w 144"/>
                <a:gd name="T67" fmla="*/ 148 h 222"/>
                <a:gd name="T68" fmla="*/ 84 w 144"/>
                <a:gd name="T69" fmla="*/ 139 h 222"/>
                <a:gd name="T70" fmla="*/ 60 w 144"/>
                <a:gd name="T71" fmla="*/ 128 h 222"/>
                <a:gd name="T72" fmla="*/ 35 w 144"/>
                <a:gd name="T73" fmla="*/ 117 h 222"/>
                <a:gd name="T74" fmla="*/ 18 w 144"/>
                <a:gd name="T75" fmla="*/ 104 h 222"/>
                <a:gd name="T76" fmla="*/ 7 w 144"/>
                <a:gd name="T77" fmla="*/ 86 h 222"/>
                <a:gd name="T78" fmla="*/ 4 w 144"/>
                <a:gd name="T79" fmla="*/ 62 h 222"/>
                <a:gd name="T80" fmla="*/ 11 w 144"/>
                <a:gd name="T81" fmla="*/ 28 h 222"/>
                <a:gd name="T82" fmla="*/ 35 w 144"/>
                <a:gd name="T83" fmla="*/ 6 h 222"/>
                <a:gd name="T84" fmla="*/ 70 w 144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4" h="222">
                  <a:moveTo>
                    <a:pt x="70" y="0"/>
                  </a:moveTo>
                  <a:lnTo>
                    <a:pt x="84" y="1"/>
                  </a:lnTo>
                  <a:lnTo>
                    <a:pt x="96" y="3"/>
                  </a:lnTo>
                  <a:lnTo>
                    <a:pt x="108" y="7"/>
                  </a:lnTo>
                  <a:lnTo>
                    <a:pt x="118" y="13"/>
                  </a:lnTo>
                  <a:lnTo>
                    <a:pt x="125" y="21"/>
                  </a:lnTo>
                  <a:lnTo>
                    <a:pt x="132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5" y="63"/>
                  </a:lnTo>
                  <a:lnTo>
                    <a:pt x="94" y="49"/>
                  </a:lnTo>
                  <a:lnTo>
                    <a:pt x="90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7" y="32"/>
                  </a:lnTo>
                  <a:lnTo>
                    <a:pt x="63" y="32"/>
                  </a:lnTo>
                  <a:lnTo>
                    <a:pt x="60" y="33"/>
                  </a:lnTo>
                  <a:lnTo>
                    <a:pt x="55" y="36"/>
                  </a:lnTo>
                  <a:lnTo>
                    <a:pt x="52" y="40"/>
                  </a:lnTo>
                  <a:lnTo>
                    <a:pt x="50" y="43"/>
                  </a:lnTo>
                  <a:lnTo>
                    <a:pt x="48" y="47"/>
                  </a:lnTo>
                  <a:lnTo>
                    <a:pt x="47" y="51"/>
                  </a:lnTo>
                  <a:lnTo>
                    <a:pt x="47" y="57"/>
                  </a:lnTo>
                  <a:lnTo>
                    <a:pt x="48" y="62"/>
                  </a:lnTo>
                  <a:lnTo>
                    <a:pt x="49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9" y="86"/>
                  </a:lnTo>
                  <a:lnTo>
                    <a:pt x="103" y="100"/>
                  </a:lnTo>
                  <a:lnTo>
                    <a:pt x="113" y="105"/>
                  </a:lnTo>
                  <a:lnTo>
                    <a:pt x="123" y="112"/>
                  </a:lnTo>
                  <a:lnTo>
                    <a:pt x="130" y="117"/>
                  </a:lnTo>
                  <a:lnTo>
                    <a:pt x="135" y="124"/>
                  </a:lnTo>
                  <a:lnTo>
                    <a:pt x="139" y="131"/>
                  </a:lnTo>
                  <a:lnTo>
                    <a:pt x="141" y="139"/>
                  </a:lnTo>
                  <a:lnTo>
                    <a:pt x="144" y="157"/>
                  </a:lnTo>
                  <a:lnTo>
                    <a:pt x="141" y="178"/>
                  </a:lnTo>
                  <a:lnTo>
                    <a:pt x="135" y="194"/>
                  </a:lnTo>
                  <a:lnTo>
                    <a:pt x="123" y="207"/>
                  </a:lnTo>
                  <a:lnTo>
                    <a:pt x="109" y="216"/>
                  </a:lnTo>
                  <a:lnTo>
                    <a:pt x="91" y="220"/>
                  </a:lnTo>
                  <a:lnTo>
                    <a:pt x="69" y="222"/>
                  </a:lnTo>
                  <a:lnTo>
                    <a:pt x="47" y="220"/>
                  </a:lnTo>
                  <a:lnTo>
                    <a:pt x="29" y="214"/>
                  </a:lnTo>
                  <a:lnTo>
                    <a:pt x="17" y="206"/>
                  </a:lnTo>
                  <a:lnTo>
                    <a:pt x="8" y="194"/>
                  </a:lnTo>
                  <a:lnTo>
                    <a:pt x="3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4" y="165"/>
                  </a:lnTo>
                  <a:lnTo>
                    <a:pt x="46" y="171"/>
                  </a:lnTo>
                  <a:lnTo>
                    <a:pt x="47" y="178"/>
                  </a:lnTo>
                  <a:lnTo>
                    <a:pt x="50" y="182"/>
                  </a:lnTo>
                  <a:lnTo>
                    <a:pt x="53" y="185"/>
                  </a:lnTo>
                  <a:lnTo>
                    <a:pt x="58" y="189"/>
                  </a:lnTo>
                  <a:lnTo>
                    <a:pt x="63" y="190"/>
                  </a:lnTo>
                  <a:lnTo>
                    <a:pt x="67" y="191"/>
                  </a:lnTo>
                  <a:lnTo>
                    <a:pt x="72" y="191"/>
                  </a:lnTo>
                  <a:lnTo>
                    <a:pt x="82" y="190"/>
                  </a:lnTo>
                  <a:lnTo>
                    <a:pt x="91" y="184"/>
                  </a:lnTo>
                  <a:lnTo>
                    <a:pt x="96" y="177"/>
                  </a:lnTo>
                  <a:lnTo>
                    <a:pt x="98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60" y="128"/>
                  </a:lnTo>
                  <a:lnTo>
                    <a:pt x="47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8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5" y="75"/>
                  </a:lnTo>
                  <a:lnTo>
                    <a:pt x="4" y="62"/>
                  </a:lnTo>
                  <a:lnTo>
                    <a:pt x="6" y="43"/>
                  </a:lnTo>
                  <a:lnTo>
                    <a:pt x="11" y="28"/>
                  </a:lnTo>
                  <a:lnTo>
                    <a:pt x="22" y="15"/>
                  </a:lnTo>
                  <a:lnTo>
                    <a:pt x="35" y="6"/>
                  </a:lnTo>
                  <a:lnTo>
                    <a:pt x="51" y="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/>
            </p:cNvSpPr>
            <p:nvPr userDrawn="1"/>
          </p:nvSpPr>
          <p:spPr bwMode="auto">
            <a:xfrm>
              <a:off x="6277" y="1950"/>
              <a:ext cx="71" cy="111"/>
            </a:xfrm>
            <a:custGeom>
              <a:avLst/>
              <a:gdLst>
                <a:gd name="T0" fmla="*/ 83 w 144"/>
                <a:gd name="T1" fmla="*/ 1 h 222"/>
                <a:gd name="T2" fmla="*/ 108 w 144"/>
                <a:gd name="T3" fmla="*/ 7 h 222"/>
                <a:gd name="T4" fmla="*/ 125 w 144"/>
                <a:gd name="T5" fmla="*/ 21 h 222"/>
                <a:gd name="T6" fmla="*/ 135 w 144"/>
                <a:gd name="T7" fmla="*/ 43 h 222"/>
                <a:gd name="T8" fmla="*/ 136 w 144"/>
                <a:gd name="T9" fmla="*/ 63 h 222"/>
                <a:gd name="T10" fmla="*/ 93 w 144"/>
                <a:gd name="T11" fmla="*/ 49 h 222"/>
                <a:gd name="T12" fmla="*/ 82 w 144"/>
                <a:gd name="T13" fmla="*/ 33 h 222"/>
                <a:gd name="T14" fmla="*/ 67 w 144"/>
                <a:gd name="T15" fmla="*/ 32 h 222"/>
                <a:gd name="T16" fmla="*/ 60 w 144"/>
                <a:gd name="T17" fmla="*/ 33 h 222"/>
                <a:gd name="T18" fmla="*/ 52 w 144"/>
                <a:gd name="T19" fmla="*/ 40 h 222"/>
                <a:gd name="T20" fmla="*/ 48 w 144"/>
                <a:gd name="T21" fmla="*/ 47 h 222"/>
                <a:gd name="T22" fmla="*/ 47 w 144"/>
                <a:gd name="T23" fmla="*/ 57 h 222"/>
                <a:gd name="T24" fmla="*/ 49 w 144"/>
                <a:gd name="T25" fmla="*/ 69 h 222"/>
                <a:gd name="T26" fmla="*/ 57 w 144"/>
                <a:gd name="T27" fmla="*/ 80 h 222"/>
                <a:gd name="T28" fmla="*/ 103 w 144"/>
                <a:gd name="T29" fmla="*/ 100 h 222"/>
                <a:gd name="T30" fmla="*/ 122 w 144"/>
                <a:gd name="T31" fmla="*/ 112 h 222"/>
                <a:gd name="T32" fmla="*/ 135 w 144"/>
                <a:gd name="T33" fmla="*/ 124 h 222"/>
                <a:gd name="T34" fmla="*/ 141 w 144"/>
                <a:gd name="T35" fmla="*/ 139 h 222"/>
                <a:gd name="T36" fmla="*/ 141 w 144"/>
                <a:gd name="T37" fmla="*/ 178 h 222"/>
                <a:gd name="T38" fmla="*/ 123 w 144"/>
                <a:gd name="T39" fmla="*/ 207 h 222"/>
                <a:gd name="T40" fmla="*/ 91 w 144"/>
                <a:gd name="T41" fmla="*/ 220 h 222"/>
                <a:gd name="T42" fmla="*/ 47 w 144"/>
                <a:gd name="T43" fmla="*/ 220 h 222"/>
                <a:gd name="T44" fmla="*/ 17 w 144"/>
                <a:gd name="T45" fmla="*/ 206 h 222"/>
                <a:gd name="T46" fmla="*/ 3 w 144"/>
                <a:gd name="T47" fmla="*/ 179 h 222"/>
                <a:gd name="T48" fmla="*/ 0 w 144"/>
                <a:gd name="T49" fmla="*/ 152 h 222"/>
                <a:gd name="T50" fmla="*/ 43 w 144"/>
                <a:gd name="T51" fmla="*/ 158 h 222"/>
                <a:gd name="T52" fmla="*/ 45 w 144"/>
                <a:gd name="T53" fmla="*/ 171 h 222"/>
                <a:gd name="T54" fmla="*/ 50 w 144"/>
                <a:gd name="T55" fmla="*/ 182 h 222"/>
                <a:gd name="T56" fmla="*/ 59 w 144"/>
                <a:gd name="T57" fmla="*/ 189 h 222"/>
                <a:gd name="T58" fmla="*/ 67 w 144"/>
                <a:gd name="T59" fmla="*/ 191 h 222"/>
                <a:gd name="T60" fmla="*/ 81 w 144"/>
                <a:gd name="T61" fmla="*/ 190 h 222"/>
                <a:gd name="T62" fmla="*/ 96 w 144"/>
                <a:gd name="T63" fmla="*/ 177 h 222"/>
                <a:gd name="T64" fmla="*/ 97 w 144"/>
                <a:gd name="T65" fmla="*/ 157 h 222"/>
                <a:gd name="T66" fmla="*/ 93 w 144"/>
                <a:gd name="T67" fmla="*/ 148 h 222"/>
                <a:gd name="T68" fmla="*/ 84 w 144"/>
                <a:gd name="T69" fmla="*/ 139 h 222"/>
                <a:gd name="T70" fmla="*/ 60 w 144"/>
                <a:gd name="T71" fmla="*/ 128 h 222"/>
                <a:gd name="T72" fmla="*/ 35 w 144"/>
                <a:gd name="T73" fmla="*/ 117 h 222"/>
                <a:gd name="T74" fmla="*/ 18 w 144"/>
                <a:gd name="T75" fmla="*/ 104 h 222"/>
                <a:gd name="T76" fmla="*/ 7 w 144"/>
                <a:gd name="T77" fmla="*/ 86 h 222"/>
                <a:gd name="T78" fmla="*/ 4 w 144"/>
                <a:gd name="T79" fmla="*/ 62 h 222"/>
                <a:gd name="T80" fmla="*/ 11 w 144"/>
                <a:gd name="T81" fmla="*/ 28 h 222"/>
                <a:gd name="T82" fmla="*/ 35 w 144"/>
                <a:gd name="T83" fmla="*/ 6 h 222"/>
                <a:gd name="T84" fmla="*/ 69 w 144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4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8" y="7"/>
                  </a:lnTo>
                  <a:lnTo>
                    <a:pt x="118" y="13"/>
                  </a:lnTo>
                  <a:lnTo>
                    <a:pt x="125" y="21"/>
                  </a:lnTo>
                  <a:lnTo>
                    <a:pt x="132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5" y="63"/>
                  </a:lnTo>
                  <a:lnTo>
                    <a:pt x="93" y="49"/>
                  </a:lnTo>
                  <a:lnTo>
                    <a:pt x="90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7" y="32"/>
                  </a:lnTo>
                  <a:lnTo>
                    <a:pt x="63" y="32"/>
                  </a:lnTo>
                  <a:lnTo>
                    <a:pt x="60" y="33"/>
                  </a:lnTo>
                  <a:lnTo>
                    <a:pt x="55" y="36"/>
                  </a:lnTo>
                  <a:lnTo>
                    <a:pt x="52" y="40"/>
                  </a:lnTo>
                  <a:lnTo>
                    <a:pt x="49" y="43"/>
                  </a:lnTo>
                  <a:lnTo>
                    <a:pt x="48" y="47"/>
                  </a:lnTo>
                  <a:lnTo>
                    <a:pt x="47" y="51"/>
                  </a:lnTo>
                  <a:lnTo>
                    <a:pt x="47" y="57"/>
                  </a:lnTo>
                  <a:lnTo>
                    <a:pt x="47" y="62"/>
                  </a:lnTo>
                  <a:lnTo>
                    <a:pt x="49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9" y="86"/>
                  </a:lnTo>
                  <a:lnTo>
                    <a:pt x="103" y="100"/>
                  </a:lnTo>
                  <a:lnTo>
                    <a:pt x="113" y="105"/>
                  </a:lnTo>
                  <a:lnTo>
                    <a:pt x="122" y="112"/>
                  </a:lnTo>
                  <a:lnTo>
                    <a:pt x="130" y="117"/>
                  </a:lnTo>
                  <a:lnTo>
                    <a:pt x="135" y="124"/>
                  </a:lnTo>
                  <a:lnTo>
                    <a:pt x="139" y="131"/>
                  </a:lnTo>
                  <a:lnTo>
                    <a:pt x="141" y="139"/>
                  </a:lnTo>
                  <a:lnTo>
                    <a:pt x="144" y="157"/>
                  </a:lnTo>
                  <a:lnTo>
                    <a:pt x="141" y="178"/>
                  </a:lnTo>
                  <a:lnTo>
                    <a:pt x="134" y="194"/>
                  </a:lnTo>
                  <a:lnTo>
                    <a:pt x="123" y="207"/>
                  </a:lnTo>
                  <a:lnTo>
                    <a:pt x="109" y="216"/>
                  </a:lnTo>
                  <a:lnTo>
                    <a:pt x="91" y="220"/>
                  </a:lnTo>
                  <a:lnTo>
                    <a:pt x="68" y="222"/>
                  </a:lnTo>
                  <a:lnTo>
                    <a:pt x="47" y="220"/>
                  </a:lnTo>
                  <a:lnTo>
                    <a:pt x="30" y="214"/>
                  </a:lnTo>
                  <a:lnTo>
                    <a:pt x="17" y="206"/>
                  </a:lnTo>
                  <a:lnTo>
                    <a:pt x="8" y="194"/>
                  </a:lnTo>
                  <a:lnTo>
                    <a:pt x="3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5" y="165"/>
                  </a:lnTo>
                  <a:lnTo>
                    <a:pt x="45" y="171"/>
                  </a:lnTo>
                  <a:lnTo>
                    <a:pt x="47" y="178"/>
                  </a:lnTo>
                  <a:lnTo>
                    <a:pt x="50" y="182"/>
                  </a:lnTo>
                  <a:lnTo>
                    <a:pt x="53" y="185"/>
                  </a:lnTo>
                  <a:lnTo>
                    <a:pt x="59" y="189"/>
                  </a:lnTo>
                  <a:lnTo>
                    <a:pt x="62" y="190"/>
                  </a:lnTo>
                  <a:lnTo>
                    <a:pt x="67" y="191"/>
                  </a:lnTo>
                  <a:lnTo>
                    <a:pt x="73" y="191"/>
                  </a:lnTo>
                  <a:lnTo>
                    <a:pt x="81" y="190"/>
                  </a:lnTo>
                  <a:lnTo>
                    <a:pt x="90" y="184"/>
                  </a:lnTo>
                  <a:lnTo>
                    <a:pt x="96" y="177"/>
                  </a:lnTo>
                  <a:lnTo>
                    <a:pt x="98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3" y="148"/>
                  </a:lnTo>
                  <a:lnTo>
                    <a:pt x="90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60" y="128"/>
                  </a:lnTo>
                  <a:lnTo>
                    <a:pt x="47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8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5" y="75"/>
                  </a:lnTo>
                  <a:lnTo>
                    <a:pt x="4" y="62"/>
                  </a:lnTo>
                  <a:lnTo>
                    <a:pt x="6" y="43"/>
                  </a:lnTo>
                  <a:lnTo>
                    <a:pt x="11" y="28"/>
                  </a:lnTo>
                  <a:lnTo>
                    <a:pt x="21" y="15"/>
                  </a:lnTo>
                  <a:lnTo>
                    <a:pt x="35" y="6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17"/>
            <p:cNvSpPr>
              <a:spLocks noChangeArrowheads="1"/>
            </p:cNvSpPr>
            <p:nvPr userDrawn="1"/>
          </p:nvSpPr>
          <p:spPr bwMode="auto">
            <a:xfrm>
              <a:off x="6396" y="1952"/>
              <a:ext cx="22" cy="107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/>
            </p:cNvSpPr>
            <p:nvPr userDrawn="1"/>
          </p:nvSpPr>
          <p:spPr bwMode="auto">
            <a:xfrm>
              <a:off x="6430" y="1950"/>
              <a:ext cx="71" cy="111"/>
            </a:xfrm>
            <a:custGeom>
              <a:avLst/>
              <a:gdLst>
                <a:gd name="T0" fmla="*/ 83 w 142"/>
                <a:gd name="T1" fmla="*/ 1 h 222"/>
                <a:gd name="T2" fmla="*/ 107 w 142"/>
                <a:gd name="T3" fmla="*/ 7 h 222"/>
                <a:gd name="T4" fmla="*/ 125 w 142"/>
                <a:gd name="T5" fmla="*/ 21 h 222"/>
                <a:gd name="T6" fmla="*/ 135 w 142"/>
                <a:gd name="T7" fmla="*/ 43 h 222"/>
                <a:gd name="T8" fmla="*/ 136 w 142"/>
                <a:gd name="T9" fmla="*/ 63 h 222"/>
                <a:gd name="T10" fmla="*/ 93 w 142"/>
                <a:gd name="T11" fmla="*/ 49 h 222"/>
                <a:gd name="T12" fmla="*/ 82 w 142"/>
                <a:gd name="T13" fmla="*/ 33 h 222"/>
                <a:gd name="T14" fmla="*/ 66 w 142"/>
                <a:gd name="T15" fmla="*/ 32 h 222"/>
                <a:gd name="T16" fmla="*/ 58 w 142"/>
                <a:gd name="T17" fmla="*/ 33 h 222"/>
                <a:gd name="T18" fmla="*/ 51 w 142"/>
                <a:gd name="T19" fmla="*/ 40 h 222"/>
                <a:gd name="T20" fmla="*/ 47 w 142"/>
                <a:gd name="T21" fmla="*/ 47 h 222"/>
                <a:gd name="T22" fmla="*/ 46 w 142"/>
                <a:gd name="T23" fmla="*/ 57 h 222"/>
                <a:gd name="T24" fmla="*/ 47 w 142"/>
                <a:gd name="T25" fmla="*/ 69 h 222"/>
                <a:gd name="T26" fmla="*/ 57 w 142"/>
                <a:gd name="T27" fmla="*/ 80 h 222"/>
                <a:gd name="T28" fmla="*/ 101 w 142"/>
                <a:gd name="T29" fmla="*/ 100 h 222"/>
                <a:gd name="T30" fmla="*/ 122 w 142"/>
                <a:gd name="T31" fmla="*/ 112 h 222"/>
                <a:gd name="T32" fmla="*/ 135 w 142"/>
                <a:gd name="T33" fmla="*/ 124 h 222"/>
                <a:gd name="T34" fmla="*/ 141 w 142"/>
                <a:gd name="T35" fmla="*/ 139 h 222"/>
                <a:gd name="T36" fmla="*/ 140 w 142"/>
                <a:gd name="T37" fmla="*/ 178 h 222"/>
                <a:gd name="T38" fmla="*/ 123 w 142"/>
                <a:gd name="T39" fmla="*/ 207 h 222"/>
                <a:gd name="T40" fmla="*/ 89 w 142"/>
                <a:gd name="T41" fmla="*/ 220 h 222"/>
                <a:gd name="T42" fmla="*/ 46 w 142"/>
                <a:gd name="T43" fmla="*/ 220 h 222"/>
                <a:gd name="T44" fmla="*/ 16 w 142"/>
                <a:gd name="T45" fmla="*/ 206 h 222"/>
                <a:gd name="T46" fmla="*/ 2 w 142"/>
                <a:gd name="T47" fmla="*/ 179 h 222"/>
                <a:gd name="T48" fmla="*/ 0 w 142"/>
                <a:gd name="T49" fmla="*/ 152 h 222"/>
                <a:gd name="T50" fmla="*/ 43 w 142"/>
                <a:gd name="T51" fmla="*/ 158 h 222"/>
                <a:gd name="T52" fmla="*/ 44 w 142"/>
                <a:gd name="T53" fmla="*/ 171 h 222"/>
                <a:gd name="T54" fmla="*/ 49 w 142"/>
                <a:gd name="T55" fmla="*/ 182 h 222"/>
                <a:gd name="T56" fmla="*/ 57 w 142"/>
                <a:gd name="T57" fmla="*/ 189 h 222"/>
                <a:gd name="T58" fmla="*/ 67 w 142"/>
                <a:gd name="T59" fmla="*/ 191 h 222"/>
                <a:gd name="T60" fmla="*/ 81 w 142"/>
                <a:gd name="T61" fmla="*/ 190 h 222"/>
                <a:gd name="T62" fmla="*/ 96 w 142"/>
                <a:gd name="T63" fmla="*/ 177 h 222"/>
                <a:gd name="T64" fmla="*/ 97 w 142"/>
                <a:gd name="T65" fmla="*/ 157 h 222"/>
                <a:gd name="T66" fmla="*/ 93 w 142"/>
                <a:gd name="T67" fmla="*/ 148 h 222"/>
                <a:gd name="T68" fmla="*/ 84 w 142"/>
                <a:gd name="T69" fmla="*/ 139 h 222"/>
                <a:gd name="T70" fmla="*/ 59 w 142"/>
                <a:gd name="T71" fmla="*/ 128 h 222"/>
                <a:gd name="T72" fmla="*/ 35 w 142"/>
                <a:gd name="T73" fmla="*/ 117 h 222"/>
                <a:gd name="T74" fmla="*/ 16 w 142"/>
                <a:gd name="T75" fmla="*/ 104 h 222"/>
                <a:gd name="T76" fmla="*/ 7 w 142"/>
                <a:gd name="T77" fmla="*/ 86 h 222"/>
                <a:gd name="T78" fmla="*/ 3 w 142"/>
                <a:gd name="T79" fmla="*/ 62 h 222"/>
                <a:gd name="T80" fmla="*/ 11 w 142"/>
                <a:gd name="T81" fmla="*/ 28 h 222"/>
                <a:gd name="T82" fmla="*/ 33 w 142"/>
                <a:gd name="T83" fmla="*/ 6 h 222"/>
                <a:gd name="T84" fmla="*/ 69 w 142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7" y="7"/>
                  </a:lnTo>
                  <a:lnTo>
                    <a:pt x="116" y="13"/>
                  </a:lnTo>
                  <a:lnTo>
                    <a:pt x="125" y="21"/>
                  </a:lnTo>
                  <a:lnTo>
                    <a:pt x="130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4" y="63"/>
                  </a:lnTo>
                  <a:lnTo>
                    <a:pt x="93" y="49"/>
                  </a:lnTo>
                  <a:lnTo>
                    <a:pt x="88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6" y="32"/>
                  </a:lnTo>
                  <a:lnTo>
                    <a:pt x="63" y="32"/>
                  </a:lnTo>
                  <a:lnTo>
                    <a:pt x="58" y="33"/>
                  </a:lnTo>
                  <a:lnTo>
                    <a:pt x="54" y="36"/>
                  </a:lnTo>
                  <a:lnTo>
                    <a:pt x="51" y="40"/>
                  </a:lnTo>
                  <a:lnTo>
                    <a:pt x="49" y="43"/>
                  </a:lnTo>
                  <a:lnTo>
                    <a:pt x="47" y="47"/>
                  </a:lnTo>
                  <a:lnTo>
                    <a:pt x="46" y="51"/>
                  </a:lnTo>
                  <a:lnTo>
                    <a:pt x="46" y="57"/>
                  </a:lnTo>
                  <a:lnTo>
                    <a:pt x="46" y="62"/>
                  </a:lnTo>
                  <a:lnTo>
                    <a:pt x="47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8" y="86"/>
                  </a:lnTo>
                  <a:lnTo>
                    <a:pt x="101" y="100"/>
                  </a:lnTo>
                  <a:lnTo>
                    <a:pt x="113" y="105"/>
                  </a:lnTo>
                  <a:lnTo>
                    <a:pt x="122" y="112"/>
                  </a:lnTo>
                  <a:lnTo>
                    <a:pt x="129" y="117"/>
                  </a:lnTo>
                  <a:lnTo>
                    <a:pt x="135" y="124"/>
                  </a:lnTo>
                  <a:lnTo>
                    <a:pt x="138" y="131"/>
                  </a:lnTo>
                  <a:lnTo>
                    <a:pt x="141" y="139"/>
                  </a:lnTo>
                  <a:lnTo>
                    <a:pt x="142" y="157"/>
                  </a:lnTo>
                  <a:lnTo>
                    <a:pt x="140" y="178"/>
                  </a:lnTo>
                  <a:lnTo>
                    <a:pt x="134" y="194"/>
                  </a:lnTo>
                  <a:lnTo>
                    <a:pt x="123" y="207"/>
                  </a:lnTo>
                  <a:lnTo>
                    <a:pt x="108" y="216"/>
                  </a:lnTo>
                  <a:lnTo>
                    <a:pt x="89" y="220"/>
                  </a:lnTo>
                  <a:lnTo>
                    <a:pt x="68" y="222"/>
                  </a:lnTo>
                  <a:lnTo>
                    <a:pt x="46" y="220"/>
                  </a:lnTo>
                  <a:lnTo>
                    <a:pt x="28" y="214"/>
                  </a:lnTo>
                  <a:lnTo>
                    <a:pt x="16" y="206"/>
                  </a:lnTo>
                  <a:lnTo>
                    <a:pt x="7" y="194"/>
                  </a:lnTo>
                  <a:lnTo>
                    <a:pt x="2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3" y="165"/>
                  </a:lnTo>
                  <a:lnTo>
                    <a:pt x="44" y="171"/>
                  </a:lnTo>
                  <a:lnTo>
                    <a:pt x="46" y="178"/>
                  </a:lnTo>
                  <a:lnTo>
                    <a:pt x="49" y="182"/>
                  </a:lnTo>
                  <a:lnTo>
                    <a:pt x="53" y="185"/>
                  </a:lnTo>
                  <a:lnTo>
                    <a:pt x="57" y="189"/>
                  </a:lnTo>
                  <a:lnTo>
                    <a:pt x="61" y="190"/>
                  </a:lnTo>
                  <a:lnTo>
                    <a:pt x="67" y="191"/>
                  </a:lnTo>
                  <a:lnTo>
                    <a:pt x="71" y="191"/>
                  </a:lnTo>
                  <a:lnTo>
                    <a:pt x="81" y="190"/>
                  </a:lnTo>
                  <a:lnTo>
                    <a:pt x="89" y="184"/>
                  </a:lnTo>
                  <a:lnTo>
                    <a:pt x="96" y="177"/>
                  </a:lnTo>
                  <a:lnTo>
                    <a:pt x="97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3" y="148"/>
                  </a:lnTo>
                  <a:lnTo>
                    <a:pt x="89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59" y="128"/>
                  </a:lnTo>
                  <a:lnTo>
                    <a:pt x="45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6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3" y="75"/>
                  </a:lnTo>
                  <a:lnTo>
                    <a:pt x="3" y="62"/>
                  </a:lnTo>
                  <a:lnTo>
                    <a:pt x="4" y="43"/>
                  </a:lnTo>
                  <a:lnTo>
                    <a:pt x="11" y="28"/>
                  </a:lnTo>
                  <a:lnTo>
                    <a:pt x="21" y="15"/>
                  </a:lnTo>
                  <a:lnTo>
                    <a:pt x="33" y="6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 noEditPoints="1"/>
            </p:cNvSpPr>
            <p:nvPr userDrawn="1"/>
          </p:nvSpPr>
          <p:spPr bwMode="auto">
            <a:xfrm>
              <a:off x="6545" y="1950"/>
              <a:ext cx="73" cy="111"/>
            </a:xfrm>
            <a:custGeom>
              <a:avLst/>
              <a:gdLst>
                <a:gd name="T0" fmla="*/ 66 w 146"/>
                <a:gd name="T1" fmla="*/ 32 h 222"/>
                <a:gd name="T2" fmla="*/ 58 w 146"/>
                <a:gd name="T3" fmla="*/ 36 h 222"/>
                <a:gd name="T4" fmla="*/ 50 w 146"/>
                <a:gd name="T5" fmla="*/ 44 h 222"/>
                <a:gd name="T6" fmla="*/ 46 w 146"/>
                <a:gd name="T7" fmla="*/ 61 h 222"/>
                <a:gd name="T8" fmla="*/ 43 w 146"/>
                <a:gd name="T9" fmla="*/ 91 h 222"/>
                <a:gd name="T10" fmla="*/ 43 w 146"/>
                <a:gd name="T11" fmla="*/ 131 h 222"/>
                <a:gd name="T12" fmla="*/ 46 w 146"/>
                <a:gd name="T13" fmla="*/ 162 h 222"/>
                <a:gd name="T14" fmla="*/ 50 w 146"/>
                <a:gd name="T15" fmla="*/ 179 h 222"/>
                <a:gd name="T16" fmla="*/ 58 w 146"/>
                <a:gd name="T17" fmla="*/ 186 h 222"/>
                <a:gd name="T18" fmla="*/ 66 w 146"/>
                <a:gd name="T19" fmla="*/ 191 h 222"/>
                <a:gd name="T20" fmla="*/ 79 w 146"/>
                <a:gd name="T21" fmla="*/ 191 h 222"/>
                <a:gd name="T22" fmla="*/ 88 w 146"/>
                <a:gd name="T23" fmla="*/ 186 h 222"/>
                <a:gd name="T24" fmla="*/ 95 w 146"/>
                <a:gd name="T25" fmla="*/ 179 h 222"/>
                <a:gd name="T26" fmla="*/ 100 w 146"/>
                <a:gd name="T27" fmla="*/ 162 h 222"/>
                <a:gd name="T28" fmla="*/ 102 w 146"/>
                <a:gd name="T29" fmla="*/ 131 h 222"/>
                <a:gd name="T30" fmla="*/ 102 w 146"/>
                <a:gd name="T31" fmla="*/ 91 h 222"/>
                <a:gd name="T32" fmla="*/ 100 w 146"/>
                <a:gd name="T33" fmla="*/ 61 h 222"/>
                <a:gd name="T34" fmla="*/ 95 w 146"/>
                <a:gd name="T35" fmla="*/ 44 h 222"/>
                <a:gd name="T36" fmla="*/ 88 w 146"/>
                <a:gd name="T37" fmla="*/ 36 h 222"/>
                <a:gd name="T38" fmla="*/ 79 w 146"/>
                <a:gd name="T39" fmla="*/ 32 h 222"/>
                <a:gd name="T40" fmla="*/ 73 w 146"/>
                <a:gd name="T41" fmla="*/ 0 h 222"/>
                <a:gd name="T42" fmla="*/ 101 w 146"/>
                <a:gd name="T43" fmla="*/ 3 h 222"/>
                <a:gd name="T44" fmla="*/ 124 w 146"/>
                <a:gd name="T45" fmla="*/ 18 h 222"/>
                <a:gd name="T46" fmla="*/ 139 w 146"/>
                <a:gd name="T47" fmla="*/ 47 h 222"/>
                <a:gd name="T48" fmla="*/ 145 w 146"/>
                <a:gd name="T49" fmla="*/ 88 h 222"/>
                <a:gd name="T50" fmla="*/ 145 w 146"/>
                <a:gd name="T51" fmla="*/ 135 h 222"/>
                <a:gd name="T52" fmla="*/ 139 w 146"/>
                <a:gd name="T53" fmla="*/ 176 h 222"/>
                <a:gd name="T54" fmla="*/ 124 w 146"/>
                <a:gd name="T55" fmla="*/ 205 h 222"/>
                <a:gd name="T56" fmla="*/ 101 w 146"/>
                <a:gd name="T57" fmla="*/ 219 h 222"/>
                <a:gd name="T58" fmla="*/ 73 w 146"/>
                <a:gd name="T59" fmla="*/ 222 h 222"/>
                <a:gd name="T60" fmla="*/ 45 w 146"/>
                <a:gd name="T61" fmla="*/ 219 h 222"/>
                <a:gd name="T62" fmla="*/ 21 w 146"/>
                <a:gd name="T63" fmla="*/ 205 h 222"/>
                <a:gd name="T64" fmla="*/ 6 w 146"/>
                <a:gd name="T65" fmla="*/ 176 h 222"/>
                <a:gd name="T66" fmla="*/ 1 w 146"/>
                <a:gd name="T67" fmla="*/ 135 h 222"/>
                <a:gd name="T68" fmla="*/ 1 w 146"/>
                <a:gd name="T69" fmla="*/ 88 h 222"/>
                <a:gd name="T70" fmla="*/ 6 w 146"/>
                <a:gd name="T71" fmla="*/ 47 h 222"/>
                <a:gd name="T72" fmla="*/ 21 w 146"/>
                <a:gd name="T73" fmla="*/ 18 h 222"/>
                <a:gd name="T74" fmla="*/ 45 w 146"/>
                <a:gd name="T75" fmla="*/ 3 h 222"/>
                <a:gd name="T76" fmla="*/ 73 w 146"/>
                <a:gd name="T7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6" h="222">
                  <a:moveTo>
                    <a:pt x="73" y="31"/>
                  </a:moveTo>
                  <a:lnTo>
                    <a:pt x="66" y="32"/>
                  </a:lnTo>
                  <a:lnTo>
                    <a:pt x="62" y="33"/>
                  </a:lnTo>
                  <a:lnTo>
                    <a:pt x="58" y="36"/>
                  </a:lnTo>
                  <a:lnTo>
                    <a:pt x="53" y="40"/>
                  </a:lnTo>
                  <a:lnTo>
                    <a:pt x="50" y="44"/>
                  </a:lnTo>
                  <a:lnTo>
                    <a:pt x="48" y="49"/>
                  </a:lnTo>
                  <a:lnTo>
                    <a:pt x="46" y="61"/>
                  </a:lnTo>
                  <a:lnTo>
                    <a:pt x="44" y="74"/>
                  </a:lnTo>
                  <a:lnTo>
                    <a:pt x="43" y="91"/>
                  </a:lnTo>
                  <a:lnTo>
                    <a:pt x="43" y="111"/>
                  </a:lnTo>
                  <a:lnTo>
                    <a:pt x="43" y="131"/>
                  </a:lnTo>
                  <a:lnTo>
                    <a:pt x="44" y="149"/>
                  </a:lnTo>
                  <a:lnTo>
                    <a:pt x="46" y="162"/>
                  </a:lnTo>
                  <a:lnTo>
                    <a:pt x="48" y="172"/>
                  </a:lnTo>
                  <a:lnTo>
                    <a:pt x="50" y="179"/>
                  </a:lnTo>
                  <a:lnTo>
                    <a:pt x="53" y="183"/>
                  </a:lnTo>
                  <a:lnTo>
                    <a:pt x="58" y="186"/>
                  </a:lnTo>
                  <a:lnTo>
                    <a:pt x="62" y="189"/>
                  </a:lnTo>
                  <a:lnTo>
                    <a:pt x="66" y="191"/>
                  </a:lnTo>
                  <a:lnTo>
                    <a:pt x="73" y="191"/>
                  </a:lnTo>
                  <a:lnTo>
                    <a:pt x="79" y="191"/>
                  </a:lnTo>
                  <a:lnTo>
                    <a:pt x="84" y="189"/>
                  </a:lnTo>
                  <a:lnTo>
                    <a:pt x="88" y="186"/>
                  </a:lnTo>
                  <a:lnTo>
                    <a:pt x="92" y="183"/>
                  </a:lnTo>
                  <a:lnTo>
                    <a:pt x="95" y="179"/>
                  </a:lnTo>
                  <a:lnTo>
                    <a:pt x="97" y="172"/>
                  </a:lnTo>
                  <a:lnTo>
                    <a:pt x="100" y="162"/>
                  </a:lnTo>
                  <a:lnTo>
                    <a:pt x="102" y="149"/>
                  </a:lnTo>
                  <a:lnTo>
                    <a:pt x="102" y="131"/>
                  </a:lnTo>
                  <a:lnTo>
                    <a:pt x="103" y="111"/>
                  </a:lnTo>
                  <a:lnTo>
                    <a:pt x="102" y="91"/>
                  </a:lnTo>
                  <a:lnTo>
                    <a:pt x="102" y="74"/>
                  </a:lnTo>
                  <a:lnTo>
                    <a:pt x="100" y="61"/>
                  </a:lnTo>
                  <a:lnTo>
                    <a:pt x="97" y="49"/>
                  </a:lnTo>
                  <a:lnTo>
                    <a:pt x="95" y="44"/>
                  </a:lnTo>
                  <a:lnTo>
                    <a:pt x="92" y="40"/>
                  </a:lnTo>
                  <a:lnTo>
                    <a:pt x="88" y="36"/>
                  </a:lnTo>
                  <a:lnTo>
                    <a:pt x="84" y="33"/>
                  </a:lnTo>
                  <a:lnTo>
                    <a:pt x="79" y="32"/>
                  </a:lnTo>
                  <a:lnTo>
                    <a:pt x="73" y="31"/>
                  </a:lnTo>
                  <a:close/>
                  <a:moveTo>
                    <a:pt x="73" y="0"/>
                  </a:moveTo>
                  <a:lnTo>
                    <a:pt x="88" y="1"/>
                  </a:lnTo>
                  <a:lnTo>
                    <a:pt x="101" y="3"/>
                  </a:lnTo>
                  <a:lnTo>
                    <a:pt x="111" y="8"/>
                  </a:lnTo>
                  <a:lnTo>
                    <a:pt x="124" y="18"/>
                  </a:lnTo>
                  <a:lnTo>
                    <a:pt x="134" y="31"/>
                  </a:lnTo>
                  <a:lnTo>
                    <a:pt x="139" y="47"/>
                  </a:lnTo>
                  <a:lnTo>
                    <a:pt x="144" y="67"/>
                  </a:lnTo>
                  <a:lnTo>
                    <a:pt x="145" y="88"/>
                  </a:lnTo>
                  <a:lnTo>
                    <a:pt x="146" y="111"/>
                  </a:lnTo>
                  <a:lnTo>
                    <a:pt x="145" y="135"/>
                  </a:lnTo>
                  <a:lnTo>
                    <a:pt x="144" y="156"/>
                  </a:lnTo>
                  <a:lnTo>
                    <a:pt x="139" y="176"/>
                  </a:lnTo>
                  <a:lnTo>
                    <a:pt x="134" y="192"/>
                  </a:lnTo>
                  <a:lnTo>
                    <a:pt x="124" y="205"/>
                  </a:lnTo>
                  <a:lnTo>
                    <a:pt x="111" y="214"/>
                  </a:lnTo>
                  <a:lnTo>
                    <a:pt x="101" y="219"/>
                  </a:lnTo>
                  <a:lnTo>
                    <a:pt x="88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1" y="192"/>
                  </a:lnTo>
                  <a:lnTo>
                    <a:pt x="6" y="176"/>
                  </a:lnTo>
                  <a:lnTo>
                    <a:pt x="2" y="156"/>
                  </a:lnTo>
                  <a:lnTo>
                    <a:pt x="1" y="135"/>
                  </a:lnTo>
                  <a:lnTo>
                    <a:pt x="0" y="111"/>
                  </a:lnTo>
                  <a:lnTo>
                    <a:pt x="1" y="88"/>
                  </a:lnTo>
                  <a:lnTo>
                    <a:pt x="2" y="67"/>
                  </a:lnTo>
                  <a:lnTo>
                    <a:pt x="6" y="47"/>
                  </a:lnTo>
                  <a:lnTo>
                    <a:pt x="11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auto">
            <a:xfrm>
              <a:off x="6630" y="1952"/>
              <a:ext cx="68" cy="109"/>
            </a:xfrm>
            <a:custGeom>
              <a:avLst/>
              <a:gdLst>
                <a:gd name="T0" fmla="*/ 0 w 136"/>
                <a:gd name="T1" fmla="*/ 0 h 218"/>
                <a:gd name="T2" fmla="*/ 43 w 136"/>
                <a:gd name="T3" fmla="*/ 0 h 218"/>
                <a:gd name="T4" fmla="*/ 43 w 136"/>
                <a:gd name="T5" fmla="*/ 150 h 218"/>
                <a:gd name="T6" fmla="*/ 43 w 136"/>
                <a:gd name="T7" fmla="*/ 158 h 218"/>
                <a:gd name="T8" fmla="*/ 44 w 136"/>
                <a:gd name="T9" fmla="*/ 164 h 218"/>
                <a:gd name="T10" fmla="*/ 45 w 136"/>
                <a:gd name="T11" fmla="*/ 171 h 218"/>
                <a:gd name="T12" fmla="*/ 48 w 136"/>
                <a:gd name="T13" fmla="*/ 176 h 218"/>
                <a:gd name="T14" fmla="*/ 51 w 136"/>
                <a:gd name="T15" fmla="*/ 180 h 218"/>
                <a:gd name="T16" fmla="*/ 56 w 136"/>
                <a:gd name="T17" fmla="*/ 185 h 218"/>
                <a:gd name="T18" fmla="*/ 59 w 136"/>
                <a:gd name="T19" fmla="*/ 186 h 218"/>
                <a:gd name="T20" fmla="*/ 63 w 136"/>
                <a:gd name="T21" fmla="*/ 187 h 218"/>
                <a:gd name="T22" fmla="*/ 68 w 136"/>
                <a:gd name="T23" fmla="*/ 187 h 218"/>
                <a:gd name="T24" fmla="*/ 73 w 136"/>
                <a:gd name="T25" fmla="*/ 187 h 218"/>
                <a:gd name="T26" fmla="*/ 77 w 136"/>
                <a:gd name="T27" fmla="*/ 186 h 218"/>
                <a:gd name="T28" fmla="*/ 80 w 136"/>
                <a:gd name="T29" fmla="*/ 185 h 218"/>
                <a:gd name="T30" fmla="*/ 85 w 136"/>
                <a:gd name="T31" fmla="*/ 180 h 218"/>
                <a:gd name="T32" fmla="*/ 88 w 136"/>
                <a:gd name="T33" fmla="*/ 176 h 218"/>
                <a:gd name="T34" fmla="*/ 91 w 136"/>
                <a:gd name="T35" fmla="*/ 171 h 218"/>
                <a:gd name="T36" fmla="*/ 92 w 136"/>
                <a:gd name="T37" fmla="*/ 164 h 218"/>
                <a:gd name="T38" fmla="*/ 93 w 136"/>
                <a:gd name="T39" fmla="*/ 158 h 218"/>
                <a:gd name="T40" fmla="*/ 93 w 136"/>
                <a:gd name="T41" fmla="*/ 150 h 218"/>
                <a:gd name="T42" fmla="*/ 93 w 136"/>
                <a:gd name="T43" fmla="*/ 0 h 218"/>
                <a:gd name="T44" fmla="*/ 136 w 136"/>
                <a:gd name="T45" fmla="*/ 0 h 218"/>
                <a:gd name="T46" fmla="*/ 136 w 136"/>
                <a:gd name="T47" fmla="*/ 150 h 218"/>
                <a:gd name="T48" fmla="*/ 135 w 136"/>
                <a:gd name="T49" fmla="*/ 168 h 218"/>
                <a:gd name="T50" fmla="*/ 131 w 136"/>
                <a:gd name="T51" fmla="*/ 183 h 218"/>
                <a:gd name="T52" fmla="*/ 124 w 136"/>
                <a:gd name="T53" fmla="*/ 195 h 218"/>
                <a:gd name="T54" fmla="*/ 116 w 136"/>
                <a:gd name="T55" fmla="*/ 205 h 218"/>
                <a:gd name="T56" fmla="*/ 105 w 136"/>
                <a:gd name="T57" fmla="*/ 212 h 218"/>
                <a:gd name="T58" fmla="*/ 93 w 136"/>
                <a:gd name="T59" fmla="*/ 216 h 218"/>
                <a:gd name="T60" fmla="*/ 68 w 136"/>
                <a:gd name="T61" fmla="*/ 218 h 218"/>
                <a:gd name="T62" fmla="*/ 43 w 136"/>
                <a:gd name="T63" fmla="*/ 216 h 218"/>
                <a:gd name="T64" fmla="*/ 31 w 136"/>
                <a:gd name="T65" fmla="*/ 212 h 218"/>
                <a:gd name="T66" fmla="*/ 21 w 136"/>
                <a:gd name="T67" fmla="*/ 206 h 218"/>
                <a:gd name="T68" fmla="*/ 11 w 136"/>
                <a:gd name="T69" fmla="*/ 197 h 218"/>
                <a:gd name="T70" fmla="*/ 5 w 136"/>
                <a:gd name="T71" fmla="*/ 185 h 218"/>
                <a:gd name="T72" fmla="*/ 1 w 136"/>
                <a:gd name="T73" fmla="*/ 169 h 218"/>
                <a:gd name="T74" fmla="*/ 0 w 136"/>
                <a:gd name="T75" fmla="*/ 150 h 218"/>
                <a:gd name="T76" fmla="*/ 0 w 136"/>
                <a:gd name="T7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3" y="158"/>
                  </a:lnTo>
                  <a:lnTo>
                    <a:pt x="44" y="164"/>
                  </a:lnTo>
                  <a:lnTo>
                    <a:pt x="45" y="171"/>
                  </a:lnTo>
                  <a:lnTo>
                    <a:pt x="48" y="176"/>
                  </a:lnTo>
                  <a:lnTo>
                    <a:pt x="51" y="180"/>
                  </a:lnTo>
                  <a:lnTo>
                    <a:pt x="56" y="185"/>
                  </a:lnTo>
                  <a:lnTo>
                    <a:pt x="59" y="186"/>
                  </a:lnTo>
                  <a:lnTo>
                    <a:pt x="63" y="187"/>
                  </a:lnTo>
                  <a:lnTo>
                    <a:pt x="68" y="187"/>
                  </a:lnTo>
                  <a:lnTo>
                    <a:pt x="73" y="187"/>
                  </a:lnTo>
                  <a:lnTo>
                    <a:pt x="77" y="186"/>
                  </a:lnTo>
                  <a:lnTo>
                    <a:pt x="80" y="185"/>
                  </a:lnTo>
                  <a:lnTo>
                    <a:pt x="85" y="180"/>
                  </a:lnTo>
                  <a:lnTo>
                    <a:pt x="88" y="176"/>
                  </a:lnTo>
                  <a:lnTo>
                    <a:pt x="91" y="171"/>
                  </a:lnTo>
                  <a:lnTo>
                    <a:pt x="92" y="164"/>
                  </a:lnTo>
                  <a:lnTo>
                    <a:pt x="93" y="158"/>
                  </a:lnTo>
                  <a:lnTo>
                    <a:pt x="93" y="150"/>
                  </a:lnTo>
                  <a:lnTo>
                    <a:pt x="93" y="0"/>
                  </a:lnTo>
                  <a:lnTo>
                    <a:pt x="136" y="0"/>
                  </a:lnTo>
                  <a:lnTo>
                    <a:pt x="136" y="150"/>
                  </a:lnTo>
                  <a:lnTo>
                    <a:pt x="135" y="168"/>
                  </a:lnTo>
                  <a:lnTo>
                    <a:pt x="131" y="183"/>
                  </a:lnTo>
                  <a:lnTo>
                    <a:pt x="124" y="195"/>
                  </a:lnTo>
                  <a:lnTo>
                    <a:pt x="116" y="205"/>
                  </a:lnTo>
                  <a:lnTo>
                    <a:pt x="105" y="212"/>
                  </a:lnTo>
                  <a:lnTo>
                    <a:pt x="93" y="216"/>
                  </a:lnTo>
                  <a:lnTo>
                    <a:pt x="68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1" y="206"/>
                  </a:lnTo>
                  <a:lnTo>
                    <a:pt x="11" y="197"/>
                  </a:lnTo>
                  <a:lnTo>
                    <a:pt x="5" y="185"/>
                  </a:lnTo>
                  <a:lnTo>
                    <a:pt x="1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 noEditPoints="1"/>
            </p:cNvSpPr>
            <p:nvPr userDrawn="1"/>
          </p:nvSpPr>
          <p:spPr bwMode="auto">
            <a:xfrm>
              <a:off x="6712" y="1952"/>
              <a:ext cx="73" cy="107"/>
            </a:xfrm>
            <a:custGeom>
              <a:avLst/>
              <a:gdLst>
                <a:gd name="T0" fmla="*/ 43 w 146"/>
                <a:gd name="T1" fmla="*/ 31 h 215"/>
                <a:gd name="T2" fmla="*/ 43 w 146"/>
                <a:gd name="T3" fmla="*/ 94 h 215"/>
                <a:gd name="T4" fmla="*/ 60 w 146"/>
                <a:gd name="T5" fmla="*/ 94 h 215"/>
                <a:gd name="T6" fmla="*/ 74 w 146"/>
                <a:gd name="T7" fmla="*/ 92 h 215"/>
                <a:gd name="T8" fmla="*/ 85 w 146"/>
                <a:gd name="T9" fmla="*/ 86 h 215"/>
                <a:gd name="T10" fmla="*/ 90 w 146"/>
                <a:gd name="T11" fmla="*/ 80 h 215"/>
                <a:gd name="T12" fmla="*/ 93 w 146"/>
                <a:gd name="T13" fmla="*/ 72 h 215"/>
                <a:gd name="T14" fmla="*/ 94 w 146"/>
                <a:gd name="T15" fmla="*/ 61 h 215"/>
                <a:gd name="T16" fmla="*/ 92 w 146"/>
                <a:gd name="T17" fmla="*/ 49 h 215"/>
                <a:gd name="T18" fmla="*/ 86 w 146"/>
                <a:gd name="T19" fmla="*/ 39 h 215"/>
                <a:gd name="T20" fmla="*/ 77 w 146"/>
                <a:gd name="T21" fmla="*/ 33 h 215"/>
                <a:gd name="T22" fmla="*/ 64 w 146"/>
                <a:gd name="T23" fmla="*/ 31 h 215"/>
                <a:gd name="T24" fmla="*/ 43 w 146"/>
                <a:gd name="T25" fmla="*/ 31 h 215"/>
                <a:gd name="T26" fmla="*/ 0 w 146"/>
                <a:gd name="T27" fmla="*/ 0 h 215"/>
                <a:gd name="T28" fmla="*/ 80 w 146"/>
                <a:gd name="T29" fmla="*/ 0 h 215"/>
                <a:gd name="T30" fmla="*/ 96 w 146"/>
                <a:gd name="T31" fmla="*/ 1 h 215"/>
                <a:gd name="T32" fmla="*/ 110 w 146"/>
                <a:gd name="T33" fmla="*/ 5 h 215"/>
                <a:gd name="T34" fmla="*/ 122 w 146"/>
                <a:gd name="T35" fmla="*/ 13 h 215"/>
                <a:gd name="T36" fmla="*/ 130 w 146"/>
                <a:gd name="T37" fmla="*/ 24 h 215"/>
                <a:gd name="T38" fmla="*/ 135 w 146"/>
                <a:gd name="T39" fmla="*/ 38 h 215"/>
                <a:gd name="T40" fmla="*/ 137 w 146"/>
                <a:gd name="T41" fmla="*/ 55 h 215"/>
                <a:gd name="T42" fmla="*/ 135 w 146"/>
                <a:gd name="T43" fmla="*/ 74 h 215"/>
                <a:gd name="T44" fmla="*/ 128 w 146"/>
                <a:gd name="T45" fmla="*/ 91 h 215"/>
                <a:gd name="T46" fmla="*/ 121 w 146"/>
                <a:gd name="T47" fmla="*/ 98 h 215"/>
                <a:gd name="T48" fmla="*/ 112 w 146"/>
                <a:gd name="T49" fmla="*/ 105 h 215"/>
                <a:gd name="T50" fmla="*/ 101 w 146"/>
                <a:gd name="T51" fmla="*/ 108 h 215"/>
                <a:gd name="T52" fmla="*/ 101 w 146"/>
                <a:gd name="T53" fmla="*/ 109 h 215"/>
                <a:gd name="T54" fmla="*/ 115 w 146"/>
                <a:gd name="T55" fmla="*/ 112 h 215"/>
                <a:gd name="T56" fmla="*/ 125 w 146"/>
                <a:gd name="T57" fmla="*/ 119 h 215"/>
                <a:gd name="T58" fmla="*/ 130 w 146"/>
                <a:gd name="T59" fmla="*/ 129 h 215"/>
                <a:gd name="T60" fmla="*/ 134 w 146"/>
                <a:gd name="T61" fmla="*/ 146 h 215"/>
                <a:gd name="T62" fmla="*/ 135 w 146"/>
                <a:gd name="T63" fmla="*/ 152 h 215"/>
                <a:gd name="T64" fmla="*/ 135 w 146"/>
                <a:gd name="T65" fmla="*/ 159 h 215"/>
                <a:gd name="T66" fmla="*/ 135 w 146"/>
                <a:gd name="T67" fmla="*/ 166 h 215"/>
                <a:gd name="T68" fmla="*/ 136 w 146"/>
                <a:gd name="T69" fmla="*/ 175 h 215"/>
                <a:gd name="T70" fmla="*/ 136 w 146"/>
                <a:gd name="T71" fmla="*/ 190 h 215"/>
                <a:gd name="T72" fmla="*/ 137 w 146"/>
                <a:gd name="T73" fmla="*/ 201 h 215"/>
                <a:gd name="T74" fmla="*/ 138 w 146"/>
                <a:gd name="T75" fmla="*/ 205 h 215"/>
                <a:gd name="T76" fmla="*/ 140 w 146"/>
                <a:gd name="T77" fmla="*/ 208 h 215"/>
                <a:gd name="T78" fmla="*/ 142 w 146"/>
                <a:gd name="T79" fmla="*/ 210 h 215"/>
                <a:gd name="T80" fmla="*/ 146 w 146"/>
                <a:gd name="T81" fmla="*/ 213 h 215"/>
                <a:gd name="T82" fmla="*/ 146 w 146"/>
                <a:gd name="T83" fmla="*/ 215 h 215"/>
                <a:gd name="T84" fmla="*/ 98 w 146"/>
                <a:gd name="T85" fmla="*/ 215 h 215"/>
                <a:gd name="T86" fmla="*/ 96 w 146"/>
                <a:gd name="T87" fmla="*/ 209 h 215"/>
                <a:gd name="T88" fmla="*/ 94 w 146"/>
                <a:gd name="T89" fmla="*/ 204 h 215"/>
                <a:gd name="T90" fmla="*/ 93 w 146"/>
                <a:gd name="T91" fmla="*/ 199 h 215"/>
                <a:gd name="T92" fmla="*/ 93 w 146"/>
                <a:gd name="T93" fmla="*/ 192 h 215"/>
                <a:gd name="T94" fmla="*/ 92 w 146"/>
                <a:gd name="T95" fmla="*/ 151 h 215"/>
                <a:gd name="T96" fmla="*/ 90 w 146"/>
                <a:gd name="T97" fmla="*/ 139 h 215"/>
                <a:gd name="T98" fmla="*/ 85 w 146"/>
                <a:gd name="T99" fmla="*/ 131 h 215"/>
                <a:gd name="T100" fmla="*/ 78 w 146"/>
                <a:gd name="T101" fmla="*/ 125 h 215"/>
                <a:gd name="T102" fmla="*/ 66 w 146"/>
                <a:gd name="T103" fmla="*/ 124 h 215"/>
                <a:gd name="T104" fmla="*/ 43 w 146"/>
                <a:gd name="T105" fmla="*/ 124 h 215"/>
                <a:gd name="T106" fmla="*/ 43 w 146"/>
                <a:gd name="T107" fmla="*/ 215 h 215"/>
                <a:gd name="T108" fmla="*/ 0 w 146"/>
                <a:gd name="T109" fmla="*/ 215 h 215"/>
                <a:gd name="T110" fmla="*/ 0 w 146"/>
                <a:gd name="T1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6" h="215">
                  <a:moveTo>
                    <a:pt x="43" y="31"/>
                  </a:moveTo>
                  <a:lnTo>
                    <a:pt x="43" y="94"/>
                  </a:lnTo>
                  <a:lnTo>
                    <a:pt x="60" y="94"/>
                  </a:lnTo>
                  <a:lnTo>
                    <a:pt x="74" y="92"/>
                  </a:lnTo>
                  <a:lnTo>
                    <a:pt x="85" y="86"/>
                  </a:lnTo>
                  <a:lnTo>
                    <a:pt x="90" y="80"/>
                  </a:lnTo>
                  <a:lnTo>
                    <a:pt x="93" y="72"/>
                  </a:lnTo>
                  <a:lnTo>
                    <a:pt x="94" y="61"/>
                  </a:lnTo>
                  <a:lnTo>
                    <a:pt x="92" y="49"/>
                  </a:lnTo>
                  <a:lnTo>
                    <a:pt x="86" y="39"/>
                  </a:lnTo>
                  <a:lnTo>
                    <a:pt x="77" y="33"/>
                  </a:lnTo>
                  <a:lnTo>
                    <a:pt x="64" y="31"/>
                  </a:lnTo>
                  <a:lnTo>
                    <a:pt x="43" y="31"/>
                  </a:lnTo>
                  <a:close/>
                  <a:moveTo>
                    <a:pt x="0" y="0"/>
                  </a:moveTo>
                  <a:lnTo>
                    <a:pt x="80" y="0"/>
                  </a:lnTo>
                  <a:lnTo>
                    <a:pt x="96" y="1"/>
                  </a:lnTo>
                  <a:lnTo>
                    <a:pt x="110" y="5"/>
                  </a:lnTo>
                  <a:lnTo>
                    <a:pt x="122" y="13"/>
                  </a:lnTo>
                  <a:lnTo>
                    <a:pt x="130" y="24"/>
                  </a:lnTo>
                  <a:lnTo>
                    <a:pt x="135" y="38"/>
                  </a:lnTo>
                  <a:lnTo>
                    <a:pt x="137" y="55"/>
                  </a:lnTo>
                  <a:lnTo>
                    <a:pt x="135" y="74"/>
                  </a:lnTo>
                  <a:lnTo>
                    <a:pt x="128" y="91"/>
                  </a:lnTo>
                  <a:lnTo>
                    <a:pt x="121" y="98"/>
                  </a:lnTo>
                  <a:lnTo>
                    <a:pt x="112" y="105"/>
                  </a:lnTo>
                  <a:lnTo>
                    <a:pt x="101" y="108"/>
                  </a:lnTo>
                  <a:lnTo>
                    <a:pt x="101" y="109"/>
                  </a:lnTo>
                  <a:lnTo>
                    <a:pt x="115" y="112"/>
                  </a:lnTo>
                  <a:lnTo>
                    <a:pt x="125" y="119"/>
                  </a:lnTo>
                  <a:lnTo>
                    <a:pt x="130" y="129"/>
                  </a:lnTo>
                  <a:lnTo>
                    <a:pt x="134" y="146"/>
                  </a:lnTo>
                  <a:lnTo>
                    <a:pt x="135" y="152"/>
                  </a:lnTo>
                  <a:lnTo>
                    <a:pt x="135" y="159"/>
                  </a:lnTo>
                  <a:lnTo>
                    <a:pt x="135" y="166"/>
                  </a:lnTo>
                  <a:lnTo>
                    <a:pt x="136" y="175"/>
                  </a:lnTo>
                  <a:lnTo>
                    <a:pt x="136" y="190"/>
                  </a:lnTo>
                  <a:lnTo>
                    <a:pt x="137" y="201"/>
                  </a:lnTo>
                  <a:lnTo>
                    <a:pt x="138" y="205"/>
                  </a:lnTo>
                  <a:lnTo>
                    <a:pt x="140" y="208"/>
                  </a:lnTo>
                  <a:lnTo>
                    <a:pt x="142" y="210"/>
                  </a:lnTo>
                  <a:lnTo>
                    <a:pt x="146" y="213"/>
                  </a:lnTo>
                  <a:lnTo>
                    <a:pt x="146" y="215"/>
                  </a:lnTo>
                  <a:lnTo>
                    <a:pt x="98" y="215"/>
                  </a:lnTo>
                  <a:lnTo>
                    <a:pt x="96" y="209"/>
                  </a:lnTo>
                  <a:lnTo>
                    <a:pt x="94" y="204"/>
                  </a:lnTo>
                  <a:lnTo>
                    <a:pt x="93" y="199"/>
                  </a:lnTo>
                  <a:lnTo>
                    <a:pt x="93" y="192"/>
                  </a:lnTo>
                  <a:lnTo>
                    <a:pt x="92" y="151"/>
                  </a:lnTo>
                  <a:lnTo>
                    <a:pt x="90" y="139"/>
                  </a:lnTo>
                  <a:lnTo>
                    <a:pt x="85" y="131"/>
                  </a:lnTo>
                  <a:lnTo>
                    <a:pt x="78" y="125"/>
                  </a:lnTo>
                  <a:lnTo>
                    <a:pt x="66" y="124"/>
                  </a:lnTo>
                  <a:lnTo>
                    <a:pt x="43" y="124"/>
                  </a:lnTo>
                  <a:lnTo>
                    <a:pt x="43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auto">
            <a:xfrm>
              <a:off x="6832" y="1952"/>
              <a:ext cx="59" cy="107"/>
            </a:xfrm>
            <a:custGeom>
              <a:avLst/>
              <a:gdLst>
                <a:gd name="T0" fmla="*/ 0 w 120"/>
                <a:gd name="T1" fmla="*/ 0 h 215"/>
                <a:gd name="T2" fmla="*/ 120 w 120"/>
                <a:gd name="T3" fmla="*/ 0 h 215"/>
                <a:gd name="T4" fmla="*/ 120 w 120"/>
                <a:gd name="T5" fmla="*/ 36 h 215"/>
                <a:gd name="T6" fmla="*/ 43 w 120"/>
                <a:gd name="T7" fmla="*/ 36 h 215"/>
                <a:gd name="T8" fmla="*/ 43 w 120"/>
                <a:gd name="T9" fmla="*/ 86 h 215"/>
                <a:gd name="T10" fmla="*/ 115 w 120"/>
                <a:gd name="T11" fmla="*/ 86 h 215"/>
                <a:gd name="T12" fmla="*/ 115 w 120"/>
                <a:gd name="T13" fmla="*/ 122 h 215"/>
                <a:gd name="T14" fmla="*/ 43 w 120"/>
                <a:gd name="T15" fmla="*/ 122 h 215"/>
                <a:gd name="T16" fmla="*/ 43 w 120"/>
                <a:gd name="T17" fmla="*/ 215 h 215"/>
                <a:gd name="T18" fmla="*/ 0 w 120"/>
                <a:gd name="T19" fmla="*/ 215 h 215"/>
                <a:gd name="T20" fmla="*/ 0 w 120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215">
                  <a:moveTo>
                    <a:pt x="0" y="0"/>
                  </a:moveTo>
                  <a:lnTo>
                    <a:pt x="120" y="0"/>
                  </a:lnTo>
                  <a:lnTo>
                    <a:pt x="120" y="36"/>
                  </a:lnTo>
                  <a:lnTo>
                    <a:pt x="43" y="36"/>
                  </a:lnTo>
                  <a:lnTo>
                    <a:pt x="43" y="86"/>
                  </a:lnTo>
                  <a:lnTo>
                    <a:pt x="115" y="86"/>
                  </a:lnTo>
                  <a:lnTo>
                    <a:pt x="115" y="122"/>
                  </a:lnTo>
                  <a:lnTo>
                    <a:pt x="43" y="122"/>
                  </a:lnTo>
                  <a:lnTo>
                    <a:pt x="43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 noEditPoints="1"/>
            </p:cNvSpPr>
            <p:nvPr userDrawn="1"/>
          </p:nvSpPr>
          <p:spPr bwMode="auto">
            <a:xfrm>
              <a:off x="6899" y="1950"/>
              <a:ext cx="73" cy="111"/>
            </a:xfrm>
            <a:custGeom>
              <a:avLst/>
              <a:gdLst>
                <a:gd name="T0" fmla="*/ 66 w 145"/>
                <a:gd name="T1" fmla="*/ 32 h 222"/>
                <a:gd name="T2" fmla="*/ 57 w 145"/>
                <a:gd name="T3" fmla="*/ 36 h 222"/>
                <a:gd name="T4" fmla="*/ 50 w 145"/>
                <a:gd name="T5" fmla="*/ 44 h 222"/>
                <a:gd name="T6" fmla="*/ 45 w 145"/>
                <a:gd name="T7" fmla="*/ 61 h 222"/>
                <a:gd name="T8" fmla="*/ 43 w 145"/>
                <a:gd name="T9" fmla="*/ 91 h 222"/>
                <a:gd name="T10" fmla="*/ 43 w 145"/>
                <a:gd name="T11" fmla="*/ 131 h 222"/>
                <a:gd name="T12" fmla="*/ 45 w 145"/>
                <a:gd name="T13" fmla="*/ 162 h 222"/>
                <a:gd name="T14" fmla="*/ 50 w 145"/>
                <a:gd name="T15" fmla="*/ 179 h 222"/>
                <a:gd name="T16" fmla="*/ 57 w 145"/>
                <a:gd name="T17" fmla="*/ 186 h 222"/>
                <a:gd name="T18" fmla="*/ 66 w 145"/>
                <a:gd name="T19" fmla="*/ 191 h 222"/>
                <a:gd name="T20" fmla="*/ 78 w 145"/>
                <a:gd name="T21" fmla="*/ 191 h 222"/>
                <a:gd name="T22" fmla="*/ 88 w 145"/>
                <a:gd name="T23" fmla="*/ 186 h 222"/>
                <a:gd name="T24" fmla="*/ 94 w 145"/>
                <a:gd name="T25" fmla="*/ 179 h 222"/>
                <a:gd name="T26" fmla="*/ 100 w 145"/>
                <a:gd name="T27" fmla="*/ 162 h 222"/>
                <a:gd name="T28" fmla="*/ 102 w 145"/>
                <a:gd name="T29" fmla="*/ 131 h 222"/>
                <a:gd name="T30" fmla="*/ 102 w 145"/>
                <a:gd name="T31" fmla="*/ 91 h 222"/>
                <a:gd name="T32" fmla="*/ 100 w 145"/>
                <a:gd name="T33" fmla="*/ 61 h 222"/>
                <a:gd name="T34" fmla="*/ 94 w 145"/>
                <a:gd name="T35" fmla="*/ 44 h 222"/>
                <a:gd name="T36" fmla="*/ 88 w 145"/>
                <a:gd name="T37" fmla="*/ 36 h 222"/>
                <a:gd name="T38" fmla="*/ 78 w 145"/>
                <a:gd name="T39" fmla="*/ 32 h 222"/>
                <a:gd name="T40" fmla="*/ 72 w 145"/>
                <a:gd name="T41" fmla="*/ 0 h 222"/>
                <a:gd name="T42" fmla="*/ 100 w 145"/>
                <a:gd name="T43" fmla="*/ 3 h 222"/>
                <a:gd name="T44" fmla="*/ 123 w 145"/>
                <a:gd name="T45" fmla="*/ 18 h 222"/>
                <a:gd name="T46" fmla="*/ 140 w 145"/>
                <a:gd name="T47" fmla="*/ 47 h 222"/>
                <a:gd name="T48" fmla="*/ 145 w 145"/>
                <a:gd name="T49" fmla="*/ 88 h 222"/>
                <a:gd name="T50" fmla="*/ 145 w 145"/>
                <a:gd name="T51" fmla="*/ 135 h 222"/>
                <a:gd name="T52" fmla="*/ 140 w 145"/>
                <a:gd name="T53" fmla="*/ 176 h 222"/>
                <a:gd name="T54" fmla="*/ 123 w 145"/>
                <a:gd name="T55" fmla="*/ 205 h 222"/>
                <a:gd name="T56" fmla="*/ 100 w 145"/>
                <a:gd name="T57" fmla="*/ 219 h 222"/>
                <a:gd name="T58" fmla="*/ 72 w 145"/>
                <a:gd name="T59" fmla="*/ 222 h 222"/>
                <a:gd name="T60" fmla="*/ 44 w 145"/>
                <a:gd name="T61" fmla="*/ 219 h 222"/>
                <a:gd name="T62" fmla="*/ 21 w 145"/>
                <a:gd name="T63" fmla="*/ 205 h 222"/>
                <a:gd name="T64" fmla="*/ 5 w 145"/>
                <a:gd name="T65" fmla="*/ 176 h 222"/>
                <a:gd name="T66" fmla="*/ 0 w 145"/>
                <a:gd name="T67" fmla="*/ 135 h 222"/>
                <a:gd name="T68" fmla="*/ 0 w 145"/>
                <a:gd name="T69" fmla="*/ 88 h 222"/>
                <a:gd name="T70" fmla="*/ 5 w 145"/>
                <a:gd name="T71" fmla="*/ 47 h 222"/>
                <a:gd name="T72" fmla="*/ 21 w 145"/>
                <a:gd name="T73" fmla="*/ 18 h 222"/>
                <a:gd name="T74" fmla="*/ 44 w 145"/>
                <a:gd name="T75" fmla="*/ 3 h 222"/>
                <a:gd name="T76" fmla="*/ 72 w 145"/>
                <a:gd name="T7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5" h="222">
                  <a:moveTo>
                    <a:pt x="72" y="31"/>
                  </a:moveTo>
                  <a:lnTo>
                    <a:pt x="66" y="32"/>
                  </a:lnTo>
                  <a:lnTo>
                    <a:pt x="61" y="33"/>
                  </a:lnTo>
                  <a:lnTo>
                    <a:pt x="57" y="36"/>
                  </a:lnTo>
                  <a:lnTo>
                    <a:pt x="54" y="40"/>
                  </a:lnTo>
                  <a:lnTo>
                    <a:pt x="50" y="44"/>
                  </a:lnTo>
                  <a:lnTo>
                    <a:pt x="48" y="49"/>
                  </a:lnTo>
                  <a:lnTo>
                    <a:pt x="45" y="61"/>
                  </a:lnTo>
                  <a:lnTo>
                    <a:pt x="44" y="74"/>
                  </a:lnTo>
                  <a:lnTo>
                    <a:pt x="43" y="91"/>
                  </a:lnTo>
                  <a:lnTo>
                    <a:pt x="43" y="111"/>
                  </a:lnTo>
                  <a:lnTo>
                    <a:pt x="43" y="131"/>
                  </a:lnTo>
                  <a:lnTo>
                    <a:pt x="44" y="149"/>
                  </a:lnTo>
                  <a:lnTo>
                    <a:pt x="45" y="162"/>
                  </a:lnTo>
                  <a:lnTo>
                    <a:pt x="48" y="172"/>
                  </a:lnTo>
                  <a:lnTo>
                    <a:pt x="50" y="179"/>
                  </a:lnTo>
                  <a:lnTo>
                    <a:pt x="54" y="183"/>
                  </a:lnTo>
                  <a:lnTo>
                    <a:pt x="57" y="186"/>
                  </a:lnTo>
                  <a:lnTo>
                    <a:pt x="61" y="189"/>
                  </a:lnTo>
                  <a:lnTo>
                    <a:pt x="66" y="191"/>
                  </a:lnTo>
                  <a:lnTo>
                    <a:pt x="72" y="191"/>
                  </a:lnTo>
                  <a:lnTo>
                    <a:pt x="78" y="191"/>
                  </a:lnTo>
                  <a:lnTo>
                    <a:pt x="84" y="189"/>
                  </a:lnTo>
                  <a:lnTo>
                    <a:pt x="88" y="186"/>
                  </a:lnTo>
                  <a:lnTo>
                    <a:pt x="91" y="183"/>
                  </a:lnTo>
                  <a:lnTo>
                    <a:pt x="94" y="179"/>
                  </a:lnTo>
                  <a:lnTo>
                    <a:pt x="97" y="172"/>
                  </a:lnTo>
                  <a:lnTo>
                    <a:pt x="100" y="162"/>
                  </a:lnTo>
                  <a:lnTo>
                    <a:pt x="101" y="149"/>
                  </a:lnTo>
                  <a:lnTo>
                    <a:pt x="102" y="131"/>
                  </a:lnTo>
                  <a:lnTo>
                    <a:pt x="102" y="111"/>
                  </a:lnTo>
                  <a:lnTo>
                    <a:pt x="102" y="91"/>
                  </a:lnTo>
                  <a:lnTo>
                    <a:pt x="101" y="74"/>
                  </a:lnTo>
                  <a:lnTo>
                    <a:pt x="100" y="61"/>
                  </a:lnTo>
                  <a:lnTo>
                    <a:pt x="97" y="49"/>
                  </a:lnTo>
                  <a:lnTo>
                    <a:pt x="94" y="44"/>
                  </a:lnTo>
                  <a:lnTo>
                    <a:pt x="91" y="40"/>
                  </a:lnTo>
                  <a:lnTo>
                    <a:pt x="88" y="36"/>
                  </a:lnTo>
                  <a:lnTo>
                    <a:pt x="84" y="33"/>
                  </a:lnTo>
                  <a:lnTo>
                    <a:pt x="78" y="32"/>
                  </a:lnTo>
                  <a:lnTo>
                    <a:pt x="72" y="31"/>
                  </a:lnTo>
                  <a:close/>
                  <a:moveTo>
                    <a:pt x="72" y="0"/>
                  </a:moveTo>
                  <a:lnTo>
                    <a:pt x="87" y="1"/>
                  </a:lnTo>
                  <a:lnTo>
                    <a:pt x="100" y="3"/>
                  </a:lnTo>
                  <a:lnTo>
                    <a:pt x="111" y="8"/>
                  </a:lnTo>
                  <a:lnTo>
                    <a:pt x="123" y="18"/>
                  </a:lnTo>
                  <a:lnTo>
                    <a:pt x="133" y="31"/>
                  </a:lnTo>
                  <a:lnTo>
                    <a:pt x="140" y="47"/>
                  </a:lnTo>
                  <a:lnTo>
                    <a:pt x="143" y="67"/>
                  </a:lnTo>
                  <a:lnTo>
                    <a:pt x="145" y="88"/>
                  </a:lnTo>
                  <a:lnTo>
                    <a:pt x="145" y="111"/>
                  </a:lnTo>
                  <a:lnTo>
                    <a:pt x="145" y="135"/>
                  </a:lnTo>
                  <a:lnTo>
                    <a:pt x="143" y="156"/>
                  </a:lnTo>
                  <a:lnTo>
                    <a:pt x="140" y="176"/>
                  </a:lnTo>
                  <a:lnTo>
                    <a:pt x="133" y="192"/>
                  </a:lnTo>
                  <a:lnTo>
                    <a:pt x="123" y="205"/>
                  </a:lnTo>
                  <a:lnTo>
                    <a:pt x="111" y="214"/>
                  </a:lnTo>
                  <a:lnTo>
                    <a:pt x="100" y="219"/>
                  </a:lnTo>
                  <a:lnTo>
                    <a:pt x="87" y="221"/>
                  </a:lnTo>
                  <a:lnTo>
                    <a:pt x="72" y="222"/>
                  </a:lnTo>
                  <a:lnTo>
                    <a:pt x="57" y="221"/>
                  </a:lnTo>
                  <a:lnTo>
                    <a:pt x="44" y="219"/>
                  </a:lnTo>
                  <a:lnTo>
                    <a:pt x="33" y="214"/>
                  </a:lnTo>
                  <a:lnTo>
                    <a:pt x="21" y="205"/>
                  </a:lnTo>
                  <a:lnTo>
                    <a:pt x="12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2" y="31"/>
                  </a:lnTo>
                  <a:lnTo>
                    <a:pt x="21" y="18"/>
                  </a:lnTo>
                  <a:lnTo>
                    <a:pt x="33" y="8"/>
                  </a:lnTo>
                  <a:lnTo>
                    <a:pt x="44" y="3"/>
                  </a:lnTo>
                  <a:lnTo>
                    <a:pt x="57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 userDrawn="1"/>
          </p:nvSpPr>
          <p:spPr bwMode="auto">
            <a:xfrm>
              <a:off x="6982" y="1950"/>
              <a:ext cx="71" cy="111"/>
            </a:xfrm>
            <a:custGeom>
              <a:avLst/>
              <a:gdLst>
                <a:gd name="T0" fmla="*/ 87 w 141"/>
                <a:gd name="T1" fmla="*/ 1 h 222"/>
                <a:gd name="T2" fmla="*/ 108 w 141"/>
                <a:gd name="T3" fmla="*/ 7 h 222"/>
                <a:gd name="T4" fmla="*/ 129 w 141"/>
                <a:gd name="T5" fmla="*/ 27 h 222"/>
                <a:gd name="T6" fmla="*/ 137 w 141"/>
                <a:gd name="T7" fmla="*/ 51 h 222"/>
                <a:gd name="T8" fmla="*/ 95 w 141"/>
                <a:gd name="T9" fmla="*/ 76 h 222"/>
                <a:gd name="T10" fmla="*/ 93 w 141"/>
                <a:gd name="T11" fmla="*/ 50 h 222"/>
                <a:gd name="T12" fmla="*/ 85 w 141"/>
                <a:gd name="T13" fmla="*/ 36 h 222"/>
                <a:gd name="T14" fmla="*/ 70 w 141"/>
                <a:gd name="T15" fmla="*/ 31 h 222"/>
                <a:gd name="T16" fmla="*/ 60 w 141"/>
                <a:gd name="T17" fmla="*/ 33 h 222"/>
                <a:gd name="T18" fmla="*/ 53 w 141"/>
                <a:gd name="T19" fmla="*/ 40 h 222"/>
                <a:gd name="T20" fmla="*/ 48 w 141"/>
                <a:gd name="T21" fmla="*/ 50 h 222"/>
                <a:gd name="T22" fmla="*/ 44 w 141"/>
                <a:gd name="T23" fmla="*/ 75 h 222"/>
                <a:gd name="T24" fmla="*/ 43 w 141"/>
                <a:gd name="T25" fmla="*/ 114 h 222"/>
                <a:gd name="T26" fmla="*/ 44 w 141"/>
                <a:gd name="T27" fmla="*/ 154 h 222"/>
                <a:gd name="T28" fmla="*/ 49 w 141"/>
                <a:gd name="T29" fmla="*/ 177 h 222"/>
                <a:gd name="T30" fmla="*/ 54 w 141"/>
                <a:gd name="T31" fmla="*/ 185 h 222"/>
                <a:gd name="T32" fmla="*/ 62 w 141"/>
                <a:gd name="T33" fmla="*/ 190 h 222"/>
                <a:gd name="T34" fmla="*/ 71 w 141"/>
                <a:gd name="T35" fmla="*/ 191 h 222"/>
                <a:gd name="T36" fmla="*/ 81 w 141"/>
                <a:gd name="T37" fmla="*/ 189 h 222"/>
                <a:gd name="T38" fmla="*/ 87 w 141"/>
                <a:gd name="T39" fmla="*/ 184 h 222"/>
                <a:gd name="T40" fmla="*/ 92 w 141"/>
                <a:gd name="T41" fmla="*/ 177 h 222"/>
                <a:gd name="T42" fmla="*/ 95 w 141"/>
                <a:gd name="T43" fmla="*/ 165 h 222"/>
                <a:gd name="T44" fmla="*/ 98 w 141"/>
                <a:gd name="T45" fmla="*/ 137 h 222"/>
                <a:gd name="T46" fmla="*/ 139 w 141"/>
                <a:gd name="T47" fmla="*/ 154 h 222"/>
                <a:gd name="T48" fmla="*/ 134 w 141"/>
                <a:gd name="T49" fmla="*/ 184 h 222"/>
                <a:gd name="T50" fmla="*/ 119 w 141"/>
                <a:gd name="T51" fmla="*/ 208 h 222"/>
                <a:gd name="T52" fmla="*/ 92 w 141"/>
                <a:gd name="T53" fmla="*/ 221 h 222"/>
                <a:gd name="T54" fmla="*/ 57 w 141"/>
                <a:gd name="T55" fmla="*/ 221 h 222"/>
                <a:gd name="T56" fmla="*/ 34 w 141"/>
                <a:gd name="T57" fmla="*/ 214 h 222"/>
                <a:gd name="T58" fmla="*/ 11 w 141"/>
                <a:gd name="T59" fmla="*/ 192 h 222"/>
                <a:gd name="T60" fmla="*/ 2 w 141"/>
                <a:gd name="T61" fmla="*/ 156 h 222"/>
                <a:gd name="T62" fmla="*/ 0 w 141"/>
                <a:gd name="T63" fmla="*/ 111 h 222"/>
                <a:gd name="T64" fmla="*/ 2 w 141"/>
                <a:gd name="T65" fmla="*/ 67 h 222"/>
                <a:gd name="T66" fmla="*/ 11 w 141"/>
                <a:gd name="T67" fmla="*/ 31 h 222"/>
                <a:gd name="T68" fmla="*/ 34 w 141"/>
                <a:gd name="T69" fmla="*/ 8 h 222"/>
                <a:gd name="T70" fmla="*/ 57 w 141"/>
                <a:gd name="T71" fmla="*/ 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" h="222">
                  <a:moveTo>
                    <a:pt x="73" y="0"/>
                  </a:moveTo>
                  <a:lnTo>
                    <a:pt x="87" y="1"/>
                  </a:lnTo>
                  <a:lnTo>
                    <a:pt x="99" y="3"/>
                  </a:lnTo>
                  <a:lnTo>
                    <a:pt x="108" y="7"/>
                  </a:lnTo>
                  <a:lnTo>
                    <a:pt x="120" y="16"/>
                  </a:lnTo>
                  <a:lnTo>
                    <a:pt x="129" y="27"/>
                  </a:lnTo>
                  <a:lnTo>
                    <a:pt x="134" y="39"/>
                  </a:lnTo>
                  <a:lnTo>
                    <a:pt x="137" y="51"/>
                  </a:lnTo>
                  <a:lnTo>
                    <a:pt x="138" y="76"/>
                  </a:lnTo>
                  <a:lnTo>
                    <a:pt x="95" y="76"/>
                  </a:lnTo>
                  <a:lnTo>
                    <a:pt x="95" y="62"/>
                  </a:lnTo>
                  <a:lnTo>
                    <a:pt x="93" y="50"/>
                  </a:lnTo>
                  <a:lnTo>
                    <a:pt x="90" y="42"/>
                  </a:lnTo>
                  <a:lnTo>
                    <a:pt x="85" y="36"/>
                  </a:lnTo>
                  <a:lnTo>
                    <a:pt x="78" y="33"/>
                  </a:lnTo>
                  <a:lnTo>
                    <a:pt x="70" y="31"/>
                  </a:lnTo>
                  <a:lnTo>
                    <a:pt x="64" y="32"/>
                  </a:lnTo>
                  <a:lnTo>
                    <a:pt x="60" y="33"/>
                  </a:lnTo>
                  <a:lnTo>
                    <a:pt x="57" y="36"/>
                  </a:lnTo>
                  <a:lnTo>
                    <a:pt x="53" y="40"/>
                  </a:lnTo>
                  <a:lnTo>
                    <a:pt x="50" y="44"/>
                  </a:lnTo>
                  <a:lnTo>
                    <a:pt x="48" y="50"/>
                  </a:lnTo>
                  <a:lnTo>
                    <a:pt x="45" y="61"/>
                  </a:lnTo>
                  <a:lnTo>
                    <a:pt x="44" y="75"/>
                  </a:lnTo>
                  <a:lnTo>
                    <a:pt x="43" y="94"/>
                  </a:lnTo>
                  <a:lnTo>
                    <a:pt x="43" y="114"/>
                  </a:lnTo>
                  <a:lnTo>
                    <a:pt x="43" y="137"/>
                  </a:lnTo>
                  <a:lnTo>
                    <a:pt x="44" y="154"/>
                  </a:lnTo>
                  <a:lnTo>
                    <a:pt x="46" y="167"/>
                  </a:lnTo>
                  <a:lnTo>
                    <a:pt x="49" y="177"/>
                  </a:lnTo>
                  <a:lnTo>
                    <a:pt x="51" y="182"/>
                  </a:lnTo>
                  <a:lnTo>
                    <a:pt x="54" y="185"/>
                  </a:lnTo>
                  <a:lnTo>
                    <a:pt x="58" y="189"/>
                  </a:lnTo>
                  <a:lnTo>
                    <a:pt x="62" y="190"/>
                  </a:lnTo>
                  <a:lnTo>
                    <a:pt x="65" y="191"/>
                  </a:lnTo>
                  <a:lnTo>
                    <a:pt x="71" y="191"/>
                  </a:lnTo>
                  <a:lnTo>
                    <a:pt x="76" y="191"/>
                  </a:lnTo>
                  <a:lnTo>
                    <a:pt x="81" y="189"/>
                  </a:lnTo>
                  <a:lnTo>
                    <a:pt x="84" y="187"/>
                  </a:lnTo>
                  <a:lnTo>
                    <a:pt x="87" y="184"/>
                  </a:lnTo>
                  <a:lnTo>
                    <a:pt x="90" y="181"/>
                  </a:lnTo>
                  <a:lnTo>
                    <a:pt x="92" y="177"/>
                  </a:lnTo>
                  <a:lnTo>
                    <a:pt x="93" y="171"/>
                  </a:lnTo>
                  <a:lnTo>
                    <a:pt x="95" y="165"/>
                  </a:lnTo>
                  <a:lnTo>
                    <a:pt x="96" y="152"/>
                  </a:lnTo>
                  <a:lnTo>
                    <a:pt x="98" y="137"/>
                  </a:lnTo>
                  <a:lnTo>
                    <a:pt x="141" y="137"/>
                  </a:lnTo>
                  <a:lnTo>
                    <a:pt x="139" y="154"/>
                  </a:lnTo>
                  <a:lnTo>
                    <a:pt x="137" y="169"/>
                  </a:lnTo>
                  <a:lnTo>
                    <a:pt x="134" y="184"/>
                  </a:lnTo>
                  <a:lnTo>
                    <a:pt x="128" y="197"/>
                  </a:lnTo>
                  <a:lnTo>
                    <a:pt x="119" y="208"/>
                  </a:lnTo>
                  <a:lnTo>
                    <a:pt x="107" y="216"/>
                  </a:lnTo>
                  <a:lnTo>
                    <a:pt x="92" y="221"/>
                  </a:lnTo>
                  <a:lnTo>
                    <a:pt x="73" y="222"/>
                  </a:lnTo>
                  <a:lnTo>
                    <a:pt x="57" y="221"/>
                  </a:lnTo>
                  <a:lnTo>
                    <a:pt x="44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1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1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4" y="3"/>
                  </a:lnTo>
                  <a:lnTo>
                    <a:pt x="57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/>
            <p:cNvSpPr>
              <a:spLocks/>
            </p:cNvSpPr>
            <p:nvPr userDrawn="1"/>
          </p:nvSpPr>
          <p:spPr bwMode="auto">
            <a:xfrm>
              <a:off x="7064" y="1952"/>
              <a:ext cx="68" cy="109"/>
            </a:xfrm>
            <a:custGeom>
              <a:avLst/>
              <a:gdLst>
                <a:gd name="T0" fmla="*/ 0 w 137"/>
                <a:gd name="T1" fmla="*/ 0 h 218"/>
                <a:gd name="T2" fmla="*/ 43 w 137"/>
                <a:gd name="T3" fmla="*/ 0 h 218"/>
                <a:gd name="T4" fmla="*/ 43 w 137"/>
                <a:gd name="T5" fmla="*/ 150 h 218"/>
                <a:gd name="T6" fmla="*/ 44 w 137"/>
                <a:gd name="T7" fmla="*/ 158 h 218"/>
                <a:gd name="T8" fmla="*/ 44 w 137"/>
                <a:gd name="T9" fmla="*/ 164 h 218"/>
                <a:gd name="T10" fmla="*/ 46 w 137"/>
                <a:gd name="T11" fmla="*/ 171 h 218"/>
                <a:gd name="T12" fmla="*/ 49 w 137"/>
                <a:gd name="T13" fmla="*/ 176 h 218"/>
                <a:gd name="T14" fmla="*/ 51 w 137"/>
                <a:gd name="T15" fmla="*/ 179 h 218"/>
                <a:gd name="T16" fmla="*/ 53 w 137"/>
                <a:gd name="T17" fmla="*/ 182 h 218"/>
                <a:gd name="T18" fmla="*/ 56 w 137"/>
                <a:gd name="T19" fmla="*/ 185 h 218"/>
                <a:gd name="T20" fmla="*/ 60 w 137"/>
                <a:gd name="T21" fmla="*/ 186 h 218"/>
                <a:gd name="T22" fmla="*/ 64 w 137"/>
                <a:gd name="T23" fmla="*/ 187 h 218"/>
                <a:gd name="T24" fmla="*/ 69 w 137"/>
                <a:gd name="T25" fmla="*/ 187 h 218"/>
                <a:gd name="T26" fmla="*/ 73 w 137"/>
                <a:gd name="T27" fmla="*/ 187 h 218"/>
                <a:gd name="T28" fmla="*/ 78 w 137"/>
                <a:gd name="T29" fmla="*/ 186 h 218"/>
                <a:gd name="T30" fmla="*/ 82 w 137"/>
                <a:gd name="T31" fmla="*/ 185 h 218"/>
                <a:gd name="T32" fmla="*/ 86 w 137"/>
                <a:gd name="T33" fmla="*/ 180 h 218"/>
                <a:gd name="T34" fmla="*/ 89 w 137"/>
                <a:gd name="T35" fmla="*/ 176 h 218"/>
                <a:gd name="T36" fmla="*/ 92 w 137"/>
                <a:gd name="T37" fmla="*/ 171 h 218"/>
                <a:gd name="T38" fmla="*/ 93 w 137"/>
                <a:gd name="T39" fmla="*/ 164 h 218"/>
                <a:gd name="T40" fmla="*/ 94 w 137"/>
                <a:gd name="T41" fmla="*/ 158 h 218"/>
                <a:gd name="T42" fmla="*/ 94 w 137"/>
                <a:gd name="T43" fmla="*/ 150 h 218"/>
                <a:gd name="T44" fmla="*/ 94 w 137"/>
                <a:gd name="T45" fmla="*/ 0 h 218"/>
                <a:gd name="T46" fmla="*/ 137 w 137"/>
                <a:gd name="T47" fmla="*/ 0 h 218"/>
                <a:gd name="T48" fmla="*/ 137 w 137"/>
                <a:gd name="T49" fmla="*/ 150 h 218"/>
                <a:gd name="T50" fmla="*/ 136 w 137"/>
                <a:gd name="T51" fmla="*/ 168 h 218"/>
                <a:gd name="T52" fmla="*/ 131 w 137"/>
                <a:gd name="T53" fmla="*/ 183 h 218"/>
                <a:gd name="T54" fmla="*/ 125 w 137"/>
                <a:gd name="T55" fmla="*/ 195 h 218"/>
                <a:gd name="T56" fmla="*/ 116 w 137"/>
                <a:gd name="T57" fmla="*/ 205 h 218"/>
                <a:gd name="T58" fmla="*/ 106 w 137"/>
                <a:gd name="T59" fmla="*/ 212 h 218"/>
                <a:gd name="T60" fmla="*/ 95 w 137"/>
                <a:gd name="T61" fmla="*/ 216 h 218"/>
                <a:gd name="T62" fmla="*/ 69 w 137"/>
                <a:gd name="T63" fmla="*/ 218 h 218"/>
                <a:gd name="T64" fmla="*/ 43 w 137"/>
                <a:gd name="T65" fmla="*/ 216 h 218"/>
                <a:gd name="T66" fmla="*/ 31 w 137"/>
                <a:gd name="T67" fmla="*/ 212 h 218"/>
                <a:gd name="T68" fmla="*/ 22 w 137"/>
                <a:gd name="T69" fmla="*/ 206 h 218"/>
                <a:gd name="T70" fmla="*/ 13 w 137"/>
                <a:gd name="T71" fmla="*/ 197 h 218"/>
                <a:gd name="T72" fmla="*/ 7 w 137"/>
                <a:gd name="T73" fmla="*/ 185 h 218"/>
                <a:gd name="T74" fmla="*/ 2 w 137"/>
                <a:gd name="T75" fmla="*/ 169 h 218"/>
                <a:gd name="T76" fmla="*/ 0 w 137"/>
                <a:gd name="T77" fmla="*/ 150 h 218"/>
                <a:gd name="T78" fmla="*/ 0 w 137"/>
                <a:gd name="T7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7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4" y="158"/>
                  </a:lnTo>
                  <a:lnTo>
                    <a:pt x="44" y="164"/>
                  </a:lnTo>
                  <a:lnTo>
                    <a:pt x="46" y="171"/>
                  </a:lnTo>
                  <a:lnTo>
                    <a:pt x="49" y="176"/>
                  </a:lnTo>
                  <a:lnTo>
                    <a:pt x="51" y="179"/>
                  </a:lnTo>
                  <a:lnTo>
                    <a:pt x="53" y="182"/>
                  </a:lnTo>
                  <a:lnTo>
                    <a:pt x="56" y="185"/>
                  </a:lnTo>
                  <a:lnTo>
                    <a:pt x="60" y="186"/>
                  </a:lnTo>
                  <a:lnTo>
                    <a:pt x="64" y="187"/>
                  </a:lnTo>
                  <a:lnTo>
                    <a:pt x="69" y="187"/>
                  </a:lnTo>
                  <a:lnTo>
                    <a:pt x="73" y="187"/>
                  </a:lnTo>
                  <a:lnTo>
                    <a:pt x="78" y="186"/>
                  </a:lnTo>
                  <a:lnTo>
                    <a:pt x="82" y="185"/>
                  </a:lnTo>
                  <a:lnTo>
                    <a:pt x="86" y="180"/>
                  </a:lnTo>
                  <a:lnTo>
                    <a:pt x="89" y="176"/>
                  </a:lnTo>
                  <a:lnTo>
                    <a:pt x="92" y="171"/>
                  </a:lnTo>
                  <a:lnTo>
                    <a:pt x="93" y="164"/>
                  </a:lnTo>
                  <a:lnTo>
                    <a:pt x="94" y="158"/>
                  </a:lnTo>
                  <a:lnTo>
                    <a:pt x="94" y="150"/>
                  </a:lnTo>
                  <a:lnTo>
                    <a:pt x="94" y="0"/>
                  </a:lnTo>
                  <a:lnTo>
                    <a:pt x="137" y="0"/>
                  </a:lnTo>
                  <a:lnTo>
                    <a:pt x="137" y="150"/>
                  </a:lnTo>
                  <a:lnTo>
                    <a:pt x="136" y="168"/>
                  </a:lnTo>
                  <a:lnTo>
                    <a:pt x="131" y="183"/>
                  </a:lnTo>
                  <a:lnTo>
                    <a:pt x="125" y="195"/>
                  </a:lnTo>
                  <a:lnTo>
                    <a:pt x="116" y="205"/>
                  </a:lnTo>
                  <a:lnTo>
                    <a:pt x="106" y="212"/>
                  </a:lnTo>
                  <a:lnTo>
                    <a:pt x="95" y="216"/>
                  </a:lnTo>
                  <a:lnTo>
                    <a:pt x="69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2" y="206"/>
                  </a:lnTo>
                  <a:lnTo>
                    <a:pt x="13" y="197"/>
                  </a:lnTo>
                  <a:lnTo>
                    <a:pt x="7" y="185"/>
                  </a:lnTo>
                  <a:lnTo>
                    <a:pt x="2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 userDrawn="1"/>
          </p:nvSpPr>
          <p:spPr bwMode="auto">
            <a:xfrm>
              <a:off x="7142" y="1950"/>
              <a:ext cx="71" cy="111"/>
            </a:xfrm>
            <a:custGeom>
              <a:avLst/>
              <a:gdLst>
                <a:gd name="T0" fmla="*/ 83 w 143"/>
                <a:gd name="T1" fmla="*/ 1 h 222"/>
                <a:gd name="T2" fmla="*/ 108 w 143"/>
                <a:gd name="T3" fmla="*/ 7 h 222"/>
                <a:gd name="T4" fmla="*/ 125 w 143"/>
                <a:gd name="T5" fmla="*/ 21 h 222"/>
                <a:gd name="T6" fmla="*/ 135 w 143"/>
                <a:gd name="T7" fmla="*/ 43 h 222"/>
                <a:gd name="T8" fmla="*/ 136 w 143"/>
                <a:gd name="T9" fmla="*/ 63 h 222"/>
                <a:gd name="T10" fmla="*/ 93 w 143"/>
                <a:gd name="T11" fmla="*/ 49 h 222"/>
                <a:gd name="T12" fmla="*/ 82 w 143"/>
                <a:gd name="T13" fmla="*/ 33 h 222"/>
                <a:gd name="T14" fmla="*/ 67 w 143"/>
                <a:gd name="T15" fmla="*/ 32 h 222"/>
                <a:gd name="T16" fmla="*/ 59 w 143"/>
                <a:gd name="T17" fmla="*/ 33 h 222"/>
                <a:gd name="T18" fmla="*/ 52 w 143"/>
                <a:gd name="T19" fmla="*/ 40 h 222"/>
                <a:gd name="T20" fmla="*/ 48 w 143"/>
                <a:gd name="T21" fmla="*/ 47 h 222"/>
                <a:gd name="T22" fmla="*/ 46 w 143"/>
                <a:gd name="T23" fmla="*/ 57 h 222"/>
                <a:gd name="T24" fmla="*/ 49 w 143"/>
                <a:gd name="T25" fmla="*/ 69 h 222"/>
                <a:gd name="T26" fmla="*/ 57 w 143"/>
                <a:gd name="T27" fmla="*/ 80 h 222"/>
                <a:gd name="T28" fmla="*/ 102 w 143"/>
                <a:gd name="T29" fmla="*/ 100 h 222"/>
                <a:gd name="T30" fmla="*/ 122 w 143"/>
                <a:gd name="T31" fmla="*/ 112 h 222"/>
                <a:gd name="T32" fmla="*/ 135 w 143"/>
                <a:gd name="T33" fmla="*/ 124 h 222"/>
                <a:gd name="T34" fmla="*/ 141 w 143"/>
                <a:gd name="T35" fmla="*/ 139 h 222"/>
                <a:gd name="T36" fmla="*/ 140 w 143"/>
                <a:gd name="T37" fmla="*/ 178 h 222"/>
                <a:gd name="T38" fmla="*/ 123 w 143"/>
                <a:gd name="T39" fmla="*/ 207 h 222"/>
                <a:gd name="T40" fmla="*/ 91 w 143"/>
                <a:gd name="T41" fmla="*/ 220 h 222"/>
                <a:gd name="T42" fmla="*/ 46 w 143"/>
                <a:gd name="T43" fmla="*/ 220 h 222"/>
                <a:gd name="T44" fmla="*/ 16 w 143"/>
                <a:gd name="T45" fmla="*/ 206 h 222"/>
                <a:gd name="T46" fmla="*/ 2 w 143"/>
                <a:gd name="T47" fmla="*/ 179 h 222"/>
                <a:gd name="T48" fmla="*/ 0 w 143"/>
                <a:gd name="T49" fmla="*/ 152 h 222"/>
                <a:gd name="T50" fmla="*/ 43 w 143"/>
                <a:gd name="T51" fmla="*/ 158 h 222"/>
                <a:gd name="T52" fmla="*/ 44 w 143"/>
                <a:gd name="T53" fmla="*/ 171 h 222"/>
                <a:gd name="T54" fmla="*/ 50 w 143"/>
                <a:gd name="T55" fmla="*/ 182 h 222"/>
                <a:gd name="T56" fmla="*/ 58 w 143"/>
                <a:gd name="T57" fmla="*/ 189 h 222"/>
                <a:gd name="T58" fmla="*/ 67 w 143"/>
                <a:gd name="T59" fmla="*/ 191 h 222"/>
                <a:gd name="T60" fmla="*/ 81 w 143"/>
                <a:gd name="T61" fmla="*/ 190 h 222"/>
                <a:gd name="T62" fmla="*/ 96 w 143"/>
                <a:gd name="T63" fmla="*/ 177 h 222"/>
                <a:gd name="T64" fmla="*/ 97 w 143"/>
                <a:gd name="T65" fmla="*/ 157 h 222"/>
                <a:gd name="T66" fmla="*/ 93 w 143"/>
                <a:gd name="T67" fmla="*/ 148 h 222"/>
                <a:gd name="T68" fmla="*/ 84 w 143"/>
                <a:gd name="T69" fmla="*/ 139 h 222"/>
                <a:gd name="T70" fmla="*/ 59 w 143"/>
                <a:gd name="T71" fmla="*/ 128 h 222"/>
                <a:gd name="T72" fmla="*/ 35 w 143"/>
                <a:gd name="T73" fmla="*/ 117 h 222"/>
                <a:gd name="T74" fmla="*/ 17 w 143"/>
                <a:gd name="T75" fmla="*/ 104 h 222"/>
                <a:gd name="T76" fmla="*/ 7 w 143"/>
                <a:gd name="T77" fmla="*/ 86 h 222"/>
                <a:gd name="T78" fmla="*/ 3 w 143"/>
                <a:gd name="T79" fmla="*/ 62 h 222"/>
                <a:gd name="T80" fmla="*/ 11 w 143"/>
                <a:gd name="T81" fmla="*/ 28 h 222"/>
                <a:gd name="T82" fmla="*/ 35 w 143"/>
                <a:gd name="T83" fmla="*/ 6 h 222"/>
                <a:gd name="T84" fmla="*/ 69 w 143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8" y="7"/>
                  </a:lnTo>
                  <a:lnTo>
                    <a:pt x="117" y="13"/>
                  </a:lnTo>
                  <a:lnTo>
                    <a:pt x="125" y="21"/>
                  </a:lnTo>
                  <a:lnTo>
                    <a:pt x="130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5" y="63"/>
                  </a:lnTo>
                  <a:lnTo>
                    <a:pt x="93" y="49"/>
                  </a:lnTo>
                  <a:lnTo>
                    <a:pt x="89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7" y="32"/>
                  </a:lnTo>
                  <a:lnTo>
                    <a:pt x="63" y="32"/>
                  </a:lnTo>
                  <a:lnTo>
                    <a:pt x="59" y="33"/>
                  </a:lnTo>
                  <a:lnTo>
                    <a:pt x="55" y="36"/>
                  </a:lnTo>
                  <a:lnTo>
                    <a:pt x="52" y="40"/>
                  </a:lnTo>
                  <a:lnTo>
                    <a:pt x="49" y="43"/>
                  </a:lnTo>
                  <a:lnTo>
                    <a:pt x="48" y="47"/>
                  </a:lnTo>
                  <a:lnTo>
                    <a:pt x="46" y="51"/>
                  </a:lnTo>
                  <a:lnTo>
                    <a:pt x="46" y="57"/>
                  </a:lnTo>
                  <a:lnTo>
                    <a:pt x="46" y="62"/>
                  </a:lnTo>
                  <a:lnTo>
                    <a:pt x="49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9" y="86"/>
                  </a:lnTo>
                  <a:lnTo>
                    <a:pt x="102" y="100"/>
                  </a:lnTo>
                  <a:lnTo>
                    <a:pt x="113" y="105"/>
                  </a:lnTo>
                  <a:lnTo>
                    <a:pt x="122" y="112"/>
                  </a:lnTo>
                  <a:lnTo>
                    <a:pt x="129" y="117"/>
                  </a:lnTo>
                  <a:lnTo>
                    <a:pt x="135" y="124"/>
                  </a:lnTo>
                  <a:lnTo>
                    <a:pt x="138" y="131"/>
                  </a:lnTo>
                  <a:lnTo>
                    <a:pt x="141" y="139"/>
                  </a:lnTo>
                  <a:lnTo>
                    <a:pt x="143" y="157"/>
                  </a:lnTo>
                  <a:lnTo>
                    <a:pt x="140" y="178"/>
                  </a:lnTo>
                  <a:lnTo>
                    <a:pt x="134" y="194"/>
                  </a:lnTo>
                  <a:lnTo>
                    <a:pt x="123" y="207"/>
                  </a:lnTo>
                  <a:lnTo>
                    <a:pt x="108" y="216"/>
                  </a:lnTo>
                  <a:lnTo>
                    <a:pt x="91" y="220"/>
                  </a:lnTo>
                  <a:lnTo>
                    <a:pt x="68" y="222"/>
                  </a:lnTo>
                  <a:lnTo>
                    <a:pt x="46" y="220"/>
                  </a:lnTo>
                  <a:lnTo>
                    <a:pt x="29" y="214"/>
                  </a:lnTo>
                  <a:lnTo>
                    <a:pt x="16" y="206"/>
                  </a:lnTo>
                  <a:lnTo>
                    <a:pt x="8" y="194"/>
                  </a:lnTo>
                  <a:lnTo>
                    <a:pt x="2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3" y="165"/>
                  </a:lnTo>
                  <a:lnTo>
                    <a:pt x="44" y="171"/>
                  </a:lnTo>
                  <a:lnTo>
                    <a:pt x="46" y="178"/>
                  </a:lnTo>
                  <a:lnTo>
                    <a:pt x="50" y="182"/>
                  </a:lnTo>
                  <a:lnTo>
                    <a:pt x="53" y="185"/>
                  </a:lnTo>
                  <a:lnTo>
                    <a:pt x="58" y="189"/>
                  </a:lnTo>
                  <a:lnTo>
                    <a:pt x="62" y="190"/>
                  </a:lnTo>
                  <a:lnTo>
                    <a:pt x="67" y="191"/>
                  </a:lnTo>
                  <a:lnTo>
                    <a:pt x="72" y="191"/>
                  </a:lnTo>
                  <a:lnTo>
                    <a:pt x="81" y="190"/>
                  </a:lnTo>
                  <a:lnTo>
                    <a:pt x="89" y="184"/>
                  </a:lnTo>
                  <a:lnTo>
                    <a:pt x="96" y="177"/>
                  </a:lnTo>
                  <a:lnTo>
                    <a:pt x="98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3" y="148"/>
                  </a:lnTo>
                  <a:lnTo>
                    <a:pt x="89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59" y="128"/>
                  </a:lnTo>
                  <a:lnTo>
                    <a:pt x="45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7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4" y="75"/>
                  </a:lnTo>
                  <a:lnTo>
                    <a:pt x="3" y="62"/>
                  </a:lnTo>
                  <a:lnTo>
                    <a:pt x="6" y="43"/>
                  </a:lnTo>
                  <a:lnTo>
                    <a:pt x="11" y="28"/>
                  </a:lnTo>
                  <a:lnTo>
                    <a:pt x="21" y="15"/>
                  </a:lnTo>
                  <a:lnTo>
                    <a:pt x="35" y="6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 noEditPoints="1"/>
            </p:cNvSpPr>
            <p:nvPr userDrawn="1"/>
          </p:nvSpPr>
          <p:spPr bwMode="auto">
            <a:xfrm>
              <a:off x="5996" y="1548"/>
              <a:ext cx="1209" cy="194"/>
            </a:xfrm>
            <a:custGeom>
              <a:avLst/>
              <a:gdLst>
                <a:gd name="T0" fmla="*/ 1794 w 2416"/>
                <a:gd name="T1" fmla="*/ 222 h 386"/>
                <a:gd name="T2" fmla="*/ 1723 w 2416"/>
                <a:gd name="T3" fmla="*/ 276 h 386"/>
                <a:gd name="T4" fmla="*/ 1771 w 2416"/>
                <a:gd name="T5" fmla="*/ 348 h 386"/>
                <a:gd name="T6" fmla="*/ 1835 w 2416"/>
                <a:gd name="T7" fmla="*/ 281 h 386"/>
                <a:gd name="T8" fmla="*/ 1089 w 2416"/>
                <a:gd name="T9" fmla="*/ 217 h 386"/>
                <a:gd name="T10" fmla="*/ 1015 w 2416"/>
                <a:gd name="T11" fmla="*/ 258 h 386"/>
                <a:gd name="T12" fmla="*/ 1051 w 2416"/>
                <a:gd name="T13" fmla="*/ 348 h 386"/>
                <a:gd name="T14" fmla="*/ 1116 w 2416"/>
                <a:gd name="T15" fmla="*/ 294 h 386"/>
                <a:gd name="T16" fmla="*/ 2217 w 2416"/>
                <a:gd name="T17" fmla="*/ 168 h 386"/>
                <a:gd name="T18" fmla="*/ 2311 w 2416"/>
                <a:gd name="T19" fmla="*/ 110 h 386"/>
                <a:gd name="T20" fmla="*/ 448 w 2416"/>
                <a:gd name="T21" fmla="*/ 146 h 386"/>
                <a:gd name="T22" fmla="*/ 545 w 2416"/>
                <a:gd name="T23" fmla="*/ 116 h 386"/>
                <a:gd name="T24" fmla="*/ 1291 w 2416"/>
                <a:gd name="T25" fmla="*/ 100 h 386"/>
                <a:gd name="T26" fmla="*/ 1545 w 2416"/>
                <a:gd name="T27" fmla="*/ 307 h 386"/>
                <a:gd name="T28" fmla="*/ 1642 w 2416"/>
                <a:gd name="T29" fmla="*/ 89 h 386"/>
                <a:gd name="T30" fmla="*/ 1502 w 2416"/>
                <a:gd name="T31" fmla="*/ 377 h 386"/>
                <a:gd name="T32" fmla="*/ 1359 w 2416"/>
                <a:gd name="T33" fmla="*/ 381 h 386"/>
                <a:gd name="T34" fmla="*/ 1222 w 2416"/>
                <a:gd name="T35" fmla="*/ 84 h 386"/>
                <a:gd name="T36" fmla="*/ 876 w 2416"/>
                <a:gd name="T37" fmla="*/ 96 h 386"/>
                <a:gd name="T38" fmla="*/ 904 w 2416"/>
                <a:gd name="T39" fmla="*/ 100 h 386"/>
                <a:gd name="T40" fmla="*/ 851 w 2416"/>
                <a:gd name="T41" fmla="*/ 377 h 386"/>
                <a:gd name="T42" fmla="*/ 704 w 2416"/>
                <a:gd name="T43" fmla="*/ 381 h 386"/>
                <a:gd name="T44" fmla="*/ 681 w 2416"/>
                <a:gd name="T45" fmla="*/ 88 h 386"/>
                <a:gd name="T46" fmla="*/ 2396 w 2416"/>
                <a:gd name="T47" fmla="*/ 135 h 386"/>
                <a:gd name="T48" fmla="*/ 2232 w 2416"/>
                <a:gd name="T49" fmla="*/ 321 h 386"/>
                <a:gd name="T50" fmla="*/ 2373 w 2416"/>
                <a:gd name="T51" fmla="*/ 339 h 386"/>
                <a:gd name="T52" fmla="*/ 2284 w 2416"/>
                <a:gd name="T53" fmla="*/ 386 h 386"/>
                <a:gd name="T54" fmla="*/ 2150 w 2416"/>
                <a:gd name="T55" fmla="*/ 234 h 386"/>
                <a:gd name="T56" fmla="*/ 2256 w 2416"/>
                <a:gd name="T57" fmla="*/ 80 h 386"/>
                <a:gd name="T58" fmla="*/ 2068 w 2416"/>
                <a:gd name="T59" fmla="*/ 130 h 386"/>
                <a:gd name="T60" fmla="*/ 1980 w 2416"/>
                <a:gd name="T61" fmla="*/ 381 h 386"/>
                <a:gd name="T62" fmla="*/ 2064 w 2416"/>
                <a:gd name="T63" fmla="*/ 88 h 386"/>
                <a:gd name="T64" fmla="*/ 1879 w 2416"/>
                <a:gd name="T65" fmla="*/ 104 h 386"/>
                <a:gd name="T66" fmla="*/ 1910 w 2416"/>
                <a:gd name="T67" fmla="*/ 348 h 386"/>
                <a:gd name="T68" fmla="*/ 1862 w 2416"/>
                <a:gd name="T69" fmla="*/ 382 h 386"/>
                <a:gd name="T70" fmla="*/ 1778 w 2416"/>
                <a:gd name="T71" fmla="*/ 383 h 386"/>
                <a:gd name="T72" fmla="*/ 1666 w 2416"/>
                <a:gd name="T73" fmla="*/ 321 h 386"/>
                <a:gd name="T74" fmla="*/ 1741 w 2416"/>
                <a:gd name="T75" fmla="*/ 209 h 386"/>
                <a:gd name="T76" fmla="*/ 1834 w 2416"/>
                <a:gd name="T77" fmla="*/ 139 h 386"/>
                <a:gd name="T78" fmla="*/ 1743 w 2416"/>
                <a:gd name="T79" fmla="*/ 115 h 386"/>
                <a:gd name="T80" fmla="*/ 1762 w 2416"/>
                <a:gd name="T81" fmla="*/ 80 h 386"/>
                <a:gd name="T82" fmla="*/ 1170 w 2416"/>
                <a:gd name="T83" fmla="*/ 116 h 386"/>
                <a:gd name="T84" fmla="*/ 1201 w 2416"/>
                <a:gd name="T85" fmla="*/ 346 h 386"/>
                <a:gd name="T86" fmla="*/ 1136 w 2416"/>
                <a:gd name="T87" fmla="*/ 376 h 386"/>
                <a:gd name="T88" fmla="*/ 1044 w 2416"/>
                <a:gd name="T89" fmla="*/ 385 h 386"/>
                <a:gd name="T90" fmla="*/ 947 w 2416"/>
                <a:gd name="T91" fmla="*/ 302 h 386"/>
                <a:gd name="T92" fmla="*/ 1039 w 2416"/>
                <a:gd name="T93" fmla="*/ 205 h 386"/>
                <a:gd name="T94" fmla="*/ 1110 w 2416"/>
                <a:gd name="T95" fmla="*/ 128 h 386"/>
                <a:gd name="T96" fmla="*/ 1015 w 2416"/>
                <a:gd name="T97" fmla="*/ 121 h 386"/>
                <a:gd name="T98" fmla="*/ 1060 w 2416"/>
                <a:gd name="T99" fmla="*/ 77 h 386"/>
                <a:gd name="T100" fmla="*/ 619 w 2416"/>
                <a:gd name="T101" fmla="*/ 135 h 386"/>
                <a:gd name="T102" fmla="*/ 453 w 2416"/>
                <a:gd name="T103" fmla="*/ 317 h 386"/>
                <a:gd name="T104" fmla="*/ 576 w 2416"/>
                <a:gd name="T105" fmla="*/ 349 h 386"/>
                <a:gd name="T106" fmla="*/ 515 w 2416"/>
                <a:gd name="T107" fmla="*/ 386 h 386"/>
                <a:gd name="T108" fmla="*/ 376 w 2416"/>
                <a:gd name="T109" fmla="*/ 266 h 386"/>
                <a:gd name="T110" fmla="*/ 455 w 2416"/>
                <a:gd name="T111" fmla="*/ 87 h 386"/>
                <a:gd name="T112" fmla="*/ 233 w 2416"/>
                <a:gd name="T113" fmla="*/ 19 h 386"/>
                <a:gd name="T114" fmla="*/ 232 w 2416"/>
                <a:gd name="T115" fmla="*/ 373 h 386"/>
                <a:gd name="T116" fmla="*/ 3 w 2416"/>
                <a:gd name="T117" fmla="*/ 37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16" h="386">
                  <a:moveTo>
                    <a:pt x="1835" y="204"/>
                  </a:moveTo>
                  <a:lnTo>
                    <a:pt x="1829" y="206"/>
                  </a:lnTo>
                  <a:lnTo>
                    <a:pt x="1825" y="209"/>
                  </a:lnTo>
                  <a:lnTo>
                    <a:pt x="1821" y="211"/>
                  </a:lnTo>
                  <a:lnTo>
                    <a:pt x="1819" y="212"/>
                  </a:lnTo>
                  <a:lnTo>
                    <a:pt x="1814" y="214"/>
                  </a:lnTo>
                  <a:lnTo>
                    <a:pt x="1806" y="217"/>
                  </a:lnTo>
                  <a:lnTo>
                    <a:pt x="1794" y="222"/>
                  </a:lnTo>
                  <a:lnTo>
                    <a:pt x="1778" y="228"/>
                  </a:lnTo>
                  <a:lnTo>
                    <a:pt x="1777" y="228"/>
                  </a:lnTo>
                  <a:lnTo>
                    <a:pt x="1776" y="228"/>
                  </a:lnTo>
                  <a:lnTo>
                    <a:pt x="1775" y="228"/>
                  </a:lnTo>
                  <a:lnTo>
                    <a:pt x="1756" y="237"/>
                  </a:lnTo>
                  <a:lnTo>
                    <a:pt x="1742" y="247"/>
                  </a:lnTo>
                  <a:lnTo>
                    <a:pt x="1733" y="258"/>
                  </a:lnTo>
                  <a:lnTo>
                    <a:pt x="1723" y="276"/>
                  </a:lnTo>
                  <a:lnTo>
                    <a:pt x="1721" y="295"/>
                  </a:lnTo>
                  <a:lnTo>
                    <a:pt x="1722" y="310"/>
                  </a:lnTo>
                  <a:lnTo>
                    <a:pt x="1726" y="322"/>
                  </a:lnTo>
                  <a:lnTo>
                    <a:pt x="1734" y="333"/>
                  </a:lnTo>
                  <a:lnTo>
                    <a:pt x="1743" y="342"/>
                  </a:lnTo>
                  <a:lnTo>
                    <a:pt x="1755" y="347"/>
                  </a:lnTo>
                  <a:lnTo>
                    <a:pt x="1769" y="348"/>
                  </a:lnTo>
                  <a:lnTo>
                    <a:pt x="1771" y="348"/>
                  </a:lnTo>
                  <a:lnTo>
                    <a:pt x="1775" y="347"/>
                  </a:lnTo>
                  <a:lnTo>
                    <a:pt x="1778" y="347"/>
                  </a:lnTo>
                  <a:lnTo>
                    <a:pt x="1795" y="343"/>
                  </a:lnTo>
                  <a:lnTo>
                    <a:pt x="1810" y="333"/>
                  </a:lnTo>
                  <a:lnTo>
                    <a:pt x="1822" y="320"/>
                  </a:lnTo>
                  <a:lnTo>
                    <a:pt x="1829" y="307"/>
                  </a:lnTo>
                  <a:lnTo>
                    <a:pt x="1834" y="294"/>
                  </a:lnTo>
                  <a:lnTo>
                    <a:pt x="1835" y="281"/>
                  </a:lnTo>
                  <a:lnTo>
                    <a:pt x="1835" y="204"/>
                  </a:lnTo>
                  <a:close/>
                  <a:moveTo>
                    <a:pt x="1118" y="204"/>
                  </a:moveTo>
                  <a:lnTo>
                    <a:pt x="1113" y="206"/>
                  </a:lnTo>
                  <a:lnTo>
                    <a:pt x="1107" y="209"/>
                  </a:lnTo>
                  <a:lnTo>
                    <a:pt x="1104" y="211"/>
                  </a:lnTo>
                  <a:lnTo>
                    <a:pt x="1101" y="212"/>
                  </a:lnTo>
                  <a:lnTo>
                    <a:pt x="1096" y="214"/>
                  </a:lnTo>
                  <a:lnTo>
                    <a:pt x="1089" y="217"/>
                  </a:lnTo>
                  <a:lnTo>
                    <a:pt x="1076" y="222"/>
                  </a:lnTo>
                  <a:lnTo>
                    <a:pt x="1060" y="228"/>
                  </a:lnTo>
                  <a:lnTo>
                    <a:pt x="1059" y="228"/>
                  </a:lnTo>
                  <a:lnTo>
                    <a:pt x="1058" y="228"/>
                  </a:lnTo>
                  <a:lnTo>
                    <a:pt x="1057" y="228"/>
                  </a:lnTo>
                  <a:lnTo>
                    <a:pt x="1038" y="237"/>
                  </a:lnTo>
                  <a:lnTo>
                    <a:pt x="1025" y="247"/>
                  </a:lnTo>
                  <a:lnTo>
                    <a:pt x="1015" y="258"/>
                  </a:lnTo>
                  <a:lnTo>
                    <a:pt x="1006" y="276"/>
                  </a:lnTo>
                  <a:lnTo>
                    <a:pt x="1003" y="295"/>
                  </a:lnTo>
                  <a:lnTo>
                    <a:pt x="1005" y="310"/>
                  </a:lnTo>
                  <a:lnTo>
                    <a:pt x="1009" y="322"/>
                  </a:lnTo>
                  <a:lnTo>
                    <a:pt x="1016" y="333"/>
                  </a:lnTo>
                  <a:lnTo>
                    <a:pt x="1027" y="342"/>
                  </a:lnTo>
                  <a:lnTo>
                    <a:pt x="1037" y="347"/>
                  </a:lnTo>
                  <a:lnTo>
                    <a:pt x="1051" y="348"/>
                  </a:lnTo>
                  <a:lnTo>
                    <a:pt x="1054" y="348"/>
                  </a:lnTo>
                  <a:lnTo>
                    <a:pt x="1058" y="347"/>
                  </a:lnTo>
                  <a:lnTo>
                    <a:pt x="1060" y="347"/>
                  </a:lnTo>
                  <a:lnTo>
                    <a:pt x="1078" y="343"/>
                  </a:lnTo>
                  <a:lnTo>
                    <a:pt x="1093" y="333"/>
                  </a:lnTo>
                  <a:lnTo>
                    <a:pt x="1105" y="320"/>
                  </a:lnTo>
                  <a:lnTo>
                    <a:pt x="1112" y="307"/>
                  </a:lnTo>
                  <a:lnTo>
                    <a:pt x="1116" y="294"/>
                  </a:lnTo>
                  <a:lnTo>
                    <a:pt x="1118" y="281"/>
                  </a:lnTo>
                  <a:lnTo>
                    <a:pt x="1118" y="204"/>
                  </a:lnTo>
                  <a:close/>
                  <a:moveTo>
                    <a:pt x="2284" y="104"/>
                  </a:moveTo>
                  <a:lnTo>
                    <a:pt x="2265" y="106"/>
                  </a:lnTo>
                  <a:lnTo>
                    <a:pt x="2249" y="115"/>
                  </a:lnTo>
                  <a:lnTo>
                    <a:pt x="2236" y="128"/>
                  </a:lnTo>
                  <a:lnTo>
                    <a:pt x="2226" y="146"/>
                  </a:lnTo>
                  <a:lnTo>
                    <a:pt x="2217" y="168"/>
                  </a:lnTo>
                  <a:lnTo>
                    <a:pt x="2213" y="195"/>
                  </a:lnTo>
                  <a:lnTo>
                    <a:pt x="2355" y="195"/>
                  </a:lnTo>
                  <a:lnTo>
                    <a:pt x="2352" y="172"/>
                  </a:lnTo>
                  <a:lnTo>
                    <a:pt x="2347" y="154"/>
                  </a:lnTo>
                  <a:lnTo>
                    <a:pt x="2341" y="140"/>
                  </a:lnTo>
                  <a:lnTo>
                    <a:pt x="2332" y="127"/>
                  </a:lnTo>
                  <a:lnTo>
                    <a:pt x="2321" y="116"/>
                  </a:lnTo>
                  <a:lnTo>
                    <a:pt x="2311" y="110"/>
                  </a:lnTo>
                  <a:lnTo>
                    <a:pt x="2299" y="105"/>
                  </a:lnTo>
                  <a:lnTo>
                    <a:pt x="2286" y="104"/>
                  </a:lnTo>
                  <a:lnTo>
                    <a:pt x="2284" y="104"/>
                  </a:lnTo>
                  <a:close/>
                  <a:moveTo>
                    <a:pt x="508" y="104"/>
                  </a:moveTo>
                  <a:lnTo>
                    <a:pt x="488" y="106"/>
                  </a:lnTo>
                  <a:lnTo>
                    <a:pt x="473" y="115"/>
                  </a:lnTo>
                  <a:lnTo>
                    <a:pt x="460" y="128"/>
                  </a:lnTo>
                  <a:lnTo>
                    <a:pt x="448" y="146"/>
                  </a:lnTo>
                  <a:lnTo>
                    <a:pt x="441" y="168"/>
                  </a:lnTo>
                  <a:lnTo>
                    <a:pt x="437" y="195"/>
                  </a:lnTo>
                  <a:lnTo>
                    <a:pt x="579" y="195"/>
                  </a:lnTo>
                  <a:lnTo>
                    <a:pt x="576" y="172"/>
                  </a:lnTo>
                  <a:lnTo>
                    <a:pt x="570" y="154"/>
                  </a:lnTo>
                  <a:lnTo>
                    <a:pt x="565" y="140"/>
                  </a:lnTo>
                  <a:lnTo>
                    <a:pt x="556" y="127"/>
                  </a:lnTo>
                  <a:lnTo>
                    <a:pt x="545" y="116"/>
                  </a:lnTo>
                  <a:lnTo>
                    <a:pt x="535" y="110"/>
                  </a:lnTo>
                  <a:lnTo>
                    <a:pt x="523" y="105"/>
                  </a:lnTo>
                  <a:lnTo>
                    <a:pt x="509" y="104"/>
                  </a:lnTo>
                  <a:lnTo>
                    <a:pt x="508" y="104"/>
                  </a:lnTo>
                  <a:close/>
                  <a:moveTo>
                    <a:pt x="1222" y="84"/>
                  </a:moveTo>
                  <a:lnTo>
                    <a:pt x="1289" y="84"/>
                  </a:lnTo>
                  <a:lnTo>
                    <a:pt x="1290" y="92"/>
                  </a:lnTo>
                  <a:lnTo>
                    <a:pt x="1291" y="100"/>
                  </a:lnTo>
                  <a:lnTo>
                    <a:pt x="1353" y="307"/>
                  </a:lnTo>
                  <a:lnTo>
                    <a:pt x="1420" y="100"/>
                  </a:lnTo>
                  <a:lnTo>
                    <a:pt x="1423" y="92"/>
                  </a:lnTo>
                  <a:lnTo>
                    <a:pt x="1423" y="84"/>
                  </a:lnTo>
                  <a:lnTo>
                    <a:pt x="1481" y="84"/>
                  </a:lnTo>
                  <a:lnTo>
                    <a:pt x="1482" y="92"/>
                  </a:lnTo>
                  <a:lnTo>
                    <a:pt x="1484" y="100"/>
                  </a:lnTo>
                  <a:lnTo>
                    <a:pt x="1545" y="307"/>
                  </a:lnTo>
                  <a:lnTo>
                    <a:pt x="1611" y="100"/>
                  </a:lnTo>
                  <a:lnTo>
                    <a:pt x="1612" y="95"/>
                  </a:lnTo>
                  <a:lnTo>
                    <a:pt x="1613" y="90"/>
                  </a:lnTo>
                  <a:lnTo>
                    <a:pt x="1613" y="88"/>
                  </a:lnTo>
                  <a:lnTo>
                    <a:pt x="1612" y="86"/>
                  </a:lnTo>
                  <a:lnTo>
                    <a:pt x="1612" y="84"/>
                  </a:lnTo>
                  <a:lnTo>
                    <a:pt x="1644" y="84"/>
                  </a:lnTo>
                  <a:lnTo>
                    <a:pt x="1642" y="89"/>
                  </a:lnTo>
                  <a:lnTo>
                    <a:pt x="1640" y="95"/>
                  </a:lnTo>
                  <a:lnTo>
                    <a:pt x="1639" y="100"/>
                  </a:lnTo>
                  <a:lnTo>
                    <a:pt x="1556" y="366"/>
                  </a:lnTo>
                  <a:lnTo>
                    <a:pt x="1555" y="371"/>
                  </a:lnTo>
                  <a:lnTo>
                    <a:pt x="1554" y="376"/>
                  </a:lnTo>
                  <a:lnTo>
                    <a:pt x="1554" y="381"/>
                  </a:lnTo>
                  <a:lnTo>
                    <a:pt x="1502" y="381"/>
                  </a:lnTo>
                  <a:lnTo>
                    <a:pt x="1502" y="377"/>
                  </a:lnTo>
                  <a:lnTo>
                    <a:pt x="1502" y="374"/>
                  </a:lnTo>
                  <a:lnTo>
                    <a:pt x="1501" y="370"/>
                  </a:lnTo>
                  <a:lnTo>
                    <a:pt x="1501" y="366"/>
                  </a:lnTo>
                  <a:lnTo>
                    <a:pt x="1434" y="144"/>
                  </a:lnTo>
                  <a:lnTo>
                    <a:pt x="1363" y="366"/>
                  </a:lnTo>
                  <a:lnTo>
                    <a:pt x="1362" y="370"/>
                  </a:lnTo>
                  <a:lnTo>
                    <a:pt x="1360" y="375"/>
                  </a:lnTo>
                  <a:lnTo>
                    <a:pt x="1359" y="381"/>
                  </a:lnTo>
                  <a:lnTo>
                    <a:pt x="1310" y="381"/>
                  </a:lnTo>
                  <a:lnTo>
                    <a:pt x="1310" y="376"/>
                  </a:lnTo>
                  <a:lnTo>
                    <a:pt x="1309" y="371"/>
                  </a:lnTo>
                  <a:lnTo>
                    <a:pt x="1307" y="366"/>
                  </a:lnTo>
                  <a:lnTo>
                    <a:pt x="1229" y="100"/>
                  </a:lnTo>
                  <a:lnTo>
                    <a:pt x="1228" y="95"/>
                  </a:lnTo>
                  <a:lnTo>
                    <a:pt x="1226" y="89"/>
                  </a:lnTo>
                  <a:lnTo>
                    <a:pt x="1222" y="84"/>
                  </a:lnTo>
                  <a:close/>
                  <a:moveTo>
                    <a:pt x="677" y="84"/>
                  </a:moveTo>
                  <a:lnTo>
                    <a:pt x="748" y="84"/>
                  </a:lnTo>
                  <a:lnTo>
                    <a:pt x="750" y="89"/>
                  </a:lnTo>
                  <a:lnTo>
                    <a:pt x="752" y="95"/>
                  </a:lnTo>
                  <a:lnTo>
                    <a:pt x="755" y="100"/>
                  </a:lnTo>
                  <a:lnTo>
                    <a:pt x="810" y="191"/>
                  </a:lnTo>
                  <a:lnTo>
                    <a:pt x="873" y="100"/>
                  </a:lnTo>
                  <a:lnTo>
                    <a:pt x="876" y="96"/>
                  </a:lnTo>
                  <a:lnTo>
                    <a:pt x="878" y="91"/>
                  </a:lnTo>
                  <a:lnTo>
                    <a:pt x="879" y="87"/>
                  </a:lnTo>
                  <a:lnTo>
                    <a:pt x="881" y="84"/>
                  </a:lnTo>
                  <a:lnTo>
                    <a:pt x="916" y="84"/>
                  </a:lnTo>
                  <a:lnTo>
                    <a:pt x="911" y="89"/>
                  </a:lnTo>
                  <a:lnTo>
                    <a:pt x="908" y="94"/>
                  </a:lnTo>
                  <a:lnTo>
                    <a:pt x="906" y="97"/>
                  </a:lnTo>
                  <a:lnTo>
                    <a:pt x="904" y="100"/>
                  </a:lnTo>
                  <a:lnTo>
                    <a:pt x="825" y="218"/>
                  </a:lnTo>
                  <a:lnTo>
                    <a:pt x="912" y="366"/>
                  </a:lnTo>
                  <a:lnTo>
                    <a:pt x="915" y="368"/>
                  </a:lnTo>
                  <a:lnTo>
                    <a:pt x="917" y="372"/>
                  </a:lnTo>
                  <a:lnTo>
                    <a:pt x="920" y="376"/>
                  </a:lnTo>
                  <a:lnTo>
                    <a:pt x="923" y="381"/>
                  </a:lnTo>
                  <a:lnTo>
                    <a:pt x="852" y="381"/>
                  </a:lnTo>
                  <a:lnTo>
                    <a:pt x="851" y="377"/>
                  </a:lnTo>
                  <a:lnTo>
                    <a:pt x="850" y="374"/>
                  </a:lnTo>
                  <a:lnTo>
                    <a:pt x="848" y="370"/>
                  </a:lnTo>
                  <a:lnTo>
                    <a:pt x="846" y="366"/>
                  </a:lnTo>
                  <a:lnTo>
                    <a:pt x="783" y="261"/>
                  </a:lnTo>
                  <a:lnTo>
                    <a:pt x="713" y="366"/>
                  </a:lnTo>
                  <a:lnTo>
                    <a:pt x="711" y="369"/>
                  </a:lnTo>
                  <a:lnTo>
                    <a:pt x="708" y="374"/>
                  </a:lnTo>
                  <a:lnTo>
                    <a:pt x="704" y="381"/>
                  </a:lnTo>
                  <a:lnTo>
                    <a:pt x="668" y="381"/>
                  </a:lnTo>
                  <a:lnTo>
                    <a:pt x="671" y="376"/>
                  </a:lnTo>
                  <a:lnTo>
                    <a:pt x="676" y="372"/>
                  </a:lnTo>
                  <a:lnTo>
                    <a:pt x="681" y="366"/>
                  </a:lnTo>
                  <a:lnTo>
                    <a:pt x="768" y="235"/>
                  </a:lnTo>
                  <a:lnTo>
                    <a:pt x="689" y="100"/>
                  </a:lnTo>
                  <a:lnTo>
                    <a:pt x="684" y="94"/>
                  </a:lnTo>
                  <a:lnTo>
                    <a:pt x="681" y="88"/>
                  </a:lnTo>
                  <a:lnTo>
                    <a:pt x="677" y="84"/>
                  </a:lnTo>
                  <a:close/>
                  <a:moveTo>
                    <a:pt x="2284" y="76"/>
                  </a:moveTo>
                  <a:lnTo>
                    <a:pt x="2288" y="76"/>
                  </a:lnTo>
                  <a:lnTo>
                    <a:pt x="2316" y="80"/>
                  </a:lnTo>
                  <a:lnTo>
                    <a:pt x="2341" y="86"/>
                  </a:lnTo>
                  <a:lnTo>
                    <a:pt x="2362" y="98"/>
                  </a:lnTo>
                  <a:lnTo>
                    <a:pt x="2381" y="114"/>
                  </a:lnTo>
                  <a:lnTo>
                    <a:pt x="2396" y="135"/>
                  </a:lnTo>
                  <a:lnTo>
                    <a:pt x="2406" y="159"/>
                  </a:lnTo>
                  <a:lnTo>
                    <a:pt x="2413" y="189"/>
                  </a:lnTo>
                  <a:lnTo>
                    <a:pt x="2416" y="222"/>
                  </a:lnTo>
                  <a:lnTo>
                    <a:pt x="2212" y="222"/>
                  </a:lnTo>
                  <a:lnTo>
                    <a:pt x="2213" y="252"/>
                  </a:lnTo>
                  <a:lnTo>
                    <a:pt x="2216" y="278"/>
                  </a:lnTo>
                  <a:lnTo>
                    <a:pt x="2221" y="300"/>
                  </a:lnTo>
                  <a:lnTo>
                    <a:pt x="2232" y="321"/>
                  </a:lnTo>
                  <a:lnTo>
                    <a:pt x="2246" y="337"/>
                  </a:lnTo>
                  <a:lnTo>
                    <a:pt x="2263" y="349"/>
                  </a:lnTo>
                  <a:lnTo>
                    <a:pt x="2284" y="356"/>
                  </a:lnTo>
                  <a:lnTo>
                    <a:pt x="2296" y="357"/>
                  </a:lnTo>
                  <a:lnTo>
                    <a:pt x="2308" y="358"/>
                  </a:lnTo>
                  <a:lnTo>
                    <a:pt x="2330" y="356"/>
                  </a:lnTo>
                  <a:lnTo>
                    <a:pt x="2352" y="349"/>
                  </a:lnTo>
                  <a:lnTo>
                    <a:pt x="2373" y="339"/>
                  </a:lnTo>
                  <a:lnTo>
                    <a:pt x="2393" y="323"/>
                  </a:lnTo>
                  <a:lnTo>
                    <a:pt x="2402" y="361"/>
                  </a:lnTo>
                  <a:lnTo>
                    <a:pt x="2375" y="373"/>
                  </a:lnTo>
                  <a:lnTo>
                    <a:pt x="2352" y="381"/>
                  </a:lnTo>
                  <a:lnTo>
                    <a:pt x="2328" y="385"/>
                  </a:lnTo>
                  <a:lnTo>
                    <a:pt x="2300" y="386"/>
                  </a:lnTo>
                  <a:lnTo>
                    <a:pt x="2292" y="386"/>
                  </a:lnTo>
                  <a:lnTo>
                    <a:pt x="2284" y="386"/>
                  </a:lnTo>
                  <a:lnTo>
                    <a:pt x="2254" y="382"/>
                  </a:lnTo>
                  <a:lnTo>
                    <a:pt x="2228" y="373"/>
                  </a:lnTo>
                  <a:lnTo>
                    <a:pt x="2204" y="359"/>
                  </a:lnTo>
                  <a:lnTo>
                    <a:pt x="2185" y="342"/>
                  </a:lnTo>
                  <a:lnTo>
                    <a:pt x="2170" y="320"/>
                  </a:lnTo>
                  <a:lnTo>
                    <a:pt x="2159" y="295"/>
                  </a:lnTo>
                  <a:lnTo>
                    <a:pt x="2152" y="266"/>
                  </a:lnTo>
                  <a:lnTo>
                    <a:pt x="2150" y="234"/>
                  </a:lnTo>
                  <a:lnTo>
                    <a:pt x="2151" y="205"/>
                  </a:lnTo>
                  <a:lnTo>
                    <a:pt x="2157" y="179"/>
                  </a:lnTo>
                  <a:lnTo>
                    <a:pt x="2164" y="155"/>
                  </a:lnTo>
                  <a:lnTo>
                    <a:pt x="2176" y="133"/>
                  </a:lnTo>
                  <a:lnTo>
                    <a:pt x="2190" y="115"/>
                  </a:lnTo>
                  <a:lnTo>
                    <a:pt x="2209" y="99"/>
                  </a:lnTo>
                  <a:lnTo>
                    <a:pt x="2232" y="87"/>
                  </a:lnTo>
                  <a:lnTo>
                    <a:pt x="2256" y="80"/>
                  </a:lnTo>
                  <a:lnTo>
                    <a:pt x="2284" y="76"/>
                  </a:lnTo>
                  <a:close/>
                  <a:moveTo>
                    <a:pt x="2114" y="76"/>
                  </a:moveTo>
                  <a:lnTo>
                    <a:pt x="2114" y="123"/>
                  </a:lnTo>
                  <a:lnTo>
                    <a:pt x="2109" y="122"/>
                  </a:lnTo>
                  <a:lnTo>
                    <a:pt x="2106" y="122"/>
                  </a:lnTo>
                  <a:lnTo>
                    <a:pt x="2104" y="122"/>
                  </a:lnTo>
                  <a:lnTo>
                    <a:pt x="2085" y="124"/>
                  </a:lnTo>
                  <a:lnTo>
                    <a:pt x="2068" y="130"/>
                  </a:lnTo>
                  <a:lnTo>
                    <a:pt x="2057" y="140"/>
                  </a:lnTo>
                  <a:lnTo>
                    <a:pt x="2048" y="153"/>
                  </a:lnTo>
                  <a:lnTo>
                    <a:pt x="2043" y="171"/>
                  </a:lnTo>
                  <a:lnTo>
                    <a:pt x="2040" y="192"/>
                  </a:lnTo>
                  <a:lnTo>
                    <a:pt x="2040" y="362"/>
                  </a:lnTo>
                  <a:lnTo>
                    <a:pt x="2042" y="372"/>
                  </a:lnTo>
                  <a:lnTo>
                    <a:pt x="2043" y="381"/>
                  </a:lnTo>
                  <a:lnTo>
                    <a:pt x="1980" y="381"/>
                  </a:lnTo>
                  <a:lnTo>
                    <a:pt x="1982" y="362"/>
                  </a:lnTo>
                  <a:lnTo>
                    <a:pt x="1982" y="102"/>
                  </a:lnTo>
                  <a:lnTo>
                    <a:pt x="1980" y="84"/>
                  </a:lnTo>
                  <a:lnTo>
                    <a:pt x="2039" y="84"/>
                  </a:lnTo>
                  <a:lnTo>
                    <a:pt x="2039" y="122"/>
                  </a:lnTo>
                  <a:lnTo>
                    <a:pt x="2046" y="108"/>
                  </a:lnTo>
                  <a:lnTo>
                    <a:pt x="2054" y="97"/>
                  </a:lnTo>
                  <a:lnTo>
                    <a:pt x="2064" y="88"/>
                  </a:lnTo>
                  <a:lnTo>
                    <a:pt x="2076" y="83"/>
                  </a:lnTo>
                  <a:lnTo>
                    <a:pt x="2093" y="80"/>
                  </a:lnTo>
                  <a:lnTo>
                    <a:pt x="2114" y="76"/>
                  </a:lnTo>
                  <a:close/>
                  <a:moveTo>
                    <a:pt x="1797" y="76"/>
                  </a:moveTo>
                  <a:lnTo>
                    <a:pt x="1825" y="78"/>
                  </a:lnTo>
                  <a:lnTo>
                    <a:pt x="1849" y="85"/>
                  </a:lnTo>
                  <a:lnTo>
                    <a:pt x="1867" y="95"/>
                  </a:lnTo>
                  <a:lnTo>
                    <a:pt x="1879" y="104"/>
                  </a:lnTo>
                  <a:lnTo>
                    <a:pt x="1887" y="116"/>
                  </a:lnTo>
                  <a:lnTo>
                    <a:pt x="1891" y="130"/>
                  </a:lnTo>
                  <a:lnTo>
                    <a:pt x="1893" y="145"/>
                  </a:lnTo>
                  <a:lnTo>
                    <a:pt x="1893" y="322"/>
                  </a:lnTo>
                  <a:lnTo>
                    <a:pt x="1894" y="333"/>
                  </a:lnTo>
                  <a:lnTo>
                    <a:pt x="1897" y="342"/>
                  </a:lnTo>
                  <a:lnTo>
                    <a:pt x="1903" y="346"/>
                  </a:lnTo>
                  <a:lnTo>
                    <a:pt x="1910" y="348"/>
                  </a:lnTo>
                  <a:lnTo>
                    <a:pt x="1919" y="346"/>
                  </a:lnTo>
                  <a:lnTo>
                    <a:pt x="1930" y="339"/>
                  </a:lnTo>
                  <a:lnTo>
                    <a:pt x="1930" y="371"/>
                  </a:lnTo>
                  <a:lnTo>
                    <a:pt x="1915" y="380"/>
                  </a:lnTo>
                  <a:lnTo>
                    <a:pt x="1899" y="385"/>
                  </a:lnTo>
                  <a:lnTo>
                    <a:pt x="1885" y="386"/>
                  </a:lnTo>
                  <a:lnTo>
                    <a:pt x="1873" y="385"/>
                  </a:lnTo>
                  <a:lnTo>
                    <a:pt x="1862" y="382"/>
                  </a:lnTo>
                  <a:lnTo>
                    <a:pt x="1853" y="376"/>
                  </a:lnTo>
                  <a:lnTo>
                    <a:pt x="1847" y="368"/>
                  </a:lnTo>
                  <a:lnTo>
                    <a:pt x="1841" y="356"/>
                  </a:lnTo>
                  <a:lnTo>
                    <a:pt x="1837" y="341"/>
                  </a:lnTo>
                  <a:lnTo>
                    <a:pt x="1820" y="359"/>
                  </a:lnTo>
                  <a:lnTo>
                    <a:pt x="1804" y="371"/>
                  </a:lnTo>
                  <a:lnTo>
                    <a:pt x="1791" y="377"/>
                  </a:lnTo>
                  <a:lnTo>
                    <a:pt x="1778" y="383"/>
                  </a:lnTo>
                  <a:lnTo>
                    <a:pt x="1762" y="385"/>
                  </a:lnTo>
                  <a:lnTo>
                    <a:pt x="1744" y="386"/>
                  </a:lnTo>
                  <a:lnTo>
                    <a:pt x="1723" y="384"/>
                  </a:lnTo>
                  <a:lnTo>
                    <a:pt x="1705" y="377"/>
                  </a:lnTo>
                  <a:lnTo>
                    <a:pt x="1690" y="367"/>
                  </a:lnTo>
                  <a:lnTo>
                    <a:pt x="1679" y="354"/>
                  </a:lnTo>
                  <a:lnTo>
                    <a:pt x="1670" y="337"/>
                  </a:lnTo>
                  <a:lnTo>
                    <a:pt x="1666" y="321"/>
                  </a:lnTo>
                  <a:lnTo>
                    <a:pt x="1664" y="302"/>
                  </a:lnTo>
                  <a:lnTo>
                    <a:pt x="1666" y="279"/>
                  </a:lnTo>
                  <a:lnTo>
                    <a:pt x="1673" y="259"/>
                  </a:lnTo>
                  <a:lnTo>
                    <a:pt x="1684" y="242"/>
                  </a:lnTo>
                  <a:lnTo>
                    <a:pt x="1700" y="228"/>
                  </a:lnTo>
                  <a:lnTo>
                    <a:pt x="1716" y="220"/>
                  </a:lnTo>
                  <a:lnTo>
                    <a:pt x="1730" y="213"/>
                  </a:lnTo>
                  <a:lnTo>
                    <a:pt x="1741" y="209"/>
                  </a:lnTo>
                  <a:lnTo>
                    <a:pt x="1756" y="205"/>
                  </a:lnTo>
                  <a:lnTo>
                    <a:pt x="1778" y="198"/>
                  </a:lnTo>
                  <a:lnTo>
                    <a:pt x="1795" y="192"/>
                  </a:lnTo>
                  <a:lnTo>
                    <a:pt x="1813" y="184"/>
                  </a:lnTo>
                  <a:lnTo>
                    <a:pt x="1825" y="177"/>
                  </a:lnTo>
                  <a:lnTo>
                    <a:pt x="1833" y="165"/>
                  </a:lnTo>
                  <a:lnTo>
                    <a:pt x="1835" y="151"/>
                  </a:lnTo>
                  <a:lnTo>
                    <a:pt x="1834" y="139"/>
                  </a:lnTo>
                  <a:lnTo>
                    <a:pt x="1828" y="128"/>
                  </a:lnTo>
                  <a:lnTo>
                    <a:pt x="1820" y="119"/>
                  </a:lnTo>
                  <a:lnTo>
                    <a:pt x="1809" y="113"/>
                  </a:lnTo>
                  <a:lnTo>
                    <a:pt x="1796" y="109"/>
                  </a:lnTo>
                  <a:lnTo>
                    <a:pt x="1781" y="108"/>
                  </a:lnTo>
                  <a:lnTo>
                    <a:pt x="1778" y="108"/>
                  </a:lnTo>
                  <a:lnTo>
                    <a:pt x="1760" y="110"/>
                  </a:lnTo>
                  <a:lnTo>
                    <a:pt x="1743" y="115"/>
                  </a:lnTo>
                  <a:lnTo>
                    <a:pt x="1732" y="121"/>
                  </a:lnTo>
                  <a:lnTo>
                    <a:pt x="1719" y="128"/>
                  </a:lnTo>
                  <a:lnTo>
                    <a:pt x="1704" y="139"/>
                  </a:lnTo>
                  <a:lnTo>
                    <a:pt x="1694" y="101"/>
                  </a:lnTo>
                  <a:lnTo>
                    <a:pt x="1713" y="92"/>
                  </a:lnTo>
                  <a:lnTo>
                    <a:pt x="1730" y="86"/>
                  </a:lnTo>
                  <a:lnTo>
                    <a:pt x="1746" y="83"/>
                  </a:lnTo>
                  <a:lnTo>
                    <a:pt x="1762" y="80"/>
                  </a:lnTo>
                  <a:lnTo>
                    <a:pt x="1778" y="77"/>
                  </a:lnTo>
                  <a:lnTo>
                    <a:pt x="1797" y="76"/>
                  </a:lnTo>
                  <a:close/>
                  <a:moveTo>
                    <a:pt x="1080" y="76"/>
                  </a:moveTo>
                  <a:lnTo>
                    <a:pt x="1108" y="78"/>
                  </a:lnTo>
                  <a:lnTo>
                    <a:pt x="1131" y="85"/>
                  </a:lnTo>
                  <a:lnTo>
                    <a:pt x="1150" y="95"/>
                  </a:lnTo>
                  <a:lnTo>
                    <a:pt x="1161" y="104"/>
                  </a:lnTo>
                  <a:lnTo>
                    <a:pt x="1170" y="116"/>
                  </a:lnTo>
                  <a:lnTo>
                    <a:pt x="1174" y="130"/>
                  </a:lnTo>
                  <a:lnTo>
                    <a:pt x="1175" y="145"/>
                  </a:lnTo>
                  <a:lnTo>
                    <a:pt x="1175" y="322"/>
                  </a:lnTo>
                  <a:lnTo>
                    <a:pt x="1176" y="333"/>
                  </a:lnTo>
                  <a:lnTo>
                    <a:pt x="1180" y="342"/>
                  </a:lnTo>
                  <a:lnTo>
                    <a:pt x="1186" y="346"/>
                  </a:lnTo>
                  <a:lnTo>
                    <a:pt x="1193" y="348"/>
                  </a:lnTo>
                  <a:lnTo>
                    <a:pt x="1201" y="346"/>
                  </a:lnTo>
                  <a:lnTo>
                    <a:pt x="1213" y="339"/>
                  </a:lnTo>
                  <a:lnTo>
                    <a:pt x="1213" y="371"/>
                  </a:lnTo>
                  <a:lnTo>
                    <a:pt x="1198" y="380"/>
                  </a:lnTo>
                  <a:lnTo>
                    <a:pt x="1183" y="385"/>
                  </a:lnTo>
                  <a:lnTo>
                    <a:pt x="1169" y="386"/>
                  </a:lnTo>
                  <a:lnTo>
                    <a:pt x="1156" y="385"/>
                  </a:lnTo>
                  <a:lnTo>
                    <a:pt x="1145" y="382"/>
                  </a:lnTo>
                  <a:lnTo>
                    <a:pt x="1136" y="376"/>
                  </a:lnTo>
                  <a:lnTo>
                    <a:pt x="1130" y="368"/>
                  </a:lnTo>
                  <a:lnTo>
                    <a:pt x="1123" y="356"/>
                  </a:lnTo>
                  <a:lnTo>
                    <a:pt x="1119" y="341"/>
                  </a:lnTo>
                  <a:lnTo>
                    <a:pt x="1102" y="359"/>
                  </a:lnTo>
                  <a:lnTo>
                    <a:pt x="1087" y="371"/>
                  </a:lnTo>
                  <a:lnTo>
                    <a:pt x="1074" y="377"/>
                  </a:lnTo>
                  <a:lnTo>
                    <a:pt x="1060" y="383"/>
                  </a:lnTo>
                  <a:lnTo>
                    <a:pt x="1044" y="385"/>
                  </a:lnTo>
                  <a:lnTo>
                    <a:pt x="1027" y="386"/>
                  </a:lnTo>
                  <a:lnTo>
                    <a:pt x="1006" y="384"/>
                  </a:lnTo>
                  <a:lnTo>
                    <a:pt x="988" y="377"/>
                  </a:lnTo>
                  <a:lnTo>
                    <a:pt x="973" y="367"/>
                  </a:lnTo>
                  <a:lnTo>
                    <a:pt x="961" y="354"/>
                  </a:lnTo>
                  <a:lnTo>
                    <a:pt x="953" y="337"/>
                  </a:lnTo>
                  <a:lnTo>
                    <a:pt x="948" y="321"/>
                  </a:lnTo>
                  <a:lnTo>
                    <a:pt x="947" y="302"/>
                  </a:lnTo>
                  <a:lnTo>
                    <a:pt x="949" y="279"/>
                  </a:lnTo>
                  <a:lnTo>
                    <a:pt x="955" y="259"/>
                  </a:lnTo>
                  <a:lnTo>
                    <a:pt x="967" y="242"/>
                  </a:lnTo>
                  <a:lnTo>
                    <a:pt x="982" y="228"/>
                  </a:lnTo>
                  <a:lnTo>
                    <a:pt x="999" y="220"/>
                  </a:lnTo>
                  <a:lnTo>
                    <a:pt x="1014" y="213"/>
                  </a:lnTo>
                  <a:lnTo>
                    <a:pt x="1024" y="209"/>
                  </a:lnTo>
                  <a:lnTo>
                    <a:pt x="1039" y="205"/>
                  </a:lnTo>
                  <a:lnTo>
                    <a:pt x="1060" y="198"/>
                  </a:lnTo>
                  <a:lnTo>
                    <a:pt x="1078" y="192"/>
                  </a:lnTo>
                  <a:lnTo>
                    <a:pt x="1096" y="184"/>
                  </a:lnTo>
                  <a:lnTo>
                    <a:pt x="1108" y="177"/>
                  </a:lnTo>
                  <a:lnTo>
                    <a:pt x="1116" y="165"/>
                  </a:lnTo>
                  <a:lnTo>
                    <a:pt x="1118" y="151"/>
                  </a:lnTo>
                  <a:lnTo>
                    <a:pt x="1116" y="139"/>
                  </a:lnTo>
                  <a:lnTo>
                    <a:pt x="1110" y="128"/>
                  </a:lnTo>
                  <a:lnTo>
                    <a:pt x="1103" y="119"/>
                  </a:lnTo>
                  <a:lnTo>
                    <a:pt x="1091" y="113"/>
                  </a:lnTo>
                  <a:lnTo>
                    <a:pt x="1078" y="109"/>
                  </a:lnTo>
                  <a:lnTo>
                    <a:pt x="1063" y="108"/>
                  </a:lnTo>
                  <a:lnTo>
                    <a:pt x="1060" y="108"/>
                  </a:lnTo>
                  <a:lnTo>
                    <a:pt x="1043" y="110"/>
                  </a:lnTo>
                  <a:lnTo>
                    <a:pt x="1027" y="115"/>
                  </a:lnTo>
                  <a:lnTo>
                    <a:pt x="1015" y="121"/>
                  </a:lnTo>
                  <a:lnTo>
                    <a:pt x="1001" y="128"/>
                  </a:lnTo>
                  <a:lnTo>
                    <a:pt x="986" y="139"/>
                  </a:lnTo>
                  <a:lnTo>
                    <a:pt x="977" y="101"/>
                  </a:lnTo>
                  <a:lnTo>
                    <a:pt x="996" y="92"/>
                  </a:lnTo>
                  <a:lnTo>
                    <a:pt x="1014" y="86"/>
                  </a:lnTo>
                  <a:lnTo>
                    <a:pt x="1029" y="83"/>
                  </a:lnTo>
                  <a:lnTo>
                    <a:pt x="1044" y="80"/>
                  </a:lnTo>
                  <a:lnTo>
                    <a:pt x="1060" y="77"/>
                  </a:lnTo>
                  <a:lnTo>
                    <a:pt x="1080" y="76"/>
                  </a:lnTo>
                  <a:close/>
                  <a:moveTo>
                    <a:pt x="508" y="76"/>
                  </a:moveTo>
                  <a:lnTo>
                    <a:pt x="512" y="76"/>
                  </a:lnTo>
                  <a:lnTo>
                    <a:pt x="540" y="80"/>
                  </a:lnTo>
                  <a:lnTo>
                    <a:pt x="565" y="86"/>
                  </a:lnTo>
                  <a:lnTo>
                    <a:pt x="586" y="98"/>
                  </a:lnTo>
                  <a:lnTo>
                    <a:pt x="605" y="114"/>
                  </a:lnTo>
                  <a:lnTo>
                    <a:pt x="619" y="135"/>
                  </a:lnTo>
                  <a:lnTo>
                    <a:pt x="629" y="159"/>
                  </a:lnTo>
                  <a:lnTo>
                    <a:pt x="637" y="189"/>
                  </a:lnTo>
                  <a:lnTo>
                    <a:pt x="640" y="222"/>
                  </a:lnTo>
                  <a:lnTo>
                    <a:pt x="435" y="222"/>
                  </a:lnTo>
                  <a:lnTo>
                    <a:pt x="436" y="252"/>
                  </a:lnTo>
                  <a:lnTo>
                    <a:pt x="439" y="278"/>
                  </a:lnTo>
                  <a:lnTo>
                    <a:pt x="445" y="300"/>
                  </a:lnTo>
                  <a:lnTo>
                    <a:pt x="453" y="317"/>
                  </a:lnTo>
                  <a:lnTo>
                    <a:pt x="464" y="331"/>
                  </a:lnTo>
                  <a:lnTo>
                    <a:pt x="475" y="343"/>
                  </a:lnTo>
                  <a:lnTo>
                    <a:pt x="490" y="350"/>
                  </a:lnTo>
                  <a:lnTo>
                    <a:pt x="508" y="356"/>
                  </a:lnTo>
                  <a:lnTo>
                    <a:pt x="518" y="357"/>
                  </a:lnTo>
                  <a:lnTo>
                    <a:pt x="531" y="358"/>
                  </a:lnTo>
                  <a:lnTo>
                    <a:pt x="554" y="356"/>
                  </a:lnTo>
                  <a:lnTo>
                    <a:pt x="576" y="349"/>
                  </a:lnTo>
                  <a:lnTo>
                    <a:pt x="597" y="339"/>
                  </a:lnTo>
                  <a:lnTo>
                    <a:pt x="617" y="323"/>
                  </a:lnTo>
                  <a:lnTo>
                    <a:pt x="626" y="361"/>
                  </a:lnTo>
                  <a:lnTo>
                    <a:pt x="599" y="373"/>
                  </a:lnTo>
                  <a:lnTo>
                    <a:pt x="576" y="381"/>
                  </a:lnTo>
                  <a:lnTo>
                    <a:pt x="551" y="385"/>
                  </a:lnTo>
                  <a:lnTo>
                    <a:pt x="524" y="386"/>
                  </a:lnTo>
                  <a:lnTo>
                    <a:pt x="515" y="386"/>
                  </a:lnTo>
                  <a:lnTo>
                    <a:pt x="508" y="386"/>
                  </a:lnTo>
                  <a:lnTo>
                    <a:pt x="478" y="382"/>
                  </a:lnTo>
                  <a:lnTo>
                    <a:pt x="451" y="373"/>
                  </a:lnTo>
                  <a:lnTo>
                    <a:pt x="428" y="359"/>
                  </a:lnTo>
                  <a:lnTo>
                    <a:pt x="409" y="342"/>
                  </a:lnTo>
                  <a:lnTo>
                    <a:pt x="394" y="320"/>
                  </a:lnTo>
                  <a:lnTo>
                    <a:pt x="383" y="295"/>
                  </a:lnTo>
                  <a:lnTo>
                    <a:pt x="376" y="266"/>
                  </a:lnTo>
                  <a:lnTo>
                    <a:pt x="374" y="234"/>
                  </a:lnTo>
                  <a:lnTo>
                    <a:pt x="375" y="205"/>
                  </a:lnTo>
                  <a:lnTo>
                    <a:pt x="381" y="179"/>
                  </a:lnTo>
                  <a:lnTo>
                    <a:pt x="388" y="155"/>
                  </a:lnTo>
                  <a:lnTo>
                    <a:pt x="399" y="133"/>
                  </a:lnTo>
                  <a:lnTo>
                    <a:pt x="414" y="115"/>
                  </a:lnTo>
                  <a:lnTo>
                    <a:pt x="433" y="99"/>
                  </a:lnTo>
                  <a:lnTo>
                    <a:pt x="455" y="87"/>
                  </a:lnTo>
                  <a:lnTo>
                    <a:pt x="480" y="80"/>
                  </a:lnTo>
                  <a:lnTo>
                    <a:pt x="508" y="76"/>
                  </a:lnTo>
                  <a:close/>
                  <a:moveTo>
                    <a:pt x="0" y="0"/>
                  </a:moveTo>
                  <a:lnTo>
                    <a:pt x="69" y="0"/>
                  </a:lnTo>
                  <a:lnTo>
                    <a:pt x="66" y="19"/>
                  </a:lnTo>
                  <a:lnTo>
                    <a:pt x="66" y="170"/>
                  </a:lnTo>
                  <a:lnTo>
                    <a:pt x="233" y="170"/>
                  </a:lnTo>
                  <a:lnTo>
                    <a:pt x="233" y="19"/>
                  </a:lnTo>
                  <a:lnTo>
                    <a:pt x="231" y="0"/>
                  </a:lnTo>
                  <a:lnTo>
                    <a:pt x="300" y="0"/>
                  </a:lnTo>
                  <a:lnTo>
                    <a:pt x="297" y="18"/>
                  </a:lnTo>
                  <a:lnTo>
                    <a:pt x="297" y="363"/>
                  </a:lnTo>
                  <a:lnTo>
                    <a:pt x="298" y="373"/>
                  </a:lnTo>
                  <a:lnTo>
                    <a:pt x="300" y="381"/>
                  </a:lnTo>
                  <a:lnTo>
                    <a:pt x="231" y="381"/>
                  </a:lnTo>
                  <a:lnTo>
                    <a:pt x="232" y="373"/>
                  </a:lnTo>
                  <a:lnTo>
                    <a:pt x="233" y="363"/>
                  </a:lnTo>
                  <a:lnTo>
                    <a:pt x="233" y="198"/>
                  </a:lnTo>
                  <a:lnTo>
                    <a:pt x="66" y="198"/>
                  </a:lnTo>
                  <a:lnTo>
                    <a:pt x="66" y="363"/>
                  </a:lnTo>
                  <a:lnTo>
                    <a:pt x="67" y="373"/>
                  </a:lnTo>
                  <a:lnTo>
                    <a:pt x="69" y="381"/>
                  </a:lnTo>
                  <a:lnTo>
                    <a:pt x="0" y="381"/>
                  </a:lnTo>
                  <a:lnTo>
                    <a:pt x="3" y="373"/>
                  </a:lnTo>
                  <a:lnTo>
                    <a:pt x="3" y="363"/>
                  </a:lnTo>
                  <a:lnTo>
                    <a:pt x="3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 noEditPoints="1"/>
            </p:cNvSpPr>
            <p:nvPr userDrawn="1"/>
          </p:nvSpPr>
          <p:spPr bwMode="auto">
            <a:xfrm>
              <a:off x="5996" y="1824"/>
              <a:ext cx="1205" cy="88"/>
            </a:xfrm>
            <a:custGeom>
              <a:avLst/>
              <a:gdLst>
                <a:gd name="T0" fmla="*/ 1536 w 2409"/>
                <a:gd name="T1" fmla="*/ 61 h 176"/>
                <a:gd name="T2" fmla="*/ 1549 w 2409"/>
                <a:gd name="T3" fmla="*/ 148 h 176"/>
                <a:gd name="T4" fmla="*/ 1580 w 2409"/>
                <a:gd name="T5" fmla="*/ 110 h 176"/>
                <a:gd name="T6" fmla="*/ 1566 w 2409"/>
                <a:gd name="T7" fmla="*/ 27 h 176"/>
                <a:gd name="T8" fmla="*/ 1109 w 2409"/>
                <a:gd name="T9" fmla="*/ 53 h 176"/>
                <a:gd name="T10" fmla="*/ 1116 w 2409"/>
                <a:gd name="T11" fmla="*/ 144 h 176"/>
                <a:gd name="T12" fmla="*/ 1154 w 2409"/>
                <a:gd name="T13" fmla="*/ 119 h 176"/>
                <a:gd name="T14" fmla="*/ 1146 w 2409"/>
                <a:gd name="T15" fmla="*/ 31 h 176"/>
                <a:gd name="T16" fmla="*/ 2139 w 2409"/>
                <a:gd name="T17" fmla="*/ 70 h 176"/>
                <a:gd name="T18" fmla="*/ 2109 w 2409"/>
                <a:gd name="T19" fmla="*/ 172 h 176"/>
                <a:gd name="T20" fmla="*/ 1304 w 2409"/>
                <a:gd name="T21" fmla="*/ 3 h 176"/>
                <a:gd name="T22" fmla="*/ 853 w 2409"/>
                <a:gd name="T23" fmla="*/ 3 h 176"/>
                <a:gd name="T24" fmla="*/ 931 w 2409"/>
                <a:gd name="T25" fmla="*/ 108 h 176"/>
                <a:gd name="T26" fmla="*/ 926 w 2409"/>
                <a:gd name="T27" fmla="*/ 172 h 176"/>
                <a:gd name="T28" fmla="*/ 883 w 2409"/>
                <a:gd name="T29" fmla="*/ 93 h 176"/>
                <a:gd name="T30" fmla="*/ 659 w 2409"/>
                <a:gd name="T31" fmla="*/ 3 h 176"/>
                <a:gd name="T32" fmla="*/ 703 w 2409"/>
                <a:gd name="T33" fmla="*/ 95 h 176"/>
                <a:gd name="T34" fmla="*/ 300 w 2409"/>
                <a:gd name="T35" fmla="*/ 28 h 176"/>
                <a:gd name="T36" fmla="*/ 300 w 2409"/>
                <a:gd name="T37" fmla="*/ 146 h 176"/>
                <a:gd name="T38" fmla="*/ 67 w 2409"/>
                <a:gd name="T39" fmla="*/ 28 h 176"/>
                <a:gd name="T40" fmla="*/ 2372 w 2409"/>
                <a:gd name="T41" fmla="*/ 1 h 176"/>
                <a:gd name="T42" fmla="*/ 2404 w 2409"/>
                <a:gd name="T43" fmla="*/ 54 h 176"/>
                <a:gd name="T44" fmla="*/ 2353 w 2409"/>
                <a:gd name="T45" fmla="*/ 25 h 176"/>
                <a:gd name="T46" fmla="*/ 2341 w 2409"/>
                <a:gd name="T47" fmla="*/ 49 h 176"/>
                <a:gd name="T48" fmla="*/ 2395 w 2409"/>
                <a:gd name="T49" fmla="*/ 92 h 176"/>
                <a:gd name="T50" fmla="*/ 2375 w 2409"/>
                <a:gd name="T51" fmla="*/ 174 h 176"/>
                <a:gd name="T52" fmla="*/ 2307 w 2409"/>
                <a:gd name="T53" fmla="*/ 124 h 176"/>
                <a:gd name="T54" fmla="*/ 2349 w 2409"/>
                <a:gd name="T55" fmla="*/ 149 h 176"/>
                <a:gd name="T56" fmla="*/ 2371 w 2409"/>
                <a:gd name="T57" fmla="*/ 115 h 176"/>
                <a:gd name="T58" fmla="*/ 2308 w 2409"/>
                <a:gd name="T59" fmla="*/ 44 h 176"/>
                <a:gd name="T60" fmla="*/ 1797 w 2409"/>
                <a:gd name="T61" fmla="*/ 1 h 176"/>
                <a:gd name="T62" fmla="*/ 1804 w 2409"/>
                <a:gd name="T63" fmla="*/ 56 h 176"/>
                <a:gd name="T64" fmla="*/ 1767 w 2409"/>
                <a:gd name="T65" fmla="*/ 31 h 176"/>
                <a:gd name="T66" fmla="*/ 1760 w 2409"/>
                <a:gd name="T67" fmla="*/ 121 h 176"/>
                <a:gd name="T68" fmla="*/ 1797 w 2409"/>
                <a:gd name="T69" fmla="*/ 141 h 176"/>
                <a:gd name="T70" fmla="*/ 1834 w 2409"/>
                <a:gd name="T71" fmla="*/ 172 h 176"/>
                <a:gd name="T72" fmla="*/ 1782 w 2409"/>
                <a:gd name="T73" fmla="*/ 176 h 176"/>
                <a:gd name="T74" fmla="*/ 1728 w 2409"/>
                <a:gd name="T75" fmla="*/ 115 h 176"/>
                <a:gd name="T76" fmla="*/ 1743 w 2409"/>
                <a:gd name="T77" fmla="*/ 12 h 176"/>
                <a:gd name="T78" fmla="*/ 1597 w 2409"/>
                <a:gd name="T79" fmla="*/ 12 h 176"/>
                <a:gd name="T80" fmla="*/ 1612 w 2409"/>
                <a:gd name="T81" fmla="*/ 115 h 176"/>
                <a:gd name="T82" fmla="*/ 1558 w 2409"/>
                <a:gd name="T83" fmla="*/ 176 h 176"/>
                <a:gd name="T84" fmla="*/ 1504 w 2409"/>
                <a:gd name="T85" fmla="*/ 115 h 176"/>
                <a:gd name="T86" fmla="*/ 1519 w 2409"/>
                <a:gd name="T87" fmla="*/ 12 h 176"/>
                <a:gd name="T88" fmla="*/ 1170 w 2409"/>
                <a:gd name="T89" fmla="*/ 12 h 176"/>
                <a:gd name="T90" fmla="*/ 1185 w 2409"/>
                <a:gd name="T91" fmla="*/ 115 h 176"/>
                <a:gd name="T92" fmla="*/ 1131 w 2409"/>
                <a:gd name="T93" fmla="*/ 176 h 176"/>
                <a:gd name="T94" fmla="*/ 1078 w 2409"/>
                <a:gd name="T95" fmla="*/ 115 h 176"/>
                <a:gd name="T96" fmla="*/ 1092 w 2409"/>
                <a:gd name="T97" fmla="*/ 12 h 176"/>
                <a:gd name="T98" fmla="*/ 502 w 2409"/>
                <a:gd name="T99" fmla="*/ 15 h 176"/>
                <a:gd name="T100" fmla="*/ 481 w 2409"/>
                <a:gd name="T101" fmla="*/ 50 h 176"/>
                <a:gd name="T102" fmla="*/ 451 w 2409"/>
                <a:gd name="T103" fmla="*/ 31 h 176"/>
                <a:gd name="T104" fmla="*/ 443 w 2409"/>
                <a:gd name="T105" fmla="*/ 121 h 176"/>
                <a:gd name="T106" fmla="*/ 478 w 2409"/>
                <a:gd name="T107" fmla="*/ 143 h 176"/>
                <a:gd name="T108" fmla="*/ 512 w 2409"/>
                <a:gd name="T109" fmla="*/ 121 h 176"/>
                <a:gd name="T110" fmla="*/ 450 w 2409"/>
                <a:gd name="T111" fmla="*/ 174 h 176"/>
                <a:gd name="T112" fmla="*/ 412 w 2409"/>
                <a:gd name="T113" fmla="*/ 98 h 176"/>
                <a:gd name="T114" fmla="*/ 437 w 2409"/>
                <a:gd name="T115" fmla="*/ 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09" h="176">
                  <a:moveTo>
                    <a:pt x="1558" y="25"/>
                  </a:moveTo>
                  <a:lnTo>
                    <a:pt x="1549" y="27"/>
                  </a:lnTo>
                  <a:lnTo>
                    <a:pt x="1543" y="31"/>
                  </a:lnTo>
                  <a:lnTo>
                    <a:pt x="1539" y="38"/>
                  </a:lnTo>
                  <a:lnTo>
                    <a:pt x="1537" y="45"/>
                  </a:lnTo>
                  <a:lnTo>
                    <a:pt x="1536" y="53"/>
                  </a:lnTo>
                  <a:lnTo>
                    <a:pt x="1536" y="61"/>
                  </a:lnTo>
                  <a:lnTo>
                    <a:pt x="1536" y="67"/>
                  </a:lnTo>
                  <a:lnTo>
                    <a:pt x="1536" y="113"/>
                  </a:lnTo>
                  <a:lnTo>
                    <a:pt x="1536" y="121"/>
                  </a:lnTo>
                  <a:lnTo>
                    <a:pt x="1537" y="130"/>
                  </a:lnTo>
                  <a:lnTo>
                    <a:pt x="1539" y="137"/>
                  </a:lnTo>
                  <a:lnTo>
                    <a:pt x="1542" y="144"/>
                  </a:lnTo>
                  <a:lnTo>
                    <a:pt x="1549" y="148"/>
                  </a:lnTo>
                  <a:lnTo>
                    <a:pt x="1558" y="150"/>
                  </a:lnTo>
                  <a:lnTo>
                    <a:pt x="1567" y="148"/>
                  </a:lnTo>
                  <a:lnTo>
                    <a:pt x="1573" y="144"/>
                  </a:lnTo>
                  <a:lnTo>
                    <a:pt x="1578" y="137"/>
                  </a:lnTo>
                  <a:lnTo>
                    <a:pt x="1579" y="129"/>
                  </a:lnTo>
                  <a:lnTo>
                    <a:pt x="1580" y="119"/>
                  </a:lnTo>
                  <a:lnTo>
                    <a:pt x="1580" y="110"/>
                  </a:lnTo>
                  <a:lnTo>
                    <a:pt x="1580" y="68"/>
                  </a:lnTo>
                  <a:lnTo>
                    <a:pt x="1580" y="62"/>
                  </a:lnTo>
                  <a:lnTo>
                    <a:pt x="1580" y="53"/>
                  </a:lnTo>
                  <a:lnTo>
                    <a:pt x="1579" y="45"/>
                  </a:lnTo>
                  <a:lnTo>
                    <a:pt x="1577" y="38"/>
                  </a:lnTo>
                  <a:lnTo>
                    <a:pt x="1572" y="31"/>
                  </a:lnTo>
                  <a:lnTo>
                    <a:pt x="1566" y="27"/>
                  </a:lnTo>
                  <a:lnTo>
                    <a:pt x="1558" y="25"/>
                  </a:lnTo>
                  <a:close/>
                  <a:moveTo>
                    <a:pt x="1131" y="25"/>
                  </a:moveTo>
                  <a:lnTo>
                    <a:pt x="1122" y="27"/>
                  </a:lnTo>
                  <a:lnTo>
                    <a:pt x="1116" y="31"/>
                  </a:lnTo>
                  <a:lnTo>
                    <a:pt x="1113" y="38"/>
                  </a:lnTo>
                  <a:lnTo>
                    <a:pt x="1110" y="45"/>
                  </a:lnTo>
                  <a:lnTo>
                    <a:pt x="1109" y="53"/>
                  </a:lnTo>
                  <a:lnTo>
                    <a:pt x="1109" y="61"/>
                  </a:lnTo>
                  <a:lnTo>
                    <a:pt x="1109" y="67"/>
                  </a:lnTo>
                  <a:lnTo>
                    <a:pt x="1109" y="113"/>
                  </a:lnTo>
                  <a:lnTo>
                    <a:pt x="1109" y="121"/>
                  </a:lnTo>
                  <a:lnTo>
                    <a:pt x="1110" y="130"/>
                  </a:lnTo>
                  <a:lnTo>
                    <a:pt x="1113" y="137"/>
                  </a:lnTo>
                  <a:lnTo>
                    <a:pt x="1116" y="144"/>
                  </a:lnTo>
                  <a:lnTo>
                    <a:pt x="1122" y="148"/>
                  </a:lnTo>
                  <a:lnTo>
                    <a:pt x="1131" y="150"/>
                  </a:lnTo>
                  <a:lnTo>
                    <a:pt x="1141" y="148"/>
                  </a:lnTo>
                  <a:lnTo>
                    <a:pt x="1147" y="144"/>
                  </a:lnTo>
                  <a:lnTo>
                    <a:pt x="1150" y="137"/>
                  </a:lnTo>
                  <a:lnTo>
                    <a:pt x="1152" y="129"/>
                  </a:lnTo>
                  <a:lnTo>
                    <a:pt x="1154" y="119"/>
                  </a:lnTo>
                  <a:lnTo>
                    <a:pt x="1154" y="110"/>
                  </a:lnTo>
                  <a:lnTo>
                    <a:pt x="1154" y="68"/>
                  </a:lnTo>
                  <a:lnTo>
                    <a:pt x="1154" y="62"/>
                  </a:lnTo>
                  <a:lnTo>
                    <a:pt x="1154" y="53"/>
                  </a:lnTo>
                  <a:lnTo>
                    <a:pt x="1151" y="45"/>
                  </a:lnTo>
                  <a:lnTo>
                    <a:pt x="1149" y="38"/>
                  </a:lnTo>
                  <a:lnTo>
                    <a:pt x="1146" y="31"/>
                  </a:lnTo>
                  <a:lnTo>
                    <a:pt x="1140" y="27"/>
                  </a:lnTo>
                  <a:lnTo>
                    <a:pt x="1131" y="25"/>
                  </a:lnTo>
                  <a:close/>
                  <a:moveTo>
                    <a:pt x="2109" y="3"/>
                  </a:moveTo>
                  <a:lnTo>
                    <a:pt x="2197" y="3"/>
                  </a:lnTo>
                  <a:lnTo>
                    <a:pt x="2197" y="28"/>
                  </a:lnTo>
                  <a:lnTo>
                    <a:pt x="2139" y="28"/>
                  </a:lnTo>
                  <a:lnTo>
                    <a:pt x="2139" y="70"/>
                  </a:lnTo>
                  <a:lnTo>
                    <a:pt x="2191" y="70"/>
                  </a:lnTo>
                  <a:lnTo>
                    <a:pt x="2191" y="95"/>
                  </a:lnTo>
                  <a:lnTo>
                    <a:pt x="2139" y="95"/>
                  </a:lnTo>
                  <a:lnTo>
                    <a:pt x="2139" y="146"/>
                  </a:lnTo>
                  <a:lnTo>
                    <a:pt x="2197" y="146"/>
                  </a:lnTo>
                  <a:lnTo>
                    <a:pt x="2197" y="172"/>
                  </a:lnTo>
                  <a:lnTo>
                    <a:pt x="2109" y="172"/>
                  </a:lnTo>
                  <a:lnTo>
                    <a:pt x="2109" y="3"/>
                  </a:lnTo>
                  <a:close/>
                  <a:moveTo>
                    <a:pt x="1955" y="3"/>
                  </a:moveTo>
                  <a:lnTo>
                    <a:pt x="1987" y="3"/>
                  </a:lnTo>
                  <a:lnTo>
                    <a:pt x="1987" y="172"/>
                  </a:lnTo>
                  <a:lnTo>
                    <a:pt x="1955" y="172"/>
                  </a:lnTo>
                  <a:lnTo>
                    <a:pt x="1955" y="3"/>
                  </a:lnTo>
                  <a:close/>
                  <a:moveTo>
                    <a:pt x="1304" y="3"/>
                  </a:moveTo>
                  <a:lnTo>
                    <a:pt x="1335" y="3"/>
                  </a:lnTo>
                  <a:lnTo>
                    <a:pt x="1335" y="146"/>
                  </a:lnTo>
                  <a:lnTo>
                    <a:pt x="1391" y="146"/>
                  </a:lnTo>
                  <a:lnTo>
                    <a:pt x="1391" y="172"/>
                  </a:lnTo>
                  <a:lnTo>
                    <a:pt x="1304" y="172"/>
                  </a:lnTo>
                  <a:lnTo>
                    <a:pt x="1304" y="3"/>
                  </a:lnTo>
                  <a:close/>
                  <a:moveTo>
                    <a:pt x="853" y="3"/>
                  </a:moveTo>
                  <a:lnTo>
                    <a:pt x="886" y="3"/>
                  </a:lnTo>
                  <a:lnTo>
                    <a:pt x="909" y="65"/>
                  </a:lnTo>
                  <a:lnTo>
                    <a:pt x="917" y="84"/>
                  </a:lnTo>
                  <a:lnTo>
                    <a:pt x="924" y="107"/>
                  </a:lnTo>
                  <a:lnTo>
                    <a:pt x="932" y="131"/>
                  </a:lnTo>
                  <a:lnTo>
                    <a:pt x="932" y="131"/>
                  </a:lnTo>
                  <a:lnTo>
                    <a:pt x="931" y="108"/>
                  </a:lnTo>
                  <a:lnTo>
                    <a:pt x="929" y="83"/>
                  </a:lnTo>
                  <a:lnTo>
                    <a:pt x="927" y="59"/>
                  </a:lnTo>
                  <a:lnTo>
                    <a:pt x="927" y="37"/>
                  </a:lnTo>
                  <a:lnTo>
                    <a:pt x="927" y="3"/>
                  </a:lnTo>
                  <a:lnTo>
                    <a:pt x="959" y="3"/>
                  </a:lnTo>
                  <a:lnTo>
                    <a:pt x="959" y="172"/>
                  </a:lnTo>
                  <a:lnTo>
                    <a:pt x="926" y="172"/>
                  </a:lnTo>
                  <a:lnTo>
                    <a:pt x="903" y="111"/>
                  </a:lnTo>
                  <a:lnTo>
                    <a:pt x="894" y="92"/>
                  </a:lnTo>
                  <a:lnTo>
                    <a:pt x="887" y="70"/>
                  </a:lnTo>
                  <a:lnTo>
                    <a:pt x="880" y="45"/>
                  </a:lnTo>
                  <a:lnTo>
                    <a:pt x="879" y="45"/>
                  </a:lnTo>
                  <a:lnTo>
                    <a:pt x="881" y="68"/>
                  </a:lnTo>
                  <a:lnTo>
                    <a:pt x="883" y="93"/>
                  </a:lnTo>
                  <a:lnTo>
                    <a:pt x="884" y="118"/>
                  </a:lnTo>
                  <a:lnTo>
                    <a:pt x="884" y="140"/>
                  </a:lnTo>
                  <a:lnTo>
                    <a:pt x="884" y="172"/>
                  </a:lnTo>
                  <a:lnTo>
                    <a:pt x="853" y="172"/>
                  </a:lnTo>
                  <a:lnTo>
                    <a:pt x="853" y="3"/>
                  </a:lnTo>
                  <a:close/>
                  <a:moveTo>
                    <a:pt x="628" y="3"/>
                  </a:moveTo>
                  <a:lnTo>
                    <a:pt x="659" y="3"/>
                  </a:lnTo>
                  <a:lnTo>
                    <a:pt x="659" y="70"/>
                  </a:lnTo>
                  <a:lnTo>
                    <a:pt x="703" y="70"/>
                  </a:lnTo>
                  <a:lnTo>
                    <a:pt x="703" y="3"/>
                  </a:lnTo>
                  <a:lnTo>
                    <a:pt x="733" y="3"/>
                  </a:lnTo>
                  <a:lnTo>
                    <a:pt x="733" y="172"/>
                  </a:lnTo>
                  <a:lnTo>
                    <a:pt x="703" y="172"/>
                  </a:lnTo>
                  <a:lnTo>
                    <a:pt x="703" y="95"/>
                  </a:lnTo>
                  <a:lnTo>
                    <a:pt x="659" y="95"/>
                  </a:lnTo>
                  <a:lnTo>
                    <a:pt x="659" y="172"/>
                  </a:lnTo>
                  <a:lnTo>
                    <a:pt x="628" y="172"/>
                  </a:lnTo>
                  <a:lnTo>
                    <a:pt x="628" y="3"/>
                  </a:lnTo>
                  <a:close/>
                  <a:moveTo>
                    <a:pt x="213" y="3"/>
                  </a:moveTo>
                  <a:lnTo>
                    <a:pt x="300" y="3"/>
                  </a:lnTo>
                  <a:lnTo>
                    <a:pt x="300" y="28"/>
                  </a:lnTo>
                  <a:lnTo>
                    <a:pt x="243" y="28"/>
                  </a:lnTo>
                  <a:lnTo>
                    <a:pt x="243" y="70"/>
                  </a:lnTo>
                  <a:lnTo>
                    <a:pt x="295" y="70"/>
                  </a:lnTo>
                  <a:lnTo>
                    <a:pt x="295" y="95"/>
                  </a:lnTo>
                  <a:lnTo>
                    <a:pt x="243" y="95"/>
                  </a:lnTo>
                  <a:lnTo>
                    <a:pt x="243" y="146"/>
                  </a:lnTo>
                  <a:lnTo>
                    <a:pt x="300" y="146"/>
                  </a:lnTo>
                  <a:lnTo>
                    <a:pt x="300" y="172"/>
                  </a:lnTo>
                  <a:lnTo>
                    <a:pt x="213" y="172"/>
                  </a:lnTo>
                  <a:lnTo>
                    <a:pt x="213" y="3"/>
                  </a:lnTo>
                  <a:close/>
                  <a:moveTo>
                    <a:pt x="0" y="3"/>
                  </a:moveTo>
                  <a:lnTo>
                    <a:pt x="104" y="3"/>
                  </a:lnTo>
                  <a:lnTo>
                    <a:pt x="104" y="28"/>
                  </a:lnTo>
                  <a:lnTo>
                    <a:pt x="67" y="28"/>
                  </a:lnTo>
                  <a:lnTo>
                    <a:pt x="67" y="172"/>
                  </a:lnTo>
                  <a:lnTo>
                    <a:pt x="36" y="172"/>
                  </a:lnTo>
                  <a:lnTo>
                    <a:pt x="36" y="28"/>
                  </a:lnTo>
                  <a:lnTo>
                    <a:pt x="0" y="28"/>
                  </a:lnTo>
                  <a:lnTo>
                    <a:pt x="0" y="3"/>
                  </a:lnTo>
                  <a:close/>
                  <a:moveTo>
                    <a:pt x="2356" y="0"/>
                  </a:moveTo>
                  <a:lnTo>
                    <a:pt x="2372" y="1"/>
                  </a:lnTo>
                  <a:lnTo>
                    <a:pt x="2385" y="5"/>
                  </a:lnTo>
                  <a:lnTo>
                    <a:pt x="2393" y="13"/>
                  </a:lnTo>
                  <a:lnTo>
                    <a:pt x="2399" y="21"/>
                  </a:lnTo>
                  <a:lnTo>
                    <a:pt x="2402" y="30"/>
                  </a:lnTo>
                  <a:lnTo>
                    <a:pt x="2403" y="39"/>
                  </a:lnTo>
                  <a:lnTo>
                    <a:pt x="2404" y="48"/>
                  </a:lnTo>
                  <a:lnTo>
                    <a:pt x="2404" y="54"/>
                  </a:lnTo>
                  <a:lnTo>
                    <a:pt x="2374" y="54"/>
                  </a:lnTo>
                  <a:lnTo>
                    <a:pt x="2374" y="45"/>
                  </a:lnTo>
                  <a:lnTo>
                    <a:pt x="2373" y="38"/>
                  </a:lnTo>
                  <a:lnTo>
                    <a:pt x="2370" y="31"/>
                  </a:lnTo>
                  <a:lnTo>
                    <a:pt x="2366" y="27"/>
                  </a:lnTo>
                  <a:lnTo>
                    <a:pt x="2356" y="25"/>
                  </a:lnTo>
                  <a:lnTo>
                    <a:pt x="2353" y="25"/>
                  </a:lnTo>
                  <a:lnTo>
                    <a:pt x="2348" y="26"/>
                  </a:lnTo>
                  <a:lnTo>
                    <a:pt x="2345" y="27"/>
                  </a:lnTo>
                  <a:lnTo>
                    <a:pt x="2343" y="29"/>
                  </a:lnTo>
                  <a:lnTo>
                    <a:pt x="2341" y="32"/>
                  </a:lnTo>
                  <a:lnTo>
                    <a:pt x="2340" y="36"/>
                  </a:lnTo>
                  <a:lnTo>
                    <a:pt x="2340" y="40"/>
                  </a:lnTo>
                  <a:lnTo>
                    <a:pt x="2341" y="49"/>
                  </a:lnTo>
                  <a:lnTo>
                    <a:pt x="2345" y="55"/>
                  </a:lnTo>
                  <a:lnTo>
                    <a:pt x="2350" y="59"/>
                  </a:lnTo>
                  <a:lnTo>
                    <a:pt x="2357" y="65"/>
                  </a:lnTo>
                  <a:lnTo>
                    <a:pt x="2367" y="70"/>
                  </a:lnTo>
                  <a:lnTo>
                    <a:pt x="2376" y="78"/>
                  </a:lnTo>
                  <a:lnTo>
                    <a:pt x="2387" y="85"/>
                  </a:lnTo>
                  <a:lnTo>
                    <a:pt x="2395" y="92"/>
                  </a:lnTo>
                  <a:lnTo>
                    <a:pt x="2403" y="103"/>
                  </a:lnTo>
                  <a:lnTo>
                    <a:pt x="2407" y="113"/>
                  </a:lnTo>
                  <a:lnTo>
                    <a:pt x="2409" y="127"/>
                  </a:lnTo>
                  <a:lnTo>
                    <a:pt x="2406" y="145"/>
                  </a:lnTo>
                  <a:lnTo>
                    <a:pt x="2399" y="158"/>
                  </a:lnTo>
                  <a:lnTo>
                    <a:pt x="2389" y="167"/>
                  </a:lnTo>
                  <a:lnTo>
                    <a:pt x="2375" y="174"/>
                  </a:lnTo>
                  <a:lnTo>
                    <a:pt x="2358" y="176"/>
                  </a:lnTo>
                  <a:lnTo>
                    <a:pt x="2341" y="174"/>
                  </a:lnTo>
                  <a:lnTo>
                    <a:pt x="2328" y="168"/>
                  </a:lnTo>
                  <a:lnTo>
                    <a:pt x="2319" y="161"/>
                  </a:lnTo>
                  <a:lnTo>
                    <a:pt x="2313" y="151"/>
                  </a:lnTo>
                  <a:lnTo>
                    <a:pt x="2308" y="138"/>
                  </a:lnTo>
                  <a:lnTo>
                    <a:pt x="2307" y="124"/>
                  </a:lnTo>
                  <a:lnTo>
                    <a:pt x="2307" y="112"/>
                  </a:lnTo>
                  <a:lnTo>
                    <a:pt x="2339" y="112"/>
                  </a:lnTo>
                  <a:lnTo>
                    <a:pt x="2339" y="122"/>
                  </a:lnTo>
                  <a:lnTo>
                    <a:pt x="2339" y="131"/>
                  </a:lnTo>
                  <a:lnTo>
                    <a:pt x="2341" y="139"/>
                  </a:lnTo>
                  <a:lnTo>
                    <a:pt x="2344" y="145"/>
                  </a:lnTo>
                  <a:lnTo>
                    <a:pt x="2349" y="149"/>
                  </a:lnTo>
                  <a:lnTo>
                    <a:pt x="2358" y="150"/>
                  </a:lnTo>
                  <a:lnTo>
                    <a:pt x="2367" y="149"/>
                  </a:lnTo>
                  <a:lnTo>
                    <a:pt x="2372" y="145"/>
                  </a:lnTo>
                  <a:lnTo>
                    <a:pt x="2376" y="139"/>
                  </a:lnTo>
                  <a:lnTo>
                    <a:pt x="2377" y="131"/>
                  </a:lnTo>
                  <a:lnTo>
                    <a:pt x="2375" y="121"/>
                  </a:lnTo>
                  <a:lnTo>
                    <a:pt x="2371" y="115"/>
                  </a:lnTo>
                  <a:lnTo>
                    <a:pt x="2364" y="108"/>
                  </a:lnTo>
                  <a:lnTo>
                    <a:pt x="2352" y="99"/>
                  </a:lnTo>
                  <a:lnTo>
                    <a:pt x="2339" y="91"/>
                  </a:lnTo>
                  <a:lnTo>
                    <a:pt x="2327" y="81"/>
                  </a:lnTo>
                  <a:lnTo>
                    <a:pt x="2316" y="69"/>
                  </a:lnTo>
                  <a:lnTo>
                    <a:pt x="2310" y="57"/>
                  </a:lnTo>
                  <a:lnTo>
                    <a:pt x="2308" y="44"/>
                  </a:lnTo>
                  <a:lnTo>
                    <a:pt x="2311" y="28"/>
                  </a:lnTo>
                  <a:lnTo>
                    <a:pt x="2316" y="16"/>
                  </a:lnTo>
                  <a:lnTo>
                    <a:pt x="2326" y="7"/>
                  </a:lnTo>
                  <a:lnTo>
                    <a:pt x="2339" y="1"/>
                  </a:lnTo>
                  <a:lnTo>
                    <a:pt x="2356" y="0"/>
                  </a:lnTo>
                  <a:close/>
                  <a:moveTo>
                    <a:pt x="1782" y="0"/>
                  </a:moveTo>
                  <a:lnTo>
                    <a:pt x="1797" y="1"/>
                  </a:lnTo>
                  <a:lnTo>
                    <a:pt x="1809" y="4"/>
                  </a:lnTo>
                  <a:lnTo>
                    <a:pt x="1820" y="11"/>
                  </a:lnTo>
                  <a:lnTo>
                    <a:pt x="1828" y="21"/>
                  </a:lnTo>
                  <a:lnTo>
                    <a:pt x="1834" y="36"/>
                  </a:lnTo>
                  <a:lnTo>
                    <a:pt x="1835" y="45"/>
                  </a:lnTo>
                  <a:lnTo>
                    <a:pt x="1835" y="56"/>
                  </a:lnTo>
                  <a:lnTo>
                    <a:pt x="1804" y="56"/>
                  </a:lnTo>
                  <a:lnTo>
                    <a:pt x="1804" y="47"/>
                  </a:lnTo>
                  <a:lnTo>
                    <a:pt x="1803" y="38"/>
                  </a:lnTo>
                  <a:lnTo>
                    <a:pt x="1798" y="31"/>
                  </a:lnTo>
                  <a:lnTo>
                    <a:pt x="1792" y="27"/>
                  </a:lnTo>
                  <a:lnTo>
                    <a:pt x="1782" y="25"/>
                  </a:lnTo>
                  <a:lnTo>
                    <a:pt x="1774" y="27"/>
                  </a:lnTo>
                  <a:lnTo>
                    <a:pt x="1767" y="31"/>
                  </a:lnTo>
                  <a:lnTo>
                    <a:pt x="1763" y="38"/>
                  </a:lnTo>
                  <a:lnTo>
                    <a:pt x="1761" y="45"/>
                  </a:lnTo>
                  <a:lnTo>
                    <a:pt x="1760" y="53"/>
                  </a:lnTo>
                  <a:lnTo>
                    <a:pt x="1760" y="61"/>
                  </a:lnTo>
                  <a:lnTo>
                    <a:pt x="1760" y="67"/>
                  </a:lnTo>
                  <a:lnTo>
                    <a:pt x="1760" y="113"/>
                  </a:lnTo>
                  <a:lnTo>
                    <a:pt x="1760" y="121"/>
                  </a:lnTo>
                  <a:lnTo>
                    <a:pt x="1761" y="130"/>
                  </a:lnTo>
                  <a:lnTo>
                    <a:pt x="1763" y="137"/>
                  </a:lnTo>
                  <a:lnTo>
                    <a:pt x="1767" y="144"/>
                  </a:lnTo>
                  <a:lnTo>
                    <a:pt x="1774" y="148"/>
                  </a:lnTo>
                  <a:lnTo>
                    <a:pt x="1782" y="150"/>
                  </a:lnTo>
                  <a:lnTo>
                    <a:pt x="1791" y="148"/>
                  </a:lnTo>
                  <a:lnTo>
                    <a:pt x="1797" y="141"/>
                  </a:lnTo>
                  <a:lnTo>
                    <a:pt x="1801" y="133"/>
                  </a:lnTo>
                  <a:lnTo>
                    <a:pt x="1804" y="120"/>
                  </a:lnTo>
                  <a:lnTo>
                    <a:pt x="1804" y="106"/>
                  </a:lnTo>
                  <a:lnTo>
                    <a:pt x="1783" y="106"/>
                  </a:lnTo>
                  <a:lnTo>
                    <a:pt x="1783" y="81"/>
                  </a:lnTo>
                  <a:lnTo>
                    <a:pt x="1834" y="81"/>
                  </a:lnTo>
                  <a:lnTo>
                    <a:pt x="1834" y="172"/>
                  </a:lnTo>
                  <a:lnTo>
                    <a:pt x="1811" y="172"/>
                  </a:lnTo>
                  <a:lnTo>
                    <a:pt x="1811" y="152"/>
                  </a:lnTo>
                  <a:lnTo>
                    <a:pt x="1810" y="152"/>
                  </a:lnTo>
                  <a:lnTo>
                    <a:pt x="1806" y="163"/>
                  </a:lnTo>
                  <a:lnTo>
                    <a:pt x="1798" y="170"/>
                  </a:lnTo>
                  <a:lnTo>
                    <a:pt x="1791" y="174"/>
                  </a:lnTo>
                  <a:lnTo>
                    <a:pt x="1782" y="176"/>
                  </a:lnTo>
                  <a:lnTo>
                    <a:pt x="1765" y="174"/>
                  </a:lnTo>
                  <a:lnTo>
                    <a:pt x="1752" y="170"/>
                  </a:lnTo>
                  <a:lnTo>
                    <a:pt x="1742" y="163"/>
                  </a:lnTo>
                  <a:lnTo>
                    <a:pt x="1736" y="153"/>
                  </a:lnTo>
                  <a:lnTo>
                    <a:pt x="1732" y="141"/>
                  </a:lnTo>
                  <a:lnTo>
                    <a:pt x="1729" y="129"/>
                  </a:lnTo>
                  <a:lnTo>
                    <a:pt x="1728" y="115"/>
                  </a:lnTo>
                  <a:lnTo>
                    <a:pt x="1727" y="98"/>
                  </a:lnTo>
                  <a:lnTo>
                    <a:pt x="1727" y="75"/>
                  </a:lnTo>
                  <a:lnTo>
                    <a:pt x="1728" y="58"/>
                  </a:lnTo>
                  <a:lnTo>
                    <a:pt x="1729" y="44"/>
                  </a:lnTo>
                  <a:lnTo>
                    <a:pt x="1733" y="31"/>
                  </a:lnTo>
                  <a:lnTo>
                    <a:pt x="1737" y="21"/>
                  </a:lnTo>
                  <a:lnTo>
                    <a:pt x="1743" y="12"/>
                  </a:lnTo>
                  <a:lnTo>
                    <a:pt x="1753" y="5"/>
                  </a:lnTo>
                  <a:lnTo>
                    <a:pt x="1766" y="1"/>
                  </a:lnTo>
                  <a:lnTo>
                    <a:pt x="1782" y="0"/>
                  </a:lnTo>
                  <a:close/>
                  <a:moveTo>
                    <a:pt x="1558" y="0"/>
                  </a:moveTo>
                  <a:lnTo>
                    <a:pt x="1574" y="1"/>
                  </a:lnTo>
                  <a:lnTo>
                    <a:pt x="1587" y="5"/>
                  </a:lnTo>
                  <a:lnTo>
                    <a:pt x="1597" y="12"/>
                  </a:lnTo>
                  <a:lnTo>
                    <a:pt x="1603" y="21"/>
                  </a:lnTo>
                  <a:lnTo>
                    <a:pt x="1608" y="31"/>
                  </a:lnTo>
                  <a:lnTo>
                    <a:pt x="1610" y="44"/>
                  </a:lnTo>
                  <a:lnTo>
                    <a:pt x="1611" y="58"/>
                  </a:lnTo>
                  <a:lnTo>
                    <a:pt x="1612" y="75"/>
                  </a:lnTo>
                  <a:lnTo>
                    <a:pt x="1612" y="98"/>
                  </a:lnTo>
                  <a:lnTo>
                    <a:pt x="1612" y="115"/>
                  </a:lnTo>
                  <a:lnTo>
                    <a:pt x="1611" y="129"/>
                  </a:lnTo>
                  <a:lnTo>
                    <a:pt x="1609" y="141"/>
                  </a:lnTo>
                  <a:lnTo>
                    <a:pt x="1605" y="153"/>
                  </a:lnTo>
                  <a:lnTo>
                    <a:pt x="1597" y="163"/>
                  </a:lnTo>
                  <a:lnTo>
                    <a:pt x="1587" y="170"/>
                  </a:lnTo>
                  <a:lnTo>
                    <a:pt x="1574" y="174"/>
                  </a:lnTo>
                  <a:lnTo>
                    <a:pt x="1558" y="176"/>
                  </a:lnTo>
                  <a:lnTo>
                    <a:pt x="1541" y="174"/>
                  </a:lnTo>
                  <a:lnTo>
                    <a:pt x="1528" y="170"/>
                  </a:lnTo>
                  <a:lnTo>
                    <a:pt x="1518" y="163"/>
                  </a:lnTo>
                  <a:lnTo>
                    <a:pt x="1512" y="153"/>
                  </a:lnTo>
                  <a:lnTo>
                    <a:pt x="1508" y="141"/>
                  </a:lnTo>
                  <a:lnTo>
                    <a:pt x="1505" y="129"/>
                  </a:lnTo>
                  <a:lnTo>
                    <a:pt x="1504" y="115"/>
                  </a:lnTo>
                  <a:lnTo>
                    <a:pt x="1504" y="98"/>
                  </a:lnTo>
                  <a:lnTo>
                    <a:pt x="1504" y="75"/>
                  </a:lnTo>
                  <a:lnTo>
                    <a:pt x="1504" y="58"/>
                  </a:lnTo>
                  <a:lnTo>
                    <a:pt x="1507" y="44"/>
                  </a:lnTo>
                  <a:lnTo>
                    <a:pt x="1509" y="31"/>
                  </a:lnTo>
                  <a:lnTo>
                    <a:pt x="1513" y="21"/>
                  </a:lnTo>
                  <a:lnTo>
                    <a:pt x="1519" y="12"/>
                  </a:lnTo>
                  <a:lnTo>
                    <a:pt x="1529" y="5"/>
                  </a:lnTo>
                  <a:lnTo>
                    <a:pt x="1541" y="1"/>
                  </a:lnTo>
                  <a:lnTo>
                    <a:pt x="1558" y="0"/>
                  </a:lnTo>
                  <a:close/>
                  <a:moveTo>
                    <a:pt x="1131" y="0"/>
                  </a:moveTo>
                  <a:lnTo>
                    <a:pt x="1147" y="1"/>
                  </a:lnTo>
                  <a:lnTo>
                    <a:pt x="1160" y="5"/>
                  </a:lnTo>
                  <a:lnTo>
                    <a:pt x="1170" y="12"/>
                  </a:lnTo>
                  <a:lnTo>
                    <a:pt x="1176" y="21"/>
                  </a:lnTo>
                  <a:lnTo>
                    <a:pt x="1180" y="31"/>
                  </a:lnTo>
                  <a:lnTo>
                    <a:pt x="1184" y="44"/>
                  </a:lnTo>
                  <a:lnTo>
                    <a:pt x="1185" y="58"/>
                  </a:lnTo>
                  <a:lnTo>
                    <a:pt x="1185" y="75"/>
                  </a:lnTo>
                  <a:lnTo>
                    <a:pt x="1185" y="98"/>
                  </a:lnTo>
                  <a:lnTo>
                    <a:pt x="1185" y="115"/>
                  </a:lnTo>
                  <a:lnTo>
                    <a:pt x="1184" y="129"/>
                  </a:lnTo>
                  <a:lnTo>
                    <a:pt x="1182" y="141"/>
                  </a:lnTo>
                  <a:lnTo>
                    <a:pt x="1177" y="153"/>
                  </a:lnTo>
                  <a:lnTo>
                    <a:pt x="1171" y="163"/>
                  </a:lnTo>
                  <a:lnTo>
                    <a:pt x="1161" y="170"/>
                  </a:lnTo>
                  <a:lnTo>
                    <a:pt x="1148" y="174"/>
                  </a:lnTo>
                  <a:lnTo>
                    <a:pt x="1131" y="176"/>
                  </a:lnTo>
                  <a:lnTo>
                    <a:pt x="1115" y="174"/>
                  </a:lnTo>
                  <a:lnTo>
                    <a:pt x="1102" y="170"/>
                  </a:lnTo>
                  <a:lnTo>
                    <a:pt x="1092" y="163"/>
                  </a:lnTo>
                  <a:lnTo>
                    <a:pt x="1086" y="153"/>
                  </a:lnTo>
                  <a:lnTo>
                    <a:pt x="1081" y="141"/>
                  </a:lnTo>
                  <a:lnTo>
                    <a:pt x="1079" y="129"/>
                  </a:lnTo>
                  <a:lnTo>
                    <a:pt x="1078" y="115"/>
                  </a:lnTo>
                  <a:lnTo>
                    <a:pt x="1078" y="98"/>
                  </a:lnTo>
                  <a:lnTo>
                    <a:pt x="1078" y="75"/>
                  </a:lnTo>
                  <a:lnTo>
                    <a:pt x="1078" y="58"/>
                  </a:lnTo>
                  <a:lnTo>
                    <a:pt x="1079" y="44"/>
                  </a:lnTo>
                  <a:lnTo>
                    <a:pt x="1081" y="31"/>
                  </a:lnTo>
                  <a:lnTo>
                    <a:pt x="1086" y="21"/>
                  </a:lnTo>
                  <a:lnTo>
                    <a:pt x="1092" y="12"/>
                  </a:lnTo>
                  <a:lnTo>
                    <a:pt x="1102" y="5"/>
                  </a:lnTo>
                  <a:lnTo>
                    <a:pt x="1115" y="1"/>
                  </a:lnTo>
                  <a:lnTo>
                    <a:pt x="1131" y="0"/>
                  </a:lnTo>
                  <a:close/>
                  <a:moveTo>
                    <a:pt x="466" y="0"/>
                  </a:moveTo>
                  <a:lnTo>
                    <a:pt x="481" y="1"/>
                  </a:lnTo>
                  <a:lnTo>
                    <a:pt x="493" y="7"/>
                  </a:lnTo>
                  <a:lnTo>
                    <a:pt x="502" y="15"/>
                  </a:lnTo>
                  <a:lnTo>
                    <a:pt x="508" y="27"/>
                  </a:lnTo>
                  <a:lnTo>
                    <a:pt x="511" y="42"/>
                  </a:lnTo>
                  <a:lnTo>
                    <a:pt x="511" y="47"/>
                  </a:lnTo>
                  <a:lnTo>
                    <a:pt x="512" y="52"/>
                  </a:lnTo>
                  <a:lnTo>
                    <a:pt x="512" y="56"/>
                  </a:lnTo>
                  <a:lnTo>
                    <a:pt x="481" y="56"/>
                  </a:lnTo>
                  <a:lnTo>
                    <a:pt x="481" y="50"/>
                  </a:lnTo>
                  <a:lnTo>
                    <a:pt x="480" y="43"/>
                  </a:lnTo>
                  <a:lnTo>
                    <a:pt x="479" y="37"/>
                  </a:lnTo>
                  <a:lnTo>
                    <a:pt x="476" y="30"/>
                  </a:lnTo>
                  <a:lnTo>
                    <a:pt x="472" y="27"/>
                  </a:lnTo>
                  <a:lnTo>
                    <a:pt x="466" y="25"/>
                  </a:lnTo>
                  <a:lnTo>
                    <a:pt x="457" y="27"/>
                  </a:lnTo>
                  <a:lnTo>
                    <a:pt x="451" y="31"/>
                  </a:lnTo>
                  <a:lnTo>
                    <a:pt x="447" y="38"/>
                  </a:lnTo>
                  <a:lnTo>
                    <a:pt x="444" y="45"/>
                  </a:lnTo>
                  <a:lnTo>
                    <a:pt x="443" y="53"/>
                  </a:lnTo>
                  <a:lnTo>
                    <a:pt x="443" y="61"/>
                  </a:lnTo>
                  <a:lnTo>
                    <a:pt x="443" y="67"/>
                  </a:lnTo>
                  <a:lnTo>
                    <a:pt x="443" y="113"/>
                  </a:lnTo>
                  <a:lnTo>
                    <a:pt x="443" y="121"/>
                  </a:lnTo>
                  <a:lnTo>
                    <a:pt x="444" y="130"/>
                  </a:lnTo>
                  <a:lnTo>
                    <a:pt x="446" y="137"/>
                  </a:lnTo>
                  <a:lnTo>
                    <a:pt x="451" y="144"/>
                  </a:lnTo>
                  <a:lnTo>
                    <a:pt x="457" y="148"/>
                  </a:lnTo>
                  <a:lnTo>
                    <a:pt x="466" y="150"/>
                  </a:lnTo>
                  <a:lnTo>
                    <a:pt x="473" y="148"/>
                  </a:lnTo>
                  <a:lnTo>
                    <a:pt x="478" y="143"/>
                  </a:lnTo>
                  <a:lnTo>
                    <a:pt x="480" y="135"/>
                  </a:lnTo>
                  <a:lnTo>
                    <a:pt x="481" y="126"/>
                  </a:lnTo>
                  <a:lnTo>
                    <a:pt x="481" y="118"/>
                  </a:lnTo>
                  <a:lnTo>
                    <a:pt x="481" y="111"/>
                  </a:lnTo>
                  <a:lnTo>
                    <a:pt x="513" y="111"/>
                  </a:lnTo>
                  <a:lnTo>
                    <a:pt x="512" y="117"/>
                  </a:lnTo>
                  <a:lnTo>
                    <a:pt x="512" y="121"/>
                  </a:lnTo>
                  <a:lnTo>
                    <a:pt x="511" y="136"/>
                  </a:lnTo>
                  <a:lnTo>
                    <a:pt x="507" y="149"/>
                  </a:lnTo>
                  <a:lnTo>
                    <a:pt x="501" y="160"/>
                  </a:lnTo>
                  <a:lnTo>
                    <a:pt x="493" y="168"/>
                  </a:lnTo>
                  <a:lnTo>
                    <a:pt x="481" y="174"/>
                  </a:lnTo>
                  <a:lnTo>
                    <a:pt x="466" y="176"/>
                  </a:lnTo>
                  <a:lnTo>
                    <a:pt x="450" y="174"/>
                  </a:lnTo>
                  <a:lnTo>
                    <a:pt x="436" y="170"/>
                  </a:lnTo>
                  <a:lnTo>
                    <a:pt x="426" y="163"/>
                  </a:lnTo>
                  <a:lnTo>
                    <a:pt x="419" y="153"/>
                  </a:lnTo>
                  <a:lnTo>
                    <a:pt x="415" y="141"/>
                  </a:lnTo>
                  <a:lnTo>
                    <a:pt x="413" y="129"/>
                  </a:lnTo>
                  <a:lnTo>
                    <a:pt x="412" y="115"/>
                  </a:lnTo>
                  <a:lnTo>
                    <a:pt x="412" y="98"/>
                  </a:lnTo>
                  <a:lnTo>
                    <a:pt x="412" y="75"/>
                  </a:lnTo>
                  <a:lnTo>
                    <a:pt x="412" y="58"/>
                  </a:lnTo>
                  <a:lnTo>
                    <a:pt x="414" y="44"/>
                  </a:lnTo>
                  <a:lnTo>
                    <a:pt x="416" y="31"/>
                  </a:lnTo>
                  <a:lnTo>
                    <a:pt x="421" y="21"/>
                  </a:lnTo>
                  <a:lnTo>
                    <a:pt x="427" y="12"/>
                  </a:lnTo>
                  <a:lnTo>
                    <a:pt x="437" y="5"/>
                  </a:lnTo>
                  <a:lnTo>
                    <a:pt x="450" y="1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29"/>
            <p:cNvSpPr>
              <a:spLocks noChangeArrowheads="1"/>
            </p:cNvSpPr>
            <p:nvPr userDrawn="1"/>
          </p:nvSpPr>
          <p:spPr bwMode="auto">
            <a:xfrm>
              <a:off x="5996" y="1776"/>
              <a:ext cx="1209" cy="6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30"/>
            <p:cNvSpPr>
              <a:spLocks noChangeArrowheads="1"/>
            </p:cNvSpPr>
            <p:nvPr userDrawn="1"/>
          </p:nvSpPr>
          <p:spPr bwMode="auto">
            <a:xfrm>
              <a:off x="5443" y="1300"/>
              <a:ext cx="169" cy="611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31"/>
            <p:cNvSpPr>
              <a:spLocks noChangeArrowheads="1"/>
            </p:cNvSpPr>
            <p:nvPr userDrawn="1"/>
          </p:nvSpPr>
          <p:spPr bwMode="auto">
            <a:xfrm>
              <a:off x="5772" y="1300"/>
              <a:ext cx="169" cy="611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 userDrawn="1"/>
          </p:nvSpPr>
          <p:spPr bwMode="auto">
            <a:xfrm>
              <a:off x="5443" y="1323"/>
              <a:ext cx="772" cy="557"/>
            </a:xfrm>
            <a:custGeom>
              <a:avLst/>
              <a:gdLst>
                <a:gd name="T0" fmla="*/ 1479 w 1546"/>
                <a:gd name="T1" fmla="*/ 0 h 1112"/>
                <a:gd name="T2" fmla="*/ 1546 w 1546"/>
                <a:gd name="T3" fmla="*/ 2 h 1112"/>
                <a:gd name="T4" fmla="*/ 1480 w 1546"/>
                <a:gd name="T5" fmla="*/ 15 h 1112"/>
                <a:gd name="T6" fmla="*/ 1412 w 1546"/>
                <a:gd name="T7" fmla="*/ 33 h 1112"/>
                <a:gd name="T8" fmla="*/ 1342 w 1546"/>
                <a:gd name="T9" fmla="*/ 57 h 1112"/>
                <a:gd name="T10" fmla="*/ 1272 w 1546"/>
                <a:gd name="T11" fmla="*/ 85 h 1112"/>
                <a:gd name="T12" fmla="*/ 1200 w 1546"/>
                <a:gd name="T13" fmla="*/ 117 h 1112"/>
                <a:gd name="T14" fmla="*/ 1127 w 1546"/>
                <a:gd name="T15" fmla="*/ 154 h 1112"/>
                <a:gd name="T16" fmla="*/ 1053 w 1546"/>
                <a:gd name="T17" fmla="*/ 195 h 1112"/>
                <a:gd name="T18" fmla="*/ 980 w 1546"/>
                <a:gd name="T19" fmla="*/ 239 h 1112"/>
                <a:gd name="T20" fmla="*/ 905 w 1546"/>
                <a:gd name="T21" fmla="*/ 287 h 1112"/>
                <a:gd name="T22" fmla="*/ 831 w 1546"/>
                <a:gd name="T23" fmla="*/ 336 h 1112"/>
                <a:gd name="T24" fmla="*/ 758 w 1546"/>
                <a:gd name="T25" fmla="*/ 389 h 1112"/>
                <a:gd name="T26" fmla="*/ 685 w 1546"/>
                <a:gd name="T27" fmla="*/ 444 h 1112"/>
                <a:gd name="T28" fmla="*/ 613 w 1546"/>
                <a:gd name="T29" fmla="*/ 501 h 1112"/>
                <a:gd name="T30" fmla="*/ 541 w 1546"/>
                <a:gd name="T31" fmla="*/ 561 h 1112"/>
                <a:gd name="T32" fmla="*/ 473 w 1546"/>
                <a:gd name="T33" fmla="*/ 620 h 1112"/>
                <a:gd name="T34" fmla="*/ 405 w 1546"/>
                <a:gd name="T35" fmla="*/ 682 h 1112"/>
                <a:gd name="T36" fmla="*/ 339 w 1546"/>
                <a:gd name="T37" fmla="*/ 743 h 1112"/>
                <a:gd name="T38" fmla="*/ 276 w 1546"/>
                <a:gd name="T39" fmla="*/ 806 h 1112"/>
                <a:gd name="T40" fmla="*/ 214 w 1546"/>
                <a:gd name="T41" fmla="*/ 868 h 1112"/>
                <a:gd name="T42" fmla="*/ 156 w 1546"/>
                <a:gd name="T43" fmla="*/ 930 h 1112"/>
                <a:gd name="T44" fmla="*/ 100 w 1546"/>
                <a:gd name="T45" fmla="*/ 991 h 1112"/>
                <a:gd name="T46" fmla="*/ 49 w 1546"/>
                <a:gd name="T47" fmla="*/ 1053 h 1112"/>
                <a:gd name="T48" fmla="*/ 0 w 1546"/>
                <a:gd name="T49" fmla="*/ 1112 h 1112"/>
                <a:gd name="T50" fmla="*/ 0 w 1546"/>
                <a:gd name="T51" fmla="*/ 1070 h 1112"/>
                <a:gd name="T52" fmla="*/ 0 w 1546"/>
                <a:gd name="T53" fmla="*/ 1024 h 1112"/>
                <a:gd name="T54" fmla="*/ 0 w 1546"/>
                <a:gd name="T55" fmla="*/ 973 h 1112"/>
                <a:gd name="T56" fmla="*/ 0 w 1546"/>
                <a:gd name="T57" fmla="*/ 919 h 1112"/>
                <a:gd name="T58" fmla="*/ 0 w 1546"/>
                <a:gd name="T59" fmla="*/ 865 h 1112"/>
                <a:gd name="T60" fmla="*/ 0 w 1546"/>
                <a:gd name="T61" fmla="*/ 812 h 1112"/>
                <a:gd name="T62" fmla="*/ 0 w 1546"/>
                <a:gd name="T63" fmla="*/ 762 h 1112"/>
                <a:gd name="T64" fmla="*/ 0 w 1546"/>
                <a:gd name="T65" fmla="*/ 673 h 1112"/>
                <a:gd name="T66" fmla="*/ 52 w 1546"/>
                <a:gd name="T67" fmla="*/ 632 h 1112"/>
                <a:gd name="T68" fmla="*/ 109 w 1546"/>
                <a:gd name="T69" fmla="*/ 589 h 1112"/>
                <a:gd name="T70" fmla="*/ 168 w 1546"/>
                <a:gd name="T71" fmla="*/ 546 h 1112"/>
                <a:gd name="T72" fmla="*/ 230 w 1546"/>
                <a:gd name="T73" fmla="*/ 503 h 1112"/>
                <a:gd name="T74" fmla="*/ 296 w 1546"/>
                <a:gd name="T75" fmla="*/ 458 h 1112"/>
                <a:gd name="T76" fmla="*/ 364 w 1546"/>
                <a:gd name="T77" fmla="*/ 415 h 1112"/>
                <a:gd name="T78" fmla="*/ 434 w 1546"/>
                <a:gd name="T79" fmla="*/ 372 h 1112"/>
                <a:gd name="T80" fmla="*/ 506 w 1546"/>
                <a:gd name="T81" fmla="*/ 330 h 1112"/>
                <a:gd name="T82" fmla="*/ 579 w 1546"/>
                <a:gd name="T83" fmla="*/ 289 h 1112"/>
                <a:gd name="T84" fmla="*/ 655 w 1546"/>
                <a:gd name="T85" fmla="*/ 249 h 1112"/>
                <a:gd name="T86" fmla="*/ 730 w 1546"/>
                <a:gd name="T87" fmla="*/ 211 h 1112"/>
                <a:gd name="T88" fmla="*/ 806 w 1546"/>
                <a:gd name="T89" fmla="*/ 175 h 1112"/>
                <a:gd name="T90" fmla="*/ 884 w 1546"/>
                <a:gd name="T91" fmla="*/ 143 h 1112"/>
                <a:gd name="T92" fmla="*/ 960 w 1546"/>
                <a:gd name="T93" fmla="*/ 112 h 1112"/>
                <a:gd name="T94" fmla="*/ 1038 w 1546"/>
                <a:gd name="T95" fmla="*/ 85 h 1112"/>
                <a:gd name="T96" fmla="*/ 1114 w 1546"/>
                <a:gd name="T97" fmla="*/ 60 h 1112"/>
                <a:gd name="T98" fmla="*/ 1189 w 1546"/>
                <a:gd name="T99" fmla="*/ 40 h 1112"/>
                <a:gd name="T100" fmla="*/ 1264 w 1546"/>
                <a:gd name="T101" fmla="*/ 23 h 1112"/>
                <a:gd name="T102" fmla="*/ 1337 w 1546"/>
                <a:gd name="T103" fmla="*/ 10 h 1112"/>
                <a:gd name="T104" fmla="*/ 1409 w 1546"/>
                <a:gd name="T105" fmla="*/ 3 h 1112"/>
                <a:gd name="T106" fmla="*/ 1479 w 1546"/>
                <a:gd name="T107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6" h="1112">
                  <a:moveTo>
                    <a:pt x="1479" y="0"/>
                  </a:moveTo>
                  <a:lnTo>
                    <a:pt x="1546" y="2"/>
                  </a:lnTo>
                  <a:lnTo>
                    <a:pt x="1480" y="15"/>
                  </a:lnTo>
                  <a:lnTo>
                    <a:pt x="1412" y="33"/>
                  </a:lnTo>
                  <a:lnTo>
                    <a:pt x="1342" y="57"/>
                  </a:lnTo>
                  <a:lnTo>
                    <a:pt x="1272" y="85"/>
                  </a:lnTo>
                  <a:lnTo>
                    <a:pt x="1200" y="117"/>
                  </a:lnTo>
                  <a:lnTo>
                    <a:pt x="1127" y="154"/>
                  </a:lnTo>
                  <a:lnTo>
                    <a:pt x="1053" y="195"/>
                  </a:lnTo>
                  <a:lnTo>
                    <a:pt x="980" y="239"/>
                  </a:lnTo>
                  <a:lnTo>
                    <a:pt x="905" y="287"/>
                  </a:lnTo>
                  <a:lnTo>
                    <a:pt x="831" y="336"/>
                  </a:lnTo>
                  <a:lnTo>
                    <a:pt x="758" y="389"/>
                  </a:lnTo>
                  <a:lnTo>
                    <a:pt x="685" y="444"/>
                  </a:lnTo>
                  <a:lnTo>
                    <a:pt x="613" y="501"/>
                  </a:lnTo>
                  <a:lnTo>
                    <a:pt x="541" y="561"/>
                  </a:lnTo>
                  <a:lnTo>
                    <a:pt x="473" y="620"/>
                  </a:lnTo>
                  <a:lnTo>
                    <a:pt x="405" y="682"/>
                  </a:lnTo>
                  <a:lnTo>
                    <a:pt x="339" y="743"/>
                  </a:lnTo>
                  <a:lnTo>
                    <a:pt x="276" y="806"/>
                  </a:lnTo>
                  <a:lnTo>
                    <a:pt x="214" y="868"/>
                  </a:lnTo>
                  <a:lnTo>
                    <a:pt x="156" y="930"/>
                  </a:lnTo>
                  <a:lnTo>
                    <a:pt x="100" y="991"/>
                  </a:lnTo>
                  <a:lnTo>
                    <a:pt x="49" y="1053"/>
                  </a:lnTo>
                  <a:lnTo>
                    <a:pt x="0" y="1112"/>
                  </a:lnTo>
                  <a:lnTo>
                    <a:pt x="0" y="1070"/>
                  </a:lnTo>
                  <a:lnTo>
                    <a:pt x="0" y="1024"/>
                  </a:lnTo>
                  <a:lnTo>
                    <a:pt x="0" y="973"/>
                  </a:lnTo>
                  <a:lnTo>
                    <a:pt x="0" y="919"/>
                  </a:lnTo>
                  <a:lnTo>
                    <a:pt x="0" y="865"/>
                  </a:lnTo>
                  <a:lnTo>
                    <a:pt x="0" y="812"/>
                  </a:lnTo>
                  <a:lnTo>
                    <a:pt x="0" y="762"/>
                  </a:lnTo>
                  <a:lnTo>
                    <a:pt x="0" y="673"/>
                  </a:lnTo>
                  <a:lnTo>
                    <a:pt x="52" y="632"/>
                  </a:lnTo>
                  <a:lnTo>
                    <a:pt x="109" y="589"/>
                  </a:lnTo>
                  <a:lnTo>
                    <a:pt x="168" y="546"/>
                  </a:lnTo>
                  <a:lnTo>
                    <a:pt x="230" y="503"/>
                  </a:lnTo>
                  <a:lnTo>
                    <a:pt x="296" y="458"/>
                  </a:lnTo>
                  <a:lnTo>
                    <a:pt x="364" y="415"/>
                  </a:lnTo>
                  <a:lnTo>
                    <a:pt x="434" y="372"/>
                  </a:lnTo>
                  <a:lnTo>
                    <a:pt x="506" y="330"/>
                  </a:lnTo>
                  <a:lnTo>
                    <a:pt x="579" y="289"/>
                  </a:lnTo>
                  <a:lnTo>
                    <a:pt x="655" y="249"/>
                  </a:lnTo>
                  <a:lnTo>
                    <a:pt x="730" y="211"/>
                  </a:lnTo>
                  <a:lnTo>
                    <a:pt x="806" y="175"/>
                  </a:lnTo>
                  <a:lnTo>
                    <a:pt x="884" y="143"/>
                  </a:lnTo>
                  <a:lnTo>
                    <a:pt x="960" y="112"/>
                  </a:lnTo>
                  <a:lnTo>
                    <a:pt x="1038" y="85"/>
                  </a:lnTo>
                  <a:lnTo>
                    <a:pt x="1114" y="60"/>
                  </a:lnTo>
                  <a:lnTo>
                    <a:pt x="1189" y="40"/>
                  </a:lnTo>
                  <a:lnTo>
                    <a:pt x="1264" y="23"/>
                  </a:lnTo>
                  <a:lnTo>
                    <a:pt x="1337" y="10"/>
                  </a:lnTo>
                  <a:lnTo>
                    <a:pt x="1409" y="3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FC0A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Lambda expression facilitates functional </a:t>
            </a:r>
            <a:r>
              <a:rPr lang="en-IN" dirty="0" smtClean="0"/>
              <a:t>programming</a:t>
            </a:r>
          </a:p>
          <a:p>
            <a:r>
              <a:rPr lang="en-IN" dirty="0"/>
              <a:t>Lambdas helps to create functions in isolation which are not dependent to </a:t>
            </a:r>
            <a:r>
              <a:rPr lang="en-IN" dirty="0" smtClean="0"/>
              <a:t>the class</a:t>
            </a:r>
            <a:endParaRPr lang="en-IN" dirty="0"/>
          </a:p>
          <a:p>
            <a:r>
              <a:rPr lang="en-US" dirty="0" smtClean="0"/>
              <a:t> 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parameter -&gt; expression body</a:t>
            </a:r>
            <a:endParaRPr lang="en-IN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3944651"/>
            <a:ext cx="3329354" cy="25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0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 of Lambda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Following are the optional characteristics of Lambda expression</a:t>
            </a:r>
            <a:endParaRPr lang="en-IN" dirty="0" smtClean="0"/>
          </a:p>
          <a:p>
            <a:r>
              <a:rPr lang="en-IN" dirty="0" smtClean="0"/>
              <a:t>Type declaration</a:t>
            </a:r>
          </a:p>
          <a:p>
            <a:r>
              <a:rPr lang="en-IN" dirty="0"/>
              <a:t>P</a:t>
            </a:r>
            <a:r>
              <a:rPr lang="en-IN" dirty="0" smtClean="0"/>
              <a:t>arenthesis </a:t>
            </a:r>
            <a:r>
              <a:rPr lang="en-IN" dirty="0"/>
              <a:t>around </a:t>
            </a:r>
            <a:r>
              <a:rPr lang="en-IN" dirty="0" smtClean="0"/>
              <a:t>parameter</a:t>
            </a:r>
          </a:p>
          <a:p>
            <a:r>
              <a:rPr lang="en-IN" dirty="0"/>
              <a:t>C</a:t>
            </a:r>
            <a:r>
              <a:rPr lang="en-IN" dirty="0" smtClean="0"/>
              <a:t>urly braces</a:t>
            </a:r>
          </a:p>
          <a:p>
            <a:r>
              <a:rPr lang="en-IN" dirty="0"/>
              <a:t>R</a:t>
            </a:r>
            <a:r>
              <a:rPr lang="en-IN" dirty="0" smtClean="0"/>
              <a:t>eturn </a:t>
            </a:r>
            <a:r>
              <a:rPr lang="en-IN" dirty="0"/>
              <a:t>keyword</a:t>
            </a: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7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443" y="217413"/>
            <a:ext cx="8839200" cy="60959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Why </a:t>
            </a:r>
            <a:r>
              <a:rPr lang="en-IN" dirty="0"/>
              <a:t>Lambdas?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Enables </a:t>
            </a:r>
            <a:r>
              <a:rPr lang="en-IN" dirty="0"/>
              <a:t>functional programming</a:t>
            </a:r>
          </a:p>
          <a:p>
            <a:pPr lvl="0"/>
            <a:r>
              <a:rPr lang="en-IN" dirty="0"/>
              <a:t>Readable and concise code</a:t>
            </a:r>
          </a:p>
          <a:p>
            <a:pPr lvl="0"/>
            <a:r>
              <a:rPr lang="en-IN" dirty="0"/>
              <a:t>Easier to use API and libraries</a:t>
            </a:r>
          </a:p>
          <a:p>
            <a:pPr lvl="0"/>
            <a:r>
              <a:rPr lang="en-IN" dirty="0"/>
              <a:t>Support for parallel processing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79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What </a:t>
            </a:r>
            <a:r>
              <a:rPr lang="en-IN" dirty="0"/>
              <a:t>is the return type of the lambda expression?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The type of lambda is interface, the reason is compatibility</a:t>
            </a:r>
          </a:p>
          <a:p>
            <a:pPr lvl="0"/>
            <a:r>
              <a:rPr lang="en-IN" dirty="0" smtClean="0"/>
              <a:t>If </a:t>
            </a:r>
            <a:r>
              <a:rPr lang="en-IN" dirty="0"/>
              <a:t>lambda type </a:t>
            </a:r>
            <a:r>
              <a:rPr lang="en-IN" dirty="0" smtClean="0"/>
              <a:t>is used then </a:t>
            </a:r>
            <a:r>
              <a:rPr lang="en-IN" dirty="0"/>
              <a:t>only the code which uses lambda can use it</a:t>
            </a:r>
          </a:p>
          <a:p>
            <a:pPr lvl="0"/>
            <a:r>
              <a:rPr lang="en-IN" dirty="0"/>
              <a:t>The advantage of interface is </a:t>
            </a:r>
            <a:r>
              <a:rPr lang="en-IN" dirty="0" smtClean="0"/>
              <a:t>that it can be used </a:t>
            </a:r>
            <a:r>
              <a:rPr lang="en-IN" dirty="0"/>
              <a:t>in the place of anonymous inner classes and all the method signature which uses the interface, no need to rewrite the code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67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Traditional Approach: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package </a:t>
            </a:r>
            <a:r>
              <a:rPr lang="en-IN" dirty="0" err="1"/>
              <a:t>LambdaExpression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interface Perform{</a:t>
            </a:r>
          </a:p>
          <a:p>
            <a:pPr marL="0" indent="0">
              <a:buNone/>
            </a:pPr>
            <a:r>
              <a:rPr lang="en-IN" dirty="0"/>
              <a:t>public void display();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class Practice1 {</a:t>
            </a:r>
          </a:p>
          <a:p>
            <a:pPr marL="0" indent="0">
              <a:buNone/>
            </a:pPr>
            <a:r>
              <a:rPr lang="en-IN" dirty="0"/>
              <a:t>public void display() {</a:t>
            </a:r>
          </a:p>
          <a:p>
            <a:pPr marL="0" indent="0"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("Java7");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</a:t>
            </a:r>
            <a:r>
              <a:rPr lang="en-IN" dirty="0" smtClean="0"/>
              <a:t>{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Practice1 p=new Practice1();</a:t>
            </a:r>
          </a:p>
          <a:p>
            <a:pPr marL="0" indent="0">
              <a:buNone/>
            </a:pPr>
            <a:r>
              <a:rPr lang="en-IN" dirty="0" err="1"/>
              <a:t>p.display</a:t>
            </a:r>
            <a:r>
              <a:rPr lang="en-IN" dirty="0" smtClean="0"/>
              <a:t>();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52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Lambda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STEP 1 :</a:t>
            </a:r>
          </a:p>
          <a:p>
            <a:pPr marL="0" indent="0">
              <a:buNone/>
            </a:pPr>
            <a:r>
              <a:rPr lang="en-IN" dirty="0"/>
              <a:t>The functions can be treated as values.</a:t>
            </a:r>
          </a:p>
          <a:p>
            <a:pPr marL="532907" lvl="1" indent="0">
              <a:buNone/>
            </a:pPr>
            <a:r>
              <a:rPr lang="en-IN" dirty="0" err="1"/>
              <a:t>b</a:t>
            </a:r>
            <a:r>
              <a:rPr lang="en-IN" dirty="0" err="1" smtClean="0"/>
              <a:t>lockofCode</a:t>
            </a:r>
            <a:r>
              <a:rPr lang="en-IN" dirty="0" smtClean="0"/>
              <a:t> </a:t>
            </a:r>
            <a:r>
              <a:rPr lang="en-IN" dirty="0"/>
              <a:t>= public void  perform(){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 smtClean="0"/>
              <a:t>(“Lambda Expression”);</a:t>
            </a:r>
            <a:endParaRPr lang="en-IN" dirty="0"/>
          </a:p>
          <a:p>
            <a:pPr marL="532907" lvl="1" indent="0">
              <a:buNone/>
            </a:pPr>
            <a:r>
              <a:rPr lang="en-IN" dirty="0" smtClean="0"/>
              <a:t>}</a:t>
            </a:r>
          </a:p>
          <a:p>
            <a:pPr marL="532907" lvl="1" indent="0">
              <a:buNone/>
            </a:pPr>
            <a:endParaRPr lang="en-IN" dirty="0"/>
          </a:p>
          <a:p>
            <a:pPr marL="0" lvl="0" indent="0">
              <a:buNone/>
            </a:pPr>
            <a:r>
              <a:rPr lang="en-IN" b="1" dirty="0" smtClean="0"/>
              <a:t>Public: </a:t>
            </a:r>
            <a:r>
              <a:rPr lang="en-IN" dirty="0"/>
              <a:t>is not required since it </a:t>
            </a:r>
            <a:r>
              <a:rPr lang="en-IN" dirty="0" smtClean="0"/>
              <a:t>is stored </a:t>
            </a:r>
            <a:r>
              <a:rPr lang="en-IN" dirty="0"/>
              <a:t>as a value to a </a:t>
            </a:r>
            <a:r>
              <a:rPr lang="en-IN" dirty="0" smtClean="0"/>
              <a:t>variable </a:t>
            </a:r>
            <a:r>
              <a:rPr lang="en-IN" b="1" dirty="0" smtClean="0"/>
              <a:t>(</a:t>
            </a:r>
            <a:r>
              <a:rPr lang="en-IN" b="1" dirty="0" err="1" smtClean="0"/>
              <a:t>blockofCode</a:t>
            </a:r>
            <a:r>
              <a:rPr lang="en-IN" b="1" dirty="0" smtClean="0"/>
              <a:t>)</a:t>
            </a:r>
            <a:endParaRPr lang="en-IN" b="1" dirty="0"/>
          </a:p>
          <a:p>
            <a:pPr marL="0" lvl="0" indent="0">
              <a:buNone/>
            </a:pPr>
            <a:r>
              <a:rPr lang="en-IN" b="1" dirty="0"/>
              <a:t>Void: </a:t>
            </a:r>
            <a:r>
              <a:rPr lang="en-IN" dirty="0"/>
              <a:t>Complier is smart </a:t>
            </a:r>
            <a:r>
              <a:rPr lang="en-IN" dirty="0" smtClean="0"/>
              <a:t>to </a:t>
            </a:r>
            <a:r>
              <a:rPr lang="en-IN" dirty="0"/>
              <a:t>identify the type of value the function is going to </a:t>
            </a:r>
            <a:r>
              <a:rPr lang="en-IN" dirty="0" smtClean="0"/>
              <a:t>return</a:t>
            </a:r>
            <a:endParaRPr lang="en-IN" dirty="0"/>
          </a:p>
          <a:p>
            <a:pPr marL="0" lvl="0" indent="0">
              <a:buNone/>
            </a:pPr>
            <a:r>
              <a:rPr lang="en-IN" b="1" dirty="0" smtClean="0"/>
              <a:t>Method(Perform): </a:t>
            </a:r>
            <a:r>
              <a:rPr lang="en-IN" dirty="0" smtClean="0"/>
              <a:t>is </a:t>
            </a:r>
            <a:r>
              <a:rPr lang="en-IN" dirty="0"/>
              <a:t>not required since it </a:t>
            </a:r>
            <a:r>
              <a:rPr lang="en-IN" dirty="0" smtClean="0"/>
              <a:t>will </a:t>
            </a:r>
            <a:r>
              <a:rPr lang="en-IN" dirty="0"/>
              <a:t>be stored in a variable</a:t>
            </a:r>
          </a:p>
          <a:p>
            <a:pPr marL="0" indent="0">
              <a:buNone/>
            </a:pP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95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 smtClean="0"/>
              <a:t>blockofCode</a:t>
            </a:r>
            <a:r>
              <a:rPr lang="en-IN" dirty="0" smtClean="0"/>
              <a:t> </a:t>
            </a:r>
            <a:r>
              <a:rPr lang="en-IN" dirty="0"/>
              <a:t>= (){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 smtClean="0"/>
              <a:t>(“</a:t>
            </a:r>
            <a:r>
              <a:rPr lang="en-IN" dirty="0"/>
              <a:t>Lambda Expression</a:t>
            </a:r>
            <a:r>
              <a:rPr lang="en-IN" dirty="0" smtClean="0"/>
              <a:t>”);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US" b="1" dirty="0"/>
              <a:t>Step2:</a:t>
            </a:r>
          </a:p>
          <a:p>
            <a:r>
              <a:rPr lang="en-IN" dirty="0" smtClean="0"/>
              <a:t>Add </a:t>
            </a:r>
            <a:r>
              <a:rPr lang="en-IN" dirty="0"/>
              <a:t>lambda to </a:t>
            </a:r>
            <a:r>
              <a:rPr lang="en-IN" dirty="0" smtClean="0"/>
              <a:t>the expression</a:t>
            </a:r>
            <a:endParaRPr lang="en-IN" dirty="0"/>
          </a:p>
          <a:p>
            <a:r>
              <a:rPr lang="en-IN" dirty="0" smtClean="0"/>
              <a:t>Single </a:t>
            </a:r>
            <a:r>
              <a:rPr lang="en-IN" dirty="0"/>
              <a:t>line </a:t>
            </a:r>
            <a:r>
              <a:rPr lang="en-IN" dirty="0" smtClean="0"/>
              <a:t>do not require  </a:t>
            </a:r>
            <a:r>
              <a:rPr lang="en-IN" dirty="0"/>
              <a:t>curly </a:t>
            </a:r>
            <a:r>
              <a:rPr lang="en-IN" dirty="0" smtClean="0"/>
              <a:t>brace</a:t>
            </a:r>
          </a:p>
          <a:p>
            <a:pPr marL="0" lv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b</a:t>
            </a:r>
            <a:r>
              <a:rPr lang="en-IN" dirty="0" err="1" smtClean="0"/>
              <a:t>lockofCode</a:t>
            </a:r>
            <a:r>
              <a:rPr lang="en-IN" dirty="0" smtClean="0"/>
              <a:t> </a:t>
            </a:r>
            <a:r>
              <a:rPr lang="en-IN" dirty="0"/>
              <a:t>= ()-&gt;</a:t>
            </a:r>
            <a:r>
              <a:rPr lang="en-IN" dirty="0" err="1"/>
              <a:t>System.out.println</a:t>
            </a:r>
            <a:r>
              <a:rPr lang="en-IN" dirty="0" smtClean="0"/>
              <a:t>(“</a:t>
            </a:r>
            <a:r>
              <a:rPr lang="en-IN" dirty="0"/>
              <a:t>Lambda Expression</a:t>
            </a:r>
            <a:r>
              <a:rPr lang="en-IN" dirty="0" smtClean="0"/>
              <a:t>”);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69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Lambda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Step3:</a:t>
            </a:r>
          </a:p>
          <a:p>
            <a:r>
              <a:rPr lang="en-IN" dirty="0" smtClean="0"/>
              <a:t>It </a:t>
            </a:r>
            <a:r>
              <a:rPr lang="en-IN" dirty="0"/>
              <a:t>is possible to encapsulate the function to a variable and pass it around </a:t>
            </a:r>
            <a:r>
              <a:rPr lang="en-IN" dirty="0" smtClean="0"/>
              <a:t>even </a:t>
            </a:r>
            <a:r>
              <a:rPr lang="en-IN" dirty="0"/>
              <a:t>to the argument of the </a:t>
            </a:r>
            <a:r>
              <a:rPr lang="en-IN" dirty="0" smtClean="0"/>
              <a:t>method</a:t>
            </a:r>
          </a:p>
          <a:p>
            <a:pPr marL="0" lv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fun(</a:t>
            </a:r>
            <a:r>
              <a:rPr lang="en-IN" dirty="0" err="1" smtClean="0"/>
              <a:t>blockofCode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pPr lvl="0"/>
            <a:r>
              <a:rPr lang="en-IN" dirty="0"/>
              <a:t>can also be written </a:t>
            </a:r>
            <a:r>
              <a:rPr lang="en-IN" dirty="0" smtClean="0"/>
              <a:t>as</a:t>
            </a:r>
          </a:p>
          <a:p>
            <a:pPr lvl="0"/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blockofCode</a:t>
            </a:r>
            <a:r>
              <a:rPr lang="en-IN" dirty="0"/>
              <a:t>(()-&gt;</a:t>
            </a:r>
            <a:r>
              <a:rPr lang="en-IN" dirty="0" err="1"/>
              <a:t>System.out.println</a:t>
            </a:r>
            <a:r>
              <a:rPr lang="en-IN" dirty="0" smtClean="0"/>
              <a:t>(“</a:t>
            </a:r>
            <a:r>
              <a:rPr lang="en-IN" dirty="0"/>
              <a:t>Lambda Expression</a:t>
            </a:r>
            <a:r>
              <a:rPr lang="en-IN" dirty="0" smtClean="0"/>
              <a:t>”));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7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Lambda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/>
              <a:t>Functions with argument:</a:t>
            </a:r>
            <a:r>
              <a:rPr lang="en-US" dirty="0" smtClean="0"/>
              <a:t> </a:t>
            </a:r>
          </a:p>
          <a:p>
            <a:r>
              <a:rPr lang="en-IN" dirty="0" smtClean="0"/>
              <a:t>value=public </a:t>
            </a:r>
            <a:r>
              <a:rPr lang="en-IN" dirty="0" err="1"/>
              <a:t>int</a:t>
            </a:r>
            <a:r>
              <a:rPr lang="en-IN" dirty="0"/>
              <a:t> fun(</a:t>
            </a:r>
            <a:r>
              <a:rPr lang="en-IN" dirty="0" err="1"/>
              <a:t>int</a:t>
            </a:r>
            <a:r>
              <a:rPr lang="en-IN" dirty="0"/>
              <a:t> a){return a*a;}</a:t>
            </a:r>
          </a:p>
          <a:p>
            <a:r>
              <a:rPr lang="en-IN" dirty="0" smtClean="0"/>
              <a:t>value</a:t>
            </a:r>
            <a:r>
              <a:rPr lang="en-IN" dirty="0"/>
              <a:t>=(</a:t>
            </a:r>
            <a:r>
              <a:rPr lang="en-IN" dirty="0" err="1"/>
              <a:t>int</a:t>
            </a:r>
            <a:r>
              <a:rPr lang="en-IN" dirty="0"/>
              <a:t> a){return a*a;}</a:t>
            </a:r>
          </a:p>
          <a:p>
            <a:r>
              <a:rPr lang="en-IN" dirty="0" smtClean="0"/>
              <a:t>value</a:t>
            </a:r>
            <a:r>
              <a:rPr lang="en-IN" dirty="0"/>
              <a:t>=(</a:t>
            </a:r>
            <a:r>
              <a:rPr lang="en-IN" dirty="0" err="1"/>
              <a:t>int</a:t>
            </a:r>
            <a:r>
              <a:rPr lang="en-IN" dirty="0"/>
              <a:t> a)-&gt;{return a*a</a:t>
            </a:r>
            <a:r>
              <a:rPr lang="en-IN" dirty="0" smtClean="0"/>
              <a:t>;}</a:t>
            </a:r>
          </a:p>
          <a:p>
            <a:pPr lvl="0"/>
            <a:r>
              <a:rPr lang="en-IN" dirty="0"/>
              <a:t>value=(</a:t>
            </a:r>
            <a:r>
              <a:rPr lang="en-IN" dirty="0" err="1"/>
              <a:t>int</a:t>
            </a:r>
            <a:r>
              <a:rPr lang="en-IN" dirty="0"/>
              <a:t> a) -&gt;  a*a;</a:t>
            </a:r>
          </a:p>
          <a:p>
            <a:endParaRPr lang="en-IN" dirty="0"/>
          </a:p>
          <a:p>
            <a:pPr marL="0" lvl="0" indent="0">
              <a:buNone/>
            </a:pPr>
            <a:r>
              <a:rPr lang="en-IN" dirty="0" smtClean="0"/>
              <a:t>Note: No </a:t>
            </a:r>
            <a:r>
              <a:rPr lang="en-IN" dirty="0"/>
              <a:t>need to specify the return keyword and curly </a:t>
            </a:r>
            <a:r>
              <a:rPr lang="en-IN" dirty="0" smtClean="0"/>
              <a:t>brace for single line of expression</a:t>
            </a:r>
          </a:p>
          <a:p>
            <a:pPr marL="0" lvl="0" indent="0">
              <a:buNone/>
            </a:pPr>
            <a:endParaRPr lang="en-IN" dirty="0"/>
          </a:p>
          <a:p>
            <a:r>
              <a:rPr lang="en-IN" dirty="0" smtClean="0"/>
              <a:t>add</a:t>
            </a:r>
            <a:r>
              <a:rPr lang="en-IN" dirty="0"/>
              <a:t>=(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a,int</a:t>
            </a:r>
            <a:r>
              <a:rPr lang="en-IN" dirty="0"/>
              <a:t> b) -&gt; </a:t>
            </a:r>
            <a:r>
              <a:rPr lang="en-IN" dirty="0" err="1"/>
              <a:t>a+b</a:t>
            </a:r>
            <a:r>
              <a:rPr lang="en-IN" dirty="0"/>
              <a:t>;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31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Lambda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Defining </a:t>
            </a:r>
            <a:r>
              <a:rPr lang="en-IN" b="1" dirty="0"/>
              <a:t>a functional interface for which lambda will be </a:t>
            </a:r>
            <a:r>
              <a:rPr lang="en-IN" b="1" dirty="0" smtClean="0"/>
              <a:t>created</a:t>
            </a:r>
          </a:p>
          <a:p>
            <a:pPr marL="0" indent="0">
              <a:buNone/>
            </a:pPr>
            <a:endParaRPr lang="en-IN" b="1" dirty="0" smtClean="0"/>
          </a:p>
          <a:p>
            <a:pPr marL="532907" lvl="1" indent="0">
              <a:buNone/>
            </a:pPr>
            <a:r>
              <a:rPr lang="en-IN" dirty="0"/>
              <a:t>@</a:t>
            </a:r>
            <a:r>
              <a:rPr lang="en-IN" dirty="0" err="1"/>
              <a:t>FunctionalInterface</a:t>
            </a:r>
            <a:endParaRPr lang="en-IN" dirty="0"/>
          </a:p>
          <a:p>
            <a:pPr marL="532907" lvl="1" indent="0">
              <a:buNone/>
            </a:pPr>
            <a:r>
              <a:rPr lang="en-IN" dirty="0"/>
              <a:t>public interface </a:t>
            </a:r>
            <a:r>
              <a:rPr lang="en-IN" dirty="0" smtClean="0"/>
              <a:t>Greeting </a:t>
            </a:r>
            <a:r>
              <a:rPr lang="en-IN" dirty="0"/>
              <a:t>{</a:t>
            </a:r>
          </a:p>
          <a:p>
            <a:pPr marL="532907" lvl="1" indent="0">
              <a:buNone/>
            </a:pPr>
            <a:r>
              <a:rPr lang="en-IN" dirty="0"/>
              <a:t> //the abstract method  </a:t>
            </a:r>
          </a:p>
          <a:p>
            <a:pPr marL="532907" lvl="1" indent="0">
              <a:buNone/>
            </a:pPr>
            <a:r>
              <a:rPr lang="en-IN" dirty="0"/>
              <a:t> public void </a:t>
            </a:r>
            <a:r>
              <a:rPr lang="en-IN" dirty="0" smtClean="0"/>
              <a:t>greet(String message);</a:t>
            </a:r>
            <a:endParaRPr lang="en-IN" dirty="0"/>
          </a:p>
          <a:p>
            <a:pPr marL="532907" lvl="1" indent="0">
              <a:buNone/>
            </a:pP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90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384" y="1290765"/>
            <a:ext cx="11373491" cy="4897665"/>
          </a:xfrm>
        </p:spPr>
        <p:txBody>
          <a:bodyPr/>
          <a:lstStyle/>
          <a:p>
            <a:r>
              <a:rPr lang="en-US" sz="2400" dirty="0" smtClean="0"/>
              <a:t>Lambda Expression</a:t>
            </a:r>
            <a:endParaRPr lang="en-US" sz="2400" dirty="0"/>
          </a:p>
          <a:p>
            <a:r>
              <a:rPr lang="en-US" sz="2400" dirty="0"/>
              <a:t>Functional Interface </a:t>
            </a:r>
            <a:endParaRPr lang="en-US" sz="2400" dirty="0" smtClean="0"/>
          </a:p>
          <a:p>
            <a:r>
              <a:rPr lang="en-US" sz="2400" dirty="0" smtClean="0"/>
              <a:t>Method Reference</a:t>
            </a:r>
            <a:endParaRPr lang="en-US" sz="2400" dirty="0"/>
          </a:p>
          <a:p>
            <a:r>
              <a:rPr lang="en-US" sz="2400" dirty="0"/>
              <a:t>Java Stream </a:t>
            </a:r>
            <a:r>
              <a:rPr lang="en-US" sz="2400" dirty="0" smtClean="0"/>
              <a:t>API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48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Lambda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Lambda equivalent for the </a:t>
            </a:r>
            <a:r>
              <a:rPr lang="en-IN" b="1" dirty="0" smtClean="0"/>
              <a:t> </a:t>
            </a:r>
            <a:r>
              <a:rPr lang="en-IN" b="1" dirty="0"/>
              <a:t>functional </a:t>
            </a:r>
            <a:r>
              <a:rPr lang="en-IN" b="1" dirty="0" smtClean="0"/>
              <a:t>interface is</a:t>
            </a:r>
          </a:p>
          <a:p>
            <a:r>
              <a:rPr lang="en-IN" dirty="0"/>
              <a:t>(String </a:t>
            </a:r>
            <a:r>
              <a:rPr lang="en-IN" dirty="0" smtClean="0"/>
              <a:t>message)-&gt;{</a:t>
            </a:r>
            <a:r>
              <a:rPr lang="en-IN" dirty="0" err="1"/>
              <a:t>System.out.println</a:t>
            </a:r>
            <a:r>
              <a:rPr lang="en-IN" dirty="0" smtClean="0"/>
              <a:t>(“Welcome u all for the "+message);};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Create a class and define the statement</a:t>
            </a:r>
            <a:endParaRPr lang="en-IN" b="1" dirty="0"/>
          </a:p>
          <a:p>
            <a:r>
              <a:rPr lang="en-IN" dirty="0" smtClean="0"/>
              <a:t>Greeting greeting=(message)-&gt;</a:t>
            </a:r>
            <a:r>
              <a:rPr lang="en-IN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 smtClean="0"/>
              <a:t>("</a:t>
            </a:r>
            <a:r>
              <a:rPr lang="en-IN" dirty="0"/>
              <a:t> Welcome u all for the "+message </a:t>
            </a:r>
            <a:r>
              <a:rPr lang="en-IN" b="1" i="1" dirty="0" smtClean="0"/>
              <a:t>);</a:t>
            </a:r>
            <a:endParaRPr lang="en-IN" b="1" i="1" dirty="0"/>
          </a:p>
          <a:p>
            <a:r>
              <a:rPr lang="en-IN" dirty="0"/>
              <a:t> </a:t>
            </a:r>
            <a:r>
              <a:rPr lang="en-IN" dirty="0" err="1" smtClean="0"/>
              <a:t>greeting.greet</a:t>
            </a:r>
            <a:r>
              <a:rPr lang="en-IN" dirty="0" smtClean="0"/>
              <a:t>(“Lambda World”);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43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Comparision</a:t>
            </a:r>
            <a:r>
              <a:rPr lang="en-US" dirty="0" smtClean="0"/>
              <a:t> Java7 – Java8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IN" dirty="0"/>
              <a:t>Java 7 example</a:t>
            </a:r>
          </a:p>
          <a:p>
            <a:pPr marL="532907" lvl="1" indent="0">
              <a:buNone/>
            </a:pPr>
            <a:r>
              <a:rPr lang="en-US" dirty="0" err="1" smtClean="0"/>
              <a:t>button.addActionListener</a:t>
            </a:r>
            <a:r>
              <a:rPr lang="en-US" dirty="0" smtClean="0"/>
              <a:t>(new </a:t>
            </a:r>
            <a:r>
              <a:rPr lang="en-US" dirty="0" err="1"/>
              <a:t>ActionListener</a:t>
            </a:r>
            <a:r>
              <a:rPr lang="en-US" dirty="0"/>
              <a:t>() { </a:t>
            </a:r>
          </a:p>
          <a:p>
            <a:pPr marL="532907" lvl="1" indent="0">
              <a:buNone/>
            </a:pPr>
            <a:r>
              <a:rPr lang="en-US" dirty="0"/>
              <a:t>@Override</a:t>
            </a:r>
          </a:p>
          <a:p>
            <a:pPr marL="532907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e) { </a:t>
            </a:r>
          </a:p>
          <a:p>
            <a:pPr marL="532907" lvl="1" indent="0">
              <a:buNone/>
            </a:pPr>
            <a:r>
              <a:rPr lang="en-US" dirty="0" err="1"/>
              <a:t>doSomethingWith</a:t>
            </a:r>
            <a:r>
              <a:rPr lang="en-US" dirty="0"/>
              <a:t>(e); </a:t>
            </a:r>
          </a:p>
          <a:p>
            <a:pPr marL="532907" lvl="1" indent="0">
              <a:buNone/>
            </a:pPr>
            <a:r>
              <a:rPr lang="en-US" dirty="0"/>
              <a:t>}</a:t>
            </a:r>
          </a:p>
          <a:p>
            <a:pPr marL="532907" lvl="1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IN" dirty="0"/>
              <a:t>• Java 8 alternative</a:t>
            </a:r>
          </a:p>
          <a:p>
            <a:pPr marL="532907" lvl="1" indent="0">
              <a:buNone/>
            </a:pPr>
            <a:r>
              <a:rPr lang="en-US" dirty="0" err="1" smtClean="0"/>
              <a:t>button.addActionListener</a:t>
            </a:r>
            <a:r>
              <a:rPr lang="en-US" dirty="0" smtClean="0"/>
              <a:t>(e </a:t>
            </a:r>
            <a:r>
              <a:rPr lang="en-US" dirty="0"/>
              <a:t>-&gt; </a:t>
            </a:r>
            <a:r>
              <a:rPr lang="en-US" dirty="0" err="1"/>
              <a:t>doSomethingWith</a:t>
            </a:r>
            <a:r>
              <a:rPr lang="en-US" dirty="0"/>
              <a:t>(e)); 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32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Comparision</a:t>
            </a:r>
            <a:r>
              <a:rPr lang="en-US" dirty="0"/>
              <a:t> Java7 – Java8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7 example</a:t>
            </a:r>
          </a:p>
          <a:p>
            <a:pPr marL="532907" lvl="1" indent="0">
              <a:buNone/>
            </a:pPr>
            <a:r>
              <a:rPr lang="en-IN" dirty="0" err="1"/>
              <a:t>Arrays.sort</a:t>
            </a:r>
            <a:r>
              <a:rPr lang="en-IN" dirty="0"/>
              <a:t>(</a:t>
            </a:r>
            <a:r>
              <a:rPr lang="en-IN" dirty="0" err="1"/>
              <a:t>testStrings</a:t>
            </a:r>
            <a:r>
              <a:rPr lang="en-IN" dirty="0"/>
              <a:t>, new Comparator&lt;String&gt;() {</a:t>
            </a:r>
          </a:p>
          <a:p>
            <a:pPr marL="532907" lvl="1" indent="0">
              <a:buNone/>
            </a:pPr>
            <a:r>
              <a:rPr lang="en-IN" dirty="0"/>
              <a:t>@Override</a:t>
            </a:r>
          </a:p>
          <a:p>
            <a:pPr marL="532907" lvl="1" indent="0">
              <a:buNone/>
            </a:pPr>
            <a:r>
              <a:rPr lang="en-IN" dirty="0"/>
              <a:t>public </a:t>
            </a:r>
            <a:r>
              <a:rPr lang="en-IN" dirty="0" err="1"/>
              <a:t>int</a:t>
            </a:r>
            <a:r>
              <a:rPr lang="en-IN" dirty="0"/>
              <a:t> compare(String s1, String s2) {</a:t>
            </a:r>
          </a:p>
          <a:p>
            <a:pPr marL="532907" lvl="1" indent="0">
              <a:buNone/>
            </a:pPr>
            <a:r>
              <a:rPr lang="en-IN" dirty="0"/>
              <a:t>return(s1.length() - s2.length());</a:t>
            </a:r>
          </a:p>
          <a:p>
            <a:pPr marL="532907" lvl="1" indent="0">
              <a:buNone/>
            </a:pPr>
            <a:r>
              <a:rPr lang="en-IN" dirty="0"/>
              <a:t>}</a:t>
            </a:r>
          </a:p>
          <a:p>
            <a:pPr marL="532907" lvl="1" indent="0">
              <a:buNone/>
            </a:pPr>
            <a:r>
              <a:rPr lang="en-IN" dirty="0" smtClean="0"/>
              <a:t>});</a:t>
            </a:r>
          </a:p>
          <a:p>
            <a:pPr marL="532907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• Java 8 alternative</a:t>
            </a:r>
          </a:p>
          <a:p>
            <a:pPr marL="532907" lvl="1" indent="0">
              <a:buNone/>
            </a:pPr>
            <a:r>
              <a:rPr lang="en-IN" dirty="0" err="1"/>
              <a:t>Arrays.sort</a:t>
            </a:r>
            <a:r>
              <a:rPr lang="en-IN" dirty="0"/>
              <a:t>(</a:t>
            </a:r>
            <a:r>
              <a:rPr lang="en-IN" dirty="0" err="1"/>
              <a:t>testStrings</a:t>
            </a:r>
            <a:r>
              <a:rPr lang="en-IN" dirty="0"/>
              <a:t>, (s1, s2) -&gt; s1.length() - s2.length());</a:t>
            </a:r>
          </a:p>
          <a:p>
            <a:pPr marL="532907" lvl="1" indent="0">
              <a:buNone/>
            </a:pP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848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8: Interfaces and 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276265"/>
            <a:ext cx="11373491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44395" y="1560145"/>
          <a:ext cx="10237338" cy="432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2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Java 7 and Earlier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Java 8 and Later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781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Abstract </a:t>
                      </a:r>
                    </a:p>
                    <a:p>
                      <a:r>
                        <a:rPr lang="en-IN" sz="2000" dirty="0" smtClean="0"/>
                        <a:t>Classes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• Can have concrete methods and </a:t>
                      </a:r>
                    </a:p>
                    <a:p>
                      <a:r>
                        <a:rPr lang="en-IN" sz="2000" dirty="0" smtClean="0"/>
                        <a:t>abstract methods</a:t>
                      </a:r>
                    </a:p>
                    <a:p>
                      <a:r>
                        <a:rPr lang="en-IN" sz="2000" dirty="0" smtClean="0"/>
                        <a:t>• Can have static methods</a:t>
                      </a:r>
                    </a:p>
                    <a:p>
                      <a:r>
                        <a:rPr lang="en-IN" sz="2000" dirty="0" smtClean="0"/>
                        <a:t>• Can have instance variables</a:t>
                      </a:r>
                    </a:p>
                    <a:p>
                      <a:r>
                        <a:rPr lang="en-IN" sz="2000" dirty="0" smtClean="0"/>
                        <a:t>• Class can directly extend one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(Same as Java 7)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42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Interfaces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• Can only have abstract methods –</a:t>
                      </a:r>
                    </a:p>
                    <a:p>
                      <a:r>
                        <a:rPr lang="en-IN" sz="2000" dirty="0" smtClean="0"/>
                        <a:t>no concrete methods</a:t>
                      </a:r>
                    </a:p>
                    <a:p>
                      <a:r>
                        <a:rPr lang="en-IN" sz="2000" dirty="0" smtClean="0"/>
                        <a:t>• Cannot have static methods</a:t>
                      </a:r>
                    </a:p>
                    <a:p>
                      <a:r>
                        <a:rPr lang="en-IN" sz="2000" dirty="0" smtClean="0"/>
                        <a:t>• Cannot have mutable </a:t>
                      </a:r>
                    </a:p>
                    <a:p>
                      <a:r>
                        <a:rPr lang="en-IN" sz="2000" dirty="0" smtClean="0"/>
                        <a:t>instance variables</a:t>
                      </a:r>
                    </a:p>
                    <a:p>
                      <a:r>
                        <a:rPr lang="en-IN" sz="2000" dirty="0" smtClean="0"/>
                        <a:t>• Class can implement any number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• </a:t>
                      </a:r>
                      <a:r>
                        <a:rPr lang="en-IN" sz="2000" dirty="0" smtClean="0">
                          <a:solidFill>
                            <a:srgbClr val="FF0000"/>
                          </a:solidFill>
                        </a:rPr>
                        <a:t>Can have concrete (default) </a:t>
                      </a:r>
                    </a:p>
                    <a:p>
                      <a:r>
                        <a:rPr lang="en-IN" sz="2000" dirty="0" smtClean="0">
                          <a:solidFill>
                            <a:srgbClr val="FF0000"/>
                          </a:solidFill>
                        </a:rPr>
                        <a:t>methods and abstract methods</a:t>
                      </a:r>
                    </a:p>
                    <a:p>
                      <a:r>
                        <a:rPr lang="en-IN" sz="2000" dirty="0" smtClean="0">
                          <a:solidFill>
                            <a:srgbClr val="FF0000"/>
                          </a:solidFill>
                        </a:rPr>
                        <a:t>• Can have static methods</a:t>
                      </a:r>
                    </a:p>
                    <a:p>
                      <a:r>
                        <a:rPr lang="en-IN" sz="2000" dirty="0" smtClean="0"/>
                        <a:t>• Cannot have mutable instance </a:t>
                      </a:r>
                    </a:p>
                    <a:p>
                      <a:r>
                        <a:rPr lang="en-IN" sz="2000" dirty="0" smtClean="0"/>
                        <a:t>variables</a:t>
                      </a:r>
                    </a:p>
                    <a:p>
                      <a:r>
                        <a:rPr lang="en-IN" sz="2000" dirty="0" smtClean="0"/>
                        <a:t>• Class can implement any number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289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 -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IN" dirty="0" smtClean="0"/>
              <a:t> </a:t>
            </a:r>
            <a:r>
              <a:rPr lang="en-IN" dirty="0"/>
              <a:t>We have lambdas</a:t>
            </a:r>
          </a:p>
          <a:p>
            <a:pPr marL="0" indent="0">
              <a:buNone/>
            </a:pPr>
            <a:r>
              <a:rPr lang="en-IN" dirty="0"/>
              <a:t>– Concise and succinct</a:t>
            </a:r>
          </a:p>
          <a:p>
            <a:pPr marL="0" indent="0">
              <a:buNone/>
            </a:pPr>
            <a:r>
              <a:rPr lang="en-IN" dirty="0"/>
              <a:t>– F</a:t>
            </a:r>
            <a:r>
              <a:rPr lang="en-IN" dirty="0" smtClean="0"/>
              <a:t>its </a:t>
            </a:r>
            <a:r>
              <a:rPr lang="en-IN" dirty="0"/>
              <a:t>into existing APIs</a:t>
            </a:r>
          </a:p>
          <a:p>
            <a:pPr marL="0" indent="0">
              <a:buNone/>
            </a:pPr>
            <a:r>
              <a:rPr lang="en-IN" dirty="0"/>
              <a:t>– Familiar to developers </a:t>
            </a:r>
            <a:r>
              <a:rPr lang="en-IN" dirty="0" smtClean="0"/>
              <a:t>who </a:t>
            </a:r>
            <a:r>
              <a:rPr lang="en-IN" dirty="0"/>
              <a:t>know </a:t>
            </a:r>
            <a:r>
              <a:rPr lang="en-IN" dirty="0" smtClean="0"/>
              <a:t>functional </a:t>
            </a:r>
            <a:r>
              <a:rPr lang="en-IN" dirty="0"/>
              <a:t>programming</a:t>
            </a:r>
          </a:p>
          <a:p>
            <a:pPr marL="0" indent="0">
              <a:buNone/>
            </a:pPr>
            <a:r>
              <a:rPr lang="en-IN" dirty="0"/>
              <a:t>– Fits well with new streams API</a:t>
            </a:r>
          </a:p>
          <a:p>
            <a:pPr marL="0" indent="0">
              <a:buNone/>
            </a:pPr>
            <a:r>
              <a:rPr lang="en-IN" dirty="0"/>
              <a:t>– Also have method references and prebuilt functional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91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</a:t>
            </a:r>
          </a:p>
        </p:txBody>
      </p:sp>
    </p:spTree>
    <p:extLst>
      <p:ext uri="{BB962C8B-B14F-4D97-AF65-F5344CB8AC3E}">
        <p14:creationId xmlns:p14="http://schemas.microsoft.com/office/powerpoint/2010/main" val="3453348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method reference is a simplified </a:t>
            </a:r>
            <a:r>
              <a:rPr lang="en-IN" dirty="0" smtClean="0"/>
              <a:t>form of a Lambda expression</a:t>
            </a:r>
          </a:p>
          <a:p>
            <a:r>
              <a:rPr lang="en-US" dirty="0" smtClean="0"/>
              <a:t>A method reference is described using :: symbol.</a:t>
            </a:r>
            <a:endParaRPr lang="en-IN" dirty="0" smtClean="0"/>
          </a:p>
          <a:p>
            <a:r>
              <a:rPr lang="en-US" b="1" dirty="0" smtClean="0"/>
              <a:t>Syntax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dirty="0"/>
              <a:t>&lt;class or instance name&gt;::&lt;</a:t>
            </a:r>
            <a:r>
              <a:rPr lang="en-IN" dirty="0" err="1"/>
              <a:t>methodName</a:t>
            </a:r>
            <a:r>
              <a:rPr lang="en-IN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47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</a:t>
            </a:r>
            <a:r>
              <a:rPr lang="en-IN" dirty="0" smtClean="0"/>
              <a:t>he </a:t>
            </a:r>
            <a:r>
              <a:rPr lang="en-IN" dirty="0"/>
              <a:t>lambda expression </a:t>
            </a:r>
            <a:r>
              <a:rPr lang="en-IN" dirty="0" smtClean="0"/>
              <a:t>which makes </a:t>
            </a:r>
            <a:r>
              <a:rPr lang="en-IN" dirty="0"/>
              <a:t>a call </a:t>
            </a:r>
            <a:r>
              <a:rPr lang="en-IN" dirty="0" smtClean="0"/>
              <a:t>to some method</a:t>
            </a:r>
          </a:p>
          <a:p>
            <a:pPr marL="0" indent="0">
              <a:buNone/>
            </a:pPr>
            <a:r>
              <a:rPr lang="en-US" dirty="0" smtClean="0"/>
              <a:t>	Consumer&lt;String&gt; c=s -&gt; </a:t>
            </a:r>
            <a:r>
              <a:rPr lang="en-US" dirty="0" err="1" smtClean="0"/>
              <a:t>System.out.println</a:t>
            </a:r>
            <a:r>
              <a:rPr lang="en-US" dirty="0" smtClean="0"/>
              <a:t>(s);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IN" dirty="0"/>
              <a:t>To make the code clearer, </a:t>
            </a:r>
            <a:r>
              <a:rPr lang="en-IN" dirty="0" smtClean="0"/>
              <a:t>the </a:t>
            </a:r>
            <a:r>
              <a:rPr lang="en-IN" dirty="0"/>
              <a:t>lambda expression </a:t>
            </a:r>
            <a:r>
              <a:rPr lang="en-IN" dirty="0" smtClean="0"/>
              <a:t>can be changed into </a:t>
            </a:r>
            <a:r>
              <a:rPr lang="en-IN" dirty="0"/>
              <a:t>a method reference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Consumer&lt;String</a:t>
            </a:r>
            <a:r>
              <a:rPr lang="en-US" dirty="0"/>
              <a:t>&gt; </a:t>
            </a:r>
            <a:r>
              <a:rPr lang="en-US" dirty="0" smtClean="0"/>
              <a:t>c= </a:t>
            </a:r>
            <a:r>
              <a:rPr lang="en-US" dirty="0" err="1" smtClean="0"/>
              <a:t>System.out</a:t>
            </a:r>
            <a:r>
              <a:rPr lang="en-US" dirty="0" smtClean="0"/>
              <a:t>::</a:t>
            </a:r>
            <a:r>
              <a:rPr lang="en-US" dirty="0" err="1" smtClean="0"/>
              <a:t>println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IN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</a:t>
            </a:r>
            <a:r>
              <a:rPr lang="en-IN" dirty="0" smtClean="0"/>
              <a:t>A method </a:t>
            </a:r>
            <a:r>
              <a:rPr lang="en-IN" dirty="0"/>
              <a:t>reference can't be used for any method. </a:t>
            </a:r>
            <a:r>
              <a:rPr lang="en-IN" b="1" dirty="0"/>
              <a:t>They can only be used to replace a single-method lambda expression.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7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Method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Static methods</a:t>
            </a:r>
          </a:p>
          <a:p>
            <a:r>
              <a:rPr lang="en-IN" dirty="0"/>
              <a:t>Instance methods</a:t>
            </a:r>
          </a:p>
          <a:p>
            <a:r>
              <a:rPr lang="en-IN" dirty="0"/>
              <a:t>Constructors using new operator (</a:t>
            </a:r>
            <a:r>
              <a:rPr lang="en-IN" dirty="0" err="1"/>
              <a:t>TreeSet</a:t>
            </a:r>
            <a:r>
              <a:rPr lang="en-IN" dirty="0"/>
              <a:t>::new)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9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– Replace </a:t>
            </a:r>
          </a:p>
          <a:p>
            <a:pPr marL="0" indent="0">
              <a:buNone/>
            </a:pP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) -&gt; </a:t>
            </a:r>
            <a:r>
              <a:rPr lang="en-IN" dirty="0" err="1"/>
              <a:t>ClassName.staticMethodName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– with</a:t>
            </a:r>
          </a:p>
          <a:p>
            <a:pPr marL="0" indent="0">
              <a:buNone/>
            </a:pPr>
            <a:r>
              <a:rPr lang="en-IN" dirty="0" err="1"/>
              <a:t>ClassName</a:t>
            </a:r>
            <a:r>
              <a:rPr lang="en-IN" dirty="0"/>
              <a:t>::</a:t>
            </a:r>
            <a:r>
              <a:rPr lang="en-IN" dirty="0" err="1"/>
              <a:t>staticMethodName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• E.g., </a:t>
            </a:r>
            <a:r>
              <a:rPr lang="en-IN" dirty="0" smtClean="0"/>
              <a:t> Arrays</a:t>
            </a:r>
            <a:r>
              <a:rPr lang="en-IN" dirty="0"/>
              <a:t>::sort, String::</a:t>
            </a:r>
            <a:r>
              <a:rPr lang="en-IN" dirty="0" err="1"/>
              <a:t>valueOf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– </a:t>
            </a:r>
            <a:r>
              <a:rPr lang="en-IN" dirty="0" smtClean="0"/>
              <a:t> if </a:t>
            </a:r>
            <a:r>
              <a:rPr lang="en-IN" dirty="0"/>
              <a:t>the function </a:t>
            </a:r>
            <a:r>
              <a:rPr lang="en-IN" dirty="0" smtClean="0"/>
              <a:t>already </a:t>
            </a:r>
            <a:r>
              <a:rPr lang="en-IN" dirty="0"/>
              <a:t>has a name, </a:t>
            </a:r>
            <a:r>
              <a:rPr lang="en-IN" dirty="0" smtClean="0"/>
              <a:t>no need to </a:t>
            </a:r>
            <a:r>
              <a:rPr lang="en-IN" dirty="0"/>
              <a:t>write a lambda for it, but can instead just use the method name</a:t>
            </a:r>
          </a:p>
          <a:p>
            <a:pPr marL="0" indent="0">
              <a:buNone/>
            </a:pPr>
            <a:r>
              <a:rPr lang="en-IN" dirty="0"/>
              <a:t>– The signature of the method </a:t>
            </a:r>
            <a:r>
              <a:rPr lang="en-IN" dirty="0" smtClean="0"/>
              <a:t>that is referred to, </a:t>
            </a:r>
            <a:r>
              <a:rPr lang="en-IN" dirty="0"/>
              <a:t>must match signature of the method in functional </a:t>
            </a:r>
            <a:r>
              <a:rPr lang="en-IN" dirty="0" smtClean="0"/>
              <a:t>(</a:t>
            </a:r>
            <a:r>
              <a:rPr lang="en-IN" dirty="0"/>
              <a:t>SAM) interface to which it is assigned</a:t>
            </a:r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8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146" y="2623566"/>
            <a:ext cx="6018004" cy="1141943"/>
          </a:xfrm>
        </p:spPr>
        <p:txBody>
          <a:bodyPr/>
          <a:lstStyle/>
          <a:p>
            <a:r>
              <a:rPr lang="en-US" dirty="0" smtClean="0"/>
              <a:t>Java Versions - 5, 6, 7 &amp;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73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Constructor Reference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the </a:t>
            </a:r>
            <a:r>
              <a:rPr lang="en-US" dirty="0" smtClean="0"/>
              <a:t>constructor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2083"/>
              </p:ext>
            </p:extLst>
          </p:nvPr>
        </p:nvGraphicFramePr>
        <p:xfrm>
          <a:off x="1028697" y="2542745"/>
          <a:ext cx="8240712" cy="245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0712">
                  <a:extLst>
                    <a:ext uri="{9D8B030D-6E8A-4147-A177-3AD203B41FA5}">
                      <a16:colId xmlns:a16="http://schemas.microsoft.com/office/drawing/2014/main" val="3776936920"/>
                    </a:ext>
                  </a:extLst>
                </a:gridCol>
              </a:tblGrid>
              <a:tr h="24578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Factory&lt;List&gt; f = () -&gt; return new 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();</a:t>
                      </a:r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Factory&lt;List&lt;String&gt;&gt; f = 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&lt;String&gt;::new;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96351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 bwMode="auto">
          <a:xfrm>
            <a:off x="4200525" y="3114675"/>
            <a:ext cx="485775" cy="91067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2345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</a:t>
            </a:r>
          </a:p>
        </p:txBody>
      </p:sp>
    </p:spTree>
    <p:extLst>
      <p:ext uri="{BB962C8B-B14F-4D97-AF65-F5344CB8AC3E}">
        <p14:creationId xmlns:p14="http://schemas.microsoft.com/office/powerpoint/2010/main" val="702301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</a:t>
            </a:r>
            <a:r>
              <a:rPr lang="en-IN" dirty="0"/>
              <a:t>interface which has only a single abstract </a:t>
            </a:r>
            <a:r>
              <a:rPr lang="en-IN" dirty="0" smtClean="0"/>
              <a:t>method.</a:t>
            </a:r>
          </a:p>
          <a:p>
            <a:r>
              <a:rPr lang="en-US" dirty="0" smtClean="0"/>
              <a:t>Used with Lambda expression</a:t>
            </a:r>
          </a:p>
          <a:p>
            <a:r>
              <a:rPr lang="en-IN" dirty="0" smtClean="0"/>
              <a:t>@</a:t>
            </a:r>
            <a:r>
              <a:rPr lang="en-IN" dirty="0" err="1" smtClean="0"/>
              <a:t>FunctionalInterface</a:t>
            </a:r>
            <a:r>
              <a:rPr lang="en-IN" dirty="0" smtClean="0"/>
              <a:t> (</a:t>
            </a:r>
            <a:r>
              <a:rPr lang="en-IN" dirty="0" err="1" smtClean="0"/>
              <a:t>java.lang.FunctionalInterface</a:t>
            </a:r>
            <a:r>
              <a:rPr lang="en-IN" dirty="0"/>
              <a:t>) </a:t>
            </a:r>
            <a:r>
              <a:rPr lang="en-IN" dirty="0" smtClean="0"/>
              <a:t>annotation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8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@</a:t>
            </a:r>
            <a:r>
              <a:rPr lang="en-IN" dirty="0" err="1"/>
              <a:t>FunctionalInterface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/>
              <a:t>interface </a:t>
            </a:r>
            <a:r>
              <a:rPr lang="en-IN" b="1" dirty="0" err="1"/>
              <a:t>CustomFunctionalInterface</a:t>
            </a:r>
            <a:r>
              <a:rPr lang="en-IN" b="1" dirty="0"/>
              <a:t> {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 //Single abstract method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b="1" dirty="0"/>
              <a:t>public void </a:t>
            </a:r>
            <a:r>
              <a:rPr lang="en-IN" b="1" dirty="0" err="1"/>
              <a:t>firstMethod</a:t>
            </a:r>
            <a:r>
              <a:rPr lang="en-IN" b="1" dirty="0"/>
              <a:t>();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58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Pre-existing functional interfaces in Java prior to Java </a:t>
            </a:r>
            <a:r>
              <a:rPr lang="en-IN" b="1" dirty="0" smtClean="0"/>
              <a:t>8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dirty="0"/>
              <a:t>These are interfaces which already exist in Java Language Specification and have a single abstract </a:t>
            </a:r>
            <a:r>
              <a:rPr lang="en-IN" dirty="0" smtClean="0"/>
              <a:t>method</a:t>
            </a:r>
          </a:p>
          <a:p>
            <a:endParaRPr lang="en-IN" b="1" dirty="0" smtClean="0"/>
          </a:p>
          <a:p>
            <a:pPr lvl="1"/>
            <a:r>
              <a:rPr lang="en-IN" b="1" dirty="0" err="1"/>
              <a:t>java.lang.Runnable</a:t>
            </a:r>
            <a:r>
              <a:rPr lang="en-IN" b="1" dirty="0"/>
              <a:t> -&gt; run()</a:t>
            </a:r>
          </a:p>
          <a:p>
            <a:pPr lvl="1"/>
            <a:r>
              <a:rPr lang="en-US" b="1" dirty="0" err="1"/>
              <a:t>Java.util.Comparator</a:t>
            </a:r>
            <a:r>
              <a:rPr lang="en-US" b="1" dirty="0"/>
              <a:t> -&gt; compare(T o1, T o2)</a:t>
            </a:r>
          </a:p>
          <a:p>
            <a:pPr lvl="1"/>
            <a:r>
              <a:rPr lang="en-US" b="1" dirty="0" err="1"/>
              <a:t>Java.awt.event.ActionListener</a:t>
            </a:r>
            <a:r>
              <a:rPr lang="en-US" b="1" dirty="0"/>
              <a:t> -&gt; </a:t>
            </a:r>
            <a:r>
              <a:rPr lang="en-US" b="1" dirty="0" err="1"/>
              <a:t>actionPerformed</a:t>
            </a:r>
            <a:r>
              <a:rPr lang="en-US" b="1" dirty="0"/>
              <a:t>(</a:t>
            </a:r>
            <a:r>
              <a:rPr lang="en-US" b="1" dirty="0" err="1"/>
              <a:t>ActionEvent</a:t>
            </a:r>
            <a:r>
              <a:rPr lang="en-US" b="1" dirty="0"/>
              <a:t> e)</a:t>
            </a:r>
          </a:p>
          <a:p>
            <a:pPr lvl="1"/>
            <a:r>
              <a:rPr lang="en-US" b="1" dirty="0" err="1"/>
              <a:t>Java.lang.iterable</a:t>
            </a:r>
            <a:r>
              <a:rPr lang="en-US" b="1" dirty="0"/>
              <a:t> -&gt;  	</a:t>
            </a:r>
            <a:r>
              <a:rPr lang="en-US" b="1" dirty="0" err="1"/>
              <a:t>forEach</a:t>
            </a:r>
            <a:r>
              <a:rPr lang="en-US" b="1" dirty="0"/>
              <a:t>(Consumer action)</a:t>
            </a:r>
            <a:endParaRPr lang="en-IN" b="1" dirty="0"/>
          </a:p>
          <a:p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67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IN" dirty="0"/>
              <a:t>//</a:t>
            </a:r>
            <a:r>
              <a:rPr lang="en-IN" dirty="0" err="1" smtClean="0"/>
              <a:t>java.lang.Runnable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dirty="0" err="1"/>
              <a:t>FunctionalInterface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public interface Runnable {</a:t>
            </a:r>
          </a:p>
          <a:p>
            <a:pPr marL="0" indent="0">
              <a:buNone/>
            </a:pPr>
            <a:r>
              <a:rPr lang="en-IN" dirty="0"/>
              <a:t>    public abstract void run();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//</a:t>
            </a:r>
            <a:r>
              <a:rPr lang="en-IN" dirty="0" err="1"/>
              <a:t>java.lang.Callable</a:t>
            </a:r>
            <a:r>
              <a:rPr lang="en-IN" dirty="0"/>
              <a:t>&lt;V&gt;</a:t>
            </a:r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dirty="0" err="1"/>
              <a:t>FunctionalInterface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public interface Callable&lt;V&gt; {</a:t>
            </a:r>
          </a:p>
          <a:p>
            <a:pPr marL="0" indent="0">
              <a:buNone/>
            </a:pPr>
            <a:r>
              <a:rPr lang="en-IN" dirty="0"/>
              <a:t>    V call() throws Exception;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63428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Newly defined functional interface in Java 8 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err="1" smtClean="0"/>
              <a:t>Java.util.function</a:t>
            </a:r>
            <a:endParaRPr lang="en-US" dirty="0" smtClean="0"/>
          </a:p>
          <a:p>
            <a:r>
              <a:rPr lang="en-IN" dirty="0"/>
              <a:t>They are defined with generic types and are re-usable for specific </a:t>
            </a:r>
            <a:r>
              <a:rPr lang="en-IN" dirty="0" smtClean="0"/>
              <a:t>use cases.</a:t>
            </a:r>
          </a:p>
          <a:p>
            <a:endParaRPr lang="en-IN" dirty="0" smtClean="0"/>
          </a:p>
          <a:p>
            <a:pPr marL="532907" lvl="1" indent="0">
              <a:buNone/>
            </a:pPr>
            <a:r>
              <a:rPr lang="en-IN" dirty="0"/>
              <a:t>@</a:t>
            </a:r>
            <a:r>
              <a:rPr lang="en-IN" dirty="0" err="1"/>
              <a:t>FunctionalInterface</a:t>
            </a:r>
            <a:endParaRPr lang="en-IN" dirty="0"/>
          </a:p>
          <a:p>
            <a:pPr marL="532907" lvl="1" indent="0">
              <a:buNone/>
            </a:pPr>
            <a:r>
              <a:rPr lang="en-IN" b="1" dirty="0"/>
              <a:t>public interface </a:t>
            </a:r>
            <a:r>
              <a:rPr lang="en-IN" b="1" u="sng" dirty="0"/>
              <a:t>Predicate&lt;T&gt; {</a:t>
            </a:r>
          </a:p>
          <a:p>
            <a:pPr marL="532907" lvl="1" indent="0">
              <a:buNone/>
            </a:pPr>
            <a:r>
              <a:rPr lang="en-IN" dirty="0"/>
              <a:t>    </a:t>
            </a:r>
            <a:r>
              <a:rPr lang="en-IN" b="1" dirty="0" err="1"/>
              <a:t>boolean</a:t>
            </a:r>
            <a:r>
              <a:rPr lang="en-IN" b="1" dirty="0"/>
              <a:t> test(T t);</a:t>
            </a:r>
          </a:p>
          <a:p>
            <a:pPr marL="532907" lvl="1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92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public interface Function&lt;T,R&gt; {</a:t>
            </a:r>
          </a:p>
          <a:p>
            <a:pPr marL="0" indent="0">
              <a:buNone/>
            </a:pPr>
            <a:r>
              <a:rPr lang="en-IN" dirty="0"/>
              <a:t>R apply(T t);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</a:t>
            </a:r>
            <a:r>
              <a:rPr lang="en-IN" dirty="0" smtClean="0"/>
              <a:t>ublic </a:t>
            </a:r>
            <a:r>
              <a:rPr lang="en-IN" dirty="0"/>
              <a:t>interface Consumer&lt;T&gt;{</a:t>
            </a:r>
          </a:p>
          <a:p>
            <a:pPr marL="0" indent="0">
              <a:buNone/>
            </a:pPr>
            <a:r>
              <a:rPr lang="en-IN" dirty="0"/>
              <a:t>v</a:t>
            </a:r>
            <a:r>
              <a:rPr lang="en-IN" dirty="0" smtClean="0"/>
              <a:t>oid </a:t>
            </a:r>
            <a:r>
              <a:rPr lang="en-IN" dirty="0"/>
              <a:t>accept(T t);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</a:t>
            </a:r>
            <a:r>
              <a:rPr lang="en-IN" dirty="0" smtClean="0"/>
              <a:t>ublic </a:t>
            </a:r>
            <a:r>
              <a:rPr lang="en-IN" dirty="0"/>
              <a:t>interface Supplier&lt;T&gt;{</a:t>
            </a:r>
          </a:p>
          <a:p>
            <a:pPr marL="0" indent="0">
              <a:buNone/>
            </a:pPr>
            <a:r>
              <a:rPr lang="en-IN" dirty="0"/>
              <a:t>T get();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055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and Static method in </a:t>
            </a:r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541076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ForEach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smtClean="0"/>
              <a:t>method is </a:t>
            </a:r>
            <a:r>
              <a:rPr lang="en-US" dirty="0"/>
              <a:t>in </a:t>
            </a:r>
            <a:r>
              <a:rPr lang="en-US" dirty="0" err="1"/>
              <a:t>java.lang.Iterable</a:t>
            </a:r>
            <a:r>
              <a:rPr lang="en-US" dirty="0"/>
              <a:t> </a:t>
            </a:r>
            <a:r>
              <a:rPr lang="en-US" dirty="0" smtClean="0"/>
              <a:t>interface.</a:t>
            </a:r>
          </a:p>
          <a:p>
            <a:r>
              <a:rPr lang="en-US" dirty="0" smtClean="0"/>
              <a:t>while </a:t>
            </a:r>
            <a:r>
              <a:rPr lang="en-US" dirty="0"/>
              <a:t>writing code </a:t>
            </a:r>
            <a:r>
              <a:rPr lang="en-US" dirty="0" smtClean="0"/>
              <a:t>we can </a:t>
            </a:r>
            <a:r>
              <a:rPr lang="en-US" dirty="0"/>
              <a:t>focus on business logic only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forEach</a:t>
            </a:r>
            <a:r>
              <a:rPr lang="en-US" dirty="0"/>
              <a:t> method takes </a:t>
            </a:r>
            <a:r>
              <a:rPr lang="en-US" dirty="0" err="1"/>
              <a:t>java.util.function.Consumer</a:t>
            </a:r>
            <a:r>
              <a:rPr lang="en-US" dirty="0"/>
              <a:t> object as argument, so it helps in having our business logic at a separate location that we can </a:t>
            </a:r>
            <a:r>
              <a:rPr lang="en-US" dirty="0" smtClean="0"/>
              <a:t>reuse.</a:t>
            </a:r>
            <a:r>
              <a:rPr lang="en-IN" dirty="0" smtClean="0"/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096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JAVA 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0209" y="1205040"/>
            <a:ext cx="11373491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Code named Tiger and released on September 30, 2004.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Language </a:t>
            </a:r>
            <a:r>
              <a:rPr lang="en-US" sz="2000" dirty="0"/>
              <a:t>Changes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n-US" sz="2000" dirty="0"/>
              <a:t>generics (that's the big one)</a:t>
            </a:r>
          </a:p>
          <a:p>
            <a:r>
              <a:rPr lang="en-US" sz="2000" dirty="0"/>
              <a:t>annotations</a:t>
            </a:r>
          </a:p>
          <a:p>
            <a:r>
              <a:rPr lang="en-US" sz="2000" dirty="0" err="1"/>
              <a:t>enum</a:t>
            </a:r>
            <a:r>
              <a:rPr lang="en-US" sz="2000" dirty="0"/>
              <a:t> types</a:t>
            </a:r>
          </a:p>
          <a:p>
            <a:r>
              <a:rPr lang="en-US" sz="2000" dirty="0" err="1" smtClean="0"/>
              <a:t>Varargs</a:t>
            </a:r>
            <a:endParaRPr lang="en-US" sz="2000" dirty="0" smtClean="0"/>
          </a:p>
          <a:p>
            <a:r>
              <a:rPr lang="en-US" sz="2000" dirty="0" smtClean="0"/>
              <a:t>enhanced </a:t>
            </a:r>
            <a:r>
              <a:rPr lang="en-US" sz="2000" dirty="0"/>
              <a:t>for loops (for-each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Static imports</a:t>
            </a:r>
          </a:p>
          <a:p>
            <a:r>
              <a:rPr lang="en-US" sz="2000" dirty="0" err="1" smtClean="0"/>
              <a:t>Autoboxing</a:t>
            </a:r>
            <a:r>
              <a:rPr lang="en-US" sz="2000" dirty="0" smtClean="0"/>
              <a:t>/Unboxing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Library </a:t>
            </a:r>
            <a:r>
              <a:rPr lang="en-US" sz="2000" dirty="0"/>
              <a:t>changes:</a:t>
            </a:r>
          </a:p>
          <a:p>
            <a:r>
              <a:rPr lang="en-US" sz="2000" dirty="0" smtClean="0"/>
              <a:t>concurrency </a:t>
            </a:r>
            <a:r>
              <a:rPr lang="en-US" sz="2000" dirty="0"/>
              <a:t>utilities in </a:t>
            </a:r>
            <a:r>
              <a:rPr lang="en-US" sz="2000" dirty="0" err="1"/>
              <a:t>java.util.concurrent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91435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59" y="417438"/>
            <a:ext cx="8839200" cy="609599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efault </a:t>
            </a:r>
            <a:r>
              <a:rPr lang="en-US" dirty="0"/>
              <a:t>and static methods in Interfaces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7259" y="1405065"/>
            <a:ext cx="11373491" cy="4897665"/>
          </a:xfrm>
        </p:spPr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nterfaces </a:t>
            </a:r>
            <a:r>
              <a:rPr lang="en-IN" dirty="0"/>
              <a:t>are enhanced to have method with </a:t>
            </a:r>
            <a:r>
              <a:rPr lang="en-IN" dirty="0" smtClean="0"/>
              <a:t>implementation</a:t>
            </a:r>
          </a:p>
          <a:p>
            <a:r>
              <a:rPr lang="en-US" dirty="0" smtClean="0"/>
              <a:t>default </a:t>
            </a:r>
            <a:r>
              <a:rPr lang="en-US" dirty="0"/>
              <a:t>and static keyword </a:t>
            </a:r>
            <a:r>
              <a:rPr lang="en-US" dirty="0" smtClean="0"/>
              <a:t>are used to </a:t>
            </a:r>
            <a:r>
              <a:rPr lang="en-US" dirty="0"/>
              <a:t>create interfaces with method implementation</a:t>
            </a:r>
            <a:r>
              <a:rPr lang="en-US" dirty="0" smtClean="0"/>
              <a:t>.</a:t>
            </a:r>
          </a:p>
          <a:p>
            <a:r>
              <a:rPr lang="en-IN" dirty="0" err="1"/>
              <a:t>forEach</a:t>
            </a:r>
            <a:r>
              <a:rPr lang="en-IN" dirty="0"/>
              <a:t> method implementation in </a:t>
            </a:r>
            <a:r>
              <a:rPr lang="en-IN" dirty="0" err="1"/>
              <a:t>Iterable</a:t>
            </a:r>
            <a:r>
              <a:rPr lang="en-IN" dirty="0"/>
              <a:t> interface </a:t>
            </a:r>
            <a:r>
              <a:rPr lang="en-IN" dirty="0" smtClean="0"/>
              <a:t>is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800470"/>
              </p:ext>
            </p:extLst>
          </p:nvPr>
        </p:nvGraphicFramePr>
        <p:xfrm>
          <a:off x="1427159" y="3397014"/>
          <a:ext cx="8128000" cy="228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254089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void </a:t>
                      </a:r>
                      <a:r>
                        <a:rPr lang="en-US" dirty="0" err="1" smtClean="0"/>
                        <a:t>forEach</a:t>
                      </a:r>
                      <a:r>
                        <a:rPr lang="en-US" dirty="0" smtClean="0"/>
                        <a:t>(Consumer&lt;? super T&gt; action) {</a:t>
                      </a:r>
                    </a:p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err="1" smtClean="0"/>
                        <a:t>Objects.requireNonNull</a:t>
                      </a:r>
                      <a:r>
                        <a:rPr lang="en-US" dirty="0" smtClean="0"/>
                        <a:t>(action);</a:t>
                      </a:r>
                    </a:p>
                    <a:p>
                      <a:r>
                        <a:rPr lang="en-US" dirty="0" smtClean="0"/>
                        <a:t>        for (T </a:t>
                      </a:r>
                      <a:r>
                        <a:rPr lang="en-US" dirty="0" err="1" smtClean="0"/>
                        <a:t>t</a:t>
                      </a:r>
                      <a:r>
                        <a:rPr lang="en-US" dirty="0" smtClean="0"/>
                        <a:t> : this) {</a:t>
                      </a:r>
                    </a:p>
                    <a:p>
                      <a:r>
                        <a:rPr lang="en-US" dirty="0" smtClean="0"/>
                        <a:t>            </a:t>
                      </a:r>
                      <a:r>
                        <a:rPr lang="en-US" dirty="0" err="1" smtClean="0"/>
                        <a:t>action.accept</a:t>
                      </a:r>
                      <a:r>
                        <a:rPr lang="en-US" dirty="0" smtClean="0"/>
                        <a:t>(t);</a:t>
                      </a:r>
                    </a:p>
                    <a:p>
                      <a:r>
                        <a:rPr lang="en-US" dirty="0" smtClean="0"/>
                        <a:t>        }</a:t>
                      </a:r>
                    </a:p>
                    <a:p>
                      <a:r>
                        <a:rPr lang="en-US" dirty="0" smtClean="0"/>
                        <a:t>    }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08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569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07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Stream </a:t>
            </a:r>
            <a:r>
              <a:rPr lang="en-IN" dirty="0"/>
              <a:t>represents a sequence of objects from a source, which supports aggregate operations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Wrappers </a:t>
            </a:r>
            <a:r>
              <a:rPr lang="en-IN" dirty="0"/>
              <a:t>around data sources such as arrays or lists. </a:t>
            </a:r>
            <a:endParaRPr lang="en-IN" dirty="0" smtClean="0"/>
          </a:p>
          <a:p>
            <a:r>
              <a:rPr lang="en-IN" dirty="0" smtClean="0"/>
              <a:t>Support </a:t>
            </a:r>
            <a:r>
              <a:rPr lang="en-IN" dirty="0"/>
              <a:t>many convenient and </a:t>
            </a:r>
            <a:r>
              <a:rPr lang="en-IN" dirty="0" smtClean="0"/>
              <a:t>high-performance </a:t>
            </a:r>
            <a:r>
              <a:rPr lang="en-IN" dirty="0"/>
              <a:t>operations expressed succinctly with lambdas, executed </a:t>
            </a:r>
            <a:r>
              <a:rPr lang="en-IN" dirty="0" smtClean="0"/>
              <a:t>sequentially </a:t>
            </a:r>
            <a:r>
              <a:rPr lang="en-IN" dirty="0"/>
              <a:t>or in parallel.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237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Streams </a:t>
            </a:r>
            <a:r>
              <a:rPr lang="en-IN" dirty="0"/>
              <a:t>have no storage; they carry values from a source through a pipeline of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operations</a:t>
            </a:r>
            <a:r>
              <a:rPr lang="en-IN" dirty="0"/>
              <a:t>. </a:t>
            </a:r>
          </a:p>
          <a:p>
            <a:r>
              <a:rPr lang="en-IN" dirty="0" smtClean="0"/>
              <a:t> </a:t>
            </a:r>
            <a:r>
              <a:rPr lang="en-IN" dirty="0"/>
              <a:t>They also never modify the underlying data structure (e.g., the List or array that the </a:t>
            </a:r>
            <a:r>
              <a:rPr lang="en-IN" dirty="0" smtClean="0"/>
              <a:t>Stream </a:t>
            </a:r>
            <a:r>
              <a:rPr lang="en-IN" dirty="0"/>
              <a:t>wraps)</a:t>
            </a:r>
          </a:p>
          <a:p>
            <a:r>
              <a:rPr lang="en-IN" dirty="0" smtClean="0"/>
              <a:t> </a:t>
            </a:r>
            <a:r>
              <a:rPr lang="en-IN" dirty="0"/>
              <a:t>Designed for lambdas</a:t>
            </a:r>
          </a:p>
          <a:p>
            <a:r>
              <a:rPr lang="en-IN" dirty="0" smtClean="0"/>
              <a:t> </a:t>
            </a:r>
            <a:r>
              <a:rPr lang="en-IN" dirty="0"/>
              <a:t>All Stream operations take lambdas as arguments</a:t>
            </a: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1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Stream - </a:t>
            </a:r>
            <a:r>
              <a:rPr lang="en-IN" dirty="0"/>
              <a:t>Quick preview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Employee </a:t>
            </a:r>
            <a:r>
              <a:rPr lang="en-IN" dirty="0" err="1"/>
              <a:t>firstRich</a:t>
            </a:r>
            <a:r>
              <a:rPr lang="en-IN" dirty="0"/>
              <a:t> = </a:t>
            </a:r>
          </a:p>
          <a:p>
            <a:pPr marL="0" indent="0">
              <a:buNone/>
            </a:pPr>
            <a:r>
              <a:rPr lang="en-IN" dirty="0" err="1"/>
              <a:t>Stream.of</a:t>
            </a:r>
            <a:r>
              <a:rPr lang="en-IN" dirty="0"/>
              <a:t>(</a:t>
            </a:r>
            <a:r>
              <a:rPr lang="en-IN" dirty="0" err="1"/>
              <a:t>idArray</a:t>
            </a:r>
            <a:r>
              <a:rPr lang="en-IN" dirty="0"/>
              <a:t>).map(</a:t>
            </a:r>
            <a:r>
              <a:rPr lang="en-IN" dirty="0" err="1"/>
              <a:t>EmployeeUtils</a:t>
            </a:r>
            <a:r>
              <a:rPr lang="en-IN" dirty="0"/>
              <a:t>::</a:t>
            </a:r>
            <a:r>
              <a:rPr lang="en-IN" dirty="0" err="1"/>
              <a:t>findById</a:t>
            </a:r>
            <a:r>
              <a:rPr lang="en-IN" dirty="0"/>
              <a:t>) </a:t>
            </a:r>
          </a:p>
          <a:p>
            <a:pPr marL="2892922" lvl="5" indent="0">
              <a:buNone/>
            </a:pPr>
            <a:r>
              <a:rPr lang="en-IN" sz="2398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.filter(e -&gt; e != null)</a:t>
            </a:r>
          </a:p>
          <a:p>
            <a:pPr marL="2892922" lvl="5" indent="0">
              <a:buNone/>
            </a:pPr>
            <a:r>
              <a:rPr lang="en-IN" sz="2398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.filter(e -&gt; </a:t>
            </a:r>
            <a:r>
              <a:rPr lang="en-IN" sz="2398" dirty="0" err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e.getSalary</a:t>
            </a:r>
            <a:r>
              <a:rPr lang="en-IN" sz="2398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&gt; 500_000)</a:t>
            </a:r>
          </a:p>
          <a:p>
            <a:pPr marL="2892922" lvl="5" indent="0">
              <a:buNone/>
            </a:pPr>
            <a:r>
              <a:rPr lang="en-IN" sz="2398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N" sz="2398" dirty="0" err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findFirst</a:t>
            </a:r>
            <a:r>
              <a:rPr lang="en-IN" sz="2398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2892922" lvl="5" indent="0">
              <a:buNone/>
            </a:pPr>
            <a:r>
              <a:rPr lang="en-IN" sz="2398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N" sz="2398" dirty="0" err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orElse</a:t>
            </a:r>
            <a:r>
              <a:rPr lang="en-IN" sz="2398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(null));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3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Streams </a:t>
            </a:r>
            <a:r>
              <a:rPr lang="en-IN" dirty="0"/>
              <a:t>in a Nutshell – Comparison to Lists</a:t>
            </a:r>
            <a:r>
              <a:rPr lang="en-US" dirty="0"/>
              <a:t> 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Streams </a:t>
            </a:r>
            <a:r>
              <a:rPr lang="en-IN" dirty="0"/>
              <a:t>have more convenient methods than Lists</a:t>
            </a:r>
          </a:p>
          <a:p>
            <a:r>
              <a:rPr lang="en-IN" dirty="0" smtClean="0"/>
              <a:t>Methods like </a:t>
            </a:r>
            <a:r>
              <a:rPr lang="en-IN" dirty="0" err="1"/>
              <a:t>forEach</a:t>
            </a:r>
            <a:r>
              <a:rPr lang="en-IN" dirty="0"/>
              <a:t>, filter, map, reduce, min, sorted, distinct, limit, etc.</a:t>
            </a:r>
          </a:p>
          <a:p>
            <a:r>
              <a:rPr lang="en-IN" dirty="0" smtClean="0"/>
              <a:t>Streams </a:t>
            </a:r>
            <a:r>
              <a:rPr lang="en-IN" dirty="0"/>
              <a:t>have cool properties that Lists lack</a:t>
            </a:r>
          </a:p>
          <a:p>
            <a:r>
              <a:rPr lang="en-IN" dirty="0" smtClean="0"/>
              <a:t>Streams are </a:t>
            </a:r>
            <a:r>
              <a:rPr lang="en-IN" dirty="0"/>
              <a:t>more powerful, faster, and more memory efficient than </a:t>
            </a:r>
            <a:r>
              <a:rPr lang="en-IN" dirty="0" smtClean="0"/>
              <a:t>Lists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19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– The three coolest properties</a:t>
            </a:r>
          </a:p>
          <a:p>
            <a:pPr marL="0" indent="0">
              <a:buNone/>
            </a:pPr>
            <a:r>
              <a:rPr lang="en-IN" dirty="0"/>
              <a:t>• Lazy evaluation</a:t>
            </a:r>
          </a:p>
          <a:p>
            <a:pPr marL="0" indent="0">
              <a:buNone/>
            </a:pPr>
            <a:r>
              <a:rPr lang="en-IN" dirty="0"/>
              <a:t>• Automatic parallelization</a:t>
            </a:r>
          </a:p>
          <a:p>
            <a:pPr marL="0" indent="0">
              <a:buNone/>
            </a:pPr>
            <a:r>
              <a:rPr lang="en-IN" dirty="0"/>
              <a:t>• Infinite (unbounded) streams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23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Streams </a:t>
            </a:r>
            <a:r>
              <a:rPr lang="en-IN" dirty="0"/>
              <a:t>vs. Collections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</a:t>
            </a:r>
            <a:r>
              <a:rPr lang="en-IN" dirty="0" smtClean="0"/>
              <a:t>very </a:t>
            </a:r>
            <a:r>
              <a:rPr lang="en-IN" dirty="0"/>
              <a:t>element in the Collection has to be computed before it can be added to the Collection. </a:t>
            </a:r>
            <a:endParaRPr lang="en-IN" dirty="0" smtClean="0"/>
          </a:p>
          <a:p>
            <a:r>
              <a:rPr lang="en-IN" dirty="0" smtClean="0"/>
              <a:t>A</a:t>
            </a:r>
            <a:r>
              <a:rPr lang="en-IN" dirty="0"/>
              <a:t> </a:t>
            </a:r>
            <a:r>
              <a:rPr lang="en-IN" b="1" dirty="0"/>
              <a:t>Stream is a conceptually fixed data structure, in which elements are computed on demand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This gives rise to significant programming benefits</a:t>
            </a: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90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I/O </a:t>
            </a:r>
            <a:r>
              <a:rPr lang="en-US" dirty="0"/>
              <a:t>streams in Java 7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Input streams: low-level data structures for reading from socket or file or other input </a:t>
            </a:r>
            <a:r>
              <a:rPr lang="en-US" dirty="0" smtClean="0"/>
              <a:t>source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InputStream</a:t>
            </a:r>
            <a:r>
              <a:rPr lang="en-US" dirty="0"/>
              <a:t>, </a:t>
            </a:r>
            <a:r>
              <a:rPr lang="en-US" dirty="0" err="1"/>
              <a:t>ObjectInputStream</a:t>
            </a:r>
            <a:r>
              <a:rPr lang="en-US" dirty="0"/>
              <a:t>, </a:t>
            </a:r>
            <a:r>
              <a:rPr lang="en-US" dirty="0" err="1"/>
              <a:t>FileInputStream</a:t>
            </a:r>
            <a:r>
              <a:rPr lang="en-US" dirty="0"/>
              <a:t>, </a:t>
            </a:r>
            <a:r>
              <a:rPr lang="en-US" dirty="0" err="1"/>
              <a:t>ByteArrayInputStream</a:t>
            </a:r>
            <a:r>
              <a:rPr lang="en-US" dirty="0"/>
              <a:t>, etc.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Output streams: low-level data structures for sending data to socket or file. 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OutputStream</a:t>
            </a:r>
            <a:r>
              <a:rPr lang="en-US" dirty="0"/>
              <a:t>, </a:t>
            </a:r>
            <a:r>
              <a:rPr lang="en-US" dirty="0" err="1"/>
              <a:t>ObjectOutputStream</a:t>
            </a:r>
            <a:r>
              <a:rPr lang="en-US" dirty="0"/>
              <a:t>, </a:t>
            </a:r>
            <a:r>
              <a:rPr lang="en-US" dirty="0" err="1"/>
              <a:t>FileOutputStream</a:t>
            </a:r>
            <a:r>
              <a:rPr lang="en-US" dirty="0"/>
              <a:t>, </a:t>
            </a:r>
            <a:r>
              <a:rPr lang="en-US" dirty="0" err="1"/>
              <a:t>ByteArrayOutputStream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4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Java 8 Stream interface</a:t>
            </a:r>
          </a:p>
          <a:p>
            <a:pPr marL="0" indent="0">
              <a:buNone/>
            </a:pPr>
            <a:r>
              <a:rPr lang="en-US" dirty="0"/>
              <a:t>– Stream&lt;T&gt; (e.g., Stream&lt;String&gt;): High-level wrapper around arrays, Lists, and </a:t>
            </a:r>
          </a:p>
          <a:p>
            <a:pPr marL="0" indent="0">
              <a:buNone/>
            </a:pPr>
            <a:r>
              <a:rPr lang="en-US" dirty="0"/>
              <a:t>other data source.  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dirty="0" err="1"/>
              <a:t>IntStream</a:t>
            </a:r>
            <a:r>
              <a:rPr lang="en-US" dirty="0"/>
              <a:t>, </a:t>
            </a:r>
            <a:r>
              <a:rPr lang="en-US" dirty="0" err="1"/>
              <a:t>DoubleStream</a:t>
            </a:r>
            <a:r>
              <a:rPr lang="en-US" dirty="0"/>
              <a:t>, etc. Specializations of Java 8 streams for numbers 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39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JAVA 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0209" y="1233615"/>
            <a:ext cx="11373491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Code named Mustang and released on December 11, 2006</a:t>
            </a:r>
            <a:r>
              <a:rPr lang="en-US" dirty="0" smtClean="0"/>
              <a:t>.</a:t>
            </a:r>
          </a:p>
          <a:p>
            <a:r>
              <a:rPr lang="en-US" dirty="0"/>
              <a:t>Scripting Language Support</a:t>
            </a:r>
          </a:p>
          <a:p>
            <a:r>
              <a:rPr lang="en-US" dirty="0"/>
              <a:t>JDBC 4.0 API</a:t>
            </a:r>
          </a:p>
          <a:p>
            <a:r>
              <a:rPr lang="en-US" dirty="0"/>
              <a:t>Java Compiler API</a:t>
            </a:r>
          </a:p>
          <a:p>
            <a:r>
              <a:rPr lang="en-US" dirty="0"/>
              <a:t>Pluggable Annotations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936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Lazy</a:t>
            </a:r>
          </a:p>
          <a:p>
            <a:pPr marL="0" indent="0">
              <a:buNone/>
            </a:pPr>
            <a:r>
              <a:rPr lang="en-IN" dirty="0"/>
              <a:t>– Most Stream operations are postponed until it is known how much data is eventually </a:t>
            </a:r>
            <a:r>
              <a:rPr lang="en-IN" dirty="0" smtClean="0"/>
              <a:t>needed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• E.g., if you do a 10-second-per-item operation on a 100-element stream, then select </a:t>
            </a:r>
            <a:r>
              <a:rPr lang="en-IN" dirty="0" smtClean="0"/>
              <a:t>the </a:t>
            </a:r>
            <a:r>
              <a:rPr lang="en-IN" dirty="0"/>
              <a:t>first entry, it takes 10 seconds, not 1000 seconds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15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Parallelizable</a:t>
            </a:r>
          </a:p>
          <a:p>
            <a:pPr marL="0" indent="0">
              <a:buNone/>
            </a:pPr>
            <a:r>
              <a:rPr lang="en-IN" dirty="0"/>
              <a:t>– If you designate a Stream as parallel, then operations on it will automatically be </a:t>
            </a:r>
          </a:p>
          <a:p>
            <a:pPr marL="0" indent="0">
              <a:buNone/>
            </a:pPr>
            <a:r>
              <a:rPr lang="en-IN" dirty="0"/>
              <a:t>done in parallel, without having to write explicit fork/join or threading code</a:t>
            </a:r>
            <a:r>
              <a:rPr lang="en-US" dirty="0"/>
              <a:t> 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2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List (and other collections)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dirty="0" err="1"/>
              <a:t>someList.stream</a:t>
            </a:r>
            <a:r>
              <a:rPr lang="en-US" dirty="0"/>
              <a:t>(), </a:t>
            </a:r>
            <a:r>
              <a:rPr lang="en-US" dirty="0" err="1"/>
              <a:t>someOtherCollection.stream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• From object array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dirty="0" err="1"/>
              <a:t>Stream.of</a:t>
            </a:r>
            <a:r>
              <a:rPr lang="en-US" dirty="0"/>
              <a:t>(</a:t>
            </a:r>
            <a:r>
              <a:rPr lang="en-US" dirty="0" err="1"/>
              <a:t>someArray</a:t>
            </a:r>
            <a:r>
              <a:rPr lang="en-US" dirty="0"/>
              <a:t>), </a:t>
            </a:r>
            <a:r>
              <a:rPr lang="en-US" dirty="0" err="1"/>
              <a:t>Arrays.stream</a:t>
            </a:r>
            <a:r>
              <a:rPr lang="en-US" dirty="0"/>
              <a:t>(</a:t>
            </a:r>
            <a:r>
              <a:rPr lang="en-US" dirty="0" err="1"/>
              <a:t>someArray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• From individual values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dirty="0" err="1"/>
              <a:t>Stream.of</a:t>
            </a:r>
            <a:r>
              <a:rPr lang="en-US" dirty="0"/>
              <a:t>(val1, val2, …)</a:t>
            </a:r>
          </a:p>
          <a:p>
            <a:pPr marL="0" indent="0">
              <a:buNone/>
            </a:pPr>
            <a:r>
              <a:rPr lang="en-US" dirty="0"/>
              <a:t>• From a function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dirty="0" err="1"/>
              <a:t>Stream.generate</a:t>
            </a:r>
            <a:r>
              <a:rPr lang="en-US" dirty="0"/>
              <a:t>, </a:t>
            </a:r>
            <a:r>
              <a:rPr lang="en-US" dirty="0" err="1"/>
              <a:t>Stream.iterate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10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From a file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dirty="0" err="1"/>
              <a:t>Files.lines</a:t>
            </a:r>
            <a:r>
              <a:rPr lang="en-US" dirty="0"/>
              <a:t>(</a:t>
            </a:r>
            <a:r>
              <a:rPr lang="en-US" dirty="0" err="1"/>
              <a:t>somePath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• From a </a:t>
            </a:r>
            <a:r>
              <a:rPr lang="en-US" dirty="0" err="1"/>
              <a:t>StreamBuilder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dirty="0" err="1"/>
              <a:t>someBuilder.build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• From String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dirty="0" err="1"/>
              <a:t>String.chars</a:t>
            </a:r>
            <a:r>
              <a:rPr lang="en-US" dirty="0"/>
              <a:t>, </a:t>
            </a:r>
            <a:r>
              <a:rPr lang="en-US" dirty="0" err="1"/>
              <a:t>Stream.of</a:t>
            </a:r>
            <a:r>
              <a:rPr lang="en-US" dirty="0"/>
              <a:t>(</a:t>
            </a:r>
            <a:r>
              <a:rPr lang="en-US" dirty="0" err="1"/>
              <a:t>someString.split</a:t>
            </a:r>
            <a:r>
              <a:rPr lang="en-US" dirty="0"/>
              <a:t>(...))</a:t>
            </a:r>
          </a:p>
          <a:p>
            <a:pPr marL="0" indent="0">
              <a:buNone/>
            </a:pPr>
            <a:r>
              <a:rPr lang="en-US" dirty="0"/>
              <a:t>• From another Stream</a:t>
            </a:r>
          </a:p>
          <a:p>
            <a:pPr marL="0" indent="0">
              <a:buNone/>
            </a:pPr>
            <a:r>
              <a:rPr lang="en-US" dirty="0"/>
              <a:t>– distinct, filter, limit, map, sorted, skip 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24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Stream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(Consumer)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dirty="0" err="1"/>
              <a:t>employees.forEach</a:t>
            </a:r>
            <a:r>
              <a:rPr lang="en-US" dirty="0"/>
              <a:t>(e -&gt; </a:t>
            </a:r>
            <a:r>
              <a:rPr lang="en-US" dirty="0" err="1"/>
              <a:t>e.setSalary</a:t>
            </a:r>
            <a:r>
              <a:rPr lang="en-US" dirty="0"/>
              <a:t>(</a:t>
            </a:r>
            <a:r>
              <a:rPr lang="en-US" dirty="0" err="1"/>
              <a:t>e.getSalary</a:t>
            </a:r>
            <a:r>
              <a:rPr lang="en-US" dirty="0"/>
              <a:t>() * 11/10))</a:t>
            </a:r>
          </a:p>
          <a:p>
            <a:pPr marL="0" indent="0">
              <a:buNone/>
            </a:pPr>
            <a:r>
              <a:rPr lang="en-US" dirty="0"/>
              <a:t>• map(Function)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dirty="0" err="1"/>
              <a:t>ids.map</a:t>
            </a:r>
            <a:r>
              <a:rPr lang="en-US" dirty="0"/>
              <a:t>(</a:t>
            </a:r>
            <a:r>
              <a:rPr lang="en-US" dirty="0" err="1"/>
              <a:t>EmployeeUtils</a:t>
            </a:r>
            <a:r>
              <a:rPr lang="en-US" dirty="0"/>
              <a:t>::</a:t>
            </a:r>
            <a:r>
              <a:rPr lang="en-US" dirty="0" err="1"/>
              <a:t>findEmployeeById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• filter(Predicate)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dirty="0" err="1"/>
              <a:t>employees.filter</a:t>
            </a:r>
            <a:r>
              <a:rPr lang="en-US" dirty="0"/>
              <a:t>(e -&gt; </a:t>
            </a:r>
            <a:r>
              <a:rPr lang="en-US" dirty="0" err="1"/>
              <a:t>e.getSalary</a:t>
            </a:r>
            <a:r>
              <a:rPr lang="en-US" dirty="0"/>
              <a:t>() &gt; 500000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01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Stream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findFirst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dirty="0" err="1"/>
              <a:t>employees.filter</a:t>
            </a:r>
            <a:r>
              <a:rPr lang="en-US" dirty="0"/>
              <a:t>(…).</a:t>
            </a:r>
            <a:r>
              <a:rPr lang="en-US" dirty="0" err="1"/>
              <a:t>findFirst</a:t>
            </a:r>
            <a:r>
              <a:rPr lang="en-US" dirty="0"/>
              <a:t>().</a:t>
            </a:r>
            <a:r>
              <a:rPr lang="en-US" dirty="0" err="1"/>
              <a:t>orElse</a:t>
            </a:r>
            <a:r>
              <a:rPr lang="en-US" dirty="0"/>
              <a:t>(</a:t>
            </a:r>
            <a:r>
              <a:rPr lang="en-US" dirty="0" err="1"/>
              <a:t>defaultValue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toArray</a:t>
            </a:r>
            <a:r>
              <a:rPr lang="en-US" dirty="0"/>
              <a:t>(</a:t>
            </a:r>
            <a:r>
              <a:rPr lang="en-US" dirty="0" err="1"/>
              <a:t>ResultType</a:t>
            </a:r>
            <a:r>
              <a:rPr lang="en-US" dirty="0"/>
              <a:t>[]::new)</a:t>
            </a:r>
          </a:p>
          <a:p>
            <a:pPr marL="0" indent="0">
              <a:buNone/>
            </a:pPr>
            <a:r>
              <a:rPr lang="en-US" dirty="0"/>
              <a:t>– Employee[] </a:t>
            </a:r>
            <a:r>
              <a:rPr lang="en-US" dirty="0" err="1"/>
              <a:t>empArray</a:t>
            </a:r>
            <a:r>
              <a:rPr lang="en-US" dirty="0"/>
              <a:t> = </a:t>
            </a:r>
            <a:r>
              <a:rPr lang="en-US" dirty="0" err="1"/>
              <a:t>employees.toArray</a:t>
            </a:r>
            <a:r>
              <a:rPr lang="en-US" dirty="0"/>
              <a:t>(Employee[]::new);</a:t>
            </a:r>
          </a:p>
          <a:p>
            <a:pPr marL="0" indent="0">
              <a:buNone/>
            </a:pPr>
            <a:r>
              <a:rPr lang="en-US" dirty="0"/>
              <a:t>• collect(</a:t>
            </a:r>
            <a:r>
              <a:rPr lang="en-US" dirty="0" err="1"/>
              <a:t>Collectors.toList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– List&lt;Employee&gt; </a:t>
            </a:r>
            <a:r>
              <a:rPr lang="en-US" dirty="0" err="1"/>
              <a:t>empList</a:t>
            </a:r>
            <a:r>
              <a:rPr lang="en-US" dirty="0"/>
              <a:t> = </a:t>
            </a:r>
          </a:p>
          <a:p>
            <a:pPr marL="0" indent="0">
              <a:buNone/>
            </a:pPr>
            <a:r>
              <a:rPr lang="en-US" dirty="0" err="1"/>
              <a:t>employees.collect</a:t>
            </a:r>
            <a:r>
              <a:rPr lang="en-US" dirty="0"/>
              <a:t>(</a:t>
            </a:r>
            <a:r>
              <a:rPr lang="en-US" dirty="0" err="1"/>
              <a:t>Collectors.toList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55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vs.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loop:</a:t>
            </a:r>
            <a:endParaRPr lang="en-IN" dirty="0" smtClean="0"/>
          </a:p>
          <a:p>
            <a:pPr marL="1065813" lvl="2" indent="0">
              <a:buNone/>
            </a:pPr>
            <a:r>
              <a:rPr lang="en-IN" dirty="0" smtClean="0"/>
              <a:t>for</a:t>
            </a:r>
            <a:endParaRPr lang="en-IN" dirty="0"/>
          </a:p>
          <a:p>
            <a:pPr marL="1065813" lvl="2" indent="0">
              <a:buNone/>
            </a:pPr>
            <a:r>
              <a:rPr lang="en-IN" dirty="0"/>
              <a:t>for(Employee e: </a:t>
            </a:r>
            <a:r>
              <a:rPr lang="en-IN" dirty="0" err="1"/>
              <a:t>empList</a:t>
            </a:r>
            <a:r>
              <a:rPr lang="en-IN" dirty="0"/>
              <a:t>) {</a:t>
            </a:r>
          </a:p>
          <a:p>
            <a:pPr marL="1065813" lvl="2" indent="0">
              <a:buNone/>
            </a:pPr>
            <a:r>
              <a:rPr lang="en-IN" dirty="0" err="1"/>
              <a:t>e.setSalary</a:t>
            </a:r>
            <a:r>
              <a:rPr lang="en-IN" dirty="0"/>
              <a:t>(</a:t>
            </a:r>
            <a:r>
              <a:rPr lang="en-IN" dirty="0" err="1"/>
              <a:t>e.getSalary</a:t>
            </a:r>
            <a:r>
              <a:rPr lang="en-IN" dirty="0"/>
              <a:t>() * 11/10);</a:t>
            </a:r>
          </a:p>
          <a:p>
            <a:pPr marL="1065813" lvl="2" indent="0">
              <a:buNone/>
            </a:pPr>
            <a:r>
              <a:rPr lang="en-IN" dirty="0" smtClean="0"/>
              <a:t>}</a:t>
            </a:r>
          </a:p>
          <a:p>
            <a:pPr marL="1065813" lvl="2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dirty="0" err="1"/>
              <a:t>forEach</a:t>
            </a:r>
            <a:endParaRPr lang="en-IN" dirty="0"/>
          </a:p>
          <a:p>
            <a:pPr marL="1065813" lvl="2" indent="0">
              <a:buNone/>
            </a:pPr>
            <a:r>
              <a:rPr lang="en-IN" dirty="0" err="1"/>
              <a:t>empList</a:t>
            </a:r>
            <a:r>
              <a:rPr lang="en-IN" dirty="0"/>
              <a:t>().stream().</a:t>
            </a:r>
            <a:r>
              <a:rPr lang="en-IN" dirty="0" err="1"/>
              <a:t>forEach</a:t>
            </a:r>
            <a:r>
              <a:rPr lang="en-IN" dirty="0"/>
              <a:t>(e -&gt; </a:t>
            </a:r>
            <a:r>
              <a:rPr lang="en-IN" dirty="0" err="1"/>
              <a:t>e.setSalary</a:t>
            </a:r>
            <a:r>
              <a:rPr lang="en-IN" dirty="0"/>
              <a:t>(</a:t>
            </a:r>
            <a:r>
              <a:rPr lang="en-IN" dirty="0" err="1"/>
              <a:t>e.getSalary</a:t>
            </a:r>
            <a:r>
              <a:rPr lang="en-IN" dirty="0"/>
              <a:t>() * 11/10));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14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/>
              <a:t>Advantages of </a:t>
            </a:r>
            <a:r>
              <a:rPr lang="en-IN" dirty="0" err="1"/>
              <a:t>forEach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Designed </a:t>
            </a:r>
            <a:r>
              <a:rPr lang="en-IN" dirty="0"/>
              <a:t>for lambdas</a:t>
            </a:r>
          </a:p>
          <a:p>
            <a:r>
              <a:rPr lang="en-IN" dirty="0" smtClean="0"/>
              <a:t>Marginally </a:t>
            </a:r>
            <a:r>
              <a:rPr lang="en-IN" dirty="0"/>
              <a:t>more succinct</a:t>
            </a:r>
          </a:p>
          <a:p>
            <a:r>
              <a:rPr lang="en-IN" dirty="0" smtClean="0"/>
              <a:t>Reusable</a:t>
            </a:r>
            <a:endParaRPr lang="en-IN" dirty="0"/>
          </a:p>
          <a:p>
            <a:r>
              <a:rPr lang="en-IN" dirty="0" smtClean="0"/>
              <a:t>Can save </a:t>
            </a:r>
            <a:r>
              <a:rPr lang="en-IN" dirty="0"/>
              <a:t>the lambda and use it </a:t>
            </a:r>
            <a:r>
              <a:rPr lang="en-IN" dirty="0" smtClean="0"/>
              <a:t>again</a:t>
            </a:r>
            <a:endParaRPr lang="en-IN" dirty="0"/>
          </a:p>
          <a:p>
            <a:r>
              <a:rPr lang="en-IN" dirty="0" smtClean="0"/>
              <a:t>Can </a:t>
            </a:r>
            <a:r>
              <a:rPr lang="en-IN" dirty="0"/>
              <a:t>be made parallel with minimal </a:t>
            </a:r>
            <a:r>
              <a:rPr lang="en-IN" dirty="0" smtClean="0"/>
              <a:t>effort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Example:someStream.parallel</a:t>
            </a:r>
            <a:r>
              <a:rPr lang="en-IN" dirty="0"/>
              <a:t>().</a:t>
            </a:r>
            <a:r>
              <a:rPr lang="en-IN" dirty="0" err="1"/>
              <a:t>forEach</a:t>
            </a:r>
            <a:r>
              <a:rPr lang="en-IN" dirty="0"/>
              <a:t>(</a:t>
            </a:r>
            <a:r>
              <a:rPr lang="en-IN" dirty="0" err="1"/>
              <a:t>someLambda</a:t>
            </a:r>
            <a:r>
              <a:rPr lang="en-IN" dirty="0"/>
              <a:t>);</a:t>
            </a:r>
            <a:r>
              <a:rPr lang="en-US" dirty="0"/>
              <a:t> 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00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Stream operations use functional interfaces, that makes it a very good fit for functional programming using lambda </a:t>
            </a:r>
            <a:r>
              <a:rPr lang="en-IN" dirty="0" smtClean="0"/>
              <a:t>expression</a:t>
            </a:r>
          </a:p>
          <a:p>
            <a:r>
              <a:rPr lang="en-IN" dirty="0"/>
              <a:t>Java 8 Stream internal iteration principle helps in achieving lazy-seeking in some of the stream operations. </a:t>
            </a:r>
            <a:endParaRPr lang="en-IN" dirty="0" smtClean="0"/>
          </a:p>
          <a:p>
            <a:r>
              <a:rPr lang="en-IN" dirty="0"/>
              <a:t>For example filtering, mapping, or duplicate removal can be implemented lazily, allowing higher performance and scope for optimization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444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8 Stream support sequential as well as parallel processing, parallel processing can be very helpful in achieving high performance for large collections.</a:t>
            </a:r>
          </a:p>
          <a:p>
            <a:r>
              <a:rPr lang="en-IN" dirty="0"/>
              <a:t>All the Java Stream API interfaces and classes are in the </a:t>
            </a:r>
            <a:r>
              <a:rPr lang="en-IN" dirty="0" err="1"/>
              <a:t>java.util.stream</a:t>
            </a:r>
            <a:r>
              <a:rPr lang="en-IN" dirty="0"/>
              <a:t> package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21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JAVA 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2959" y="1305053"/>
            <a:ext cx="11373491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Code named Dolphin and released on July 28, 2011.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Language </a:t>
            </a:r>
            <a:r>
              <a:rPr lang="en-IN" sz="2000" dirty="0"/>
              <a:t>changes:</a:t>
            </a:r>
          </a:p>
          <a:p>
            <a:r>
              <a:rPr lang="en-IN" sz="2000" dirty="0" smtClean="0"/>
              <a:t>switch </a:t>
            </a:r>
            <a:r>
              <a:rPr lang="en-IN" sz="2000" dirty="0"/>
              <a:t>on Strings</a:t>
            </a:r>
          </a:p>
          <a:p>
            <a:r>
              <a:rPr lang="en-IN" sz="2000" dirty="0"/>
              <a:t>try-with-resources</a:t>
            </a:r>
          </a:p>
          <a:p>
            <a:r>
              <a:rPr lang="en-IN" sz="2000" dirty="0"/>
              <a:t>diamond </a:t>
            </a:r>
            <a:r>
              <a:rPr lang="en-IN" sz="2000" dirty="0" smtClean="0"/>
              <a:t>operator</a:t>
            </a:r>
          </a:p>
          <a:p>
            <a:r>
              <a:rPr lang="en-US" sz="2000" dirty="0"/>
              <a:t>Numeric literals with underscore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Library changes:</a:t>
            </a:r>
          </a:p>
          <a:p>
            <a:r>
              <a:rPr lang="en-IN" sz="2000" dirty="0" smtClean="0"/>
              <a:t>new </a:t>
            </a:r>
            <a:r>
              <a:rPr lang="en-IN" sz="2000" dirty="0"/>
              <a:t>abstracted file-system API (NIO.2) </a:t>
            </a:r>
            <a:r>
              <a:rPr lang="en-IN" sz="2000" dirty="0" smtClean="0"/>
              <a:t> </a:t>
            </a:r>
            <a:endParaRPr lang="en-IN" sz="2000" dirty="0"/>
          </a:p>
          <a:p>
            <a:r>
              <a:rPr lang="en-IN" sz="2000" dirty="0"/>
              <a:t>improved concurrency libraries</a:t>
            </a:r>
          </a:p>
          <a:p>
            <a:pPr marL="0" indent="0">
              <a:buNone/>
            </a:pPr>
            <a:r>
              <a:rPr lang="en-IN" sz="2000" dirty="0" smtClean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76114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Generating Stream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Java 8, Collection interface has two methods to generate a Stream.</a:t>
            </a:r>
          </a:p>
          <a:p>
            <a:r>
              <a:rPr lang="en-US" dirty="0" smtClean="0"/>
              <a:t>stream</a:t>
            </a:r>
            <a:r>
              <a:rPr lang="en-US" dirty="0"/>
              <a:t>() -Returns a sequential stream considering collection as its source.</a:t>
            </a:r>
          </a:p>
          <a:p>
            <a:r>
              <a:rPr lang="en-US" dirty="0" err="1" smtClean="0"/>
              <a:t>parallelStream</a:t>
            </a:r>
            <a:r>
              <a:rPr lang="en-US" dirty="0"/>
              <a:t>() - Returns a parallel Stream considering collection as its </a:t>
            </a:r>
            <a:r>
              <a:rPr lang="en-US" dirty="0" smtClean="0"/>
              <a:t>source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307207"/>
              </p:ext>
            </p:extLst>
          </p:nvPr>
        </p:nvGraphicFramePr>
        <p:xfrm>
          <a:off x="1141409" y="3638238"/>
          <a:ext cx="8128000" cy="155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375618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 strings = </a:t>
                      </a:r>
                      <a:r>
                        <a:rPr lang="en-US" dirty="0" err="1" smtClean="0"/>
                        <a:t>Arrays.asList</a:t>
                      </a:r>
                      <a:r>
                        <a:rPr lang="en-US" dirty="0" smtClean="0"/>
                        <a:t>("</a:t>
                      </a:r>
                      <a:r>
                        <a:rPr lang="en-US" dirty="0" err="1" smtClean="0"/>
                        <a:t>abc</a:t>
                      </a:r>
                      <a:r>
                        <a:rPr lang="en-US" dirty="0" smtClean="0"/>
                        <a:t>", "", "</a:t>
                      </a:r>
                      <a:r>
                        <a:rPr lang="en-US" dirty="0" err="1" smtClean="0"/>
                        <a:t>bc</a:t>
                      </a:r>
                      <a:r>
                        <a:rPr lang="en-US" dirty="0" smtClean="0"/>
                        <a:t>", "</a:t>
                      </a:r>
                      <a:r>
                        <a:rPr lang="en-US" dirty="0" err="1" smtClean="0"/>
                        <a:t>efg</a:t>
                      </a:r>
                      <a:r>
                        <a:rPr lang="en-US" dirty="0" smtClean="0"/>
                        <a:t>", "</a:t>
                      </a:r>
                      <a:r>
                        <a:rPr lang="en-US" dirty="0" err="1" smtClean="0"/>
                        <a:t>abcd</a:t>
                      </a:r>
                      <a:r>
                        <a:rPr lang="en-US" dirty="0" smtClean="0"/>
                        <a:t>","", "</a:t>
                      </a:r>
                      <a:r>
                        <a:rPr lang="en-US" dirty="0" err="1" smtClean="0"/>
                        <a:t>jkl</a:t>
                      </a:r>
                      <a:r>
                        <a:rPr lang="en-US" dirty="0" smtClean="0"/>
                        <a:t>"); List filtered = </a:t>
                      </a:r>
                      <a:r>
                        <a:rPr lang="en-US" dirty="0" err="1" smtClean="0"/>
                        <a:t>strings.stream</a:t>
                      </a:r>
                      <a:r>
                        <a:rPr lang="en-US" dirty="0" smtClean="0"/>
                        <a:t>().filter(string -&gt; !</a:t>
                      </a:r>
                      <a:r>
                        <a:rPr lang="en-US" dirty="0" err="1" smtClean="0"/>
                        <a:t>string.isEmpty</a:t>
                      </a:r>
                      <a:r>
                        <a:rPr lang="en-US" dirty="0" smtClean="0"/>
                        <a:t>()).collect(</a:t>
                      </a:r>
                      <a:r>
                        <a:rPr lang="en-US" dirty="0" err="1" smtClean="0"/>
                        <a:t>Collectors.toList</a:t>
                      </a:r>
                      <a:r>
                        <a:rPr lang="en-US" dirty="0" smtClean="0"/>
                        <a:t>()); 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25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348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Generating Stream - </a:t>
            </a:r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 has provided a new method ‘</a:t>
            </a:r>
            <a:r>
              <a:rPr lang="en-US" dirty="0" err="1"/>
              <a:t>forEach</a:t>
            </a:r>
            <a:r>
              <a:rPr lang="en-US" dirty="0"/>
              <a:t>’ to iterate each element of the stream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following </a:t>
            </a:r>
            <a:r>
              <a:rPr lang="en-US" dirty="0"/>
              <a:t>code segment shows how to print 10 random numbers using </a:t>
            </a:r>
            <a:r>
              <a:rPr lang="en-US" dirty="0" err="1"/>
              <a:t>forEach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486740"/>
              </p:ext>
            </p:extLst>
          </p:nvPr>
        </p:nvGraphicFramePr>
        <p:xfrm>
          <a:off x="785809" y="3796905"/>
          <a:ext cx="8128000" cy="82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81799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Random </a:t>
                      </a:r>
                      <a:r>
                        <a:rPr lang="en-US" dirty="0" err="1" smtClean="0"/>
                        <a:t>random</a:t>
                      </a:r>
                      <a:r>
                        <a:rPr lang="en-US" dirty="0" smtClean="0"/>
                        <a:t> = new Random();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err="1" smtClean="0"/>
                        <a:t>random.ints</a:t>
                      </a:r>
                      <a:r>
                        <a:rPr lang="en-US" dirty="0" smtClean="0"/>
                        <a:t>().limit(10).</a:t>
                      </a:r>
                      <a:r>
                        <a:rPr lang="en-US" dirty="0" err="1" smtClean="0"/>
                        <a:t>forEach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System.out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println</a:t>
                      </a:r>
                      <a:r>
                        <a:rPr lang="en-US" dirty="0" smtClean="0"/>
                        <a:t>);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635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480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Generating stream - 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‘map’ method is used to map each element to its corresponding result. </a:t>
            </a:r>
            <a:endParaRPr lang="en-US" dirty="0" smtClean="0"/>
          </a:p>
          <a:p>
            <a:r>
              <a:rPr lang="en-US" dirty="0" smtClean="0"/>
              <a:t>The following code </a:t>
            </a:r>
            <a:r>
              <a:rPr lang="en-US" dirty="0"/>
              <a:t>segment prints unique squares of numbers using map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673669"/>
              </p:ext>
            </p:extLst>
          </p:nvPr>
        </p:nvGraphicFramePr>
        <p:xfrm>
          <a:off x="1141409" y="3405716"/>
          <a:ext cx="8128000" cy="155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325236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 numbers = </a:t>
                      </a:r>
                      <a:r>
                        <a:rPr lang="en-US" dirty="0" err="1" smtClean="0"/>
                        <a:t>Arrays.asList</a:t>
                      </a:r>
                      <a:r>
                        <a:rPr lang="en-US" dirty="0" smtClean="0"/>
                        <a:t>(3, 2, 2, 3, 7, 3, 5); //get list of unique squares List </a:t>
                      </a:r>
                      <a:r>
                        <a:rPr lang="en-US" dirty="0" err="1" smtClean="0"/>
                        <a:t>squaresList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numbers.stream</a:t>
                      </a:r>
                      <a:r>
                        <a:rPr lang="en-US" dirty="0" smtClean="0"/>
                        <a:t>().map( i -&gt; i*i).distinct().collect(</a:t>
                      </a:r>
                      <a:r>
                        <a:rPr lang="en-US" dirty="0" err="1" smtClean="0"/>
                        <a:t>Collectors.toList</a:t>
                      </a:r>
                      <a:r>
                        <a:rPr lang="en-US" dirty="0" smtClean="0"/>
                        <a:t>()); 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58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738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Generating Stream - filter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‘filter’ method is used to eliminate elements based on a criteria.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 </a:t>
            </a:r>
            <a:r>
              <a:rPr lang="en-US" dirty="0" smtClean="0"/>
              <a:t>code segment </a:t>
            </a:r>
            <a:r>
              <a:rPr lang="en-US" dirty="0"/>
              <a:t>prints a count of empty strings using filter</a:t>
            </a:r>
            <a:r>
              <a:rPr lang="en-US" dirty="0" smtClean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940357"/>
              </p:ext>
            </p:extLst>
          </p:nvPr>
        </p:nvGraphicFramePr>
        <p:xfrm>
          <a:off x="1141408" y="3119966"/>
          <a:ext cx="9785672" cy="1604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5672">
                  <a:extLst>
                    <a:ext uri="{9D8B030D-6E8A-4147-A177-3AD203B41FA5}">
                      <a16:colId xmlns:a16="http://schemas.microsoft.com/office/drawing/2014/main" val="28603550"/>
                    </a:ext>
                  </a:extLst>
                </a:gridCol>
              </a:tblGrid>
              <a:tr h="16044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Liststrings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Arrays.asList</a:t>
                      </a:r>
                      <a:r>
                        <a:rPr lang="en-US" dirty="0" smtClean="0"/>
                        <a:t>("</a:t>
                      </a:r>
                      <a:r>
                        <a:rPr lang="en-US" dirty="0" err="1" smtClean="0"/>
                        <a:t>abc</a:t>
                      </a:r>
                      <a:r>
                        <a:rPr lang="en-US" dirty="0" smtClean="0"/>
                        <a:t>", "", "</a:t>
                      </a:r>
                      <a:r>
                        <a:rPr lang="en-US" dirty="0" err="1" smtClean="0"/>
                        <a:t>bc</a:t>
                      </a:r>
                      <a:r>
                        <a:rPr lang="en-US" dirty="0" smtClean="0"/>
                        <a:t>", "</a:t>
                      </a:r>
                      <a:r>
                        <a:rPr lang="en-US" dirty="0" err="1" smtClean="0"/>
                        <a:t>efg</a:t>
                      </a:r>
                      <a:r>
                        <a:rPr lang="en-US" dirty="0" smtClean="0"/>
                        <a:t>", "</a:t>
                      </a:r>
                      <a:r>
                        <a:rPr lang="en-US" dirty="0" err="1" smtClean="0"/>
                        <a:t>abcd</a:t>
                      </a:r>
                      <a:r>
                        <a:rPr lang="en-US" dirty="0" smtClean="0"/>
                        <a:t>","", "</a:t>
                      </a:r>
                      <a:r>
                        <a:rPr lang="en-US" dirty="0" err="1" smtClean="0"/>
                        <a:t>jkl</a:t>
                      </a:r>
                      <a:r>
                        <a:rPr lang="en-US" dirty="0" smtClean="0"/>
                        <a:t>"); //get count of empty string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count = </a:t>
                      </a:r>
                      <a:r>
                        <a:rPr lang="en-US" dirty="0" err="1" smtClean="0"/>
                        <a:t>strings.stream</a:t>
                      </a:r>
                      <a:r>
                        <a:rPr lang="en-US" dirty="0" smtClean="0"/>
                        <a:t>().filter(string -&gt; </a:t>
                      </a:r>
                      <a:r>
                        <a:rPr lang="en-US" dirty="0" err="1" smtClean="0"/>
                        <a:t>string.isEmpty</a:t>
                      </a:r>
                      <a:r>
                        <a:rPr lang="en-US" dirty="0" smtClean="0"/>
                        <a:t>()).count();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99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55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Generating Stream - </a:t>
            </a:r>
            <a:r>
              <a:rPr lang="en-US" dirty="0" err="1" smtClean="0"/>
              <a:t>parallelStream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ParallelStream</a:t>
            </a:r>
            <a:r>
              <a:rPr lang="en-US" dirty="0" smtClean="0"/>
              <a:t> </a:t>
            </a:r>
            <a:r>
              <a:rPr lang="en-US" dirty="0"/>
              <a:t>is the alternative of stream for parallel processing. </a:t>
            </a:r>
            <a:endParaRPr lang="en-US" dirty="0" smtClean="0"/>
          </a:p>
          <a:p>
            <a:r>
              <a:rPr lang="en-US" dirty="0" smtClean="0"/>
              <a:t>The following </a:t>
            </a:r>
            <a:r>
              <a:rPr lang="en-US" dirty="0"/>
              <a:t>code segment that prints a count of empty strings using </a:t>
            </a:r>
            <a:r>
              <a:rPr lang="en-US" dirty="0" err="1"/>
              <a:t>parallelStream</a:t>
            </a:r>
            <a:r>
              <a:rPr lang="en-US" dirty="0"/>
              <a:t>.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80610"/>
              </p:ext>
            </p:extLst>
          </p:nvPr>
        </p:nvGraphicFramePr>
        <p:xfrm>
          <a:off x="430210" y="3796904"/>
          <a:ext cx="10085390" cy="2116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5390">
                  <a:extLst>
                    <a:ext uri="{9D8B030D-6E8A-4147-A177-3AD203B41FA5}">
                      <a16:colId xmlns:a16="http://schemas.microsoft.com/office/drawing/2014/main" val="3540602869"/>
                    </a:ext>
                  </a:extLst>
                </a:gridCol>
              </a:tblGrid>
              <a:tr h="2116215">
                <a:tc>
                  <a:txBody>
                    <a:bodyPr/>
                    <a:lstStyle/>
                    <a:p>
                      <a:r>
                        <a:rPr lang="en-US" dirty="0" smtClean="0"/>
                        <a:t>List strings = </a:t>
                      </a:r>
                      <a:r>
                        <a:rPr lang="en-US" dirty="0" err="1" smtClean="0"/>
                        <a:t>Arrays.asList</a:t>
                      </a:r>
                      <a:r>
                        <a:rPr lang="en-US" dirty="0" smtClean="0"/>
                        <a:t>("</a:t>
                      </a:r>
                      <a:r>
                        <a:rPr lang="en-US" dirty="0" err="1" smtClean="0"/>
                        <a:t>abc</a:t>
                      </a:r>
                      <a:r>
                        <a:rPr lang="en-US" dirty="0" smtClean="0"/>
                        <a:t>", "", "</a:t>
                      </a:r>
                      <a:r>
                        <a:rPr lang="en-US" dirty="0" err="1" smtClean="0"/>
                        <a:t>bc</a:t>
                      </a:r>
                      <a:r>
                        <a:rPr lang="en-US" dirty="0" smtClean="0"/>
                        <a:t>", "</a:t>
                      </a:r>
                      <a:r>
                        <a:rPr lang="en-US" dirty="0" err="1" smtClean="0"/>
                        <a:t>efg</a:t>
                      </a:r>
                      <a:r>
                        <a:rPr lang="en-US" dirty="0" smtClean="0"/>
                        <a:t>", "</a:t>
                      </a:r>
                      <a:r>
                        <a:rPr lang="en-US" dirty="0" err="1" smtClean="0"/>
                        <a:t>abcd</a:t>
                      </a:r>
                      <a:r>
                        <a:rPr lang="en-US" dirty="0" smtClean="0"/>
                        <a:t>","", "</a:t>
                      </a:r>
                      <a:r>
                        <a:rPr lang="en-US" dirty="0" err="1" smtClean="0"/>
                        <a:t>jkl</a:t>
                      </a:r>
                      <a:r>
                        <a:rPr lang="en-US" dirty="0" smtClean="0"/>
                        <a:t>"); //get count of empty string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count = </a:t>
                      </a:r>
                      <a:r>
                        <a:rPr lang="en-US" dirty="0" err="1" smtClean="0"/>
                        <a:t>strings.parallelStream</a:t>
                      </a:r>
                      <a:r>
                        <a:rPr lang="en-US" dirty="0" smtClean="0"/>
                        <a:t>().filter(string -&gt; </a:t>
                      </a:r>
                      <a:r>
                        <a:rPr lang="en-US" dirty="0" err="1" smtClean="0"/>
                        <a:t>string.isEmpty</a:t>
                      </a:r>
                      <a:r>
                        <a:rPr lang="en-US" dirty="0" smtClean="0"/>
                        <a:t>()).count(); 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376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090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JAVA 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421" y="1333627"/>
            <a:ext cx="11373491" cy="4897665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 </a:t>
            </a:r>
            <a:r>
              <a:rPr lang="en-US" dirty="0"/>
              <a:t>Platform Module System (Project Jigsaw)</a:t>
            </a:r>
          </a:p>
          <a:p>
            <a:r>
              <a:rPr lang="en-US" dirty="0"/>
              <a:t>Interface Private Methods</a:t>
            </a:r>
          </a:p>
          <a:p>
            <a:r>
              <a:rPr lang="en-US" dirty="0"/>
              <a:t>Try-With Resources</a:t>
            </a:r>
          </a:p>
          <a:p>
            <a:r>
              <a:rPr lang="en-US" dirty="0"/>
              <a:t>Anonymous Classes</a:t>
            </a:r>
          </a:p>
          <a:p>
            <a:r>
              <a:rPr lang="en-US" dirty="0"/>
              <a:t>@</a:t>
            </a:r>
            <a:r>
              <a:rPr lang="en-US" dirty="0" err="1"/>
              <a:t>SafeVarargs</a:t>
            </a:r>
            <a:r>
              <a:rPr lang="en-US" dirty="0"/>
              <a:t> Annotation</a:t>
            </a:r>
          </a:p>
          <a:p>
            <a:r>
              <a:rPr lang="en-US" dirty="0"/>
              <a:t>Collection Factory Methods</a:t>
            </a:r>
          </a:p>
          <a:p>
            <a:r>
              <a:rPr lang="en-US" dirty="0"/>
              <a:t>Process API Improvement</a:t>
            </a:r>
          </a:p>
          <a:p>
            <a:r>
              <a:rPr lang="en-US" dirty="0"/>
              <a:t>New Version-String Scheme</a:t>
            </a:r>
          </a:p>
          <a:p>
            <a:r>
              <a:rPr lang="en-US" dirty="0" err="1"/>
              <a:t>JShell</a:t>
            </a:r>
            <a:r>
              <a:rPr lang="en-US" dirty="0"/>
              <a:t>: The Java Shell (REPL)</a:t>
            </a:r>
          </a:p>
          <a:p>
            <a:r>
              <a:rPr lang="en-US" dirty="0"/>
              <a:t>Process API Improvement</a:t>
            </a:r>
          </a:p>
          <a:p>
            <a:r>
              <a:rPr lang="en-US" dirty="0"/>
              <a:t>Control Panel</a:t>
            </a:r>
          </a:p>
          <a:p>
            <a:r>
              <a:rPr lang="en-US" dirty="0"/>
              <a:t>Stream API Improvement</a:t>
            </a:r>
          </a:p>
          <a:p>
            <a:r>
              <a:rPr lang="en-US" dirty="0"/>
              <a:t>Installer Enhancement for Microsoft windows and many more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569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Java 8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0209" y="1190753"/>
            <a:ext cx="11373491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Java 8 was released on 18 March 2014. 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Java 8 Date/Time API </a:t>
            </a:r>
          </a:p>
          <a:p>
            <a:r>
              <a:rPr lang="en-IN" sz="2000" dirty="0"/>
              <a:t>Lambda Expressions </a:t>
            </a:r>
          </a:p>
          <a:p>
            <a:r>
              <a:rPr lang="en-IN" sz="2000" dirty="0"/>
              <a:t>Method References </a:t>
            </a:r>
          </a:p>
          <a:p>
            <a:r>
              <a:rPr lang="en-IN" sz="2000" dirty="0"/>
              <a:t>Functional Interfaces </a:t>
            </a:r>
            <a:endParaRPr lang="en-IN" sz="2000" dirty="0" smtClean="0"/>
          </a:p>
          <a:p>
            <a:r>
              <a:rPr lang="en-IN" sz="2000" dirty="0" smtClean="0"/>
              <a:t>Stream </a:t>
            </a:r>
            <a:endParaRPr lang="en-IN" sz="2000" dirty="0"/>
          </a:p>
          <a:p>
            <a:r>
              <a:rPr lang="en-IN" sz="2000" dirty="0"/>
              <a:t>Base64 Encode Decode </a:t>
            </a:r>
          </a:p>
          <a:p>
            <a:r>
              <a:rPr lang="en-IN" sz="2000" dirty="0"/>
              <a:t>Default Methods </a:t>
            </a:r>
          </a:p>
          <a:p>
            <a:r>
              <a:rPr lang="en-IN" sz="2000" dirty="0" err="1"/>
              <a:t>forEach</a:t>
            </a:r>
            <a:r>
              <a:rPr lang="en-IN" sz="2000" dirty="0"/>
              <a:t> </a:t>
            </a:r>
            <a:r>
              <a:rPr lang="en-IN" sz="2000" dirty="0" smtClean="0"/>
              <a:t>method</a:t>
            </a:r>
            <a:endParaRPr lang="en-IN" sz="2000" dirty="0"/>
          </a:p>
          <a:p>
            <a:r>
              <a:rPr lang="en-IN" sz="2000" dirty="0" smtClean="0"/>
              <a:t>Collectors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36340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new in Java 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 smtClean="0"/>
              <a:t>StringJoiner</a:t>
            </a:r>
            <a:endParaRPr lang="en-IN" sz="2000" dirty="0" smtClean="0"/>
          </a:p>
          <a:p>
            <a:r>
              <a:rPr lang="en-IN" sz="2000" dirty="0" smtClean="0"/>
              <a:t>Optional </a:t>
            </a:r>
            <a:r>
              <a:rPr lang="en-IN" sz="2000" dirty="0"/>
              <a:t>class </a:t>
            </a:r>
          </a:p>
          <a:p>
            <a:r>
              <a:rPr lang="en-IN" sz="2000" dirty="0" err="1"/>
              <a:t>Nashorn</a:t>
            </a:r>
            <a:r>
              <a:rPr lang="en-IN" sz="2000" dirty="0"/>
              <a:t> JavaScript </a:t>
            </a:r>
          </a:p>
          <a:p>
            <a:r>
              <a:rPr lang="en-IN" sz="2000" dirty="0"/>
              <a:t>Parallel Array Sorting </a:t>
            </a:r>
          </a:p>
          <a:p>
            <a:r>
              <a:rPr lang="en-IN" sz="2000" dirty="0"/>
              <a:t>Type Inference </a:t>
            </a:r>
          </a:p>
          <a:p>
            <a:r>
              <a:rPr lang="en-IN" sz="2000" dirty="0"/>
              <a:t>Method Parameter Reflection </a:t>
            </a:r>
          </a:p>
          <a:p>
            <a:r>
              <a:rPr lang="en-IN" sz="2000" dirty="0"/>
              <a:t>Type annotations and repeating annotations </a:t>
            </a:r>
          </a:p>
          <a:p>
            <a:r>
              <a:rPr lang="en-IN" sz="2000" dirty="0"/>
              <a:t>Java JDBC Improvements </a:t>
            </a:r>
          </a:p>
          <a:p>
            <a:r>
              <a:rPr lang="en-IN" sz="2000" dirty="0"/>
              <a:t>Java IO Improvement </a:t>
            </a:r>
          </a:p>
          <a:p>
            <a:r>
              <a:rPr lang="en-IN" sz="2000" dirty="0"/>
              <a:t>Java Concurrency Improvement </a:t>
            </a:r>
          </a:p>
        </p:txBody>
      </p:sp>
    </p:spTree>
    <p:extLst>
      <p:ext uri="{BB962C8B-B14F-4D97-AF65-F5344CB8AC3E}">
        <p14:creationId xmlns:p14="http://schemas.microsoft.com/office/powerpoint/2010/main" val="1186970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37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031A67AD61C42943EAA7E3CD69BB5" ma:contentTypeVersion="27" ma:contentTypeDescription="Create a new document." ma:contentTypeScope="" ma:versionID="0049ff18c62cc56b8344e730804c165f">
  <xsd:schema xmlns:xsd="http://www.w3.org/2001/XMLSchema" xmlns:xs="http://www.w3.org/2001/XMLSchema" xmlns:p="http://schemas.microsoft.com/office/2006/metadata/properties" xmlns:ns3="83f541c1-93d0-4555-909e-9278fdf60e09" xmlns:ns4="b18187cb-8916-4058-bf8c-5a14975cbd53" targetNamespace="http://schemas.microsoft.com/office/2006/metadata/properties" ma:root="true" ma:fieldsID="effc5c766fea21256dc953216e535961" ns3:_="" ns4:_="">
    <xsd:import namespace="83f541c1-93d0-4555-909e-9278fdf60e09"/>
    <xsd:import namespace="b18187cb-8916-4058-bf8c-5a14975cbd53"/>
    <xsd:element name="properties">
      <xsd:complexType>
        <xsd:sequence>
          <xsd:element name="documentManagement">
            <xsd:complexType>
              <xsd:all>
                <xsd:element ref="ns3:Document_x0020_Status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541c1-93d0-4555-909e-9278fdf60e09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9" nillable="true" ma:displayName="Document Status" ma:default="New" ma:format="Dropdown" ma:internalName="Document_x0020_Status">
      <xsd:simpleType>
        <xsd:restriction base="dms:Choice">
          <xsd:enumeration value="New"/>
          <xsd:enumeration value="Approved"/>
          <xsd:enumeration value="Due for Revision"/>
          <xsd:enumeration value="Revis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187cb-8916-4058-bf8c-5a14975cbd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23eb8f7-4ab3-4572-aed0-ecdb357c8046}" ma:internalName="TaxCatchAll" ma:showField="CatchAllData" ma:web="bfceae84-e637-4bce-973f-0a9a0545e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2427474e-60f8-4f75-abfc-98841d67cf98" ContentTypeId="0x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8187cb-8916-4058-bf8c-5a14975cbd53"/>
    <Document_x0020_Status xmlns="83f541c1-93d0-4555-909e-9278fdf60e09">New</Document_x0020_Status>
  </documentManagement>
</p:properties>
</file>

<file path=customXml/itemProps1.xml><?xml version="1.0" encoding="utf-8"?>
<ds:datastoreItem xmlns:ds="http://schemas.openxmlformats.org/officeDocument/2006/customXml" ds:itemID="{BE8C8D27-4E50-4FAC-9A29-78DE27400D30}"/>
</file>

<file path=customXml/itemProps2.xml><?xml version="1.0" encoding="utf-8"?>
<ds:datastoreItem xmlns:ds="http://schemas.openxmlformats.org/officeDocument/2006/customXml" ds:itemID="{5B0B14B0-4E4B-405F-825E-8ADF732F5C67}"/>
</file>

<file path=customXml/itemProps3.xml><?xml version="1.0" encoding="utf-8"?>
<ds:datastoreItem xmlns:ds="http://schemas.openxmlformats.org/officeDocument/2006/customXml" ds:itemID="{0137A77E-141F-4834-A7C8-75EA2FA6A0EF}"/>
</file>

<file path=customXml/itemProps4.xml><?xml version="1.0" encoding="utf-8"?>
<ds:datastoreItem xmlns:ds="http://schemas.openxmlformats.org/officeDocument/2006/customXml" ds:itemID="{2849D36F-4E53-401C-A3ED-60ACC37DEC56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13000</TotalTime>
  <Words>2368</Words>
  <Application>Microsoft Office PowerPoint</Application>
  <PresentationFormat>Widescreen</PresentationFormat>
  <Paragraphs>484</Paragraphs>
  <Slides>66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ＭＳ Ｐゴシック</vt:lpstr>
      <vt:lpstr>Arial</vt:lpstr>
      <vt:lpstr>Brush Script Std</vt:lpstr>
      <vt:lpstr>Calibri</vt:lpstr>
      <vt:lpstr>Helvetica Condensed</vt:lpstr>
      <vt:lpstr>HelveticaNeue Condensed</vt:lpstr>
      <vt:lpstr>Times</vt:lpstr>
      <vt:lpstr>Blank Presentation</vt:lpstr>
      <vt:lpstr>Java 8 Features</vt:lpstr>
      <vt:lpstr>Session Objective</vt:lpstr>
      <vt:lpstr>Java Versions - 5, 6, 7 &amp; 8</vt:lpstr>
      <vt:lpstr> JAVA 5</vt:lpstr>
      <vt:lpstr> JAVA 6</vt:lpstr>
      <vt:lpstr> JAVA 7</vt:lpstr>
      <vt:lpstr>What’s new in Java 8</vt:lpstr>
      <vt:lpstr>What’s new in Java 8</vt:lpstr>
      <vt:lpstr>Lambda Expression</vt:lpstr>
      <vt:lpstr>Lambda Expression</vt:lpstr>
      <vt:lpstr>Characteristic of Lambda Expression</vt:lpstr>
      <vt:lpstr> Why Lambdas? </vt:lpstr>
      <vt:lpstr> What is the return type of the lambda expression? </vt:lpstr>
      <vt:lpstr>Traditional Approach:</vt:lpstr>
      <vt:lpstr>Understanding Lambda Expression</vt:lpstr>
      <vt:lpstr>Understanding Lambda Expression</vt:lpstr>
      <vt:lpstr>Understanding Lambda Expression</vt:lpstr>
      <vt:lpstr>Understanding Lambda Expression</vt:lpstr>
      <vt:lpstr>Using Lambda Expression</vt:lpstr>
      <vt:lpstr>Using Lambda Expression</vt:lpstr>
      <vt:lpstr>Comparision Java7 – Java8</vt:lpstr>
      <vt:lpstr>Comparision Java7 – Java8</vt:lpstr>
      <vt:lpstr>Java 8: Interfaces and Abstract Classes</vt:lpstr>
      <vt:lpstr>Lambda Expression - conclusion</vt:lpstr>
      <vt:lpstr>Method Reference</vt:lpstr>
      <vt:lpstr>Method Reference</vt:lpstr>
      <vt:lpstr>Method Reference</vt:lpstr>
      <vt:lpstr>Types of Method Reference</vt:lpstr>
      <vt:lpstr>Static Method Reference</vt:lpstr>
      <vt:lpstr> Constructor Reference</vt:lpstr>
      <vt:lpstr>Functional Interface</vt:lpstr>
      <vt:lpstr>Functional Interface</vt:lpstr>
      <vt:lpstr>Functional Interface</vt:lpstr>
      <vt:lpstr>Functional Interface</vt:lpstr>
      <vt:lpstr>Functional Interface</vt:lpstr>
      <vt:lpstr>Functional Interface</vt:lpstr>
      <vt:lpstr>Functional Interface</vt:lpstr>
      <vt:lpstr>Default and Static method in Interface</vt:lpstr>
      <vt:lpstr> ForEach Method</vt:lpstr>
      <vt:lpstr>Default and static methods in Interfaces</vt:lpstr>
      <vt:lpstr>Stream API</vt:lpstr>
      <vt:lpstr>Stream - Introduction</vt:lpstr>
      <vt:lpstr>Streams - Introduction</vt:lpstr>
      <vt:lpstr> Stream - Quick preview </vt:lpstr>
      <vt:lpstr> Streams in a Nutshell – Comparison to Lists  </vt:lpstr>
      <vt:lpstr>Properties of Stream</vt:lpstr>
      <vt:lpstr> Streams vs. Collections </vt:lpstr>
      <vt:lpstr> I/O streams in Java 7 </vt:lpstr>
      <vt:lpstr>Java 8 Stream</vt:lpstr>
      <vt:lpstr>Characteristics of Streams</vt:lpstr>
      <vt:lpstr>Characteristics of Streams</vt:lpstr>
      <vt:lpstr>Making Streams</vt:lpstr>
      <vt:lpstr>Making Streams</vt:lpstr>
      <vt:lpstr>Core Stream Methods</vt:lpstr>
      <vt:lpstr>Core Stream Methods</vt:lpstr>
      <vt:lpstr>forEach vs. for Loops</vt:lpstr>
      <vt:lpstr>  Advantages of forEach </vt:lpstr>
      <vt:lpstr>Advantages of Stream</vt:lpstr>
      <vt:lpstr>Advantages of Stream</vt:lpstr>
      <vt:lpstr> Generating Stream</vt:lpstr>
      <vt:lpstr> Generating Stream - forEach</vt:lpstr>
      <vt:lpstr> Generating stream - map</vt:lpstr>
      <vt:lpstr> Generating Stream - filter</vt:lpstr>
      <vt:lpstr> Generating Stream - parallelStream</vt:lpstr>
      <vt:lpstr> JAVA 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dc:creator>Vimala R</dc:creator>
  <cp:lastModifiedBy>Vimala R</cp:lastModifiedBy>
  <cp:revision>724</cp:revision>
  <dcterms:created xsi:type="dcterms:W3CDTF">2014-11-02T05:32:32Z</dcterms:created>
  <dcterms:modified xsi:type="dcterms:W3CDTF">2018-01-30T11:50:21Z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0x010100B65031A67AD61C42943EAA7E3CD69BB5</vt:lpwstr>
  </property>
</Properties>
</file>