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8" r:id="rId3"/>
    <p:sldId id="277" r:id="rId4"/>
    <p:sldId id="257" r:id="rId5"/>
    <p:sldId id="269" r:id="rId6"/>
    <p:sldId id="270" r:id="rId7"/>
    <p:sldId id="271" r:id="rId8"/>
    <p:sldId id="272" r:id="rId9"/>
    <p:sldId id="273" r:id="rId10"/>
    <p:sldId id="274" r:id="rId11"/>
    <p:sldId id="278" r:id="rId12"/>
    <p:sldId id="285" r:id="rId13"/>
    <p:sldId id="286" r:id="rId14"/>
    <p:sldId id="287" r:id="rId15"/>
    <p:sldId id="295" r:id="rId16"/>
    <p:sldId id="296" r:id="rId17"/>
    <p:sldId id="275" r:id="rId18"/>
    <p:sldId id="279" r:id="rId19"/>
    <p:sldId id="280" r:id="rId20"/>
    <p:sldId id="281" r:id="rId21"/>
    <p:sldId id="297" r:id="rId22"/>
    <p:sldId id="283" r:id="rId23"/>
    <p:sldId id="303" r:id="rId24"/>
    <p:sldId id="307" r:id="rId25"/>
    <p:sldId id="284" r:id="rId26"/>
    <p:sldId id="276" r:id="rId27"/>
    <p:sldId id="299" r:id="rId28"/>
    <p:sldId id="304" r:id="rId29"/>
    <p:sldId id="306" r:id="rId30"/>
    <p:sldId id="300" r:id="rId31"/>
    <p:sldId id="301" r:id="rId32"/>
    <p:sldId id="302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39220"/>
    <a:srgbClr val="B40028"/>
    <a:srgbClr val="FFFFFF"/>
    <a:srgbClr val="FF0000"/>
    <a:srgbClr val="000061"/>
    <a:srgbClr val="000041"/>
    <a:srgbClr val="262626"/>
    <a:srgbClr val="003A75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7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1" name="Freeform 10"/>
          <p:cNvSpPr>
            <a:spLocks/>
          </p:cNvSpPr>
          <p:nvPr userDrawn="1"/>
        </p:nvSpPr>
        <p:spPr bwMode="auto">
          <a:xfrm>
            <a:off x="3447361" y="2017264"/>
            <a:ext cx="3949700" cy="3813175"/>
          </a:xfrm>
          <a:custGeom>
            <a:avLst/>
            <a:gdLst>
              <a:gd name="T0" fmla="*/ 0 w 2488"/>
              <a:gd name="T1" fmla="*/ 0 h 2402"/>
              <a:gd name="T2" fmla="*/ 1064 w 2488"/>
              <a:gd name="T3" fmla="*/ 0 h 2402"/>
              <a:gd name="T4" fmla="*/ 2488 w 2488"/>
              <a:gd name="T5" fmla="*/ 2402 h 2402"/>
              <a:gd name="T6" fmla="*/ 1425 w 2488"/>
              <a:gd name="T7" fmla="*/ 2402 h 2402"/>
              <a:gd name="T8" fmla="*/ 0 w 2488"/>
              <a:gd name="T9" fmla="*/ 0 h 2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8" h="2402">
                <a:moveTo>
                  <a:pt x="0" y="0"/>
                </a:moveTo>
                <a:lnTo>
                  <a:pt x="1064" y="0"/>
                </a:lnTo>
                <a:lnTo>
                  <a:pt x="2488" y="2402"/>
                </a:lnTo>
                <a:lnTo>
                  <a:pt x="1425" y="2402"/>
                </a:lnTo>
                <a:lnTo>
                  <a:pt x="0" y="0"/>
                </a:lnTo>
                <a:close/>
              </a:path>
            </a:pathLst>
          </a:custGeom>
          <a:solidFill>
            <a:srgbClr val="000061">
              <a:alpha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3"/>
          <p:cNvSpPr>
            <a:spLocks/>
          </p:cNvSpPr>
          <p:nvPr userDrawn="1"/>
        </p:nvSpPr>
        <p:spPr bwMode="auto">
          <a:xfrm>
            <a:off x="7043048" y="2579239"/>
            <a:ext cx="1754188" cy="2057400"/>
          </a:xfrm>
          <a:custGeom>
            <a:avLst/>
            <a:gdLst>
              <a:gd name="T0" fmla="*/ 0 w 1105"/>
              <a:gd name="T1" fmla="*/ 0 h 1296"/>
              <a:gd name="T2" fmla="*/ 340 w 1105"/>
              <a:gd name="T3" fmla="*/ 0 h 1296"/>
              <a:gd name="T4" fmla="*/ 1105 w 1105"/>
              <a:gd name="T5" fmla="*/ 1296 h 1296"/>
              <a:gd name="T6" fmla="*/ 766 w 1105"/>
              <a:gd name="T7" fmla="*/ 1296 h 1296"/>
              <a:gd name="T8" fmla="*/ 0 w 1105"/>
              <a:gd name="T9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5" h="1296">
                <a:moveTo>
                  <a:pt x="0" y="0"/>
                </a:moveTo>
                <a:lnTo>
                  <a:pt x="340" y="0"/>
                </a:lnTo>
                <a:lnTo>
                  <a:pt x="1105" y="1296"/>
                </a:lnTo>
                <a:lnTo>
                  <a:pt x="766" y="1296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4"/>
          <p:cNvSpPr>
            <a:spLocks/>
          </p:cNvSpPr>
          <p:nvPr userDrawn="1"/>
        </p:nvSpPr>
        <p:spPr bwMode="auto">
          <a:xfrm>
            <a:off x="8262248" y="4641401"/>
            <a:ext cx="1758950" cy="2054225"/>
          </a:xfrm>
          <a:custGeom>
            <a:avLst/>
            <a:gdLst>
              <a:gd name="T0" fmla="*/ 0 w 1108"/>
              <a:gd name="T1" fmla="*/ 0 h 1294"/>
              <a:gd name="T2" fmla="*/ 340 w 1108"/>
              <a:gd name="T3" fmla="*/ 0 h 1294"/>
              <a:gd name="T4" fmla="*/ 1108 w 1108"/>
              <a:gd name="T5" fmla="*/ 1294 h 1294"/>
              <a:gd name="T6" fmla="*/ 768 w 1108"/>
              <a:gd name="T7" fmla="*/ 1294 h 1294"/>
              <a:gd name="T8" fmla="*/ 0 w 1108"/>
              <a:gd name="T9" fmla="*/ 0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1294">
                <a:moveTo>
                  <a:pt x="0" y="0"/>
                </a:moveTo>
                <a:lnTo>
                  <a:pt x="340" y="0"/>
                </a:lnTo>
                <a:lnTo>
                  <a:pt x="1108" y="1294"/>
                </a:lnTo>
                <a:lnTo>
                  <a:pt x="768" y="1294"/>
                </a:lnTo>
                <a:lnTo>
                  <a:pt x="0" y="0"/>
                </a:lnTo>
                <a:close/>
              </a:path>
            </a:pathLst>
          </a:custGeom>
          <a:solidFill>
            <a:srgbClr val="C66F36">
              <a:alpha val="50196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5"/>
          <p:cNvSpPr>
            <a:spLocks noEditPoints="1"/>
          </p:cNvSpPr>
          <p:nvPr userDrawn="1"/>
        </p:nvSpPr>
        <p:spPr bwMode="auto">
          <a:xfrm>
            <a:off x="2920311" y="329751"/>
            <a:ext cx="6450013" cy="6188075"/>
          </a:xfrm>
          <a:custGeom>
            <a:avLst/>
            <a:gdLst>
              <a:gd name="T0" fmla="*/ 72 w 4063"/>
              <a:gd name="T1" fmla="*/ 44 h 3898"/>
              <a:gd name="T2" fmla="*/ 2332 w 4063"/>
              <a:gd name="T3" fmla="*/ 3854 h 3898"/>
              <a:gd name="T4" fmla="*/ 3989 w 4063"/>
              <a:gd name="T5" fmla="*/ 3854 h 3898"/>
              <a:gd name="T6" fmla="*/ 1729 w 4063"/>
              <a:gd name="T7" fmla="*/ 44 h 3898"/>
              <a:gd name="T8" fmla="*/ 72 w 4063"/>
              <a:gd name="T9" fmla="*/ 44 h 3898"/>
              <a:gd name="T10" fmla="*/ 0 w 4063"/>
              <a:gd name="T11" fmla="*/ 0 h 3898"/>
              <a:gd name="T12" fmla="*/ 1754 w 4063"/>
              <a:gd name="T13" fmla="*/ 0 h 3898"/>
              <a:gd name="T14" fmla="*/ 4063 w 4063"/>
              <a:gd name="T15" fmla="*/ 3898 h 3898"/>
              <a:gd name="T16" fmla="*/ 2308 w 4063"/>
              <a:gd name="T17" fmla="*/ 3898 h 3898"/>
              <a:gd name="T18" fmla="*/ 2301 w 4063"/>
              <a:gd name="T19" fmla="*/ 3886 h 3898"/>
              <a:gd name="T20" fmla="*/ 0 w 4063"/>
              <a:gd name="T21" fmla="*/ 0 h 3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63" h="3898">
                <a:moveTo>
                  <a:pt x="72" y="44"/>
                </a:moveTo>
                <a:lnTo>
                  <a:pt x="2332" y="3854"/>
                </a:lnTo>
                <a:lnTo>
                  <a:pt x="3989" y="3854"/>
                </a:lnTo>
                <a:lnTo>
                  <a:pt x="1729" y="44"/>
                </a:lnTo>
                <a:lnTo>
                  <a:pt x="72" y="44"/>
                </a:lnTo>
                <a:close/>
                <a:moveTo>
                  <a:pt x="0" y="0"/>
                </a:moveTo>
                <a:lnTo>
                  <a:pt x="1754" y="0"/>
                </a:lnTo>
                <a:lnTo>
                  <a:pt x="4063" y="3898"/>
                </a:lnTo>
                <a:lnTo>
                  <a:pt x="2308" y="3898"/>
                </a:lnTo>
                <a:lnTo>
                  <a:pt x="2301" y="3886"/>
                </a:lnTo>
                <a:lnTo>
                  <a:pt x="0" y="0"/>
                </a:lnTo>
                <a:close/>
              </a:path>
            </a:pathLst>
          </a:custGeom>
          <a:solidFill>
            <a:srgbClr val="FC0A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6"/>
          <p:cNvSpPr>
            <a:spLocks/>
          </p:cNvSpPr>
          <p:nvPr userDrawn="1"/>
        </p:nvSpPr>
        <p:spPr bwMode="auto">
          <a:xfrm rot="155528">
            <a:off x="8610600" y="2209800"/>
            <a:ext cx="2716213" cy="3813175"/>
          </a:xfrm>
          <a:custGeom>
            <a:avLst/>
            <a:gdLst>
              <a:gd name="T0" fmla="*/ 0 w 1711"/>
              <a:gd name="T1" fmla="*/ 0 h 2402"/>
              <a:gd name="T2" fmla="*/ 284 w 1711"/>
              <a:gd name="T3" fmla="*/ 0 h 2402"/>
              <a:gd name="T4" fmla="*/ 1711 w 1711"/>
              <a:gd name="T5" fmla="*/ 2402 h 2402"/>
              <a:gd name="T6" fmla="*/ 1425 w 1711"/>
              <a:gd name="T7" fmla="*/ 2402 h 2402"/>
              <a:gd name="T8" fmla="*/ 0 w 1711"/>
              <a:gd name="T9" fmla="*/ 0 h 2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1" h="2402">
                <a:moveTo>
                  <a:pt x="0" y="0"/>
                </a:moveTo>
                <a:lnTo>
                  <a:pt x="284" y="0"/>
                </a:lnTo>
                <a:lnTo>
                  <a:pt x="1711" y="2402"/>
                </a:lnTo>
                <a:lnTo>
                  <a:pt x="1425" y="2402"/>
                </a:lnTo>
                <a:lnTo>
                  <a:pt x="0" y="0"/>
                </a:lnTo>
                <a:close/>
              </a:path>
            </a:pathLst>
          </a:custGeom>
          <a:solidFill>
            <a:srgbClr val="000061">
              <a:alpha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80"/>
          <p:cNvSpPr>
            <a:spLocks/>
          </p:cNvSpPr>
          <p:nvPr userDrawn="1"/>
        </p:nvSpPr>
        <p:spPr bwMode="auto">
          <a:xfrm>
            <a:off x="10912475" y="6330950"/>
            <a:ext cx="455613" cy="527050"/>
          </a:xfrm>
          <a:custGeom>
            <a:avLst/>
            <a:gdLst>
              <a:gd name="T0" fmla="*/ 0 w 287"/>
              <a:gd name="T1" fmla="*/ 0 h 332"/>
              <a:gd name="T2" fmla="*/ 287 w 287"/>
              <a:gd name="T3" fmla="*/ 166 h 332"/>
              <a:gd name="T4" fmla="*/ 0 w 287"/>
              <a:gd name="T5" fmla="*/ 332 h 332"/>
              <a:gd name="T6" fmla="*/ 0 w 287"/>
              <a:gd name="T7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7" h="332">
                <a:moveTo>
                  <a:pt x="0" y="0"/>
                </a:moveTo>
                <a:lnTo>
                  <a:pt x="287" y="166"/>
                </a:lnTo>
                <a:lnTo>
                  <a:pt x="0" y="332"/>
                </a:lnTo>
                <a:lnTo>
                  <a:pt x="0" y="0"/>
                </a:lnTo>
                <a:close/>
              </a:path>
            </a:pathLst>
          </a:custGeom>
          <a:solidFill>
            <a:srgbClr val="7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81"/>
          <p:cNvSpPr>
            <a:spLocks/>
          </p:cNvSpPr>
          <p:nvPr userDrawn="1"/>
        </p:nvSpPr>
        <p:spPr bwMode="auto">
          <a:xfrm>
            <a:off x="11304588" y="6151563"/>
            <a:ext cx="271463" cy="312738"/>
          </a:xfrm>
          <a:custGeom>
            <a:avLst/>
            <a:gdLst>
              <a:gd name="T0" fmla="*/ 0 w 171"/>
              <a:gd name="T1" fmla="*/ 0 h 197"/>
              <a:gd name="T2" fmla="*/ 171 w 171"/>
              <a:gd name="T3" fmla="*/ 100 h 197"/>
              <a:gd name="T4" fmla="*/ 0 w 171"/>
              <a:gd name="T5" fmla="*/ 197 h 197"/>
              <a:gd name="T6" fmla="*/ 0 w 171"/>
              <a:gd name="T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" h="197">
                <a:moveTo>
                  <a:pt x="0" y="0"/>
                </a:moveTo>
                <a:lnTo>
                  <a:pt x="171" y="100"/>
                </a:lnTo>
                <a:lnTo>
                  <a:pt x="0" y="197"/>
                </a:lnTo>
                <a:lnTo>
                  <a:pt x="0" y="0"/>
                </a:lnTo>
                <a:close/>
              </a:path>
            </a:pathLst>
          </a:custGeom>
          <a:solidFill>
            <a:srgbClr val="CC3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84"/>
          <p:cNvGrpSpPr>
            <a:grpSpLocks noChangeAspect="1"/>
          </p:cNvGrpSpPr>
          <p:nvPr userDrawn="1"/>
        </p:nvGrpSpPr>
        <p:grpSpPr bwMode="auto">
          <a:xfrm>
            <a:off x="530225" y="1876426"/>
            <a:ext cx="2206625" cy="947738"/>
            <a:chOff x="334" y="1182"/>
            <a:chExt cx="1390" cy="597"/>
          </a:xfrm>
        </p:grpSpPr>
        <p:sp>
          <p:nvSpPr>
            <p:cNvPr id="60" name="Freeform 86"/>
            <p:cNvSpPr>
              <a:spLocks/>
            </p:cNvSpPr>
            <p:nvPr userDrawn="1"/>
          </p:nvSpPr>
          <p:spPr bwMode="auto">
            <a:xfrm>
              <a:off x="334" y="1693"/>
              <a:ext cx="60" cy="85"/>
            </a:xfrm>
            <a:custGeom>
              <a:avLst/>
              <a:gdLst>
                <a:gd name="T0" fmla="*/ 0 w 181"/>
                <a:gd name="T1" fmla="*/ 0 h 253"/>
                <a:gd name="T2" fmla="*/ 57 w 181"/>
                <a:gd name="T3" fmla="*/ 0 h 253"/>
                <a:gd name="T4" fmla="*/ 90 w 181"/>
                <a:gd name="T5" fmla="*/ 98 h 253"/>
                <a:gd name="T6" fmla="*/ 91 w 181"/>
                <a:gd name="T7" fmla="*/ 98 h 253"/>
                <a:gd name="T8" fmla="*/ 127 w 181"/>
                <a:gd name="T9" fmla="*/ 0 h 253"/>
                <a:gd name="T10" fmla="*/ 181 w 181"/>
                <a:gd name="T11" fmla="*/ 0 h 253"/>
                <a:gd name="T12" fmla="*/ 117 w 181"/>
                <a:gd name="T13" fmla="*/ 154 h 253"/>
                <a:gd name="T14" fmla="*/ 117 w 181"/>
                <a:gd name="T15" fmla="*/ 253 h 253"/>
                <a:gd name="T16" fmla="*/ 66 w 181"/>
                <a:gd name="T17" fmla="*/ 253 h 253"/>
                <a:gd name="T18" fmla="*/ 66 w 181"/>
                <a:gd name="T19" fmla="*/ 154 h 253"/>
                <a:gd name="T20" fmla="*/ 0 w 181"/>
                <a:gd name="T2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53">
                  <a:moveTo>
                    <a:pt x="0" y="0"/>
                  </a:moveTo>
                  <a:lnTo>
                    <a:pt x="57" y="0"/>
                  </a:lnTo>
                  <a:lnTo>
                    <a:pt x="90" y="98"/>
                  </a:lnTo>
                  <a:lnTo>
                    <a:pt x="91" y="98"/>
                  </a:lnTo>
                  <a:lnTo>
                    <a:pt x="127" y="0"/>
                  </a:lnTo>
                  <a:lnTo>
                    <a:pt x="181" y="0"/>
                  </a:lnTo>
                  <a:lnTo>
                    <a:pt x="117" y="154"/>
                  </a:lnTo>
                  <a:lnTo>
                    <a:pt x="117" y="253"/>
                  </a:lnTo>
                  <a:lnTo>
                    <a:pt x="66" y="253"/>
                  </a:lnTo>
                  <a:lnTo>
                    <a:pt x="66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7"/>
            <p:cNvSpPr>
              <a:spLocks noEditPoints="1"/>
            </p:cNvSpPr>
            <p:nvPr userDrawn="1"/>
          </p:nvSpPr>
          <p:spPr bwMode="auto">
            <a:xfrm>
              <a:off x="399" y="1692"/>
              <a:ext cx="58" cy="87"/>
            </a:xfrm>
            <a:custGeom>
              <a:avLst/>
              <a:gdLst>
                <a:gd name="T0" fmla="*/ 79 w 173"/>
                <a:gd name="T1" fmla="*/ 38 h 262"/>
                <a:gd name="T2" fmla="*/ 67 w 173"/>
                <a:gd name="T3" fmla="*/ 43 h 262"/>
                <a:gd name="T4" fmla="*/ 60 w 173"/>
                <a:gd name="T5" fmla="*/ 52 h 262"/>
                <a:gd name="T6" fmla="*/ 53 w 173"/>
                <a:gd name="T7" fmla="*/ 73 h 262"/>
                <a:gd name="T8" fmla="*/ 51 w 173"/>
                <a:gd name="T9" fmla="*/ 108 h 262"/>
                <a:gd name="T10" fmla="*/ 51 w 173"/>
                <a:gd name="T11" fmla="*/ 155 h 262"/>
                <a:gd name="T12" fmla="*/ 53 w 173"/>
                <a:gd name="T13" fmla="*/ 191 h 262"/>
                <a:gd name="T14" fmla="*/ 60 w 173"/>
                <a:gd name="T15" fmla="*/ 211 h 262"/>
                <a:gd name="T16" fmla="*/ 67 w 173"/>
                <a:gd name="T17" fmla="*/ 220 h 262"/>
                <a:gd name="T18" fmla="*/ 79 w 173"/>
                <a:gd name="T19" fmla="*/ 225 h 262"/>
                <a:gd name="T20" fmla="*/ 93 w 173"/>
                <a:gd name="T21" fmla="*/ 225 h 262"/>
                <a:gd name="T22" fmla="*/ 104 w 173"/>
                <a:gd name="T23" fmla="*/ 220 h 262"/>
                <a:gd name="T24" fmla="*/ 112 w 173"/>
                <a:gd name="T25" fmla="*/ 211 h 262"/>
                <a:gd name="T26" fmla="*/ 118 w 173"/>
                <a:gd name="T27" fmla="*/ 191 h 262"/>
                <a:gd name="T28" fmla="*/ 121 w 173"/>
                <a:gd name="T29" fmla="*/ 155 h 262"/>
                <a:gd name="T30" fmla="*/ 121 w 173"/>
                <a:gd name="T31" fmla="*/ 108 h 262"/>
                <a:gd name="T32" fmla="*/ 118 w 173"/>
                <a:gd name="T33" fmla="*/ 73 h 262"/>
                <a:gd name="T34" fmla="*/ 112 w 173"/>
                <a:gd name="T35" fmla="*/ 52 h 262"/>
                <a:gd name="T36" fmla="*/ 104 w 173"/>
                <a:gd name="T37" fmla="*/ 43 h 262"/>
                <a:gd name="T38" fmla="*/ 93 w 173"/>
                <a:gd name="T39" fmla="*/ 38 h 262"/>
                <a:gd name="T40" fmla="*/ 86 w 173"/>
                <a:gd name="T41" fmla="*/ 0 h 262"/>
                <a:gd name="T42" fmla="*/ 119 w 173"/>
                <a:gd name="T43" fmla="*/ 4 h 262"/>
                <a:gd name="T44" fmla="*/ 147 w 173"/>
                <a:gd name="T45" fmla="*/ 22 h 262"/>
                <a:gd name="T46" fmla="*/ 165 w 173"/>
                <a:gd name="T47" fmla="*/ 56 h 262"/>
                <a:gd name="T48" fmla="*/ 171 w 173"/>
                <a:gd name="T49" fmla="*/ 104 h 262"/>
                <a:gd name="T50" fmla="*/ 171 w 173"/>
                <a:gd name="T51" fmla="*/ 159 h 262"/>
                <a:gd name="T52" fmla="*/ 165 w 173"/>
                <a:gd name="T53" fmla="*/ 207 h 262"/>
                <a:gd name="T54" fmla="*/ 147 w 173"/>
                <a:gd name="T55" fmla="*/ 242 h 262"/>
                <a:gd name="T56" fmla="*/ 119 w 173"/>
                <a:gd name="T57" fmla="*/ 258 h 262"/>
                <a:gd name="T58" fmla="*/ 86 w 173"/>
                <a:gd name="T59" fmla="*/ 262 h 262"/>
                <a:gd name="T60" fmla="*/ 53 w 173"/>
                <a:gd name="T61" fmla="*/ 258 h 262"/>
                <a:gd name="T62" fmla="*/ 26 w 173"/>
                <a:gd name="T63" fmla="*/ 242 h 262"/>
                <a:gd name="T64" fmla="*/ 6 w 173"/>
                <a:gd name="T65" fmla="*/ 207 h 262"/>
                <a:gd name="T66" fmla="*/ 0 w 173"/>
                <a:gd name="T67" fmla="*/ 159 h 262"/>
                <a:gd name="T68" fmla="*/ 0 w 173"/>
                <a:gd name="T69" fmla="*/ 104 h 262"/>
                <a:gd name="T70" fmla="*/ 6 w 173"/>
                <a:gd name="T71" fmla="*/ 56 h 262"/>
                <a:gd name="T72" fmla="*/ 26 w 173"/>
                <a:gd name="T73" fmla="*/ 22 h 262"/>
                <a:gd name="T74" fmla="*/ 53 w 173"/>
                <a:gd name="T75" fmla="*/ 4 h 262"/>
                <a:gd name="T76" fmla="*/ 86 w 173"/>
                <a:gd name="T7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3" h="262">
                  <a:moveTo>
                    <a:pt x="86" y="37"/>
                  </a:moveTo>
                  <a:lnTo>
                    <a:pt x="79" y="38"/>
                  </a:lnTo>
                  <a:lnTo>
                    <a:pt x="72" y="40"/>
                  </a:lnTo>
                  <a:lnTo>
                    <a:pt x="67" y="43"/>
                  </a:lnTo>
                  <a:lnTo>
                    <a:pt x="64" y="47"/>
                  </a:lnTo>
                  <a:lnTo>
                    <a:pt x="60" y="52"/>
                  </a:lnTo>
                  <a:lnTo>
                    <a:pt x="57" y="59"/>
                  </a:lnTo>
                  <a:lnTo>
                    <a:pt x="53" y="73"/>
                  </a:lnTo>
                  <a:lnTo>
                    <a:pt x="52" y="88"/>
                  </a:lnTo>
                  <a:lnTo>
                    <a:pt x="51" y="108"/>
                  </a:lnTo>
                  <a:lnTo>
                    <a:pt x="51" y="131"/>
                  </a:lnTo>
                  <a:lnTo>
                    <a:pt x="51" y="155"/>
                  </a:lnTo>
                  <a:lnTo>
                    <a:pt x="52" y="176"/>
                  </a:lnTo>
                  <a:lnTo>
                    <a:pt x="53" y="191"/>
                  </a:lnTo>
                  <a:lnTo>
                    <a:pt x="57" y="204"/>
                  </a:lnTo>
                  <a:lnTo>
                    <a:pt x="60" y="211"/>
                  </a:lnTo>
                  <a:lnTo>
                    <a:pt x="64" y="216"/>
                  </a:lnTo>
                  <a:lnTo>
                    <a:pt x="67" y="220"/>
                  </a:lnTo>
                  <a:lnTo>
                    <a:pt x="72" y="223"/>
                  </a:lnTo>
                  <a:lnTo>
                    <a:pt x="79" y="225"/>
                  </a:lnTo>
                  <a:lnTo>
                    <a:pt x="86" y="225"/>
                  </a:lnTo>
                  <a:lnTo>
                    <a:pt x="93" y="225"/>
                  </a:lnTo>
                  <a:lnTo>
                    <a:pt x="99" y="223"/>
                  </a:lnTo>
                  <a:lnTo>
                    <a:pt x="104" y="220"/>
                  </a:lnTo>
                  <a:lnTo>
                    <a:pt x="109" y="216"/>
                  </a:lnTo>
                  <a:lnTo>
                    <a:pt x="112" y="211"/>
                  </a:lnTo>
                  <a:lnTo>
                    <a:pt x="115" y="204"/>
                  </a:lnTo>
                  <a:lnTo>
                    <a:pt x="118" y="191"/>
                  </a:lnTo>
                  <a:lnTo>
                    <a:pt x="121" y="176"/>
                  </a:lnTo>
                  <a:lnTo>
                    <a:pt x="121" y="155"/>
                  </a:lnTo>
                  <a:lnTo>
                    <a:pt x="121" y="131"/>
                  </a:lnTo>
                  <a:lnTo>
                    <a:pt x="121" y="108"/>
                  </a:lnTo>
                  <a:lnTo>
                    <a:pt x="121" y="88"/>
                  </a:lnTo>
                  <a:lnTo>
                    <a:pt x="118" y="73"/>
                  </a:lnTo>
                  <a:lnTo>
                    <a:pt x="115" y="59"/>
                  </a:lnTo>
                  <a:lnTo>
                    <a:pt x="112" y="52"/>
                  </a:lnTo>
                  <a:lnTo>
                    <a:pt x="109" y="47"/>
                  </a:lnTo>
                  <a:lnTo>
                    <a:pt x="104" y="43"/>
                  </a:lnTo>
                  <a:lnTo>
                    <a:pt x="99" y="40"/>
                  </a:lnTo>
                  <a:lnTo>
                    <a:pt x="93" y="38"/>
                  </a:lnTo>
                  <a:lnTo>
                    <a:pt x="86" y="37"/>
                  </a:lnTo>
                  <a:close/>
                  <a:moveTo>
                    <a:pt x="86" y="0"/>
                  </a:moveTo>
                  <a:lnTo>
                    <a:pt x="104" y="2"/>
                  </a:lnTo>
                  <a:lnTo>
                    <a:pt x="119" y="4"/>
                  </a:lnTo>
                  <a:lnTo>
                    <a:pt x="132" y="10"/>
                  </a:lnTo>
                  <a:lnTo>
                    <a:pt x="147" y="22"/>
                  </a:lnTo>
                  <a:lnTo>
                    <a:pt x="157" y="37"/>
                  </a:lnTo>
                  <a:lnTo>
                    <a:pt x="165" y="56"/>
                  </a:lnTo>
                  <a:lnTo>
                    <a:pt x="169" y="79"/>
                  </a:lnTo>
                  <a:lnTo>
                    <a:pt x="171" y="104"/>
                  </a:lnTo>
                  <a:lnTo>
                    <a:pt x="173" y="131"/>
                  </a:lnTo>
                  <a:lnTo>
                    <a:pt x="171" y="159"/>
                  </a:lnTo>
                  <a:lnTo>
                    <a:pt x="169" y="184"/>
                  </a:lnTo>
                  <a:lnTo>
                    <a:pt x="165" y="207"/>
                  </a:lnTo>
                  <a:lnTo>
                    <a:pt x="157" y="226"/>
                  </a:lnTo>
                  <a:lnTo>
                    <a:pt x="147" y="242"/>
                  </a:lnTo>
                  <a:lnTo>
                    <a:pt x="132" y="253"/>
                  </a:lnTo>
                  <a:lnTo>
                    <a:pt x="119" y="258"/>
                  </a:lnTo>
                  <a:lnTo>
                    <a:pt x="104" y="261"/>
                  </a:lnTo>
                  <a:lnTo>
                    <a:pt x="86" y="262"/>
                  </a:lnTo>
                  <a:lnTo>
                    <a:pt x="69" y="261"/>
                  </a:lnTo>
                  <a:lnTo>
                    <a:pt x="53" y="258"/>
                  </a:lnTo>
                  <a:lnTo>
                    <a:pt x="41" y="253"/>
                  </a:lnTo>
                  <a:lnTo>
                    <a:pt x="26" y="242"/>
                  </a:lnTo>
                  <a:lnTo>
                    <a:pt x="14" y="226"/>
                  </a:lnTo>
                  <a:lnTo>
                    <a:pt x="6" y="207"/>
                  </a:lnTo>
                  <a:lnTo>
                    <a:pt x="3" y="184"/>
                  </a:lnTo>
                  <a:lnTo>
                    <a:pt x="0" y="159"/>
                  </a:lnTo>
                  <a:lnTo>
                    <a:pt x="0" y="131"/>
                  </a:lnTo>
                  <a:lnTo>
                    <a:pt x="0" y="104"/>
                  </a:lnTo>
                  <a:lnTo>
                    <a:pt x="3" y="79"/>
                  </a:lnTo>
                  <a:lnTo>
                    <a:pt x="6" y="56"/>
                  </a:lnTo>
                  <a:lnTo>
                    <a:pt x="14" y="37"/>
                  </a:lnTo>
                  <a:lnTo>
                    <a:pt x="26" y="22"/>
                  </a:lnTo>
                  <a:lnTo>
                    <a:pt x="41" y="10"/>
                  </a:lnTo>
                  <a:lnTo>
                    <a:pt x="53" y="4"/>
                  </a:lnTo>
                  <a:lnTo>
                    <a:pt x="69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8"/>
            <p:cNvSpPr>
              <a:spLocks/>
            </p:cNvSpPr>
            <p:nvPr userDrawn="1"/>
          </p:nvSpPr>
          <p:spPr bwMode="auto">
            <a:xfrm>
              <a:off x="465" y="1693"/>
              <a:ext cx="54" cy="86"/>
            </a:xfrm>
            <a:custGeom>
              <a:avLst/>
              <a:gdLst>
                <a:gd name="T0" fmla="*/ 0 w 161"/>
                <a:gd name="T1" fmla="*/ 0 h 257"/>
                <a:gd name="T2" fmla="*/ 51 w 161"/>
                <a:gd name="T3" fmla="*/ 0 h 257"/>
                <a:gd name="T4" fmla="*/ 51 w 161"/>
                <a:gd name="T5" fmla="*/ 177 h 257"/>
                <a:gd name="T6" fmla="*/ 51 w 161"/>
                <a:gd name="T7" fmla="*/ 186 h 257"/>
                <a:gd name="T8" fmla="*/ 52 w 161"/>
                <a:gd name="T9" fmla="*/ 193 h 257"/>
                <a:gd name="T10" fmla="*/ 53 w 161"/>
                <a:gd name="T11" fmla="*/ 201 h 257"/>
                <a:gd name="T12" fmla="*/ 56 w 161"/>
                <a:gd name="T13" fmla="*/ 207 h 257"/>
                <a:gd name="T14" fmla="*/ 58 w 161"/>
                <a:gd name="T15" fmla="*/ 211 h 257"/>
                <a:gd name="T16" fmla="*/ 62 w 161"/>
                <a:gd name="T17" fmla="*/ 215 h 257"/>
                <a:gd name="T18" fmla="*/ 66 w 161"/>
                <a:gd name="T19" fmla="*/ 218 h 257"/>
                <a:gd name="T20" fmla="*/ 70 w 161"/>
                <a:gd name="T21" fmla="*/ 219 h 257"/>
                <a:gd name="T22" fmla="*/ 75 w 161"/>
                <a:gd name="T23" fmla="*/ 220 h 257"/>
                <a:gd name="T24" fmla="*/ 80 w 161"/>
                <a:gd name="T25" fmla="*/ 220 h 257"/>
                <a:gd name="T26" fmla="*/ 86 w 161"/>
                <a:gd name="T27" fmla="*/ 220 h 257"/>
                <a:gd name="T28" fmla="*/ 91 w 161"/>
                <a:gd name="T29" fmla="*/ 219 h 257"/>
                <a:gd name="T30" fmla="*/ 95 w 161"/>
                <a:gd name="T31" fmla="*/ 218 h 257"/>
                <a:gd name="T32" fmla="*/ 100 w 161"/>
                <a:gd name="T33" fmla="*/ 213 h 257"/>
                <a:gd name="T34" fmla="*/ 104 w 161"/>
                <a:gd name="T35" fmla="*/ 207 h 257"/>
                <a:gd name="T36" fmla="*/ 107 w 161"/>
                <a:gd name="T37" fmla="*/ 201 h 257"/>
                <a:gd name="T38" fmla="*/ 109 w 161"/>
                <a:gd name="T39" fmla="*/ 193 h 257"/>
                <a:gd name="T40" fmla="*/ 110 w 161"/>
                <a:gd name="T41" fmla="*/ 186 h 257"/>
                <a:gd name="T42" fmla="*/ 110 w 161"/>
                <a:gd name="T43" fmla="*/ 177 h 257"/>
                <a:gd name="T44" fmla="*/ 110 w 161"/>
                <a:gd name="T45" fmla="*/ 0 h 257"/>
                <a:gd name="T46" fmla="*/ 161 w 161"/>
                <a:gd name="T47" fmla="*/ 0 h 257"/>
                <a:gd name="T48" fmla="*/ 161 w 161"/>
                <a:gd name="T49" fmla="*/ 177 h 257"/>
                <a:gd name="T50" fmla="*/ 160 w 161"/>
                <a:gd name="T51" fmla="*/ 199 h 257"/>
                <a:gd name="T52" fmla="*/ 155 w 161"/>
                <a:gd name="T53" fmla="*/ 216 h 257"/>
                <a:gd name="T54" fmla="*/ 146 w 161"/>
                <a:gd name="T55" fmla="*/ 230 h 257"/>
                <a:gd name="T56" fmla="*/ 136 w 161"/>
                <a:gd name="T57" fmla="*/ 242 h 257"/>
                <a:gd name="T58" fmla="*/ 124 w 161"/>
                <a:gd name="T59" fmla="*/ 249 h 257"/>
                <a:gd name="T60" fmla="*/ 110 w 161"/>
                <a:gd name="T61" fmla="*/ 254 h 257"/>
                <a:gd name="T62" fmla="*/ 80 w 161"/>
                <a:gd name="T63" fmla="*/ 257 h 257"/>
                <a:gd name="T64" fmla="*/ 51 w 161"/>
                <a:gd name="T65" fmla="*/ 254 h 257"/>
                <a:gd name="T66" fmla="*/ 37 w 161"/>
                <a:gd name="T67" fmla="*/ 249 h 257"/>
                <a:gd name="T68" fmla="*/ 24 w 161"/>
                <a:gd name="T69" fmla="*/ 243 h 257"/>
                <a:gd name="T70" fmla="*/ 14 w 161"/>
                <a:gd name="T71" fmla="*/ 233 h 257"/>
                <a:gd name="T72" fmla="*/ 6 w 161"/>
                <a:gd name="T73" fmla="*/ 218 h 257"/>
                <a:gd name="T74" fmla="*/ 1 w 161"/>
                <a:gd name="T75" fmla="*/ 200 h 257"/>
                <a:gd name="T76" fmla="*/ 0 w 161"/>
                <a:gd name="T77" fmla="*/ 177 h 257"/>
                <a:gd name="T78" fmla="*/ 0 w 161"/>
                <a:gd name="T7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1" h="257">
                  <a:moveTo>
                    <a:pt x="0" y="0"/>
                  </a:moveTo>
                  <a:lnTo>
                    <a:pt x="51" y="0"/>
                  </a:lnTo>
                  <a:lnTo>
                    <a:pt x="51" y="177"/>
                  </a:lnTo>
                  <a:lnTo>
                    <a:pt x="51" y="186"/>
                  </a:lnTo>
                  <a:lnTo>
                    <a:pt x="52" y="193"/>
                  </a:lnTo>
                  <a:lnTo>
                    <a:pt x="53" y="201"/>
                  </a:lnTo>
                  <a:lnTo>
                    <a:pt x="56" y="207"/>
                  </a:lnTo>
                  <a:lnTo>
                    <a:pt x="58" y="211"/>
                  </a:lnTo>
                  <a:lnTo>
                    <a:pt x="62" y="215"/>
                  </a:lnTo>
                  <a:lnTo>
                    <a:pt x="66" y="218"/>
                  </a:lnTo>
                  <a:lnTo>
                    <a:pt x="70" y="219"/>
                  </a:lnTo>
                  <a:lnTo>
                    <a:pt x="75" y="220"/>
                  </a:lnTo>
                  <a:lnTo>
                    <a:pt x="80" y="220"/>
                  </a:lnTo>
                  <a:lnTo>
                    <a:pt x="86" y="220"/>
                  </a:lnTo>
                  <a:lnTo>
                    <a:pt x="91" y="219"/>
                  </a:lnTo>
                  <a:lnTo>
                    <a:pt x="95" y="218"/>
                  </a:lnTo>
                  <a:lnTo>
                    <a:pt x="100" y="213"/>
                  </a:lnTo>
                  <a:lnTo>
                    <a:pt x="104" y="207"/>
                  </a:lnTo>
                  <a:lnTo>
                    <a:pt x="107" y="201"/>
                  </a:lnTo>
                  <a:lnTo>
                    <a:pt x="109" y="193"/>
                  </a:lnTo>
                  <a:lnTo>
                    <a:pt x="110" y="186"/>
                  </a:lnTo>
                  <a:lnTo>
                    <a:pt x="110" y="177"/>
                  </a:lnTo>
                  <a:lnTo>
                    <a:pt x="110" y="0"/>
                  </a:lnTo>
                  <a:lnTo>
                    <a:pt x="161" y="0"/>
                  </a:lnTo>
                  <a:lnTo>
                    <a:pt x="161" y="177"/>
                  </a:lnTo>
                  <a:lnTo>
                    <a:pt x="160" y="199"/>
                  </a:lnTo>
                  <a:lnTo>
                    <a:pt x="155" y="216"/>
                  </a:lnTo>
                  <a:lnTo>
                    <a:pt x="146" y="230"/>
                  </a:lnTo>
                  <a:lnTo>
                    <a:pt x="136" y="242"/>
                  </a:lnTo>
                  <a:lnTo>
                    <a:pt x="124" y="249"/>
                  </a:lnTo>
                  <a:lnTo>
                    <a:pt x="110" y="254"/>
                  </a:lnTo>
                  <a:lnTo>
                    <a:pt x="80" y="257"/>
                  </a:lnTo>
                  <a:lnTo>
                    <a:pt x="51" y="254"/>
                  </a:lnTo>
                  <a:lnTo>
                    <a:pt x="37" y="249"/>
                  </a:lnTo>
                  <a:lnTo>
                    <a:pt x="24" y="243"/>
                  </a:lnTo>
                  <a:lnTo>
                    <a:pt x="14" y="233"/>
                  </a:lnTo>
                  <a:lnTo>
                    <a:pt x="6" y="218"/>
                  </a:lnTo>
                  <a:lnTo>
                    <a:pt x="1" y="200"/>
                  </a:ln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9"/>
            <p:cNvSpPr>
              <a:spLocks noEditPoints="1"/>
            </p:cNvSpPr>
            <p:nvPr userDrawn="1"/>
          </p:nvSpPr>
          <p:spPr bwMode="auto">
            <a:xfrm>
              <a:off x="530" y="1693"/>
              <a:ext cx="57" cy="85"/>
            </a:xfrm>
            <a:custGeom>
              <a:avLst/>
              <a:gdLst>
                <a:gd name="T0" fmla="*/ 50 w 171"/>
                <a:gd name="T1" fmla="*/ 37 h 253"/>
                <a:gd name="T2" fmla="*/ 50 w 171"/>
                <a:gd name="T3" fmla="*/ 111 h 253"/>
                <a:gd name="T4" fmla="*/ 72 w 171"/>
                <a:gd name="T5" fmla="*/ 111 h 253"/>
                <a:gd name="T6" fmla="*/ 88 w 171"/>
                <a:gd name="T7" fmla="*/ 108 h 253"/>
                <a:gd name="T8" fmla="*/ 101 w 171"/>
                <a:gd name="T9" fmla="*/ 102 h 253"/>
                <a:gd name="T10" fmla="*/ 106 w 171"/>
                <a:gd name="T11" fmla="*/ 94 h 253"/>
                <a:gd name="T12" fmla="*/ 110 w 171"/>
                <a:gd name="T13" fmla="*/ 85 h 253"/>
                <a:gd name="T14" fmla="*/ 110 w 171"/>
                <a:gd name="T15" fmla="*/ 73 h 253"/>
                <a:gd name="T16" fmla="*/ 109 w 171"/>
                <a:gd name="T17" fmla="*/ 58 h 253"/>
                <a:gd name="T18" fmla="*/ 101 w 171"/>
                <a:gd name="T19" fmla="*/ 46 h 253"/>
                <a:gd name="T20" fmla="*/ 91 w 171"/>
                <a:gd name="T21" fmla="*/ 40 h 253"/>
                <a:gd name="T22" fmla="*/ 75 w 171"/>
                <a:gd name="T23" fmla="*/ 37 h 253"/>
                <a:gd name="T24" fmla="*/ 50 w 171"/>
                <a:gd name="T25" fmla="*/ 37 h 253"/>
                <a:gd name="T26" fmla="*/ 0 w 171"/>
                <a:gd name="T27" fmla="*/ 0 h 253"/>
                <a:gd name="T28" fmla="*/ 95 w 171"/>
                <a:gd name="T29" fmla="*/ 0 h 253"/>
                <a:gd name="T30" fmla="*/ 114 w 171"/>
                <a:gd name="T31" fmla="*/ 2 h 253"/>
                <a:gd name="T32" fmla="*/ 130 w 171"/>
                <a:gd name="T33" fmla="*/ 7 h 253"/>
                <a:gd name="T34" fmla="*/ 144 w 171"/>
                <a:gd name="T35" fmla="*/ 16 h 253"/>
                <a:gd name="T36" fmla="*/ 153 w 171"/>
                <a:gd name="T37" fmla="*/ 28 h 253"/>
                <a:gd name="T38" fmla="*/ 159 w 171"/>
                <a:gd name="T39" fmla="*/ 45 h 253"/>
                <a:gd name="T40" fmla="*/ 162 w 171"/>
                <a:gd name="T41" fmla="*/ 65 h 253"/>
                <a:gd name="T42" fmla="*/ 158 w 171"/>
                <a:gd name="T43" fmla="*/ 88 h 253"/>
                <a:gd name="T44" fmla="*/ 151 w 171"/>
                <a:gd name="T45" fmla="*/ 107 h 253"/>
                <a:gd name="T46" fmla="*/ 143 w 171"/>
                <a:gd name="T47" fmla="*/ 116 h 253"/>
                <a:gd name="T48" fmla="*/ 133 w 171"/>
                <a:gd name="T49" fmla="*/ 124 h 253"/>
                <a:gd name="T50" fmla="*/ 119 w 171"/>
                <a:gd name="T51" fmla="*/ 127 h 253"/>
                <a:gd name="T52" fmla="*/ 119 w 171"/>
                <a:gd name="T53" fmla="*/ 129 h 253"/>
                <a:gd name="T54" fmla="*/ 135 w 171"/>
                <a:gd name="T55" fmla="*/ 132 h 253"/>
                <a:gd name="T56" fmla="*/ 147 w 171"/>
                <a:gd name="T57" fmla="*/ 140 h 253"/>
                <a:gd name="T58" fmla="*/ 154 w 171"/>
                <a:gd name="T59" fmla="*/ 153 h 253"/>
                <a:gd name="T60" fmla="*/ 158 w 171"/>
                <a:gd name="T61" fmla="*/ 172 h 253"/>
                <a:gd name="T62" fmla="*/ 158 w 171"/>
                <a:gd name="T63" fmla="*/ 179 h 253"/>
                <a:gd name="T64" fmla="*/ 159 w 171"/>
                <a:gd name="T65" fmla="*/ 187 h 253"/>
                <a:gd name="T66" fmla="*/ 159 w 171"/>
                <a:gd name="T67" fmla="*/ 196 h 253"/>
                <a:gd name="T68" fmla="*/ 159 w 171"/>
                <a:gd name="T69" fmla="*/ 206 h 253"/>
                <a:gd name="T70" fmla="*/ 161 w 171"/>
                <a:gd name="T71" fmla="*/ 224 h 253"/>
                <a:gd name="T72" fmla="*/ 162 w 171"/>
                <a:gd name="T73" fmla="*/ 237 h 253"/>
                <a:gd name="T74" fmla="*/ 163 w 171"/>
                <a:gd name="T75" fmla="*/ 242 h 253"/>
                <a:gd name="T76" fmla="*/ 166 w 171"/>
                <a:gd name="T77" fmla="*/ 246 h 253"/>
                <a:gd name="T78" fmla="*/ 168 w 171"/>
                <a:gd name="T79" fmla="*/ 248 h 253"/>
                <a:gd name="T80" fmla="*/ 171 w 171"/>
                <a:gd name="T81" fmla="*/ 251 h 253"/>
                <a:gd name="T82" fmla="*/ 171 w 171"/>
                <a:gd name="T83" fmla="*/ 253 h 253"/>
                <a:gd name="T84" fmla="*/ 116 w 171"/>
                <a:gd name="T85" fmla="*/ 253 h 253"/>
                <a:gd name="T86" fmla="*/ 113 w 171"/>
                <a:gd name="T87" fmla="*/ 247 h 253"/>
                <a:gd name="T88" fmla="*/ 111 w 171"/>
                <a:gd name="T89" fmla="*/ 240 h 253"/>
                <a:gd name="T90" fmla="*/ 110 w 171"/>
                <a:gd name="T91" fmla="*/ 234 h 253"/>
                <a:gd name="T92" fmla="*/ 110 w 171"/>
                <a:gd name="T93" fmla="*/ 227 h 253"/>
                <a:gd name="T94" fmla="*/ 109 w 171"/>
                <a:gd name="T95" fmla="*/ 178 h 253"/>
                <a:gd name="T96" fmla="*/ 106 w 171"/>
                <a:gd name="T97" fmla="*/ 164 h 253"/>
                <a:gd name="T98" fmla="*/ 101 w 171"/>
                <a:gd name="T99" fmla="*/ 154 h 253"/>
                <a:gd name="T100" fmla="*/ 92 w 171"/>
                <a:gd name="T101" fmla="*/ 148 h 253"/>
                <a:gd name="T102" fmla="*/ 78 w 171"/>
                <a:gd name="T103" fmla="*/ 146 h 253"/>
                <a:gd name="T104" fmla="*/ 50 w 171"/>
                <a:gd name="T105" fmla="*/ 146 h 253"/>
                <a:gd name="T106" fmla="*/ 50 w 171"/>
                <a:gd name="T107" fmla="*/ 253 h 253"/>
                <a:gd name="T108" fmla="*/ 0 w 171"/>
                <a:gd name="T109" fmla="*/ 253 h 253"/>
                <a:gd name="T110" fmla="*/ 0 w 171"/>
                <a:gd name="T11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1" h="253">
                  <a:moveTo>
                    <a:pt x="50" y="37"/>
                  </a:moveTo>
                  <a:lnTo>
                    <a:pt x="50" y="111"/>
                  </a:lnTo>
                  <a:lnTo>
                    <a:pt x="72" y="111"/>
                  </a:lnTo>
                  <a:lnTo>
                    <a:pt x="88" y="108"/>
                  </a:lnTo>
                  <a:lnTo>
                    <a:pt x="101" y="102"/>
                  </a:lnTo>
                  <a:lnTo>
                    <a:pt x="106" y="94"/>
                  </a:lnTo>
                  <a:lnTo>
                    <a:pt x="110" y="85"/>
                  </a:lnTo>
                  <a:lnTo>
                    <a:pt x="110" y="73"/>
                  </a:lnTo>
                  <a:lnTo>
                    <a:pt x="109" y="58"/>
                  </a:lnTo>
                  <a:lnTo>
                    <a:pt x="101" y="46"/>
                  </a:lnTo>
                  <a:lnTo>
                    <a:pt x="91" y="40"/>
                  </a:lnTo>
                  <a:lnTo>
                    <a:pt x="75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95" y="0"/>
                  </a:lnTo>
                  <a:lnTo>
                    <a:pt x="114" y="2"/>
                  </a:lnTo>
                  <a:lnTo>
                    <a:pt x="130" y="7"/>
                  </a:lnTo>
                  <a:lnTo>
                    <a:pt x="144" y="16"/>
                  </a:lnTo>
                  <a:lnTo>
                    <a:pt x="153" y="28"/>
                  </a:lnTo>
                  <a:lnTo>
                    <a:pt x="159" y="45"/>
                  </a:lnTo>
                  <a:lnTo>
                    <a:pt x="162" y="65"/>
                  </a:lnTo>
                  <a:lnTo>
                    <a:pt x="158" y="88"/>
                  </a:lnTo>
                  <a:lnTo>
                    <a:pt x="151" y="107"/>
                  </a:lnTo>
                  <a:lnTo>
                    <a:pt x="143" y="116"/>
                  </a:lnTo>
                  <a:lnTo>
                    <a:pt x="133" y="124"/>
                  </a:lnTo>
                  <a:lnTo>
                    <a:pt x="119" y="127"/>
                  </a:lnTo>
                  <a:lnTo>
                    <a:pt x="119" y="129"/>
                  </a:lnTo>
                  <a:lnTo>
                    <a:pt x="135" y="132"/>
                  </a:lnTo>
                  <a:lnTo>
                    <a:pt x="147" y="140"/>
                  </a:lnTo>
                  <a:lnTo>
                    <a:pt x="154" y="153"/>
                  </a:lnTo>
                  <a:lnTo>
                    <a:pt x="158" y="172"/>
                  </a:lnTo>
                  <a:lnTo>
                    <a:pt x="158" y="179"/>
                  </a:lnTo>
                  <a:lnTo>
                    <a:pt x="159" y="187"/>
                  </a:lnTo>
                  <a:lnTo>
                    <a:pt x="159" y="196"/>
                  </a:lnTo>
                  <a:lnTo>
                    <a:pt x="159" y="206"/>
                  </a:lnTo>
                  <a:lnTo>
                    <a:pt x="161" y="224"/>
                  </a:lnTo>
                  <a:lnTo>
                    <a:pt x="162" y="237"/>
                  </a:lnTo>
                  <a:lnTo>
                    <a:pt x="163" y="242"/>
                  </a:lnTo>
                  <a:lnTo>
                    <a:pt x="166" y="246"/>
                  </a:lnTo>
                  <a:lnTo>
                    <a:pt x="168" y="248"/>
                  </a:lnTo>
                  <a:lnTo>
                    <a:pt x="171" y="251"/>
                  </a:lnTo>
                  <a:lnTo>
                    <a:pt x="171" y="253"/>
                  </a:lnTo>
                  <a:lnTo>
                    <a:pt x="116" y="253"/>
                  </a:lnTo>
                  <a:lnTo>
                    <a:pt x="113" y="247"/>
                  </a:lnTo>
                  <a:lnTo>
                    <a:pt x="111" y="240"/>
                  </a:lnTo>
                  <a:lnTo>
                    <a:pt x="110" y="234"/>
                  </a:lnTo>
                  <a:lnTo>
                    <a:pt x="110" y="227"/>
                  </a:lnTo>
                  <a:lnTo>
                    <a:pt x="109" y="178"/>
                  </a:lnTo>
                  <a:lnTo>
                    <a:pt x="106" y="164"/>
                  </a:lnTo>
                  <a:lnTo>
                    <a:pt x="101" y="154"/>
                  </a:lnTo>
                  <a:lnTo>
                    <a:pt x="92" y="148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50" y="253"/>
                  </a:lnTo>
                  <a:lnTo>
                    <a:pt x="0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0"/>
            <p:cNvSpPr>
              <a:spLocks/>
            </p:cNvSpPr>
            <p:nvPr userDrawn="1"/>
          </p:nvSpPr>
          <p:spPr bwMode="auto">
            <a:xfrm>
              <a:off x="620" y="1692"/>
              <a:ext cx="56" cy="87"/>
            </a:xfrm>
            <a:custGeom>
              <a:avLst/>
              <a:gdLst>
                <a:gd name="T0" fmla="*/ 98 w 167"/>
                <a:gd name="T1" fmla="*/ 2 h 262"/>
                <a:gd name="T2" fmla="*/ 126 w 167"/>
                <a:gd name="T3" fmla="*/ 9 h 262"/>
                <a:gd name="T4" fmla="*/ 147 w 167"/>
                <a:gd name="T5" fmla="*/ 26 h 262"/>
                <a:gd name="T6" fmla="*/ 157 w 167"/>
                <a:gd name="T7" fmla="*/ 51 h 262"/>
                <a:gd name="T8" fmla="*/ 160 w 167"/>
                <a:gd name="T9" fmla="*/ 75 h 262"/>
                <a:gd name="T10" fmla="*/ 109 w 167"/>
                <a:gd name="T11" fmla="*/ 59 h 262"/>
                <a:gd name="T12" fmla="*/ 95 w 167"/>
                <a:gd name="T13" fmla="*/ 40 h 262"/>
                <a:gd name="T14" fmla="*/ 78 w 167"/>
                <a:gd name="T15" fmla="*/ 38 h 262"/>
                <a:gd name="T16" fmla="*/ 69 w 167"/>
                <a:gd name="T17" fmla="*/ 40 h 262"/>
                <a:gd name="T18" fmla="*/ 60 w 167"/>
                <a:gd name="T19" fmla="*/ 47 h 262"/>
                <a:gd name="T20" fmla="*/ 55 w 167"/>
                <a:gd name="T21" fmla="*/ 56 h 262"/>
                <a:gd name="T22" fmla="*/ 53 w 167"/>
                <a:gd name="T23" fmla="*/ 68 h 262"/>
                <a:gd name="T24" fmla="*/ 56 w 167"/>
                <a:gd name="T25" fmla="*/ 82 h 262"/>
                <a:gd name="T26" fmla="*/ 67 w 167"/>
                <a:gd name="T27" fmla="*/ 94 h 262"/>
                <a:gd name="T28" fmla="*/ 119 w 167"/>
                <a:gd name="T29" fmla="*/ 118 h 262"/>
                <a:gd name="T30" fmla="*/ 143 w 167"/>
                <a:gd name="T31" fmla="*/ 132 h 262"/>
                <a:gd name="T32" fmla="*/ 157 w 167"/>
                <a:gd name="T33" fmla="*/ 146 h 262"/>
                <a:gd name="T34" fmla="*/ 165 w 167"/>
                <a:gd name="T35" fmla="*/ 164 h 262"/>
                <a:gd name="T36" fmla="*/ 165 w 167"/>
                <a:gd name="T37" fmla="*/ 210 h 262"/>
                <a:gd name="T38" fmla="*/ 145 w 167"/>
                <a:gd name="T39" fmla="*/ 244 h 262"/>
                <a:gd name="T40" fmla="*/ 105 w 167"/>
                <a:gd name="T41" fmla="*/ 259 h 262"/>
                <a:gd name="T42" fmla="*/ 53 w 167"/>
                <a:gd name="T43" fmla="*/ 259 h 262"/>
                <a:gd name="T44" fmla="*/ 18 w 167"/>
                <a:gd name="T45" fmla="*/ 243 h 262"/>
                <a:gd name="T46" fmla="*/ 1 w 167"/>
                <a:gd name="T47" fmla="*/ 211 h 262"/>
                <a:gd name="T48" fmla="*/ 0 w 167"/>
                <a:gd name="T49" fmla="*/ 179 h 262"/>
                <a:gd name="T50" fmla="*/ 51 w 167"/>
                <a:gd name="T51" fmla="*/ 187 h 262"/>
                <a:gd name="T52" fmla="*/ 52 w 167"/>
                <a:gd name="T53" fmla="*/ 202 h 262"/>
                <a:gd name="T54" fmla="*/ 57 w 167"/>
                <a:gd name="T55" fmla="*/ 215 h 262"/>
                <a:gd name="T56" fmla="*/ 67 w 167"/>
                <a:gd name="T57" fmla="*/ 223 h 262"/>
                <a:gd name="T58" fmla="*/ 78 w 167"/>
                <a:gd name="T59" fmla="*/ 225 h 262"/>
                <a:gd name="T60" fmla="*/ 95 w 167"/>
                <a:gd name="T61" fmla="*/ 224 h 262"/>
                <a:gd name="T62" fmla="*/ 112 w 167"/>
                <a:gd name="T63" fmla="*/ 209 h 262"/>
                <a:gd name="T64" fmla="*/ 114 w 167"/>
                <a:gd name="T65" fmla="*/ 186 h 262"/>
                <a:gd name="T66" fmla="*/ 109 w 167"/>
                <a:gd name="T67" fmla="*/ 174 h 262"/>
                <a:gd name="T68" fmla="*/ 99 w 167"/>
                <a:gd name="T69" fmla="*/ 164 h 262"/>
                <a:gd name="T70" fmla="*/ 70 w 167"/>
                <a:gd name="T71" fmla="*/ 151 h 262"/>
                <a:gd name="T72" fmla="*/ 39 w 167"/>
                <a:gd name="T73" fmla="*/ 139 h 262"/>
                <a:gd name="T74" fmla="*/ 19 w 167"/>
                <a:gd name="T75" fmla="*/ 124 h 262"/>
                <a:gd name="T76" fmla="*/ 7 w 167"/>
                <a:gd name="T77" fmla="*/ 102 h 262"/>
                <a:gd name="T78" fmla="*/ 3 w 167"/>
                <a:gd name="T79" fmla="*/ 74 h 262"/>
                <a:gd name="T80" fmla="*/ 13 w 167"/>
                <a:gd name="T81" fmla="*/ 33 h 262"/>
                <a:gd name="T82" fmla="*/ 39 w 167"/>
                <a:gd name="T83" fmla="*/ 8 h 262"/>
                <a:gd name="T84" fmla="*/ 81 w 167"/>
                <a:gd name="T8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7" h="262">
                  <a:moveTo>
                    <a:pt x="81" y="0"/>
                  </a:moveTo>
                  <a:lnTo>
                    <a:pt x="98" y="2"/>
                  </a:lnTo>
                  <a:lnTo>
                    <a:pt x="113" y="4"/>
                  </a:lnTo>
                  <a:lnTo>
                    <a:pt x="126" y="9"/>
                  </a:lnTo>
                  <a:lnTo>
                    <a:pt x="137" y="16"/>
                  </a:lnTo>
                  <a:lnTo>
                    <a:pt x="147" y="26"/>
                  </a:lnTo>
                  <a:lnTo>
                    <a:pt x="154" y="37"/>
                  </a:lnTo>
                  <a:lnTo>
                    <a:pt x="157" y="51"/>
                  </a:lnTo>
                  <a:lnTo>
                    <a:pt x="160" y="68"/>
                  </a:lnTo>
                  <a:lnTo>
                    <a:pt x="160" y="75"/>
                  </a:lnTo>
                  <a:lnTo>
                    <a:pt x="110" y="75"/>
                  </a:lnTo>
                  <a:lnTo>
                    <a:pt x="109" y="59"/>
                  </a:lnTo>
                  <a:lnTo>
                    <a:pt x="104" y="47"/>
                  </a:lnTo>
                  <a:lnTo>
                    <a:pt x="95" y="40"/>
                  </a:lnTo>
                  <a:lnTo>
                    <a:pt x="83" y="37"/>
                  </a:lnTo>
                  <a:lnTo>
                    <a:pt x="78" y="38"/>
                  </a:lnTo>
                  <a:lnTo>
                    <a:pt x="72" y="38"/>
                  </a:lnTo>
                  <a:lnTo>
                    <a:pt x="69" y="40"/>
                  </a:lnTo>
                  <a:lnTo>
                    <a:pt x="64" y="43"/>
                  </a:lnTo>
                  <a:lnTo>
                    <a:pt x="60" y="47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5" y="61"/>
                  </a:lnTo>
                  <a:lnTo>
                    <a:pt x="53" y="68"/>
                  </a:lnTo>
                  <a:lnTo>
                    <a:pt x="55" y="74"/>
                  </a:lnTo>
                  <a:lnTo>
                    <a:pt x="56" y="82"/>
                  </a:lnTo>
                  <a:lnTo>
                    <a:pt x="59" y="87"/>
                  </a:lnTo>
                  <a:lnTo>
                    <a:pt x="67" y="94"/>
                  </a:lnTo>
                  <a:lnTo>
                    <a:pt x="80" y="102"/>
                  </a:lnTo>
                  <a:lnTo>
                    <a:pt x="119" y="118"/>
                  </a:lnTo>
                  <a:lnTo>
                    <a:pt x="132" y="125"/>
                  </a:lnTo>
                  <a:lnTo>
                    <a:pt x="143" y="132"/>
                  </a:lnTo>
                  <a:lnTo>
                    <a:pt x="151" y="139"/>
                  </a:lnTo>
                  <a:lnTo>
                    <a:pt x="157" y="146"/>
                  </a:lnTo>
                  <a:lnTo>
                    <a:pt x="162" y="155"/>
                  </a:lnTo>
                  <a:lnTo>
                    <a:pt x="165" y="164"/>
                  </a:lnTo>
                  <a:lnTo>
                    <a:pt x="167" y="186"/>
                  </a:lnTo>
                  <a:lnTo>
                    <a:pt x="165" y="210"/>
                  </a:lnTo>
                  <a:lnTo>
                    <a:pt x="157" y="229"/>
                  </a:lnTo>
                  <a:lnTo>
                    <a:pt x="145" y="244"/>
                  </a:lnTo>
                  <a:lnTo>
                    <a:pt x="127" y="254"/>
                  </a:lnTo>
                  <a:lnTo>
                    <a:pt x="105" y="259"/>
                  </a:lnTo>
                  <a:lnTo>
                    <a:pt x="80" y="262"/>
                  </a:lnTo>
                  <a:lnTo>
                    <a:pt x="53" y="259"/>
                  </a:lnTo>
                  <a:lnTo>
                    <a:pt x="33" y="253"/>
                  </a:lnTo>
                  <a:lnTo>
                    <a:pt x="18" y="243"/>
                  </a:lnTo>
                  <a:lnTo>
                    <a:pt x="8" y="229"/>
                  </a:lnTo>
                  <a:lnTo>
                    <a:pt x="1" y="211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51" y="179"/>
                  </a:lnTo>
                  <a:lnTo>
                    <a:pt x="51" y="187"/>
                  </a:lnTo>
                  <a:lnTo>
                    <a:pt x="51" y="195"/>
                  </a:lnTo>
                  <a:lnTo>
                    <a:pt x="52" y="202"/>
                  </a:lnTo>
                  <a:lnTo>
                    <a:pt x="53" y="210"/>
                  </a:lnTo>
                  <a:lnTo>
                    <a:pt x="57" y="215"/>
                  </a:lnTo>
                  <a:lnTo>
                    <a:pt x="62" y="219"/>
                  </a:lnTo>
                  <a:lnTo>
                    <a:pt x="67" y="223"/>
                  </a:lnTo>
                  <a:lnTo>
                    <a:pt x="72" y="224"/>
                  </a:lnTo>
                  <a:lnTo>
                    <a:pt x="78" y="225"/>
                  </a:lnTo>
                  <a:lnTo>
                    <a:pt x="84" y="225"/>
                  </a:lnTo>
                  <a:lnTo>
                    <a:pt x="95" y="224"/>
                  </a:lnTo>
                  <a:lnTo>
                    <a:pt x="105" y="218"/>
                  </a:lnTo>
                  <a:lnTo>
                    <a:pt x="112" y="209"/>
                  </a:lnTo>
                  <a:lnTo>
                    <a:pt x="114" y="195"/>
                  </a:lnTo>
                  <a:lnTo>
                    <a:pt x="114" y="186"/>
                  </a:lnTo>
                  <a:lnTo>
                    <a:pt x="112" y="179"/>
                  </a:lnTo>
                  <a:lnTo>
                    <a:pt x="109" y="174"/>
                  </a:lnTo>
                  <a:lnTo>
                    <a:pt x="104" y="168"/>
                  </a:lnTo>
                  <a:lnTo>
                    <a:pt x="99" y="164"/>
                  </a:lnTo>
                  <a:lnTo>
                    <a:pt x="90" y="159"/>
                  </a:lnTo>
                  <a:lnTo>
                    <a:pt x="70" y="151"/>
                  </a:lnTo>
                  <a:lnTo>
                    <a:pt x="53" y="145"/>
                  </a:lnTo>
                  <a:lnTo>
                    <a:pt x="39" y="139"/>
                  </a:lnTo>
                  <a:lnTo>
                    <a:pt x="28" y="131"/>
                  </a:lnTo>
                  <a:lnTo>
                    <a:pt x="19" y="124"/>
                  </a:lnTo>
                  <a:lnTo>
                    <a:pt x="12" y="113"/>
                  </a:lnTo>
                  <a:lnTo>
                    <a:pt x="7" y="102"/>
                  </a:lnTo>
                  <a:lnTo>
                    <a:pt x="4" y="89"/>
                  </a:lnTo>
                  <a:lnTo>
                    <a:pt x="3" y="74"/>
                  </a:lnTo>
                  <a:lnTo>
                    <a:pt x="5" y="51"/>
                  </a:lnTo>
                  <a:lnTo>
                    <a:pt x="13" y="33"/>
                  </a:lnTo>
                  <a:lnTo>
                    <a:pt x="24" y="18"/>
                  </a:lnTo>
                  <a:lnTo>
                    <a:pt x="39" y="8"/>
                  </a:lnTo>
                  <a:lnTo>
                    <a:pt x="59" y="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1"/>
            <p:cNvSpPr>
              <a:spLocks/>
            </p:cNvSpPr>
            <p:nvPr userDrawn="1"/>
          </p:nvSpPr>
          <p:spPr bwMode="auto">
            <a:xfrm>
              <a:off x="684" y="1693"/>
              <a:ext cx="53" cy="86"/>
            </a:xfrm>
            <a:custGeom>
              <a:avLst/>
              <a:gdLst>
                <a:gd name="T0" fmla="*/ 0 w 161"/>
                <a:gd name="T1" fmla="*/ 0 h 257"/>
                <a:gd name="T2" fmla="*/ 51 w 161"/>
                <a:gd name="T3" fmla="*/ 0 h 257"/>
                <a:gd name="T4" fmla="*/ 51 w 161"/>
                <a:gd name="T5" fmla="*/ 177 h 257"/>
                <a:gd name="T6" fmla="*/ 51 w 161"/>
                <a:gd name="T7" fmla="*/ 186 h 257"/>
                <a:gd name="T8" fmla="*/ 52 w 161"/>
                <a:gd name="T9" fmla="*/ 193 h 257"/>
                <a:gd name="T10" fmla="*/ 54 w 161"/>
                <a:gd name="T11" fmla="*/ 201 h 257"/>
                <a:gd name="T12" fmla="*/ 56 w 161"/>
                <a:gd name="T13" fmla="*/ 207 h 257"/>
                <a:gd name="T14" fmla="*/ 59 w 161"/>
                <a:gd name="T15" fmla="*/ 211 h 257"/>
                <a:gd name="T16" fmla="*/ 62 w 161"/>
                <a:gd name="T17" fmla="*/ 215 h 257"/>
                <a:gd name="T18" fmla="*/ 66 w 161"/>
                <a:gd name="T19" fmla="*/ 218 h 257"/>
                <a:gd name="T20" fmla="*/ 70 w 161"/>
                <a:gd name="T21" fmla="*/ 219 h 257"/>
                <a:gd name="T22" fmla="*/ 75 w 161"/>
                <a:gd name="T23" fmla="*/ 220 h 257"/>
                <a:gd name="T24" fmla="*/ 80 w 161"/>
                <a:gd name="T25" fmla="*/ 220 h 257"/>
                <a:gd name="T26" fmla="*/ 86 w 161"/>
                <a:gd name="T27" fmla="*/ 220 h 257"/>
                <a:gd name="T28" fmla="*/ 92 w 161"/>
                <a:gd name="T29" fmla="*/ 219 h 257"/>
                <a:gd name="T30" fmla="*/ 95 w 161"/>
                <a:gd name="T31" fmla="*/ 218 h 257"/>
                <a:gd name="T32" fmla="*/ 100 w 161"/>
                <a:gd name="T33" fmla="*/ 213 h 257"/>
                <a:gd name="T34" fmla="*/ 104 w 161"/>
                <a:gd name="T35" fmla="*/ 207 h 257"/>
                <a:gd name="T36" fmla="*/ 107 w 161"/>
                <a:gd name="T37" fmla="*/ 201 h 257"/>
                <a:gd name="T38" fmla="*/ 109 w 161"/>
                <a:gd name="T39" fmla="*/ 193 h 257"/>
                <a:gd name="T40" fmla="*/ 109 w 161"/>
                <a:gd name="T41" fmla="*/ 186 h 257"/>
                <a:gd name="T42" fmla="*/ 111 w 161"/>
                <a:gd name="T43" fmla="*/ 177 h 257"/>
                <a:gd name="T44" fmla="*/ 111 w 161"/>
                <a:gd name="T45" fmla="*/ 0 h 257"/>
                <a:gd name="T46" fmla="*/ 161 w 161"/>
                <a:gd name="T47" fmla="*/ 0 h 257"/>
                <a:gd name="T48" fmla="*/ 161 w 161"/>
                <a:gd name="T49" fmla="*/ 177 h 257"/>
                <a:gd name="T50" fmla="*/ 160 w 161"/>
                <a:gd name="T51" fmla="*/ 199 h 257"/>
                <a:gd name="T52" fmla="*/ 155 w 161"/>
                <a:gd name="T53" fmla="*/ 216 h 257"/>
                <a:gd name="T54" fmla="*/ 146 w 161"/>
                <a:gd name="T55" fmla="*/ 230 h 257"/>
                <a:gd name="T56" fmla="*/ 136 w 161"/>
                <a:gd name="T57" fmla="*/ 242 h 257"/>
                <a:gd name="T58" fmla="*/ 124 w 161"/>
                <a:gd name="T59" fmla="*/ 249 h 257"/>
                <a:gd name="T60" fmla="*/ 111 w 161"/>
                <a:gd name="T61" fmla="*/ 254 h 257"/>
                <a:gd name="T62" fmla="*/ 80 w 161"/>
                <a:gd name="T63" fmla="*/ 257 h 257"/>
                <a:gd name="T64" fmla="*/ 51 w 161"/>
                <a:gd name="T65" fmla="*/ 254 h 257"/>
                <a:gd name="T66" fmla="*/ 37 w 161"/>
                <a:gd name="T67" fmla="*/ 249 h 257"/>
                <a:gd name="T68" fmla="*/ 24 w 161"/>
                <a:gd name="T69" fmla="*/ 243 h 257"/>
                <a:gd name="T70" fmla="*/ 14 w 161"/>
                <a:gd name="T71" fmla="*/ 233 h 257"/>
                <a:gd name="T72" fmla="*/ 7 w 161"/>
                <a:gd name="T73" fmla="*/ 218 h 257"/>
                <a:gd name="T74" fmla="*/ 2 w 161"/>
                <a:gd name="T75" fmla="*/ 200 h 257"/>
                <a:gd name="T76" fmla="*/ 0 w 161"/>
                <a:gd name="T77" fmla="*/ 177 h 257"/>
                <a:gd name="T78" fmla="*/ 0 w 161"/>
                <a:gd name="T7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1" h="257">
                  <a:moveTo>
                    <a:pt x="0" y="0"/>
                  </a:moveTo>
                  <a:lnTo>
                    <a:pt x="51" y="0"/>
                  </a:lnTo>
                  <a:lnTo>
                    <a:pt x="51" y="177"/>
                  </a:lnTo>
                  <a:lnTo>
                    <a:pt x="51" y="186"/>
                  </a:lnTo>
                  <a:lnTo>
                    <a:pt x="52" y="193"/>
                  </a:lnTo>
                  <a:lnTo>
                    <a:pt x="54" y="201"/>
                  </a:lnTo>
                  <a:lnTo>
                    <a:pt x="56" y="207"/>
                  </a:lnTo>
                  <a:lnTo>
                    <a:pt x="59" y="211"/>
                  </a:lnTo>
                  <a:lnTo>
                    <a:pt x="62" y="215"/>
                  </a:lnTo>
                  <a:lnTo>
                    <a:pt x="66" y="218"/>
                  </a:lnTo>
                  <a:lnTo>
                    <a:pt x="70" y="219"/>
                  </a:lnTo>
                  <a:lnTo>
                    <a:pt x="75" y="220"/>
                  </a:lnTo>
                  <a:lnTo>
                    <a:pt x="80" y="220"/>
                  </a:lnTo>
                  <a:lnTo>
                    <a:pt x="86" y="220"/>
                  </a:lnTo>
                  <a:lnTo>
                    <a:pt x="92" y="219"/>
                  </a:lnTo>
                  <a:lnTo>
                    <a:pt x="95" y="218"/>
                  </a:lnTo>
                  <a:lnTo>
                    <a:pt x="100" y="213"/>
                  </a:lnTo>
                  <a:lnTo>
                    <a:pt x="104" y="207"/>
                  </a:lnTo>
                  <a:lnTo>
                    <a:pt x="107" y="201"/>
                  </a:lnTo>
                  <a:lnTo>
                    <a:pt x="109" y="193"/>
                  </a:lnTo>
                  <a:lnTo>
                    <a:pt x="109" y="186"/>
                  </a:lnTo>
                  <a:lnTo>
                    <a:pt x="111" y="177"/>
                  </a:lnTo>
                  <a:lnTo>
                    <a:pt x="111" y="0"/>
                  </a:lnTo>
                  <a:lnTo>
                    <a:pt x="161" y="0"/>
                  </a:lnTo>
                  <a:lnTo>
                    <a:pt x="161" y="177"/>
                  </a:lnTo>
                  <a:lnTo>
                    <a:pt x="160" y="199"/>
                  </a:lnTo>
                  <a:lnTo>
                    <a:pt x="155" y="216"/>
                  </a:lnTo>
                  <a:lnTo>
                    <a:pt x="146" y="230"/>
                  </a:lnTo>
                  <a:lnTo>
                    <a:pt x="136" y="242"/>
                  </a:lnTo>
                  <a:lnTo>
                    <a:pt x="124" y="249"/>
                  </a:lnTo>
                  <a:lnTo>
                    <a:pt x="111" y="254"/>
                  </a:lnTo>
                  <a:lnTo>
                    <a:pt x="80" y="257"/>
                  </a:lnTo>
                  <a:lnTo>
                    <a:pt x="51" y="254"/>
                  </a:lnTo>
                  <a:lnTo>
                    <a:pt x="37" y="249"/>
                  </a:lnTo>
                  <a:lnTo>
                    <a:pt x="24" y="243"/>
                  </a:lnTo>
                  <a:lnTo>
                    <a:pt x="14" y="233"/>
                  </a:lnTo>
                  <a:lnTo>
                    <a:pt x="7" y="218"/>
                  </a:lnTo>
                  <a:lnTo>
                    <a:pt x="2" y="200"/>
                  </a:ln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2"/>
            <p:cNvSpPr>
              <a:spLocks/>
            </p:cNvSpPr>
            <p:nvPr userDrawn="1"/>
          </p:nvSpPr>
          <p:spPr bwMode="auto">
            <a:xfrm>
              <a:off x="746" y="1692"/>
              <a:ext cx="56" cy="87"/>
            </a:xfrm>
            <a:custGeom>
              <a:avLst/>
              <a:gdLst>
                <a:gd name="T0" fmla="*/ 103 w 166"/>
                <a:gd name="T1" fmla="*/ 2 h 262"/>
                <a:gd name="T2" fmla="*/ 129 w 166"/>
                <a:gd name="T3" fmla="*/ 9 h 262"/>
                <a:gd name="T4" fmla="*/ 152 w 166"/>
                <a:gd name="T5" fmla="*/ 32 h 262"/>
                <a:gd name="T6" fmla="*/ 162 w 166"/>
                <a:gd name="T7" fmla="*/ 61 h 262"/>
                <a:gd name="T8" fmla="*/ 113 w 166"/>
                <a:gd name="T9" fmla="*/ 90 h 262"/>
                <a:gd name="T10" fmla="*/ 110 w 166"/>
                <a:gd name="T11" fmla="*/ 60 h 262"/>
                <a:gd name="T12" fmla="*/ 101 w 166"/>
                <a:gd name="T13" fmla="*/ 43 h 262"/>
                <a:gd name="T14" fmla="*/ 82 w 166"/>
                <a:gd name="T15" fmla="*/ 37 h 262"/>
                <a:gd name="T16" fmla="*/ 71 w 166"/>
                <a:gd name="T17" fmla="*/ 40 h 262"/>
                <a:gd name="T18" fmla="*/ 63 w 166"/>
                <a:gd name="T19" fmla="*/ 47 h 262"/>
                <a:gd name="T20" fmla="*/ 57 w 166"/>
                <a:gd name="T21" fmla="*/ 60 h 262"/>
                <a:gd name="T22" fmla="*/ 52 w 166"/>
                <a:gd name="T23" fmla="*/ 89 h 262"/>
                <a:gd name="T24" fmla="*/ 51 w 166"/>
                <a:gd name="T25" fmla="*/ 135 h 262"/>
                <a:gd name="T26" fmla="*/ 53 w 166"/>
                <a:gd name="T27" fmla="*/ 182 h 262"/>
                <a:gd name="T28" fmla="*/ 58 w 166"/>
                <a:gd name="T29" fmla="*/ 209 h 262"/>
                <a:gd name="T30" fmla="*/ 64 w 166"/>
                <a:gd name="T31" fmla="*/ 219 h 262"/>
                <a:gd name="T32" fmla="*/ 73 w 166"/>
                <a:gd name="T33" fmla="*/ 224 h 262"/>
                <a:gd name="T34" fmla="*/ 83 w 166"/>
                <a:gd name="T35" fmla="*/ 225 h 262"/>
                <a:gd name="T36" fmla="*/ 96 w 166"/>
                <a:gd name="T37" fmla="*/ 223 h 262"/>
                <a:gd name="T38" fmla="*/ 103 w 166"/>
                <a:gd name="T39" fmla="*/ 218 h 262"/>
                <a:gd name="T40" fmla="*/ 109 w 166"/>
                <a:gd name="T41" fmla="*/ 209 h 262"/>
                <a:gd name="T42" fmla="*/ 113 w 166"/>
                <a:gd name="T43" fmla="*/ 195 h 262"/>
                <a:gd name="T44" fmla="*/ 115 w 166"/>
                <a:gd name="T45" fmla="*/ 162 h 262"/>
                <a:gd name="T46" fmla="*/ 166 w 166"/>
                <a:gd name="T47" fmla="*/ 182 h 262"/>
                <a:gd name="T48" fmla="*/ 158 w 166"/>
                <a:gd name="T49" fmla="*/ 218 h 262"/>
                <a:gd name="T50" fmla="*/ 141 w 166"/>
                <a:gd name="T51" fmla="*/ 245 h 262"/>
                <a:gd name="T52" fmla="*/ 109 w 166"/>
                <a:gd name="T53" fmla="*/ 261 h 262"/>
                <a:gd name="T54" fmla="*/ 68 w 166"/>
                <a:gd name="T55" fmla="*/ 261 h 262"/>
                <a:gd name="T56" fmla="*/ 40 w 166"/>
                <a:gd name="T57" fmla="*/ 253 h 262"/>
                <a:gd name="T58" fmla="*/ 14 w 166"/>
                <a:gd name="T59" fmla="*/ 226 h 262"/>
                <a:gd name="T60" fmla="*/ 2 w 166"/>
                <a:gd name="T61" fmla="*/ 184 h 262"/>
                <a:gd name="T62" fmla="*/ 0 w 166"/>
                <a:gd name="T63" fmla="*/ 131 h 262"/>
                <a:gd name="T64" fmla="*/ 2 w 166"/>
                <a:gd name="T65" fmla="*/ 79 h 262"/>
                <a:gd name="T66" fmla="*/ 14 w 166"/>
                <a:gd name="T67" fmla="*/ 37 h 262"/>
                <a:gd name="T68" fmla="*/ 40 w 166"/>
                <a:gd name="T69" fmla="*/ 10 h 262"/>
                <a:gd name="T70" fmla="*/ 68 w 166"/>
                <a:gd name="T71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262">
                  <a:moveTo>
                    <a:pt x="86" y="0"/>
                  </a:moveTo>
                  <a:lnTo>
                    <a:pt x="103" y="2"/>
                  </a:lnTo>
                  <a:lnTo>
                    <a:pt x="116" y="4"/>
                  </a:lnTo>
                  <a:lnTo>
                    <a:pt x="129" y="9"/>
                  </a:lnTo>
                  <a:lnTo>
                    <a:pt x="143" y="19"/>
                  </a:lnTo>
                  <a:lnTo>
                    <a:pt x="152" y="32"/>
                  </a:lnTo>
                  <a:lnTo>
                    <a:pt x="158" y="46"/>
                  </a:lnTo>
                  <a:lnTo>
                    <a:pt x="162" y="61"/>
                  </a:lnTo>
                  <a:lnTo>
                    <a:pt x="165" y="90"/>
                  </a:lnTo>
                  <a:lnTo>
                    <a:pt x="113" y="90"/>
                  </a:lnTo>
                  <a:lnTo>
                    <a:pt x="113" y="74"/>
                  </a:lnTo>
                  <a:lnTo>
                    <a:pt x="110" y="60"/>
                  </a:lnTo>
                  <a:lnTo>
                    <a:pt x="106" y="50"/>
                  </a:lnTo>
                  <a:lnTo>
                    <a:pt x="101" y="43"/>
                  </a:lnTo>
                  <a:lnTo>
                    <a:pt x="94" y="40"/>
                  </a:lnTo>
                  <a:lnTo>
                    <a:pt x="82" y="37"/>
                  </a:lnTo>
                  <a:lnTo>
                    <a:pt x="77" y="38"/>
                  </a:lnTo>
                  <a:lnTo>
                    <a:pt x="71" y="40"/>
                  </a:lnTo>
                  <a:lnTo>
                    <a:pt x="67" y="43"/>
                  </a:lnTo>
                  <a:lnTo>
                    <a:pt x="63" y="47"/>
                  </a:lnTo>
                  <a:lnTo>
                    <a:pt x="59" y="52"/>
                  </a:lnTo>
                  <a:lnTo>
                    <a:pt x="57" y="60"/>
                  </a:lnTo>
                  <a:lnTo>
                    <a:pt x="54" y="73"/>
                  </a:lnTo>
                  <a:lnTo>
                    <a:pt x="52" y="89"/>
                  </a:lnTo>
                  <a:lnTo>
                    <a:pt x="51" y="111"/>
                  </a:lnTo>
                  <a:lnTo>
                    <a:pt x="51" y="135"/>
                  </a:lnTo>
                  <a:lnTo>
                    <a:pt x="52" y="162"/>
                  </a:lnTo>
                  <a:lnTo>
                    <a:pt x="53" y="182"/>
                  </a:lnTo>
                  <a:lnTo>
                    <a:pt x="56" y="197"/>
                  </a:lnTo>
                  <a:lnTo>
                    <a:pt x="58" y="209"/>
                  </a:lnTo>
                  <a:lnTo>
                    <a:pt x="62" y="215"/>
                  </a:lnTo>
                  <a:lnTo>
                    <a:pt x="64" y="219"/>
                  </a:lnTo>
                  <a:lnTo>
                    <a:pt x="70" y="223"/>
                  </a:lnTo>
                  <a:lnTo>
                    <a:pt x="73" y="224"/>
                  </a:lnTo>
                  <a:lnTo>
                    <a:pt x="78" y="225"/>
                  </a:lnTo>
                  <a:lnTo>
                    <a:pt x="83" y="225"/>
                  </a:lnTo>
                  <a:lnTo>
                    <a:pt x="90" y="225"/>
                  </a:lnTo>
                  <a:lnTo>
                    <a:pt x="96" y="223"/>
                  </a:lnTo>
                  <a:lnTo>
                    <a:pt x="100" y="221"/>
                  </a:lnTo>
                  <a:lnTo>
                    <a:pt x="103" y="218"/>
                  </a:lnTo>
                  <a:lnTo>
                    <a:pt x="106" y="214"/>
                  </a:lnTo>
                  <a:lnTo>
                    <a:pt x="109" y="209"/>
                  </a:lnTo>
                  <a:lnTo>
                    <a:pt x="111" y="202"/>
                  </a:lnTo>
                  <a:lnTo>
                    <a:pt x="113" y="195"/>
                  </a:lnTo>
                  <a:lnTo>
                    <a:pt x="115" y="179"/>
                  </a:lnTo>
                  <a:lnTo>
                    <a:pt x="115" y="162"/>
                  </a:lnTo>
                  <a:lnTo>
                    <a:pt x="166" y="162"/>
                  </a:lnTo>
                  <a:lnTo>
                    <a:pt x="166" y="182"/>
                  </a:lnTo>
                  <a:lnTo>
                    <a:pt x="163" y="200"/>
                  </a:lnTo>
                  <a:lnTo>
                    <a:pt x="158" y="218"/>
                  </a:lnTo>
                  <a:lnTo>
                    <a:pt x="151" y="233"/>
                  </a:lnTo>
                  <a:lnTo>
                    <a:pt x="141" y="245"/>
                  </a:lnTo>
                  <a:lnTo>
                    <a:pt x="127" y="254"/>
                  </a:lnTo>
                  <a:lnTo>
                    <a:pt x="109" y="261"/>
                  </a:lnTo>
                  <a:lnTo>
                    <a:pt x="86" y="262"/>
                  </a:lnTo>
                  <a:lnTo>
                    <a:pt x="68" y="261"/>
                  </a:lnTo>
                  <a:lnTo>
                    <a:pt x="53" y="258"/>
                  </a:lnTo>
                  <a:lnTo>
                    <a:pt x="40" y="253"/>
                  </a:lnTo>
                  <a:lnTo>
                    <a:pt x="25" y="242"/>
                  </a:lnTo>
                  <a:lnTo>
                    <a:pt x="14" y="226"/>
                  </a:lnTo>
                  <a:lnTo>
                    <a:pt x="6" y="207"/>
                  </a:lnTo>
                  <a:lnTo>
                    <a:pt x="2" y="184"/>
                  </a:lnTo>
                  <a:lnTo>
                    <a:pt x="1" y="159"/>
                  </a:lnTo>
                  <a:lnTo>
                    <a:pt x="0" y="131"/>
                  </a:lnTo>
                  <a:lnTo>
                    <a:pt x="1" y="104"/>
                  </a:lnTo>
                  <a:lnTo>
                    <a:pt x="2" y="79"/>
                  </a:lnTo>
                  <a:lnTo>
                    <a:pt x="6" y="56"/>
                  </a:lnTo>
                  <a:lnTo>
                    <a:pt x="14" y="37"/>
                  </a:lnTo>
                  <a:lnTo>
                    <a:pt x="25" y="22"/>
                  </a:lnTo>
                  <a:lnTo>
                    <a:pt x="40" y="10"/>
                  </a:lnTo>
                  <a:lnTo>
                    <a:pt x="53" y="4"/>
                  </a:lnTo>
                  <a:lnTo>
                    <a:pt x="68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3"/>
            <p:cNvSpPr>
              <a:spLocks/>
            </p:cNvSpPr>
            <p:nvPr userDrawn="1"/>
          </p:nvSpPr>
          <p:spPr bwMode="auto">
            <a:xfrm>
              <a:off x="810" y="1692"/>
              <a:ext cx="55" cy="87"/>
            </a:xfrm>
            <a:custGeom>
              <a:avLst/>
              <a:gdLst>
                <a:gd name="T0" fmla="*/ 103 w 166"/>
                <a:gd name="T1" fmla="*/ 2 h 262"/>
                <a:gd name="T2" fmla="*/ 129 w 166"/>
                <a:gd name="T3" fmla="*/ 9 h 262"/>
                <a:gd name="T4" fmla="*/ 152 w 166"/>
                <a:gd name="T5" fmla="*/ 32 h 262"/>
                <a:gd name="T6" fmla="*/ 162 w 166"/>
                <a:gd name="T7" fmla="*/ 61 h 262"/>
                <a:gd name="T8" fmla="*/ 113 w 166"/>
                <a:gd name="T9" fmla="*/ 90 h 262"/>
                <a:gd name="T10" fmla="*/ 110 w 166"/>
                <a:gd name="T11" fmla="*/ 60 h 262"/>
                <a:gd name="T12" fmla="*/ 101 w 166"/>
                <a:gd name="T13" fmla="*/ 43 h 262"/>
                <a:gd name="T14" fmla="*/ 82 w 166"/>
                <a:gd name="T15" fmla="*/ 37 h 262"/>
                <a:gd name="T16" fmla="*/ 71 w 166"/>
                <a:gd name="T17" fmla="*/ 40 h 262"/>
                <a:gd name="T18" fmla="*/ 63 w 166"/>
                <a:gd name="T19" fmla="*/ 47 h 262"/>
                <a:gd name="T20" fmla="*/ 57 w 166"/>
                <a:gd name="T21" fmla="*/ 60 h 262"/>
                <a:gd name="T22" fmla="*/ 52 w 166"/>
                <a:gd name="T23" fmla="*/ 89 h 262"/>
                <a:gd name="T24" fmla="*/ 51 w 166"/>
                <a:gd name="T25" fmla="*/ 135 h 262"/>
                <a:gd name="T26" fmla="*/ 52 w 166"/>
                <a:gd name="T27" fmla="*/ 182 h 262"/>
                <a:gd name="T28" fmla="*/ 58 w 166"/>
                <a:gd name="T29" fmla="*/ 209 h 262"/>
                <a:gd name="T30" fmla="*/ 65 w 166"/>
                <a:gd name="T31" fmla="*/ 219 h 262"/>
                <a:gd name="T32" fmla="*/ 73 w 166"/>
                <a:gd name="T33" fmla="*/ 224 h 262"/>
                <a:gd name="T34" fmla="*/ 84 w 166"/>
                <a:gd name="T35" fmla="*/ 225 h 262"/>
                <a:gd name="T36" fmla="*/ 96 w 166"/>
                <a:gd name="T37" fmla="*/ 223 h 262"/>
                <a:gd name="T38" fmla="*/ 103 w 166"/>
                <a:gd name="T39" fmla="*/ 218 h 262"/>
                <a:gd name="T40" fmla="*/ 109 w 166"/>
                <a:gd name="T41" fmla="*/ 209 h 262"/>
                <a:gd name="T42" fmla="*/ 113 w 166"/>
                <a:gd name="T43" fmla="*/ 195 h 262"/>
                <a:gd name="T44" fmla="*/ 115 w 166"/>
                <a:gd name="T45" fmla="*/ 162 h 262"/>
                <a:gd name="T46" fmla="*/ 165 w 166"/>
                <a:gd name="T47" fmla="*/ 182 h 262"/>
                <a:gd name="T48" fmla="*/ 158 w 166"/>
                <a:gd name="T49" fmla="*/ 218 h 262"/>
                <a:gd name="T50" fmla="*/ 141 w 166"/>
                <a:gd name="T51" fmla="*/ 245 h 262"/>
                <a:gd name="T52" fmla="*/ 109 w 166"/>
                <a:gd name="T53" fmla="*/ 261 h 262"/>
                <a:gd name="T54" fmla="*/ 68 w 166"/>
                <a:gd name="T55" fmla="*/ 261 h 262"/>
                <a:gd name="T56" fmla="*/ 41 w 166"/>
                <a:gd name="T57" fmla="*/ 253 h 262"/>
                <a:gd name="T58" fmla="*/ 14 w 166"/>
                <a:gd name="T59" fmla="*/ 226 h 262"/>
                <a:gd name="T60" fmla="*/ 2 w 166"/>
                <a:gd name="T61" fmla="*/ 184 h 262"/>
                <a:gd name="T62" fmla="*/ 0 w 166"/>
                <a:gd name="T63" fmla="*/ 131 h 262"/>
                <a:gd name="T64" fmla="*/ 2 w 166"/>
                <a:gd name="T65" fmla="*/ 79 h 262"/>
                <a:gd name="T66" fmla="*/ 14 w 166"/>
                <a:gd name="T67" fmla="*/ 37 h 262"/>
                <a:gd name="T68" fmla="*/ 41 w 166"/>
                <a:gd name="T69" fmla="*/ 10 h 262"/>
                <a:gd name="T70" fmla="*/ 68 w 166"/>
                <a:gd name="T71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262">
                  <a:moveTo>
                    <a:pt x="86" y="0"/>
                  </a:moveTo>
                  <a:lnTo>
                    <a:pt x="103" y="2"/>
                  </a:lnTo>
                  <a:lnTo>
                    <a:pt x="117" y="4"/>
                  </a:lnTo>
                  <a:lnTo>
                    <a:pt x="129" y="9"/>
                  </a:lnTo>
                  <a:lnTo>
                    <a:pt x="142" y="19"/>
                  </a:lnTo>
                  <a:lnTo>
                    <a:pt x="152" y="32"/>
                  </a:lnTo>
                  <a:lnTo>
                    <a:pt x="158" y="46"/>
                  </a:lnTo>
                  <a:lnTo>
                    <a:pt x="162" y="61"/>
                  </a:lnTo>
                  <a:lnTo>
                    <a:pt x="163" y="90"/>
                  </a:lnTo>
                  <a:lnTo>
                    <a:pt x="113" y="90"/>
                  </a:lnTo>
                  <a:lnTo>
                    <a:pt x="113" y="74"/>
                  </a:lnTo>
                  <a:lnTo>
                    <a:pt x="110" y="60"/>
                  </a:lnTo>
                  <a:lnTo>
                    <a:pt x="106" y="50"/>
                  </a:lnTo>
                  <a:lnTo>
                    <a:pt x="101" y="43"/>
                  </a:lnTo>
                  <a:lnTo>
                    <a:pt x="92" y="40"/>
                  </a:lnTo>
                  <a:lnTo>
                    <a:pt x="82" y="37"/>
                  </a:lnTo>
                  <a:lnTo>
                    <a:pt x="76" y="38"/>
                  </a:lnTo>
                  <a:lnTo>
                    <a:pt x="71" y="40"/>
                  </a:lnTo>
                  <a:lnTo>
                    <a:pt x="67" y="43"/>
                  </a:lnTo>
                  <a:lnTo>
                    <a:pt x="63" y="47"/>
                  </a:lnTo>
                  <a:lnTo>
                    <a:pt x="60" y="52"/>
                  </a:lnTo>
                  <a:lnTo>
                    <a:pt x="57" y="60"/>
                  </a:lnTo>
                  <a:lnTo>
                    <a:pt x="54" y="73"/>
                  </a:lnTo>
                  <a:lnTo>
                    <a:pt x="52" y="89"/>
                  </a:lnTo>
                  <a:lnTo>
                    <a:pt x="51" y="111"/>
                  </a:lnTo>
                  <a:lnTo>
                    <a:pt x="51" y="135"/>
                  </a:lnTo>
                  <a:lnTo>
                    <a:pt x="51" y="162"/>
                  </a:lnTo>
                  <a:lnTo>
                    <a:pt x="52" y="182"/>
                  </a:lnTo>
                  <a:lnTo>
                    <a:pt x="54" y="197"/>
                  </a:lnTo>
                  <a:lnTo>
                    <a:pt x="58" y="209"/>
                  </a:lnTo>
                  <a:lnTo>
                    <a:pt x="62" y="215"/>
                  </a:lnTo>
                  <a:lnTo>
                    <a:pt x="65" y="219"/>
                  </a:lnTo>
                  <a:lnTo>
                    <a:pt x="68" y="223"/>
                  </a:lnTo>
                  <a:lnTo>
                    <a:pt x="73" y="224"/>
                  </a:lnTo>
                  <a:lnTo>
                    <a:pt x="79" y="225"/>
                  </a:lnTo>
                  <a:lnTo>
                    <a:pt x="84" y="225"/>
                  </a:lnTo>
                  <a:lnTo>
                    <a:pt x="90" y="225"/>
                  </a:lnTo>
                  <a:lnTo>
                    <a:pt x="96" y="223"/>
                  </a:lnTo>
                  <a:lnTo>
                    <a:pt x="100" y="221"/>
                  </a:lnTo>
                  <a:lnTo>
                    <a:pt x="103" y="218"/>
                  </a:lnTo>
                  <a:lnTo>
                    <a:pt x="106" y="214"/>
                  </a:lnTo>
                  <a:lnTo>
                    <a:pt x="109" y="209"/>
                  </a:lnTo>
                  <a:lnTo>
                    <a:pt x="111" y="202"/>
                  </a:lnTo>
                  <a:lnTo>
                    <a:pt x="113" y="195"/>
                  </a:lnTo>
                  <a:lnTo>
                    <a:pt x="114" y="179"/>
                  </a:lnTo>
                  <a:lnTo>
                    <a:pt x="115" y="162"/>
                  </a:lnTo>
                  <a:lnTo>
                    <a:pt x="166" y="162"/>
                  </a:lnTo>
                  <a:lnTo>
                    <a:pt x="165" y="182"/>
                  </a:lnTo>
                  <a:lnTo>
                    <a:pt x="163" y="200"/>
                  </a:lnTo>
                  <a:lnTo>
                    <a:pt x="158" y="218"/>
                  </a:lnTo>
                  <a:lnTo>
                    <a:pt x="151" y="233"/>
                  </a:lnTo>
                  <a:lnTo>
                    <a:pt x="141" y="245"/>
                  </a:lnTo>
                  <a:lnTo>
                    <a:pt x="127" y="254"/>
                  </a:lnTo>
                  <a:lnTo>
                    <a:pt x="109" y="261"/>
                  </a:lnTo>
                  <a:lnTo>
                    <a:pt x="86" y="262"/>
                  </a:lnTo>
                  <a:lnTo>
                    <a:pt x="68" y="261"/>
                  </a:lnTo>
                  <a:lnTo>
                    <a:pt x="53" y="258"/>
                  </a:lnTo>
                  <a:lnTo>
                    <a:pt x="41" y="253"/>
                  </a:lnTo>
                  <a:lnTo>
                    <a:pt x="25" y="242"/>
                  </a:lnTo>
                  <a:lnTo>
                    <a:pt x="14" y="226"/>
                  </a:lnTo>
                  <a:lnTo>
                    <a:pt x="6" y="207"/>
                  </a:lnTo>
                  <a:lnTo>
                    <a:pt x="2" y="184"/>
                  </a:lnTo>
                  <a:lnTo>
                    <a:pt x="0" y="159"/>
                  </a:lnTo>
                  <a:lnTo>
                    <a:pt x="0" y="131"/>
                  </a:lnTo>
                  <a:lnTo>
                    <a:pt x="0" y="104"/>
                  </a:lnTo>
                  <a:lnTo>
                    <a:pt x="2" y="79"/>
                  </a:lnTo>
                  <a:lnTo>
                    <a:pt x="6" y="56"/>
                  </a:lnTo>
                  <a:lnTo>
                    <a:pt x="14" y="37"/>
                  </a:lnTo>
                  <a:lnTo>
                    <a:pt x="25" y="22"/>
                  </a:lnTo>
                  <a:lnTo>
                    <a:pt x="41" y="10"/>
                  </a:lnTo>
                  <a:lnTo>
                    <a:pt x="53" y="4"/>
                  </a:lnTo>
                  <a:lnTo>
                    <a:pt x="68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4"/>
            <p:cNvSpPr>
              <a:spLocks/>
            </p:cNvSpPr>
            <p:nvPr userDrawn="1"/>
          </p:nvSpPr>
          <p:spPr bwMode="auto">
            <a:xfrm>
              <a:off x="875" y="1693"/>
              <a:ext cx="48" cy="85"/>
            </a:xfrm>
            <a:custGeom>
              <a:avLst/>
              <a:gdLst>
                <a:gd name="T0" fmla="*/ 0 w 145"/>
                <a:gd name="T1" fmla="*/ 0 h 253"/>
                <a:gd name="T2" fmla="*/ 141 w 145"/>
                <a:gd name="T3" fmla="*/ 0 h 253"/>
                <a:gd name="T4" fmla="*/ 141 w 145"/>
                <a:gd name="T5" fmla="*/ 42 h 253"/>
                <a:gd name="T6" fmla="*/ 51 w 145"/>
                <a:gd name="T7" fmla="*/ 42 h 253"/>
                <a:gd name="T8" fmla="*/ 51 w 145"/>
                <a:gd name="T9" fmla="*/ 102 h 253"/>
                <a:gd name="T10" fmla="*/ 136 w 145"/>
                <a:gd name="T11" fmla="*/ 102 h 253"/>
                <a:gd name="T12" fmla="*/ 136 w 145"/>
                <a:gd name="T13" fmla="*/ 144 h 253"/>
                <a:gd name="T14" fmla="*/ 51 w 145"/>
                <a:gd name="T15" fmla="*/ 144 h 253"/>
                <a:gd name="T16" fmla="*/ 51 w 145"/>
                <a:gd name="T17" fmla="*/ 211 h 253"/>
                <a:gd name="T18" fmla="*/ 145 w 145"/>
                <a:gd name="T19" fmla="*/ 211 h 253"/>
                <a:gd name="T20" fmla="*/ 145 w 145"/>
                <a:gd name="T21" fmla="*/ 253 h 253"/>
                <a:gd name="T22" fmla="*/ 0 w 145"/>
                <a:gd name="T23" fmla="*/ 253 h 253"/>
                <a:gd name="T24" fmla="*/ 0 w 145"/>
                <a:gd name="T2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253">
                  <a:moveTo>
                    <a:pt x="0" y="0"/>
                  </a:moveTo>
                  <a:lnTo>
                    <a:pt x="141" y="0"/>
                  </a:lnTo>
                  <a:lnTo>
                    <a:pt x="141" y="42"/>
                  </a:lnTo>
                  <a:lnTo>
                    <a:pt x="51" y="42"/>
                  </a:lnTo>
                  <a:lnTo>
                    <a:pt x="51" y="102"/>
                  </a:lnTo>
                  <a:lnTo>
                    <a:pt x="136" y="102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11"/>
                  </a:lnTo>
                  <a:lnTo>
                    <a:pt x="145" y="211"/>
                  </a:lnTo>
                  <a:lnTo>
                    <a:pt x="145" y="253"/>
                  </a:lnTo>
                  <a:lnTo>
                    <a:pt x="0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5"/>
            <p:cNvSpPr>
              <a:spLocks/>
            </p:cNvSpPr>
            <p:nvPr userDrawn="1"/>
          </p:nvSpPr>
          <p:spPr bwMode="auto">
            <a:xfrm>
              <a:off x="928" y="1692"/>
              <a:ext cx="56" cy="87"/>
            </a:xfrm>
            <a:custGeom>
              <a:avLst/>
              <a:gdLst>
                <a:gd name="T0" fmla="*/ 99 w 168"/>
                <a:gd name="T1" fmla="*/ 2 h 262"/>
                <a:gd name="T2" fmla="*/ 127 w 168"/>
                <a:gd name="T3" fmla="*/ 9 h 262"/>
                <a:gd name="T4" fmla="*/ 147 w 168"/>
                <a:gd name="T5" fmla="*/ 26 h 262"/>
                <a:gd name="T6" fmla="*/ 158 w 168"/>
                <a:gd name="T7" fmla="*/ 51 h 262"/>
                <a:gd name="T8" fmla="*/ 159 w 168"/>
                <a:gd name="T9" fmla="*/ 75 h 262"/>
                <a:gd name="T10" fmla="*/ 110 w 168"/>
                <a:gd name="T11" fmla="*/ 59 h 262"/>
                <a:gd name="T12" fmla="*/ 96 w 168"/>
                <a:gd name="T13" fmla="*/ 40 h 262"/>
                <a:gd name="T14" fmla="*/ 78 w 168"/>
                <a:gd name="T15" fmla="*/ 38 h 262"/>
                <a:gd name="T16" fmla="*/ 69 w 168"/>
                <a:gd name="T17" fmla="*/ 40 h 262"/>
                <a:gd name="T18" fmla="*/ 61 w 168"/>
                <a:gd name="T19" fmla="*/ 47 h 262"/>
                <a:gd name="T20" fmla="*/ 56 w 168"/>
                <a:gd name="T21" fmla="*/ 56 h 262"/>
                <a:gd name="T22" fmla="*/ 54 w 168"/>
                <a:gd name="T23" fmla="*/ 68 h 262"/>
                <a:gd name="T24" fmla="*/ 57 w 168"/>
                <a:gd name="T25" fmla="*/ 82 h 262"/>
                <a:gd name="T26" fmla="*/ 67 w 168"/>
                <a:gd name="T27" fmla="*/ 94 h 262"/>
                <a:gd name="T28" fmla="*/ 120 w 168"/>
                <a:gd name="T29" fmla="*/ 118 h 262"/>
                <a:gd name="T30" fmla="*/ 144 w 168"/>
                <a:gd name="T31" fmla="*/ 132 h 262"/>
                <a:gd name="T32" fmla="*/ 158 w 168"/>
                <a:gd name="T33" fmla="*/ 146 h 262"/>
                <a:gd name="T34" fmla="*/ 166 w 168"/>
                <a:gd name="T35" fmla="*/ 164 h 262"/>
                <a:gd name="T36" fmla="*/ 166 w 168"/>
                <a:gd name="T37" fmla="*/ 210 h 262"/>
                <a:gd name="T38" fmla="*/ 144 w 168"/>
                <a:gd name="T39" fmla="*/ 244 h 262"/>
                <a:gd name="T40" fmla="*/ 106 w 168"/>
                <a:gd name="T41" fmla="*/ 259 h 262"/>
                <a:gd name="T42" fmla="*/ 54 w 168"/>
                <a:gd name="T43" fmla="*/ 259 h 262"/>
                <a:gd name="T44" fmla="*/ 19 w 168"/>
                <a:gd name="T45" fmla="*/ 243 h 262"/>
                <a:gd name="T46" fmla="*/ 2 w 168"/>
                <a:gd name="T47" fmla="*/ 211 h 262"/>
                <a:gd name="T48" fmla="*/ 0 w 168"/>
                <a:gd name="T49" fmla="*/ 179 h 262"/>
                <a:gd name="T50" fmla="*/ 50 w 168"/>
                <a:gd name="T51" fmla="*/ 187 h 262"/>
                <a:gd name="T52" fmla="*/ 53 w 168"/>
                <a:gd name="T53" fmla="*/ 202 h 262"/>
                <a:gd name="T54" fmla="*/ 58 w 168"/>
                <a:gd name="T55" fmla="*/ 215 h 262"/>
                <a:gd name="T56" fmla="*/ 68 w 168"/>
                <a:gd name="T57" fmla="*/ 223 h 262"/>
                <a:gd name="T58" fmla="*/ 78 w 168"/>
                <a:gd name="T59" fmla="*/ 225 h 262"/>
                <a:gd name="T60" fmla="*/ 96 w 168"/>
                <a:gd name="T61" fmla="*/ 224 h 262"/>
                <a:gd name="T62" fmla="*/ 113 w 168"/>
                <a:gd name="T63" fmla="*/ 209 h 262"/>
                <a:gd name="T64" fmla="*/ 114 w 168"/>
                <a:gd name="T65" fmla="*/ 186 h 262"/>
                <a:gd name="T66" fmla="*/ 110 w 168"/>
                <a:gd name="T67" fmla="*/ 174 h 262"/>
                <a:gd name="T68" fmla="*/ 99 w 168"/>
                <a:gd name="T69" fmla="*/ 164 h 262"/>
                <a:gd name="T70" fmla="*/ 69 w 168"/>
                <a:gd name="T71" fmla="*/ 151 h 262"/>
                <a:gd name="T72" fmla="*/ 40 w 168"/>
                <a:gd name="T73" fmla="*/ 139 h 262"/>
                <a:gd name="T74" fmla="*/ 20 w 168"/>
                <a:gd name="T75" fmla="*/ 124 h 262"/>
                <a:gd name="T76" fmla="*/ 7 w 168"/>
                <a:gd name="T77" fmla="*/ 102 h 262"/>
                <a:gd name="T78" fmla="*/ 4 w 168"/>
                <a:gd name="T79" fmla="*/ 74 h 262"/>
                <a:gd name="T80" fmla="*/ 12 w 168"/>
                <a:gd name="T81" fmla="*/ 33 h 262"/>
                <a:gd name="T82" fmla="*/ 40 w 168"/>
                <a:gd name="T83" fmla="*/ 8 h 262"/>
                <a:gd name="T84" fmla="*/ 82 w 168"/>
                <a:gd name="T8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8" h="262">
                  <a:moveTo>
                    <a:pt x="82" y="0"/>
                  </a:moveTo>
                  <a:lnTo>
                    <a:pt x="99" y="2"/>
                  </a:lnTo>
                  <a:lnTo>
                    <a:pt x="113" y="4"/>
                  </a:lnTo>
                  <a:lnTo>
                    <a:pt x="127" y="9"/>
                  </a:lnTo>
                  <a:lnTo>
                    <a:pt x="138" y="16"/>
                  </a:lnTo>
                  <a:lnTo>
                    <a:pt x="147" y="26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59" y="68"/>
                  </a:lnTo>
                  <a:lnTo>
                    <a:pt x="159" y="75"/>
                  </a:lnTo>
                  <a:lnTo>
                    <a:pt x="111" y="75"/>
                  </a:lnTo>
                  <a:lnTo>
                    <a:pt x="110" y="59"/>
                  </a:lnTo>
                  <a:lnTo>
                    <a:pt x="105" y="47"/>
                  </a:lnTo>
                  <a:lnTo>
                    <a:pt x="96" y="40"/>
                  </a:lnTo>
                  <a:lnTo>
                    <a:pt x="83" y="37"/>
                  </a:lnTo>
                  <a:lnTo>
                    <a:pt x="78" y="38"/>
                  </a:lnTo>
                  <a:lnTo>
                    <a:pt x="73" y="38"/>
                  </a:lnTo>
                  <a:lnTo>
                    <a:pt x="69" y="40"/>
                  </a:lnTo>
                  <a:lnTo>
                    <a:pt x="64" y="43"/>
                  </a:lnTo>
                  <a:lnTo>
                    <a:pt x="61" y="47"/>
                  </a:lnTo>
                  <a:lnTo>
                    <a:pt x="58" y="51"/>
                  </a:lnTo>
                  <a:lnTo>
                    <a:pt x="56" y="56"/>
                  </a:lnTo>
                  <a:lnTo>
                    <a:pt x="54" y="61"/>
                  </a:lnTo>
                  <a:lnTo>
                    <a:pt x="54" y="68"/>
                  </a:lnTo>
                  <a:lnTo>
                    <a:pt x="56" y="74"/>
                  </a:lnTo>
                  <a:lnTo>
                    <a:pt x="57" y="82"/>
                  </a:lnTo>
                  <a:lnTo>
                    <a:pt x="59" y="87"/>
                  </a:lnTo>
                  <a:lnTo>
                    <a:pt x="67" y="94"/>
                  </a:lnTo>
                  <a:lnTo>
                    <a:pt x="81" y="102"/>
                  </a:lnTo>
                  <a:lnTo>
                    <a:pt x="120" y="118"/>
                  </a:lnTo>
                  <a:lnTo>
                    <a:pt x="133" y="125"/>
                  </a:lnTo>
                  <a:lnTo>
                    <a:pt x="144" y="132"/>
                  </a:lnTo>
                  <a:lnTo>
                    <a:pt x="152" y="139"/>
                  </a:lnTo>
                  <a:lnTo>
                    <a:pt x="158" y="146"/>
                  </a:lnTo>
                  <a:lnTo>
                    <a:pt x="163" y="155"/>
                  </a:lnTo>
                  <a:lnTo>
                    <a:pt x="166" y="164"/>
                  </a:lnTo>
                  <a:lnTo>
                    <a:pt x="168" y="186"/>
                  </a:lnTo>
                  <a:lnTo>
                    <a:pt x="166" y="210"/>
                  </a:lnTo>
                  <a:lnTo>
                    <a:pt x="158" y="229"/>
                  </a:lnTo>
                  <a:lnTo>
                    <a:pt x="144" y="244"/>
                  </a:lnTo>
                  <a:lnTo>
                    <a:pt x="128" y="254"/>
                  </a:lnTo>
                  <a:lnTo>
                    <a:pt x="106" y="259"/>
                  </a:lnTo>
                  <a:lnTo>
                    <a:pt x="81" y="262"/>
                  </a:lnTo>
                  <a:lnTo>
                    <a:pt x="54" y="259"/>
                  </a:lnTo>
                  <a:lnTo>
                    <a:pt x="34" y="253"/>
                  </a:lnTo>
                  <a:lnTo>
                    <a:pt x="19" y="243"/>
                  </a:lnTo>
                  <a:lnTo>
                    <a:pt x="9" y="229"/>
                  </a:lnTo>
                  <a:lnTo>
                    <a:pt x="2" y="211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50" y="179"/>
                  </a:lnTo>
                  <a:lnTo>
                    <a:pt x="50" y="187"/>
                  </a:lnTo>
                  <a:lnTo>
                    <a:pt x="52" y="195"/>
                  </a:lnTo>
                  <a:lnTo>
                    <a:pt x="53" y="202"/>
                  </a:lnTo>
                  <a:lnTo>
                    <a:pt x="54" y="210"/>
                  </a:lnTo>
                  <a:lnTo>
                    <a:pt x="58" y="215"/>
                  </a:lnTo>
                  <a:lnTo>
                    <a:pt x="62" y="219"/>
                  </a:lnTo>
                  <a:lnTo>
                    <a:pt x="68" y="223"/>
                  </a:lnTo>
                  <a:lnTo>
                    <a:pt x="73" y="224"/>
                  </a:lnTo>
                  <a:lnTo>
                    <a:pt x="78" y="225"/>
                  </a:lnTo>
                  <a:lnTo>
                    <a:pt x="85" y="225"/>
                  </a:lnTo>
                  <a:lnTo>
                    <a:pt x="96" y="224"/>
                  </a:lnTo>
                  <a:lnTo>
                    <a:pt x="106" y="218"/>
                  </a:lnTo>
                  <a:lnTo>
                    <a:pt x="113" y="209"/>
                  </a:lnTo>
                  <a:lnTo>
                    <a:pt x="115" y="195"/>
                  </a:lnTo>
                  <a:lnTo>
                    <a:pt x="114" y="186"/>
                  </a:lnTo>
                  <a:lnTo>
                    <a:pt x="113" y="179"/>
                  </a:lnTo>
                  <a:lnTo>
                    <a:pt x="110" y="174"/>
                  </a:lnTo>
                  <a:lnTo>
                    <a:pt x="105" y="168"/>
                  </a:lnTo>
                  <a:lnTo>
                    <a:pt x="99" y="164"/>
                  </a:lnTo>
                  <a:lnTo>
                    <a:pt x="91" y="159"/>
                  </a:lnTo>
                  <a:lnTo>
                    <a:pt x="69" y="151"/>
                  </a:lnTo>
                  <a:lnTo>
                    <a:pt x="54" y="145"/>
                  </a:lnTo>
                  <a:lnTo>
                    <a:pt x="40" y="139"/>
                  </a:lnTo>
                  <a:lnTo>
                    <a:pt x="29" y="131"/>
                  </a:lnTo>
                  <a:lnTo>
                    <a:pt x="20" y="124"/>
                  </a:lnTo>
                  <a:lnTo>
                    <a:pt x="12" y="113"/>
                  </a:lnTo>
                  <a:lnTo>
                    <a:pt x="7" y="102"/>
                  </a:lnTo>
                  <a:lnTo>
                    <a:pt x="5" y="89"/>
                  </a:lnTo>
                  <a:lnTo>
                    <a:pt x="4" y="74"/>
                  </a:lnTo>
                  <a:lnTo>
                    <a:pt x="6" y="51"/>
                  </a:lnTo>
                  <a:lnTo>
                    <a:pt x="12" y="33"/>
                  </a:lnTo>
                  <a:lnTo>
                    <a:pt x="25" y="18"/>
                  </a:lnTo>
                  <a:lnTo>
                    <a:pt x="40" y="8"/>
                  </a:lnTo>
                  <a:lnTo>
                    <a:pt x="59" y="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6"/>
            <p:cNvSpPr>
              <a:spLocks/>
            </p:cNvSpPr>
            <p:nvPr userDrawn="1"/>
          </p:nvSpPr>
          <p:spPr bwMode="auto">
            <a:xfrm>
              <a:off x="989" y="1692"/>
              <a:ext cx="56" cy="87"/>
            </a:xfrm>
            <a:custGeom>
              <a:avLst/>
              <a:gdLst>
                <a:gd name="T0" fmla="*/ 97 w 168"/>
                <a:gd name="T1" fmla="*/ 2 h 262"/>
                <a:gd name="T2" fmla="*/ 126 w 168"/>
                <a:gd name="T3" fmla="*/ 9 h 262"/>
                <a:gd name="T4" fmla="*/ 147 w 168"/>
                <a:gd name="T5" fmla="*/ 26 h 262"/>
                <a:gd name="T6" fmla="*/ 158 w 168"/>
                <a:gd name="T7" fmla="*/ 51 h 262"/>
                <a:gd name="T8" fmla="*/ 159 w 168"/>
                <a:gd name="T9" fmla="*/ 75 h 262"/>
                <a:gd name="T10" fmla="*/ 109 w 168"/>
                <a:gd name="T11" fmla="*/ 59 h 262"/>
                <a:gd name="T12" fmla="*/ 96 w 168"/>
                <a:gd name="T13" fmla="*/ 40 h 262"/>
                <a:gd name="T14" fmla="*/ 78 w 168"/>
                <a:gd name="T15" fmla="*/ 38 h 262"/>
                <a:gd name="T16" fmla="*/ 69 w 168"/>
                <a:gd name="T17" fmla="*/ 40 h 262"/>
                <a:gd name="T18" fmla="*/ 60 w 168"/>
                <a:gd name="T19" fmla="*/ 47 h 262"/>
                <a:gd name="T20" fmla="*/ 55 w 168"/>
                <a:gd name="T21" fmla="*/ 56 h 262"/>
                <a:gd name="T22" fmla="*/ 54 w 168"/>
                <a:gd name="T23" fmla="*/ 68 h 262"/>
                <a:gd name="T24" fmla="*/ 57 w 168"/>
                <a:gd name="T25" fmla="*/ 82 h 262"/>
                <a:gd name="T26" fmla="*/ 67 w 168"/>
                <a:gd name="T27" fmla="*/ 94 h 262"/>
                <a:gd name="T28" fmla="*/ 120 w 168"/>
                <a:gd name="T29" fmla="*/ 118 h 262"/>
                <a:gd name="T30" fmla="*/ 143 w 168"/>
                <a:gd name="T31" fmla="*/ 132 h 262"/>
                <a:gd name="T32" fmla="*/ 158 w 168"/>
                <a:gd name="T33" fmla="*/ 146 h 262"/>
                <a:gd name="T34" fmla="*/ 166 w 168"/>
                <a:gd name="T35" fmla="*/ 164 h 262"/>
                <a:gd name="T36" fmla="*/ 166 w 168"/>
                <a:gd name="T37" fmla="*/ 210 h 262"/>
                <a:gd name="T38" fmla="*/ 144 w 168"/>
                <a:gd name="T39" fmla="*/ 244 h 262"/>
                <a:gd name="T40" fmla="*/ 106 w 168"/>
                <a:gd name="T41" fmla="*/ 259 h 262"/>
                <a:gd name="T42" fmla="*/ 54 w 168"/>
                <a:gd name="T43" fmla="*/ 259 h 262"/>
                <a:gd name="T44" fmla="*/ 19 w 168"/>
                <a:gd name="T45" fmla="*/ 243 h 262"/>
                <a:gd name="T46" fmla="*/ 2 w 168"/>
                <a:gd name="T47" fmla="*/ 211 h 262"/>
                <a:gd name="T48" fmla="*/ 0 w 168"/>
                <a:gd name="T49" fmla="*/ 179 h 262"/>
                <a:gd name="T50" fmla="*/ 50 w 168"/>
                <a:gd name="T51" fmla="*/ 187 h 262"/>
                <a:gd name="T52" fmla="*/ 51 w 168"/>
                <a:gd name="T53" fmla="*/ 202 h 262"/>
                <a:gd name="T54" fmla="*/ 58 w 168"/>
                <a:gd name="T55" fmla="*/ 215 h 262"/>
                <a:gd name="T56" fmla="*/ 68 w 168"/>
                <a:gd name="T57" fmla="*/ 223 h 262"/>
                <a:gd name="T58" fmla="*/ 78 w 168"/>
                <a:gd name="T59" fmla="*/ 225 h 262"/>
                <a:gd name="T60" fmla="*/ 95 w 168"/>
                <a:gd name="T61" fmla="*/ 224 h 262"/>
                <a:gd name="T62" fmla="*/ 112 w 168"/>
                <a:gd name="T63" fmla="*/ 209 h 262"/>
                <a:gd name="T64" fmla="*/ 114 w 168"/>
                <a:gd name="T65" fmla="*/ 186 h 262"/>
                <a:gd name="T66" fmla="*/ 109 w 168"/>
                <a:gd name="T67" fmla="*/ 174 h 262"/>
                <a:gd name="T68" fmla="*/ 98 w 168"/>
                <a:gd name="T69" fmla="*/ 164 h 262"/>
                <a:gd name="T70" fmla="*/ 69 w 168"/>
                <a:gd name="T71" fmla="*/ 151 h 262"/>
                <a:gd name="T72" fmla="*/ 40 w 168"/>
                <a:gd name="T73" fmla="*/ 139 h 262"/>
                <a:gd name="T74" fmla="*/ 20 w 168"/>
                <a:gd name="T75" fmla="*/ 124 h 262"/>
                <a:gd name="T76" fmla="*/ 7 w 168"/>
                <a:gd name="T77" fmla="*/ 102 h 262"/>
                <a:gd name="T78" fmla="*/ 3 w 168"/>
                <a:gd name="T79" fmla="*/ 74 h 262"/>
                <a:gd name="T80" fmla="*/ 12 w 168"/>
                <a:gd name="T81" fmla="*/ 33 h 262"/>
                <a:gd name="T82" fmla="*/ 40 w 168"/>
                <a:gd name="T83" fmla="*/ 8 h 262"/>
                <a:gd name="T84" fmla="*/ 81 w 168"/>
                <a:gd name="T8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8" h="262">
                  <a:moveTo>
                    <a:pt x="81" y="0"/>
                  </a:moveTo>
                  <a:lnTo>
                    <a:pt x="97" y="2"/>
                  </a:lnTo>
                  <a:lnTo>
                    <a:pt x="112" y="4"/>
                  </a:lnTo>
                  <a:lnTo>
                    <a:pt x="126" y="9"/>
                  </a:lnTo>
                  <a:lnTo>
                    <a:pt x="138" y="16"/>
                  </a:lnTo>
                  <a:lnTo>
                    <a:pt x="147" y="26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59" y="68"/>
                  </a:lnTo>
                  <a:lnTo>
                    <a:pt x="159" y="75"/>
                  </a:lnTo>
                  <a:lnTo>
                    <a:pt x="111" y="75"/>
                  </a:lnTo>
                  <a:lnTo>
                    <a:pt x="109" y="59"/>
                  </a:lnTo>
                  <a:lnTo>
                    <a:pt x="105" y="47"/>
                  </a:lnTo>
                  <a:lnTo>
                    <a:pt x="96" y="40"/>
                  </a:lnTo>
                  <a:lnTo>
                    <a:pt x="83" y="37"/>
                  </a:lnTo>
                  <a:lnTo>
                    <a:pt x="78" y="38"/>
                  </a:lnTo>
                  <a:lnTo>
                    <a:pt x="73" y="38"/>
                  </a:lnTo>
                  <a:lnTo>
                    <a:pt x="69" y="40"/>
                  </a:lnTo>
                  <a:lnTo>
                    <a:pt x="64" y="43"/>
                  </a:lnTo>
                  <a:lnTo>
                    <a:pt x="60" y="47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4" y="61"/>
                  </a:lnTo>
                  <a:lnTo>
                    <a:pt x="54" y="68"/>
                  </a:lnTo>
                  <a:lnTo>
                    <a:pt x="54" y="74"/>
                  </a:lnTo>
                  <a:lnTo>
                    <a:pt x="57" y="82"/>
                  </a:lnTo>
                  <a:lnTo>
                    <a:pt x="59" y="87"/>
                  </a:lnTo>
                  <a:lnTo>
                    <a:pt x="67" y="94"/>
                  </a:lnTo>
                  <a:lnTo>
                    <a:pt x="81" y="102"/>
                  </a:lnTo>
                  <a:lnTo>
                    <a:pt x="120" y="118"/>
                  </a:lnTo>
                  <a:lnTo>
                    <a:pt x="133" y="125"/>
                  </a:lnTo>
                  <a:lnTo>
                    <a:pt x="143" y="132"/>
                  </a:lnTo>
                  <a:lnTo>
                    <a:pt x="152" y="139"/>
                  </a:lnTo>
                  <a:lnTo>
                    <a:pt x="158" y="146"/>
                  </a:lnTo>
                  <a:lnTo>
                    <a:pt x="163" y="155"/>
                  </a:lnTo>
                  <a:lnTo>
                    <a:pt x="166" y="164"/>
                  </a:lnTo>
                  <a:lnTo>
                    <a:pt x="168" y="186"/>
                  </a:lnTo>
                  <a:lnTo>
                    <a:pt x="166" y="210"/>
                  </a:lnTo>
                  <a:lnTo>
                    <a:pt x="157" y="229"/>
                  </a:lnTo>
                  <a:lnTo>
                    <a:pt x="144" y="244"/>
                  </a:lnTo>
                  <a:lnTo>
                    <a:pt x="128" y="254"/>
                  </a:lnTo>
                  <a:lnTo>
                    <a:pt x="106" y="259"/>
                  </a:lnTo>
                  <a:lnTo>
                    <a:pt x="79" y="262"/>
                  </a:lnTo>
                  <a:lnTo>
                    <a:pt x="54" y="259"/>
                  </a:lnTo>
                  <a:lnTo>
                    <a:pt x="34" y="253"/>
                  </a:lnTo>
                  <a:lnTo>
                    <a:pt x="19" y="243"/>
                  </a:lnTo>
                  <a:lnTo>
                    <a:pt x="8" y="229"/>
                  </a:lnTo>
                  <a:lnTo>
                    <a:pt x="2" y="211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50" y="179"/>
                  </a:lnTo>
                  <a:lnTo>
                    <a:pt x="50" y="187"/>
                  </a:lnTo>
                  <a:lnTo>
                    <a:pt x="51" y="195"/>
                  </a:lnTo>
                  <a:lnTo>
                    <a:pt x="51" y="202"/>
                  </a:lnTo>
                  <a:lnTo>
                    <a:pt x="54" y="210"/>
                  </a:lnTo>
                  <a:lnTo>
                    <a:pt x="58" y="215"/>
                  </a:lnTo>
                  <a:lnTo>
                    <a:pt x="62" y="219"/>
                  </a:lnTo>
                  <a:lnTo>
                    <a:pt x="68" y="223"/>
                  </a:lnTo>
                  <a:lnTo>
                    <a:pt x="72" y="224"/>
                  </a:lnTo>
                  <a:lnTo>
                    <a:pt x="78" y="225"/>
                  </a:lnTo>
                  <a:lnTo>
                    <a:pt x="84" y="225"/>
                  </a:lnTo>
                  <a:lnTo>
                    <a:pt x="95" y="224"/>
                  </a:lnTo>
                  <a:lnTo>
                    <a:pt x="105" y="218"/>
                  </a:lnTo>
                  <a:lnTo>
                    <a:pt x="112" y="209"/>
                  </a:lnTo>
                  <a:lnTo>
                    <a:pt x="115" y="195"/>
                  </a:lnTo>
                  <a:lnTo>
                    <a:pt x="114" y="186"/>
                  </a:lnTo>
                  <a:lnTo>
                    <a:pt x="112" y="179"/>
                  </a:lnTo>
                  <a:lnTo>
                    <a:pt x="109" y="174"/>
                  </a:lnTo>
                  <a:lnTo>
                    <a:pt x="105" y="168"/>
                  </a:lnTo>
                  <a:lnTo>
                    <a:pt x="98" y="164"/>
                  </a:lnTo>
                  <a:lnTo>
                    <a:pt x="91" y="159"/>
                  </a:lnTo>
                  <a:lnTo>
                    <a:pt x="69" y="151"/>
                  </a:lnTo>
                  <a:lnTo>
                    <a:pt x="54" y="145"/>
                  </a:lnTo>
                  <a:lnTo>
                    <a:pt x="40" y="139"/>
                  </a:lnTo>
                  <a:lnTo>
                    <a:pt x="29" y="131"/>
                  </a:lnTo>
                  <a:lnTo>
                    <a:pt x="20" y="124"/>
                  </a:lnTo>
                  <a:lnTo>
                    <a:pt x="12" y="113"/>
                  </a:lnTo>
                  <a:lnTo>
                    <a:pt x="7" y="102"/>
                  </a:lnTo>
                  <a:lnTo>
                    <a:pt x="5" y="89"/>
                  </a:lnTo>
                  <a:lnTo>
                    <a:pt x="3" y="74"/>
                  </a:lnTo>
                  <a:lnTo>
                    <a:pt x="6" y="51"/>
                  </a:lnTo>
                  <a:lnTo>
                    <a:pt x="12" y="33"/>
                  </a:lnTo>
                  <a:lnTo>
                    <a:pt x="24" y="18"/>
                  </a:lnTo>
                  <a:lnTo>
                    <a:pt x="40" y="8"/>
                  </a:lnTo>
                  <a:lnTo>
                    <a:pt x="59" y="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97"/>
            <p:cNvSpPr>
              <a:spLocks noChangeArrowheads="1"/>
            </p:cNvSpPr>
            <p:nvPr userDrawn="1"/>
          </p:nvSpPr>
          <p:spPr bwMode="auto">
            <a:xfrm>
              <a:off x="1083" y="1693"/>
              <a:ext cx="17" cy="85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8"/>
            <p:cNvSpPr>
              <a:spLocks/>
            </p:cNvSpPr>
            <p:nvPr userDrawn="1"/>
          </p:nvSpPr>
          <p:spPr bwMode="auto">
            <a:xfrm>
              <a:off x="1109" y="1692"/>
              <a:ext cx="56" cy="87"/>
            </a:xfrm>
            <a:custGeom>
              <a:avLst/>
              <a:gdLst>
                <a:gd name="T0" fmla="*/ 98 w 168"/>
                <a:gd name="T1" fmla="*/ 2 h 262"/>
                <a:gd name="T2" fmla="*/ 126 w 168"/>
                <a:gd name="T3" fmla="*/ 9 h 262"/>
                <a:gd name="T4" fmla="*/ 147 w 168"/>
                <a:gd name="T5" fmla="*/ 26 h 262"/>
                <a:gd name="T6" fmla="*/ 159 w 168"/>
                <a:gd name="T7" fmla="*/ 51 h 262"/>
                <a:gd name="T8" fmla="*/ 160 w 168"/>
                <a:gd name="T9" fmla="*/ 75 h 262"/>
                <a:gd name="T10" fmla="*/ 109 w 168"/>
                <a:gd name="T11" fmla="*/ 59 h 262"/>
                <a:gd name="T12" fmla="*/ 97 w 168"/>
                <a:gd name="T13" fmla="*/ 40 h 262"/>
                <a:gd name="T14" fmla="*/ 78 w 168"/>
                <a:gd name="T15" fmla="*/ 38 h 262"/>
                <a:gd name="T16" fmla="*/ 69 w 168"/>
                <a:gd name="T17" fmla="*/ 40 h 262"/>
                <a:gd name="T18" fmla="*/ 60 w 168"/>
                <a:gd name="T19" fmla="*/ 47 h 262"/>
                <a:gd name="T20" fmla="*/ 56 w 168"/>
                <a:gd name="T21" fmla="*/ 56 h 262"/>
                <a:gd name="T22" fmla="*/ 55 w 168"/>
                <a:gd name="T23" fmla="*/ 68 h 262"/>
                <a:gd name="T24" fmla="*/ 56 w 168"/>
                <a:gd name="T25" fmla="*/ 82 h 262"/>
                <a:gd name="T26" fmla="*/ 68 w 168"/>
                <a:gd name="T27" fmla="*/ 94 h 262"/>
                <a:gd name="T28" fmla="*/ 120 w 168"/>
                <a:gd name="T29" fmla="*/ 118 h 262"/>
                <a:gd name="T30" fmla="*/ 144 w 168"/>
                <a:gd name="T31" fmla="*/ 132 h 262"/>
                <a:gd name="T32" fmla="*/ 159 w 168"/>
                <a:gd name="T33" fmla="*/ 146 h 262"/>
                <a:gd name="T34" fmla="*/ 166 w 168"/>
                <a:gd name="T35" fmla="*/ 164 h 262"/>
                <a:gd name="T36" fmla="*/ 165 w 168"/>
                <a:gd name="T37" fmla="*/ 210 h 262"/>
                <a:gd name="T38" fmla="*/ 145 w 168"/>
                <a:gd name="T39" fmla="*/ 244 h 262"/>
                <a:gd name="T40" fmla="*/ 106 w 168"/>
                <a:gd name="T41" fmla="*/ 259 h 262"/>
                <a:gd name="T42" fmla="*/ 55 w 168"/>
                <a:gd name="T43" fmla="*/ 259 h 262"/>
                <a:gd name="T44" fmla="*/ 19 w 168"/>
                <a:gd name="T45" fmla="*/ 243 h 262"/>
                <a:gd name="T46" fmla="*/ 3 w 168"/>
                <a:gd name="T47" fmla="*/ 211 h 262"/>
                <a:gd name="T48" fmla="*/ 0 w 168"/>
                <a:gd name="T49" fmla="*/ 179 h 262"/>
                <a:gd name="T50" fmla="*/ 51 w 168"/>
                <a:gd name="T51" fmla="*/ 187 h 262"/>
                <a:gd name="T52" fmla="*/ 52 w 168"/>
                <a:gd name="T53" fmla="*/ 202 h 262"/>
                <a:gd name="T54" fmla="*/ 57 w 168"/>
                <a:gd name="T55" fmla="*/ 215 h 262"/>
                <a:gd name="T56" fmla="*/ 68 w 168"/>
                <a:gd name="T57" fmla="*/ 223 h 262"/>
                <a:gd name="T58" fmla="*/ 79 w 168"/>
                <a:gd name="T59" fmla="*/ 225 h 262"/>
                <a:gd name="T60" fmla="*/ 95 w 168"/>
                <a:gd name="T61" fmla="*/ 224 h 262"/>
                <a:gd name="T62" fmla="*/ 113 w 168"/>
                <a:gd name="T63" fmla="*/ 209 h 262"/>
                <a:gd name="T64" fmla="*/ 115 w 168"/>
                <a:gd name="T65" fmla="*/ 186 h 262"/>
                <a:gd name="T66" fmla="*/ 109 w 168"/>
                <a:gd name="T67" fmla="*/ 174 h 262"/>
                <a:gd name="T68" fmla="*/ 99 w 168"/>
                <a:gd name="T69" fmla="*/ 164 h 262"/>
                <a:gd name="T70" fmla="*/ 70 w 168"/>
                <a:gd name="T71" fmla="*/ 151 h 262"/>
                <a:gd name="T72" fmla="*/ 41 w 168"/>
                <a:gd name="T73" fmla="*/ 139 h 262"/>
                <a:gd name="T74" fmla="*/ 19 w 168"/>
                <a:gd name="T75" fmla="*/ 124 h 262"/>
                <a:gd name="T76" fmla="*/ 8 w 168"/>
                <a:gd name="T77" fmla="*/ 102 h 262"/>
                <a:gd name="T78" fmla="*/ 4 w 168"/>
                <a:gd name="T79" fmla="*/ 74 h 262"/>
                <a:gd name="T80" fmla="*/ 13 w 168"/>
                <a:gd name="T81" fmla="*/ 33 h 262"/>
                <a:gd name="T82" fmla="*/ 40 w 168"/>
                <a:gd name="T83" fmla="*/ 8 h 262"/>
                <a:gd name="T84" fmla="*/ 82 w 168"/>
                <a:gd name="T8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8" h="262">
                  <a:moveTo>
                    <a:pt x="82" y="0"/>
                  </a:moveTo>
                  <a:lnTo>
                    <a:pt x="98" y="2"/>
                  </a:lnTo>
                  <a:lnTo>
                    <a:pt x="113" y="4"/>
                  </a:lnTo>
                  <a:lnTo>
                    <a:pt x="126" y="9"/>
                  </a:lnTo>
                  <a:lnTo>
                    <a:pt x="137" y="16"/>
                  </a:lnTo>
                  <a:lnTo>
                    <a:pt x="147" y="26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0" y="68"/>
                  </a:lnTo>
                  <a:lnTo>
                    <a:pt x="160" y="75"/>
                  </a:lnTo>
                  <a:lnTo>
                    <a:pt x="111" y="75"/>
                  </a:lnTo>
                  <a:lnTo>
                    <a:pt x="109" y="59"/>
                  </a:lnTo>
                  <a:lnTo>
                    <a:pt x="104" y="47"/>
                  </a:lnTo>
                  <a:lnTo>
                    <a:pt x="97" y="40"/>
                  </a:lnTo>
                  <a:lnTo>
                    <a:pt x="84" y="37"/>
                  </a:lnTo>
                  <a:lnTo>
                    <a:pt x="78" y="38"/>
                  </a:lnTo>
                  <a:lnTo>
                    <a:pt x="74" y="38"/>
                  </a:lnTo>
                  <a:lnTo>
                    <a:pt x="69" y="40"/>
                  </a:lnTo>
                  <a:lnTo>
                    <a:pt x="64" y="43"/>
                  </a:lnTo>
                  <a:lnTo>
                    <a:pt x="60" y="47"/>
                  </a:lnTo>
                  <a:lnTo>
                    <a:pt x="57" y="51"/>
                  </a:lnTo>
                  <a:lnTo>
                    <a:pt x="56" y="56"/>
                  </a:lnTo>
                  <a:lnTo>
                    <a:pt x="55" y="61"/>
                  </a:lnTo>
                  <a:lnTo>
                    <a:pt x="55" y="68"/>
                  </a:lnTo>
                  <a:lnTo>
                    <a:pt x="55" y="74"/>
                  </a:lnTo>
                  <a:lnTo>
                    <a:pt x="56" y="82"/>
                  </a:lnTo>
                  <a:lnTo>
                    <a:pt x="60" y="87"/>
                  </a:lnTo>
                  <a:lnTo>
                    <a:pt x="68" y="94"/>
                  </a:lnTo>
                  <a:lnTo>
                    <a:pt x="80" y="102"/>
                  </a:lnTo>
                  <a:lnTo>
                    <a:pt x="120" y="118"/>
                  </a:lnTo>
                  <a:lnTo>
                    <a:pt x="134" y="125"/>
                  </a:lnTo>
                  <a:lnTo>
                    <a:pt x="144" y="132"/>
                  </a:lnTo>
                  <a:lnTo>
                    <a:pt x="153" y="139"/>
                  </a:lnTo>
                  <a:lnTo>
                    <a:pt x="159" y="146"/>
                  </a:lnTo>
                  <a:lnTo>
                    <a:pt x="163" y="155"/>
                  </a:lnTo>
                  <a:lnTo>
                    <a:pt x="166" y="164"/>
                  </a:lnTo>
                  <a:lnTo>
                    <a:pt x="168" y="186"/>
                  </a:lnTo>
                  <a:lnTo>
                    <a:pt x="165" y="210"/>
                  </a:lnTo>
                  <a:lnTo>
                    <a:pt x="158" y="229"/>
                  </a:lnTo>
                  <a:lnTo>
                    <a:pt x="145" y="244"/>
                  </a:lnTo>
                  <a:lnTo>
                    <a:pt x="127" y="254"/>
                  </a:lnTo>
                  <a:lnTo>
                    <a:pt x="106" y="259"/>
                  </a:lnTo>
                  <a:lnTo>
                    <a:pt x="80" y="262"/>
                  </a:lnTo>
                  <a:lnTo>
                    <a:pt x="55" y="259"/>
                  </a:lnTo>
                  <a:lnTo>
                    <a:pt x="33" y="253"/>
                  </a:lnTo>
                  <a:lnTo>
                    <a:pt x="19" y="243"/>
                  </a:lnTo>
                  <a:lnTo>
                    <a:pt x="8" y="229"/>
                  </a:lnTo>
                  <a:lnTo>
                    <a:pt x="3" y="211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51" y="179"/>
                  </a:lnTo>
                  <a:lnTo>
                    <a:pt x="51" y="187"/>
                  </a:lnTo>
                  <a:lnTo>
                    <a:pt x="51" y="195"/>
                  </a:lnTo>
                  <a:lnTo>
                    <a:pt x="52" y="202"/>
                  </a:lnTo>
                  <a:lnTo>
                    <a:pt x="55" y="210"/>
                  </a:lnTo>
                  <a:lnTo>
                    <a:pt x="57" y="215"/>
                  </a:lnTo>
                  <a:lnTo>
                    <a:pt x="63" y="219"/>
                  </a:lnTo>
                  <a:lnTo>
                    <a:pt x="68" y="223"/>
                  </a:lnTo>
                  <a:lnTo>
                    <a:pt x="73" y="224"/>
                  </a:lnTo>
                  <a:lnTo>
                    <a:pt x="79" y="225"/>
                  </a:lnTo>
                  <a:lnTo>
                    <a:pt x="84" y="225"/>
                  </a:lnTo>
                  <a:lnTo>
                    <a:pt x="95" y="224"/>
                  </a:lnTo>
                  <a:lnTo>
                    <a:pt x="106" y="218"/>
                  </a:lnTo>
                  <a:lnTo>
                    <a:pt x="113" y="209"/>
                  </a:lnTo>
                  <a:lnTo>
                    <a:pt x="115" y="195"/>
                  </a:lnTo>
                  <a:lnTo>
                    <a:pt x="115" y="186"/>
                  </a:lnTo>
                  <a:lnTo>
                    <a:pt x="113" y="179"/>
                  </a:lnTo>
                  <a:lnTo>
                    <a:pt x="109" y="174"/>
                  </a:lnTo>
                  <a:lnTo>
                    <a:pt x="106" y="168"/>
                  </a:lnTo>
                  <a:lnTo>
                    <a:pt x="99" y="164"/>
                  </a:lnTo>
                  <a:lnTo>
                    <a:pt x="92" y="159"/>
                  </a:lnTo>
                  <a:lnTo>
                    <a:pt x="70" y="151"/>
                  </a:lnTo>
                  <a:lnTo>
                    <a:pt x="54" y="145"/>
                  </a:lnTo>
                  <a:lnTo>
                    <a:pt x="41" y="139"/>
                  </a:lnTo>
                  <a:lnTo>
                    <a:pt x="30" y="131"/>
                  </a:lnTo>
                  <a:lnTo>
                    <a:pt x="19" y="124"/>
                  </a:lnTo>
                  <a:lnTo>
                    <a:pt x="13" y="113"/>
                  </a:lnTo>
                  <a:lnTo>
                    <a:pt x="8" y="102"/>
                  </a:lnTo>
                  <a:lnTo>
                    <a:pt x="4" y="89"/>
                  </a:lnTo>
                  <a:lnTo>
                    <a:pt x="4" y="74"/>
                  </a:lnTo>
                  <a:lnTo>
                    <a:pt x="6" y="51"/>
                  </a:lnTo>
                  <a:lnTo>
                    <a:pt x="13" y="33"/>
                  </a:lnTo>
                  <a:lnTo>
                    <a:pt x="25" y="18"/>
                  </a:lnTo>
                  <a:lnTo>
                    <a:pt x="40" y="8"/>
                  </a:lnTo>
                  <a:lnTo>
                    <a:pt x="59" y="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9"/>
            <p:cNvSpPr>
              <a:spLocks noEditPoints="1"/>
            </p:cNvSpPr>
            <p:nvPr userDrawn="1"/>
          </p:nvSpPr>
          <p:spPr bwMode="auto">
            <a:xfrm>
              <a:off x="1200" y="1692"/>
              <a:ext cx="57" cy="87"/>
            </a:xfrm>
            <a:custGeom>
              <a:avLst/>
              <a:gdLst>
                <a:gd name="T0" fmla="*/ 78 w 172"/>
                <a:gd name="T1" fmla="*/ 38 h 262"/>
                <a:gd name="T2" fmla="*/ 68 w 172"/>
                <a:gd name="T3" fmla="*/ 43 h 262"/>
                <a:gd name="T4" fmla="*/ 59 w 172"/>
                <a:gd name="T5" fmla="*/ 52 h 262"/>
                <a:gd name="T6" fmla="*/ 54 w 172"/>
                <a:gd name="T7" fmla="*/ 73 h 262"/>
                <a:gd name="T8" fmla="*/ 51 w 172"/>
                <a:gd name="T9" fmla="*/ 108 h 262"/>
                <a:gd name="T10" fmla="*/ 51 w 172"/>
                <a:gd name="T11" fmla="*/ 155 h 262"/>
                <a:gd name="T12" fmla="*/ 54 w 172"/>
                <a:gd name="T13" fmla="*/ 191 h 262"/>
                <a:gd name="T14" fmla="*/ 59 w 172"/>
                <a:gd name="T15" fmla="*/ 211 h 262"/>
                <a:gd name="T16" fmla="*/ 68 w 172"/>
                <a:gd name="T17" fmla="*/ 220 h 262"/>
                <a:gd name="T18" fmla="*/ 78 w 172"/>
                <a:gd name="T19" fmla="*/ 225 h 262"/>
                <a:gd name="T20" fmla="*/ 94 w 172"/>
                <a:gd name="T21" fmla="*/ 225 h 262"/>
                <a:gd name="T22" fmla="*/ 104 w 172"/>
                <a:gd name="T23" fmla="*/ 220 h 262"/>
                <a:gd name="T24" fmla="*/ 113 w 172"/>
                <a:gd name="T25" fmla="*/ 211 h 262"/>
                <a:gd name="T26" fmla="*/ 118 w 172"/>
                <a:gd name="T27" fmla="*/ 191 h 262"/>
                <a:gd name="T28" fmla="*/ 120 w 172"/>
                <a:gd name="T29" fmla="*/ 155 h 262"/>
                <a:gd name="T30" fmla="*/ 120 w 172"/>
                <a:gd name="T31" fmla="*/ 108 h 262"/>
                <a:gd name="T32" fmla="*/ 118 w 172"/>
                <a:gd name="T33" fmla="*/ 73 h 262"/>
                <a:gd name="T34" fmla="*/ 113 w 172"/>
                <a:gd name="T35" fmla="*/ 52 h 262"/>
                <a:gd name="T36" fmla="*/ 104 w 172"/>
                <a:gd name="T37" fmla="*/ 43 h 262"/>
                <a:gd name="T38" fmla="*/ 94 w 172"/>
                <a:gd name="T39" fmla="*/ 38 h 262"/>
                <a:gd name="T40" fmla="*/ 86 w 172"/>
                <a:gd name="T41" fmla="*/ 0 h 262"/>
                <a:gd name="T42" fmla="*/ 119 w 172"/>
                <a:gd name="T43" fmla="*/ 4 h 262"/>
                <a:gd name="T44" fmla="*/ 147 w 172"/>
                <a:gd name="T45" fmla="*/ 22 h 262"/>
                <a:gd name="T46" fmla="*/ 165 w 172"/>
                <a:gd name="T47" fmla="*/ 56 h 262"/>
                <a:gd name="T48" fmla="*/ 171 w 172"/>
                <a:gd name="T49" fmla="*/ 104 h 262"/>
                <a:gd name="T50" fmla="*/ 171 w 172"/>
                <a:gd name="T51" fmla="*/ 159 h 262"/>
                <a:gd name="T52" fmla="*/ 165 w 172"/>
                <a:gd name="T53" fmla="*/ 207 h 262"/>
                <a:gd name="T54" fmla="*/ 147 w 172"/>
                <a:gd name="T55" fmla="*/ 242 h 262"/>
                <a:gd name="T56" fmla="*/ 119 w 172"/>
                <a:gd name="T57" fmla="*/ 258 h 262"/>
                <a:gd name="T58" fmla="*/ 86 w 172"/>
                <a:gd name="T59" fmla="*/ 262 h 262"/>
                <a:gd name="T60" fmla="*/ 53 w 172"/>
                <a:gd name="T61" fmla="*/ 258 h 262"/>
                <a:gd name="T62" fmla="*/ 25 w 172"/>
                <a:gd name="T63" fmla="*/ 242 h 262"/>
                <a:gd name="T64" fmla="*/ 8 w 172"/>
                <a:gd name="T65" fmla="*/ 207 h 262"/>
                <a:gd name="T66" fmla="*/ 1 w 172"/>
                <a:gd name="T67" fmla="*/ 159 h 262"/>
                <a:gd name="T68" fmla="*/ 1 w 172"/>
                <a:gd name="T69" fmla="*/ 104 h 262"/>
                <a:gd name="T70" fmla="*/ 8 w 172"/>
                <a:gd name="T71" fmla="*/ 56 h 262"/>
                <a:gd name="T72" fmla="*/ 25 w 172"/>
                <a:gd name="T73" fmla="*/ 22 h 262"/>
                <a:gd name="T74" fmla="*/ 53 w 172"/>
                <a:gd name="T75" fmla="*/ 4 h 262"/>
                <a:gd name="T76" fmla="*/ 86 w 172"/>
                <a:gd name="T7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2" h="262">
                  <a:moveTo>
                    <a:pt x="86" y="37"/>
                  </a:moveTo>
                  <a:lnTo>
                    <a:pt x="78" y="38"/>
                  </a:lnTo>
                  <a:lnTo>
                    <a:pt x="73" y="40"/>
                  </a:lnTo>
                  <a:lnTo>
                    <a:pt x="68" y="43"/>
                  </a:lnTo>
                  <a:lnTo>
                    <a:pt x="63" y="47"/>
                  </a:lnTo>
                  <a:lnTo>
                    <a:pt x="59" y="52"/>
                  </a:lnTo>
                  <a:lnTo>
                    <a:pt x="57" y="59"/>
                  </a:lnTo>
                  <a:lnTo>
                    <a:pt x="54" y="73"/>
                  </a:lnTo>
                  <a:lnTo>
                    <a:pt x="52" y="88"/>
                  </a:lnTo>
                  <a:lnTo>
                    <a:pt x="51" y="108"/>
                  </a:lnTo>
                  <a:lnTo>
                    <a:pt x="51" y="131"/>
                  </a:lnTo>
                  <a:lnTo>
                    <a:pt x="51" y="155"/>
                  </a:lnTo>
                  <a:lnTo>
                    <a:pt x="52" y="176"/>
                  </a:lnTo>
                  <a:lnTo>
                    <a:pt x="54" y="191"/>
                  </a:lnTo>
                  <a:lnTo>
                    <a:pt x="57" y="204"/>
                  </a:lnTo>
                  <a:lnTo>
                    <a:pt x="59" y="211"/>
                  </a:lnTo>
                  <a:lnTo>
                    <a:pt x="63" y="216"/>
                  </a:lnTo>
                  <a:lnTo>
                    <a:pt x="68" y="220"/>
                  </a:lnTo>
                  <a:lnTo>
                    <a:pt x="73" y="223"/>
                  </a:lnTo>
                  <a:lnTo>
                    <a:pt x="78" y="225"/>
                  </a:lnTo>
                  <a:lnTo>
                    <a:pt x="86" y="225"/>
                  </a:lnTo>
                  <a:lnTo>
                    <a:pt x="94" y="225"/>
                  </a:lnTo>
                  <a:lnTo>
                    <a:pt x="99" y="223"/>
                  </a:lnTo>
                  <a:lnTo>
                    <a:pt x="104" y="220"/>
                  </a:lnTo>
                  <a:lnTo>
                    <a:pt x="109" y="216"/>
                  </a:lnTo>
                  <a:lnTo>
                    <a:pt x="113" y="211"/>
                  </a:lnTo>
                  <a:lnTo>
                    <a:pt x="115" y="204"/>
                  </a:lnTo>
                  <a:lnTo>
                    <a:pt x="118" y="191"/>
                  </a:lnTo>
                  <a:lnTo>
                    <a:pt x="120" y="176"/>
                  </a:lnTo>
                  <a:lnTo>
                    <a:pt x="120" y="155"/>
                  </a:lnTo>
                  <a:lnTo>
                    <a:pt x="122" y="131"/>
                  </a:lnTo>
                  <a:lnTo>
                    <a:pt x="120" y="108"/>
                  </a:lnTo>
                  <a:lnTo>
                    <a:pt x="120" y="88"/>
                  </a:lnTo>
                  <a:lnTo>
                    <a:pt x="118" y="73"/>
                  </a:lnTo>
                  <a:lnTo>
                    <a:pt x="115" y="59"/>
                  </a:lnTo>
                  <a:lnTo>
                    <a:pt x="113" y="52"/>
                  </a:lnTo>
                  <a:lnTo>
                    <a:pt x="109" y="47"/>
                  </a:lnTo>
                  <a:lnTo>
                    <a:pt x="104" y="43"/>
                  </a:lnTo>
                  <a:lnTo>
                    <a:pt x="99" y="40"/>
                  </a:lnTo>
                  <a:lnTo>
                    <a:pt x="94" y="38"/>
                  </a:lnTo>
                  <a:lnTo>
                    <a:pt x="86" y="37"/>
                  </a:lnTo>
                  <a:close/>
                  <a:moveTo>
                    <a:pt x="86" y="0"/>
                  </a:moveTo>
                  <a:lnTo>
                    <a:pt x="104" y="2"/>
                  </a:lnTo>
                  <a:lnTo>
                    <a:pt x="119" y="4"/>
                  </a:lnTo>
                  <a:lnTo>
                    <a:pt x="132" y="10"/>
                  </a:lnTo>
                  <a:lnTo>
                    <a:pt x="147" y="22"/>
                  </a:lnTo>
                  <a:lnTo>
                    <a:pt x="158" y="37"/>
                  </a:lnTo>
                  <a:lnTo>
                    <a:pt x="165" y="56"/>
                  </a:lnTo>
                  <a:lnTo>
                    <a:pt x="170" y="79"/>
                  </a:lnTo>
                  <a:lnTo>
                    <a:pt x="171" y="104"/>
                  </a:lnTo>
                  <a:lnTo>
                    <a:pt x="172" y="131"/>
                  </a:lnTo>
                  <a:lnTo>
                    <a:pt x="171" y="159"/>
                  </a:lnTo>
                  <a:lnTo>
                    <a:pt x="170" y="184"/>
                  </a:lnTo>
                  <a:lnTo>
                    <a:pt x="165" y="207"/>
                  </a:lnTo>
                  <a:lnTo>
                    <a:pt x="158" y="226"/>
                  </a:lnTo>
                  <a:lnTo>
                    <a:pt x="147" y="242"/>
                  </a:lnTo>
                  <a:lnTo>
                    <a:pt x="132" y="253"/>
                  </a:lnTo>
                  <a:lnTo>
                    <a:pt x="119" y="258"/>
                  </a:lnTo>
                  <a:lnTo>
                    <a:pt x="104" y="261"/>
                  </a:lnTo>
                  <a:lnTo>
                    <a:pt x="86" y="262"/>
                  </a:lnTo>
                  <a:lnTo>
                    <a:pt x="68" y="261"/>
                  </a:lnTo>
                  <a:lnTo>
                    <a:pt x="53" y="258"/>
                  </a:lnTo>
                  <a:lnTo>
                    <a:pt x="40" y="253"/>
                  </a:lnTo>
                  <a:lnTo>
                    <a:pt x="25" y="242"/>
                  </a:lnTo>
                  <a:lnTo>
                    <a:pt x="14" y="226"/>
                  </a:lnTo>
                  <a:lnTo>
                    <a:pt x="8" y="207"/>
                  </a:lnTo>
                  <a:lnTo>
                    <a:pt x="2" y="184"/>
                  </a:lnTo>
                  <a:lnTo>
                    <a:pt x="1" y="159"/>
                  </a:lnTo>
                  <a:lnTo>
                    <a:pt x="0" y="131"/>
                  </a:lnTo>
                  <a:lnTo>
                    <a:pt x="1" y="104"/>
                  </a:lnTo>
                  <a:lnTo>
                    <a:pt x="2" y="79"/>
                  </a:lnTo>
                  <a:lnTo>
                    <a:pt x="8" y="56"/>
                  </a:lnTo>
                  <a:lnTo>
                    <a:pt x="14" y="37"/>
                  </a:lnTo>
                  <a:lnTo>
                    <a:pt x="25" y="22"/>
                  </a:lnTo>
                  <a:lnTo>
                    <a:pt x="40" y="10"/>
                  </a:lnTo>
                  <a:lnTo>
                    <a:pt x="53" y="4"/>
                  </a:lnTo>
                  <a:lnTo>
                    <a:pt x="68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0"/>
            <p:cNvSpPr>
              <a:spLocks/>
            </p:cNvSpPr>
            <p:nvPr userDrawn="1"/>
          </p:nvSpPr>
          <p:spPr bwMode="auto">
            <a:xfrm>
              <a:off x="1266" y="1693"/>
              <a:ext cx="54" cy="86"/>
            </a:xfrm>
            <a:custGeom>
              <a:avLst/>
              <a:gdLst>
                <a:gd name="T0" fmla="*/ 0 w 161"/>
                <a:gd name="T1" fmla="*/ 0 h 257"/>
                <a:gd name="T2" fmla="*/ 51 w 161"/>
                <a:gd name="T3" fmla="*/ 0 h 257"/>
                <a:gd name="T4" fmla="*/ 51 w 161"/>
                <a:gd name="T5" fmla="*/ 177 h 257"/>
                <a:gd name="T6" fmla="*/ 51 w 161"/>
                <a:gd name="T7" fmla="*/ 186 h 257"/>
                <a:gd name="T8" fmla="*/ 52 w 161"/>
                <a:gd name="T9" fmla="*/ 193 h 257"/>
                <a:gd name="T10" fmla="*/ 53 w 161"/>
                <a:gd name="T11" fmla="*/ 201 h 257"/>
                <a:gd name="T12" fmla="*/ 57 w 161"/>
                <a:gd name="T13" fmla="*/ 207 h 257"/>
                <a:gd name="T14" fmla="*/ 61 w 161"/>
                <a:gd name="T15" fmla="*/ 213 h 257"/>
                <a:gd name="T16" fmla="*/ 66 w 161"/>
                <a:gd name="T17" fmla="*/ 218 h 257"/>
                <a:gd name="T18" fmla="*/ 70 w 161"/>
                <a:gd name="T19" fmla="*/ 219 h 257"/>
                <a:gd name="T20" fmla="*/ 75 w 161"/>
                <a:gd name="T21" fmla="*/ 220 h 257"/>
                <a:gd name="T22" fmla="*/ 81 w 161"/>
                <a:gd name="T23" fmla="*/ 220 h 257"/>
                <a:gd name="T24" fmla="*/ 86 w 161"/>
                <a:gd name="T25" fmla="*/ 220 h 257"/>
                <a:gd name="T26" fmla="*/ 91 w 161"/>
                <a:gd name="T27" fmla="*/ 219 h 257"/>
                <a:gd name="T28" fmla="*/ 95 w 161"/>
                <a:gd name="T29" fmla="*/ 218 h 257"/>
                <a:gd name="T30" fmla="*/ 100 w 161"/>
                <a:gd name="T31" fmla="*/ 213 h 257"/>
                <a:gd name="T32" fmla="*/ 104 w 161"/>
                <a:gd name="T33" fmla="*/ 207 h 257"/>
                <a:gd name="T34" fmla="*/ 108 w 161"/>
                <a:gd name="T35" fmla="*/ 201 h 257"/>
                <a:gd name="T36" fmla="*/ 109 w 161"/>
                <a:gd name="T37" fmla="*/ 193 h 257"/>
                <a:gd name="T38" fmla="*/ 110 w 161"/>
                <a:gd name="T39" fmla="*/ 186 h 257"/>
                <a:gd name="T40" fmla="*/ 110 w 161"/>
                <a:gd name="T41" fmla="*/ 177 h 257"/>
                <a:gd name="T42" fmla="*/ 110 w 161"/>
                <a:gd name="T43" fmla="*/ 0 h 257"/>
                <a:gd name="T44" fmla="*/ 161 w 161"/>
                <a:gd name="T45" fmla="*/ 0 h 257"/>
                <a:gd name="T46" fmla="*/ 161 w 161"/>
                <a:gd name="T47" fmla="*/ 177 h 257"/>
                <a:gd name="T48" fmla="*/ 160 w 161"/>
                <a:gd name="T49" fmla="*/ 199 h 257"/>
                <a:gd name="T50" fmla="*/ 154 w 161"/>
                <a:gd name="T51" fmla="*/ 216 h 257"/>
                <a:gd name="T52" fmla="*/ 147 w 161"/>
                <a:gd name="T53" fmla="*/ 230 h 257"/>
                <a:gd name="T54" fmla="*/ 137 w 161"/>
                <a:gd name="T55" fmla="*/ 242 h 257"/>
                <a:gd name="T56" fmla="*/ 124 w 161"/>
                <a:gd name="T57" fmla="*/ 249 h 257"/>
                <a:gd name="T58" fmla="*/ 110 w 161"/>
                <a:gd name="T59" fmla="*/ 254 h 257"/>
                <a:gd name="T60" fmla="*/ 81 w 161"/>
                <a:gd name="T61" fmla="*/ 257 h 257"/>
                <a:gd name="T62" fmla="*/ 51 w 161"/>
                <a:gd name="T63" fmla="*/ 254 h 257"/>
                <a:gd name="T64" fmla="*/ 37 w 161"/>
                <a:gd name="T65" fmla="*/ 249 h 257"/>
                <a:gd name="T66" fmla="*/ 25 w 161"/>
                <a:gd name="T67" fmla="*/ 243 h 257"/>
                <a:gd name="T68" fmla="*/ 14 w 161"/>
                <a:gd name="T69" fmla="*/ 233 h 257"/>
                <a:gd name="T70" fmla="*/ 6 w 161"/>
                <a:gd name="T71" fmla="*/ 218 h 257"/>
                <a:gd name="T72" fmla="*/ 1 w 161"/>
                <a:gd name="T73" fmla="*/ 200 h 257"/>
                <a:gd name="T74" fmla="*/ 0 w 161"/>
                <a:gd name="T75" fmla="*/ 177 h 257"/>
                <a:gd name="T76" fmla="*/ 0 w 161"/>
                <a:gd name="T7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1" h="257">
                  <a:moveTo>
                    <a:pt x="0" y="0"/>
                  </a:moveTo>
                  <a:lnTo>
                    <a:pt x="51" y="0"/>
                  </a:lnTo>
                  <a:lnTo>
                    <a:pt x="51" y="177"/>
                  </a:lnTo>
                  <a:lnTo>
                    <a:pt x="51" y="186"/>
                  </a:lnTo>
                  <a:lnTo>
                    <a:pt x="52" y="193"/>
                  </a:lnTo>
                  <a:lnTo>
                    <a:pt x="53" y="201"/>
                  </a:lnTo>
                  <a:lnTo>
                    <a:pt x="57" y="207"/>
                  </a:lnTo>
                  <a:lnTo>
                    <a:pt x="61" y="213"/>
                  </a:lnTo>
                  <a:lnTo>
                    <a:pt x="66" y="218"/>
                  </a:lnTo>
                  <a:lnTo>
                    <a:pt x="70" y="219"/>
                  </a:lnTo>
                  <a:lnTo>
                    <a:pt x="75" y="220"/>
                  </a:lnTo>
                  <a:lnTo>
                    <a:pt x="81" y="220"/>
                  </a:lnTo>
                  <a:lnTo>
                    <a:pt x="86" y="220"/>
                  </a:lnTo>
                  <a:lnTo>
                    <a:pt x="91" y="219"/>
                  </a:lnTo>
                  <a:lnTo>
                    <a:pt x="95" y="218"/>
                  </a:lnTo>
                  <a:lnTo>
                    <a:pt x="100" y="213"/>
                  </a:lnTo>
                  <a:lnTo>
                    <a:pt x="104" y="207"/>
                  </a:lnTo>
                  <a:lnTo>
                    <a:pt x="108" y="201"/>
                  </a:lnTo>
                  <a:lnTo>
                    <a:pt x="109" y="193"/>
                  </a:lnTo>
                  <a:lnTo>
                    <a:pt x="110" y="186"/>
                  </a:lnTo>
                  <a:lnTo>
                    <a:pt x="110" y="177"/>
                  </a:lnTo>
                  <a:lnTo>
                    <a:pt x="110" y="0"/>
                  </a:lnTo>
                  <a:lnTo>
                    <a:pt x="161" y="0"/>
                  </a:lnTo>
                  <a:lnTo>
                    <a:pt x="161" y="177"/>
                  </a:lnTo>
                  <a:lnTo>
                    <a:pt x="160" y="199"/>
                  </a:lnTo>
                  <a:lnTo>
                    <a:pt x="154" y="216"/>
                  </a:lnTo>
                  <a:lnTo>
                    <a:pt x="147" y="230"/>
                  </a:lnTo>
                  <a:lnTo>
                    <a:pt x="137" y="242"/>
                  </a:lnTo>
                  <a:lnTo>
                    <a:pt x="124" y="249"/>
                  </a:lnTo>
                  <a:lnTo>
                    <a:pt x="110" y="254"/>
                  </a:lnTo>
                  <a:lnTo>
                    <a:pt x="81" y="257"/>
                  </a:lnTo>
                  <a:lnTo>
                    <a:pt x="51" y="254"/>
                  </a:lnTo>
                  <a:lnTo>
                    <a:pt x="37" y="249"/>
                  </a:lnTo>
                  <a:lnTo>
                    <a:pt x="25" y="243"/>
                  </a:lnTo>
                  <a:lnTo>
                    <a:pt x="14" y="233"/>
                  </a:lnTo>
                  <a:lnTo>
                    <a:pt x="6" y="218"/>
                  </a:lnTo>
                  <a:lnTo>
                    <a:pt x="1" y="200"/>
                  </a:ln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1"/>
            <p:cNvSpPr>
              <a:spLocks noEditPoints="1"/>
            </p:cNvSpPr>
            <p:nvPr userDrawn="1"/>
          </p:nvSpPr>
          <p:spPr bwMode="auto">
            <a:xfrm>
              <a:off x="1331" y="1693"/>
              <a:ext cx="57" cy="85"/>
            </a:xfrm>
            <a:custGeom>
              <a:avLst/>
              <a:gdLst>
                <a:gd name="T0" fmla="*/ 50 w 171"/>
                <a:gd name="T1" fmla="*/ 37 h 253"/>
                <a:gd name="T2" fmla="*/ 50 w 171"/>
                <a:gd name="T3" fmla="*/ 111 h 253"/>
                <a:gd name="T4" fmla="*/ 71 w 171"/>
                <a:gd name="T5" fmla="*/ 111 h 253"/>
                <a:gd name="T6" fmla="*/ 87 w 171"/>
                <a:gd name="T7" fmla="*/ 108 h 253"/>
                <a:gd name="T8" fmla="*/ 100 w 171"/>
                <a:gd name="T9" fmla="*/ 102 h 253"/>
                <a:gd name="T10" fmla="*/ 105 w 171"/>
                <a:gd name="T11" fmla="*/ 94 h 253"/>
                <a:gd name="T12" fmla="*/ 109 w 171"/>
                <a:gd name="T13" fmla="*/ 85 h 253"/>
                <a:gd name="T14" fmla="*/ 110 w 171"/>
                <a:gd name="T15" fmla="*/ 73 h 253"/>
                <a:gd name="T16" fmla="*/ 107 w 171"/>
                <a:gd name="T17" fmla="*/ 58 h 253"/>
                <a:gd name="T18" fmla="*/ 101 w 171"/>
                <a:gd name="T19" fmla="*/ 46 h 253"/>
                <a:gd name="T20" fmla="*/ 90 w 171"/>
                <a:gd name="T21" fmla="*/ 40 h 253"/>
                <a:gd name="T22" fmla="*/ 75 w 171"/>
                <a:gd name="T23" fmla="*/ 37 h 253"/>
                <a:gd name="T24" fmla="*/ 50 w 171"/>
                <a:gd name="T25" fmla="*/ 37 h 253"/>
                <a:gd name="T26" fmla="*/ 0 w 171"/>
                <a:gd name="T27" fmla="*/ 0 h 253"/>
                <a:gd name="T28" fmla="*/ 94 w 171"/>
                <a:gd name="T29" fmla="*/ 0 h 253"/>
                <a:gd name="T30" fmla="*/ 113 w 171"/>
                <a:gd name="T31" fmla="*/ 2 h 253"/>
                <a:gd name="T32" fmla="*/ 129 w 171"/>
                <a:gd name="T33" fmla="*/ 7 h 253"/>
                <a:gd name="T34" fmla="*/ 143 w 171"/>
                <a:gd name="T35" fmla="*/ 16 h 253"/>
                <a:gd name="T36" fmla="*/ 153 w 171"/>
                <a:gd name="T37" fmla="*/ 28 h 253"/>
                <a:gd name="T38" fmla="*/ 158 w 171"/>
                <a:gd name="T39" fmla="*/ 45 h 253"/>
                <a:gd name="T40" fmla="*/ 161 w 171"/>
                <a:gd name="T41" fmla="*/ 65 h 253"/>
                <a:gd name="T42" fmla="*/ 158 w 171"/>
                <a:gd name="T43" fmla="*/ 88 h 253"/>
                <a:gd name="T44" fmla="*/ 151 w 171"/>
                <a:gd name="T45" fmla="*/ 107 h 253"/>
                <a:gd name="T46" fmla="*/ 142 w 171"/>
                <a:gd name="T47" fmla="*/ 116 h 253"/>
                <a:gd name="T48" fmla="*/ 132 w 171"/>
                <a:gd name="T49" fmla="*/ 124 h 253"/>
                <a:gd name="T50" fmla="*/ 119 w 171"/>
                <a:gd name="T51" fmla="*/ 127 h 253"/>
                <a:gd name="T52" fmla="*/ 119 w 171"/>
                <a:gd name="T53" fmla="*/ 129 h 253"/>
                <a:gd name="T54" fmla="*/ 135 w 171"/>
                <a:gd name="T55" fmla="*/ 132 h 253"/>
                <a:gd name="T56" fmla="*/ 147 w 171"/>
                <a:gd name="T57" fmla="*/ 140 h 253"/>
                <a:gd name="T58" fmla="*/ 153 w 171"/>
                <a:gd name="T59" fmla="*/ 153 h 253"/>
                <a:gd name="T60" fmla="*/ 157 w 171"/>
                <a:gd name="T61" fmla="*/ 172 h 253"/>
                <a:gd name="T62" fmla="*/ 158 w 171"/>
                <a:gd name="T63" fmla="*/ 179 h 253"/>
                <a:gd name="T64" fmla="*/ 158 w 171"/>
                <a:gd name="T65" fmla="*/ 187 h 253"/>
                <a:gd name="T66" fmla="*/ 158 w 171"/>
                <a:gd name="T67" fmla="*/ 196 h 253"/>
                <a:gd name="T68" fmla="*/ 159 w 171"/>
                <a:gd name="T69" fmla="*/ 206 h 253"/>
                <a:gd name="T70" fmla="*/ 159 w 171"/>
                <a:gd name="T71" fmla="*/ 224 h 253"/>
                <a:gd name="T72" fmla="*/ 161 w 171"/>
                <a:gd name="T73" fmla="*/ 237 h 253"/>
                <a:gd name="T74" fmla="*/ 162 w 171"/>
                <a:gd name="T75" fmla="*/ 242 h 253"/>
                <a:gd name="T76" fmla="*/ 165 w 171"/>
                <a:gd name="T77" fmla="*/ 246 h 253"/>
                <a:gd name="T78" fmla="*/ 167 w 171"/>
                <a:gd name="T79" fmla="*/ 248 h 253"/>
                <a:gd name="T80" fmla="*/ 171 w 171"/>
                <a:gd name="T81" fmla="*/ 251 h 253"/>
                <a:gd name="T82" fmla="*/ 171 w 171"/>
                <a:gd name="T83" fmla="*/ 253 h 253"/>
                <a:gd name="T84" fmla="*/ 115 w 171"/>
                <a:gd name="T85" fmla="*/ 253 h 253"/>
                <a:gd name="T86" fmla="*/ 113 w 171"/>
                <a:gd name="T87" fmla="*/ 247 h 253"/>
                <a:gd name="T88" fmla="*/ 110 w 171"/>
                <a:gd name="T89" fmla="*/ 240 h 253"/>
                <a:gd name="T90" fmla="*/ 109 w 171"/>
                <a:gd name="T91" fmla="*/ 234 h 253"/>
                <a:gd name="T92" fmla="*/ 109 w 171"/>
                <a:gd name="T93" fmla="*/ 227 h 253"/>
                <a:gd name="T94" fmla="*/ 107 w 171"/>
                <a:gd name="T95" fmla="*/ 178 h 253"/>
                <a:gd name="T96" fmla="*/ 105 w 171"/>
                <a:gd name="T97" fmla="*/ 164 h 253"/>
                <a:gd name="T98" fmla="*/ 100 w 171"/>
                <a:gd name="T99" fmla="*/ 154 h 253"/>
                <a:gd name="T100" fmla="*/ 91 w 171"/>
                <a:gd name="T101" fmla="*/ 148 h 253"/>
                <a:gd name="T102" fmla="*/ 77 w 171"/>
                <a:gd name="T103" fmla="*/ 146 h 253"/>
                <a:gd name="T104" fmla="*/ 50 w 171"/>
                <a:gd name="T105" fmla="*/ 146 h 253"/>
                <a:gd name="T106" fmla="*/ 50 w 171"/>
                <a:gd name="T107" fmla="*/ 253 h 253"/>
                <a:gd name="T108" fmla="*/ 0 w 171"/>
                <a:gd name="T109" fmla="*/ 253 h 253"/>
                <a:gd name="T110" fmla="*/ 0 w 171"/>
                <a:gd name="T11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1" h="253">
                  <a:moveTo>
                    <a:pt x="50" y="37"/>
                  </a:moveTo>
                  <a:lnTo>
                    <a:pt x="50" y="111"/>
                  </a:lnTo>
                  <a:lnTo>
                    <a:pt x="71" y="111"/>
                  </a:lnTo>
                  <a:lnTo>
                    <a:pt x="87" y="108"/>
                  </a:lnTo>
                  <a:lnTo>
                    <a:pt x="100" y="102"/>
                  </a:lnTo>
                  <a:lnTo>
                    <a:pt x="105" y="94"/>
                  </a:lnTo>
                  <a:lnTo>
                    <a:pt x="109" y="85"/>
                  </a:lnTo>
                  <a:lnTo>
                    <a:pt x="110" y="73"/>
                  </a:lnTo>
                  <a:lnTo>
                    <a:pt x="107" y="58"/>
                  </a:lnTo>
                  <a:lnTo>
                    <a:pt x="101" y="46"/>
                  </a:lnTo>
                  <a:lnTo>
                    <a:pt x="90" y="40"/>
                  </a:lnTo>
                  <a:lnTo>
                    <a:pt x="75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94" y="0"/>
                  </a:lnTo>
                  <a:lnTo>
                    <a:pt x="113" y="2"/>
                  </a:lnTo>
                  <a:lnTo>
                    <a:pt x="129" y="7"/>
                  </a:lnTo>
                  <a:lnTo>
                    <a:pt x="143" y="16"/>
                  </a:lnTo>
                  <a:lnTo>
                    <a:pt x="153" y="28"/>
                  </a:lnTo>
                  <a:lnTo>
                    <a:pt x="158" y="45"/>
                  </a:lnTo>
                  <a:lnTo>
                    <a:pt x="161" y="65"/>
                  </a:lnTo>
                  <a:lnTo>
                    <a:pt x="158" y="88"/>
                  </a:lnTo>
                  <a:lnTo>
                    <a:pt x="151" y="107"/>
                  </a:lnTo>
                  <a:lnTo>
                    <a:pt x="142" y="116"/>
                  </a:lnTo>
                  <a:lnTo>
                    <a:pt x="132" y="124"/>
                  </a:lnTo>
                  <a:lnTo>
                    <a:pt x="119" y="127"/>
                  </a:lnTo>
                  <a:lnTo>
                    <a:pt x="119" y="129"/>
                  </a:lnTo>
                  <a:lnTo>
                    <a:pt x="135" y="132"/>
                  </a:lnTo>
                  <a:lnTo>
                    <a:pt x="147" y="140"/>
                  </a:lnTo>
                  <a:lnTo>
                    <a:pt x="153" y="153"/>
                  </a:lnTo>
                  <a:lnTo>
                    <a:pt x="157" y="172"/>
                  </a:lnTo>
                  <a:lnTo>
                    <a:pt x="158" y="179"/>
                  </a:lnTo>
                  <a:lnTo>
                    <a:pt x="158" y="187"/>
                  </a:lnTo>
                  <a:lnTo>
                    <a:pt x="158" y="196"/>
                  </a:lnTo>
                  <a:lnTo>
                    <a:pt x="159" y="206"/>
                  </a:lnTo>
                  <a:lnTo>
                    <a:pt x="159" y="224"/>
                  </a:lnTo>
                  <a:lnTo>
                    <a:pt x="161" y="237"/>
                  </a:lnTo>
                  <a:lnTo>
                    <a:pt x="162" y="242"/>
                  </a:lnTo>
                  <a:lnTo>
                    <a:pt x="165" y="246"/>
                  </a:lnTo>
                  <a:lnTo>
                    <a:pt x="167" y="248"/>
                  </a:lnTo>
                  <a:lnTo>
                    <a:pt x="171" y="251"/>
                  </a:lnTo>
                  <a:lnTo>
                    <a:pt x="171" y="253"/>
                  </a:lnTo>
                  <a:lnTo>
                    <a:pt x="115" y="253"/>
                  </a:lnTo>
                  <a:lnTo>
                    <a:pt x="113" y="247"/>
                  </a:lnTo>
                  <a:lnTo>
                    <a:pt x="110" y="240"/>
                  </a:lnTo>
                  <a:lnTo>
                    <a:pt x="109" y="234"/>
                  </a:lnTo>
                  <a:lnTo>
                    <a:pt x="109" y="227"/>
                  </a:lnTo>
                  <a:lnTo>
                    <a:pt x="107" y="178"/>
                  </a:lnTo>
                  <a:lnTo>
                    <a:pt x="105" y="164"/>
                  </a:lnTo>
                  <a:lnTo>
                    <a:pt x="100" y="154"/>
                  </a:lnTo>
                  <a:lnTo>
                    <a:pt x="91" y="148"/>
                  </a:lnTo>
                  <a:lnTo>
                    <a:pt x="77" y="146"/>
                  </a:lnTo>
                  <a:lnTo>
                    <a:pt x="50" y="146"/>
                  </a:lnTo>
                  <a:lnTo>
                    <a:pt x="50" y="253"/>
                  </a:lnTo>
                  <a:lnTo>
                    <a:pt x="0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2"/>
            <p:cNvSpPr>
              <a:spLocks/>
            </p:cNvSpPr>
            <p:nvPr userDrawn="1"/>
          </p:nvSpPr>
          <p:spPr bwMode="auto">
            <a:xfrm>
              <a:off x="1425" y="1693"/>
              <a:ext cx="47" cy="85"/>
            </a:xfrm>
            <a:custGeom>
              <a:avLst/>
              <a:gdLst>
                <a:gd name="T0" fmla="*/ 0 w 141"/>
                <a:gd name="T1" fmla="*/ 0 h 253"/>
                <a:gd name="T2" fmla="*/ 141 w 141"/>
                <a:gd name="T3" fmla="*/ 0 h 253"/>
                <a:gd name="T4" fmla="*/ 141 w 141"/>
                <a:gd name="T5" fmla="*/ 42 h 253"/>
                <a:gd name="T6" fmla="*/ 51 w 141"/>
                <a:gd name="T7" fmla="*/ 42 h 253"/>
                <a:gd name="T8" fmla="*/ 51 w 141"/>
                <a:gd name="T9" fmla="*/ 102 h 253"/>
                <a:gd name="T10" fmla="*/ 136 w 141"/>
                <a:gd name="T11" fmla="*/ 102 h 253"/>
                <a:gd name="T12" fmla="*/ 136 w 141"/>
                <a:gd name="T13" fmla="*/ 144 h 253"/>
                <a:gd name="T14" fmla="*/ 51 w 141"/>
                <a:gd name="T15" fmla="*/ 144 h 253"/>
                <a:gd name="T16" fmla="*/ 51 w 141"/>
                <a:gd name="T17" fmla="*/ 253 h 253"/>
                <a:gd name="T18" fmla="*/ 0 w 141"/>
                <a:gd name="T19" fmla="*/ 253 h 253"/>
                <a:gd name="T20" fmla="*/ 0 w 141"/>
                <a:gd name="T2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253">
                  <a:moveTo>
                    <a:pt x="0" y="0"/>
                  </a:moveTo>
                  <a:lnTo>
                    <a:pt x="141" y="0"/>
                  </a:lnTo>
                  <a:lnTo>
                    <a:pt x="141" y="42"/>
                  </a:lnTo>
                  <a:lnTo>
                    <a:pt x="51" y="42"/>
                  </a:lnTo>
                  <a:lnTo>
                    <a:pt x="51" y="102"/>
                  </a:lnTo>
                  <a:lnTo>
                    <a:pt x="136" y="102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53"/>
                  </a:lnTo>
                  <a:lnTo>
                    <a:pt x="0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3"/>
            <p:cNvSpPr>
              <a:spLocks noEditPoints="1"/>
            </p:cNvSpPr>
            <p:nvPr userDrawn="1"/>
          </p:nvSpPr>
          <p:spPr bwMode="auto">
            <a:xfrm>
              <a:off x="1478" y="1692"/>
              <a:ext cx="57" cy="87"/>
            </a:xfrm>
            <a:custGeom>
              <a:avLst/>
              <a:gdLst>
                <a:gd name="T0" fmla="*/ 78 w 171"/>
                <a:gd name="T1" fmla="*/ 38 h 262"/>
                <a:gd name="T2" fmla="*/ 67 w 171"/>
                <a:gd name="T3" fmla="*/ 43 h 262"/>
                <a:gd name="T4" fmla="*/ 59 w 171"/>
                <a:gd name="T5" fmla="*/ 52 h 262"/>
                <a:gd name="T6" fmla="*/ 53 w 171"/>
                <a:gd name="T7" fmla="*/ 73 h 262"/>
                <a:gd name="T8" fmla="*/ 50 w 171"/>
                <a:gd name="T9" fmla="*/ 108 h 262"/>
                <a:gd name="T10" fmla="*/ 50 w 171"/>
                <a:gd name="T11" fmla="*/ 155 h 262"/>
                <a:gd name="T12" fmla="*/ 53 w 171"/>
                <a:gd name="T13" fmla="*/ 191 h 262"/>
                <a:gd name="T14" fmla="*/ 59 w 171"/>
                <a:gd name="T15" fmla="*/ 211 h 262"/>
                <a:gd name="T16" fmla="*/ 67 w 171"/>
                <a:gd name="T17" fmla="*/ 220 h 262"/>
                <a:gd name="T18" fmla="*/ 78 w 171"/>
                <a:gd name="T19" fmla="*/ 225 h 262"/>
                <a:gd name="T20" fmla="*/ 92 w 171"/>
                <a:gd name="T21" fmla="*/ 225 h 262"/>
                <a:gd name="T22" fmla="*/ 103 w 171"/>
                <a:gd name="T23" fmla="*/ 220 h 262"/>
                <a:gd name="T24" fmla="*/ 111 w 171"/>
                <a:gd name="T25" fmla="*/ 211 h 262"/>
                <a:gd name="T26" fmla="*/ 117 w 171"/>
                <a:gd name="T27" fmla="*/ 191 h 262"/>
                <a:gd name="T28" fmla="*/ 120 w 171"/>
                <a:gd name="T29" fmla="*/ 155 h 262"/>
                <a:gd name="T30" fmla="*/ 120 w 171"/>
                <a:gd name="T31" fmla="*/ 108 h 262"/>
                <a:gd name="T32" fmla="*/ 117 w 171"/>
                <a:gd name="T33" fmla="*/ 73 h 262"/>
                <a:gd name="T34" fmla="*/ 111 w 171"/>
                <a:gd name="T35" fmla="*/ 52 h 262"/>
                <a:gd name="T36" fmla="*/ 103 w 171"/>
                <a:gd name="T37" fmla="*/ 43 h 262"/>
                <a:gd name="T38" fmla="*/ 92 w 171"/>
                <a:gd name="T39" fmla="*/ 38 h 262"/>
                <a:gd name="T40" fmla="*/ 84 w 171"/>
                <a:gd name="T41" fmla="*/ 0 h 262"/>
                <a:gd name="T42" fmla="*/ 117 w 171"/>
                <a:gd name="T43" fmla="*/ 4 h 262"/>
                <a:gd name="T44" fmla="*/ 145 w 171"/>
                <a:gd name="T45" fmla="*/ 22 h 262"/>
                <a:gd name="T46" fmla="*/ 164 w 171"/>
                <a:gd name="T47" fmla="*/ 56 h 262"/>
                <a:gd name="T48" fmla="*/ 171 w 171"/>
                <a:gd name="T49" fmla="*/ 104 h 262"/>
                <a:gd name="T50" fmla="*/ 171 w 171"/>
                <a:gd name="T51" fmla="*/ 159 h 262"/>
                <a:gd name="T52" fmla="*/ 164 w 171"/>
                <a:gd name="T53" fmla="*/ 207 h 262"/>
                <a:gd name="T54" fmla="*/ 145 w 171"/>
                <a:gd name="T55" fmla="*/ 242 h 262"/>
                <a:gd name="T56" fmla="*/ 117 w 171"/>
                <a:gd name="T57" fmla="*/ 258 h 262"/>
                <a:gd name="T58" fmla="*/ 84 w 171"/>
                <a:gd name="T59" fmla="*/ 262 h 262"/>
                <a:gd name="T60" fmla="*/ 51 w 171"/>
                <a:gd name="T61" fmla="*/ 258 h 262"/>
                <a:gd name="T62" fmla="*/ 25 w 171"/>
                <a:gd name="T63" fmla="*/ 242 h 262"/>
                <a:gd name="T64" fmla="*/ 6 w 171"/>
                <a:gd name="T65" fmla="*/ 207 h 262"/>
                <a:gd name="T66" fmla="*/ 0 w 171"/>
                <a:gd name="T67" fmla="*/ 159 h 262"/>
                <a:gd name="T68" fmla="*/ 0 w 171"/>
                <a:gd name="T69" fmla="*/ 104 h 262"/>
                <a:gd name="T70" fmla="*/ 6 w 171"/>
                <a:gd name="T71" fmla="*/ 56 h 262"/>
                <a:gd name="T72" fmla="*/ 25 w 171"/>
                <a:gd name="T73" fmla="*/ 22 h 262"/>
                <a:gd name="T74" fmla="*/ 51 w 171"/>
                <a:gd name="T75" fmla="*/ 4 h 262"/>
                <a:gd name="T76" fmla="*/ 84 w 171"/>
                <a:gd name="T7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1" h="262">
                  <a:moveTo>
                    <a:pt x="84" y="37"/>
                  </a:moveTo>
                  <a:lnTo>
                    <a:pt x="78" y="38"/>
                  </a:lnTo>
                  <a:lnTo>
                    <a:pt x="72" y="40"/>
                  </a:lnTo>
                  <a:lnTo>
                    <a:pt x="67" y="43"/>
                  </a:lnTo>
                  <a:lnTo>
                    <a:pt x="63" y="47"/>
                  </a:lnTo>
                  <a:lnTo>
                    <a:pt x="59" y="52"/>
                  </a:lnTo>
                  <a:lnTo>
                    <a:pt x="57" y="59"/>
                  </a:lnTo>
                  <a:lnTo>
                    <a:pt x="53" y="73"/>
                  </a:lnTo>
                  <a:lnTo>
                    <a:pt x="51" y="88"/>
                  </a:lnTo>
                  <a:lnTo>
                    <a:pt x="50" y="108"/>
                  </a:lnTo>
                  <a:lnTo>
                    <a:pt x="50" y="131"/>
                  </a:lnTo>
                  <a:lnTo>
                    <a:pt x="50" y="155"/>
                  </a:lnTo>
                  <a:lnTo>
                    <a:pt x="51" y="176"/>
                  </a:lnTo>
                  <a:lnTo>
                    <a:pt x="53" y="191"/>
                  </a:lnTo>
                  <a:lnTo>
                    <a:pt x="57" y="204"/>
                  </a:lnTo>
                  <a:lnTo>
                    <a:pt x="59" y="211"/>
                  </a:lnTo>
                  <a:lnTo>
                    <a:pt x="63" y="216"/>
                  </a:lnTo>
                  <a:lnTo>
                    <a:pt x="67" y="220"/>
                  </a:lnTo>
                  <a:lnTo>
                    <a:pt x="72" y="223"/>
                  </a:lnTo>
                  <a:lnTo>
                    <a:pt x="78" y="225"/>
                  </a:lnTo>
                  <a:lnTo>
                    <a:pt x="84" y="225"/>
                  </a:lnTo>
                  <a:lnTo>
                    <a:pt x="92" y="225"/>
                  </a:lnTo>
                  <a:lnTo>
                    <a:pt x="98" y="223"/>
                  </a:lnTo>
                  <a:lnTo>
                    <a:pt x="103" y="220"/>
                  </a:lnTo>
                  <a:lnTo>
                    <a:pt x="107" y="216"/>
                  </a:lnTo>
                  <a:lnTo>
                    <a:pt x="111" y="211"/>
                  </a:lnTo>
                  <a:lnTo>
                    <a:pt x="114" y="204"/>
                  </a:lnTo>
                  <a:lnTo>
                    <a:pt x="117" y="191"/>
                  </a:lnTo>
                  <a:lnTo>
                    <a:pt x="119" y="176"/>
                  </a:lnTo>
                  <a:lnTo>
                    <a:pt x="120" y="155"/>
                  </a:lnTo>
                  <a:lnTo>
                    <a:pt x="120" y="131"/>
                  </a:lnTo>
                  <a:lnTo>
                    <a:pt x="120" y="108"/>
                  </a:lnTo>
                  <a:lnTo>
                    <a:pt x="119" y="88"/>
                  </a:lnTo>
                  <a:lnTo>
                    <a:pt x="117" y="73"/>
                  </a:lnTo>
                  <a:lnTo>
                    <a:pt x="114" y="59"/>
                  </a:lnTo>
                  <a:lnTo>
                    <a:pt x="111" y="52"/>
                  </a:lnTo>
                  <a:lnTo>
                    <a:pt x="107" y="47"/>
                  </a:lnTo>
                  <a:lnTo>
                    <a:pt x="103" y="43"/>
                  </a:lnTo>
                  <a:lnTo>
                    <a:pt x="98" y="40"/>
                  </a:lnTo>
                  <a:lnTo>
                    <a:pt x="92" y="38"/>
                  </a:lnTo>
                  <a:lnTo>
                    <a:pt x="84" y="37"/>
                  </a:lnTo>
                  <a:close/>
                  <a:moveTo>
                    <a:pt x="84" y="0"/>
                  </a:moveTo>
                  <a:lnTo>
                    <a:pt x="102" y="2"/>
                  </a:lnTo>
                  <a:lnTo>
                    <a:pt x="117" y="4"/>
                  </a:lnTo>
                  <a:lnTo>
                    <a:pt x="130" y="10"/>
                  </a:lnTo>
                  <a:lnTo>
                    <a:pt x="145" y="22"/>
                  </a:lnTo>
                  <a:lnTo>
                    <a:pt x="157" y="37"/>
                  </a:lnTo>
                  <a:lnTo>
                    <a:pt x="164" y="56"/>
                  </a:lnTo>
                  <a:lnTo>
                    <a:pt x="168" y="79"/>
                  </a:lnTo>
                  <a:lnTo>
                    <a:pt x="171" y="104"/>
                  </a:lnTo>
                  <a:lnTo>
                    <a:pt x="171" y="131"/>
                  </a:lnTo>
                  <a:lnTo>
                    <a:pt x="171" y="159"/>
                  </a:lnTo>
                  <a:lnTo>
                    <a:pt x="168" y="184"/>
                  </a:lnTo>
                  <a:lnTo>
                    <a:pt x="164" y="207"/>
                  </a:lnTo>
                  <a:lnTo>
                    <a:pt x="157" y="226"/>
                  </a:lnTo>
                  <a:lnTo>
                    <a:pt x="145" y="242"/>
                  </a:lnTo>
                  <a:lnTo>
                    <a:pt x="130" y="253"/>
                  </a:lnTo>
                  <a:lnTo>
                    <a:pt x="117" y="258"/>
                  </a:lnTo>
                  <a:lnTo>
                    <a:pt x="102" y="261"/>
                  </a:lnTo>
                  <a:lnTo>
                    <a:pt x="84" y="262"/>
                  </a:lnTo>
                  <a:lnTo>
                    <a:pt x="67" y="261"/>
                  </a:lnTo>
                  <a:lnTo>
                    <a:pt x="51" y="258"/>
                  </a:lnTo>
                  <a:lnTo>
                    <a:pt x="39" y="253"/>
                  </a:lnTo>
                  <a:lnTo>
                    <a:pt x="25" y="242"/>
                  </a:lnTo>
                  <a:lnTo>
                    <a:pt x="13" y="226"/>
                  </a:lnTo>
                  <a:lnTo>
                    <a:pt x="6" y="207"/>
                  </a:lnTo>
                  <a:lnTo>
                    <a:pt x="2" y="184"/>
                  </a:lnTo>
                  <a:lnTo>
                    <a:pt x="0" y="159"/>
                  </a:lnTo>
                  <a:lnTo>
                    <a:pt x="0" y="131"/>
                  </a:lnTo>
                  <a:lnTo>
                    <a:pt x="0" y="104"/>
                  </a:lnTo>
                  <a:lnTo>
                    <a:pt x="2" y="79"/>
                  </a:lnTo>
                  <a:lnTo>
                    <a:pt x="6" y="56"/>
                  </a:lnTo>
                  <a:lnTo>
                    <a:pt x="13" y="37"/>
                  </a:lnTo>
                  <a:lnTo>
                    <a:pt x="25" y="22"/>
                  </a:lnTo>
                  <a:lnTo>
                    <a:pt x="39" y="10"/>
                  </a:lnTo>
                  <a:lnTo>
                    <a:pt x="51" y="4"/>
                  </a:lnTo>
                  <a:lnTo>
                    <a:pt x="67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4"/>
            <p:cNvSpPr>
              <a:spLocks/>
            </p:cNvSpPr>
            <p:nvPr userDrawn="1"/>
          </p:nvSpPr>
          <p:spPr bwMode="auto">
            <a:xfrm>
              <a:off x="1543" y="1692"/>
              <a:ext cx="55" cy="87"/>
            </a:xfrm>
            <a:custGeom>
              <a:avLst/>
              <a:gdLst>
                <a:gd name="T0" fmla="*/ 103 w 166"/>
                <a:gd name="T1" fmla="*/ 2 h 262"/>
                <a:gd name="T2" fmla="*/ 128 w 166"/>
                <a:gd name="T3" fmla="*/ 9 h 262"/>
                <a:gd name="T4" fmla="*/ 152 w 166"/>
                <a:gd name="T5" fmla="*/ 32 h 262"/>
                <a:gd name="T6" fmla="*/ 162 w 166"/>
                <a:gd name="T7" fmla="*/ 61 h 262"/>
                <a:gd name="T8" fmla="*/ 113 w 166"/>
                <a:gd name="T9" fmla="*/ 90 h 262"/>
                <a:gd name="T10" fmla="*/ 110 w 166"/>
                <a:gd name="T11" fmla="*/ 60 h 262"/>
                <a:gd name="T12" fmla="*/ 100 w 166"/>
                <a:gd name="T13" fmla="*/ 43 h 262"/>
                <a:gd name="T14" fmla="*/ 82 w 166"/>
                <a:gd name="T15" fmla="*/ 37 h 262"/>
                <a:gd name="T16" fmla="*/ 71 w 166"/>
                <a:gd name="T17" fmla="*/ 40 h 262"/>
                <a:gd name="T18" fmla="*/ 63 w 166"/>
                <a:gd name="T19" fmla="*/ 47 h 262"/>
                <a:gd name="T20" fmla="*/ 57 w 166"/>
                <a:gd name="T21" fmla="*/ 60 h 262"/>
                <a:gd name="T22" fmla="*/ 52 w 166"/>
                <a:gd name="T23" fmla="*/ 89 h 262"/>
                <a:gd name="T24" fmla="*/ 51 w 166"/>
                <a:gd name="T25" fmla="*/ 135 h 262"/>
                <a:gd name="T26" fmla="*/ 52 w 166"/>
                <a:gd name="T27" fmla="*/ 182 h 262"/>
                <a:gd name="T28" fmla="*/ 58 w 166"/>
                <a:gd name="T29" fmla="*/ 209 h 262"/>
                <a:gd name="T30" fmla="*/ 65 w 166"/>
                <a:gd name="T31" fmla="*/ 219 h 262"/>
                <a:gd name="T32" fmla="*/ 73 w 166"/>
                <a:gd name="T33" fmla="*/ 224 h 262"/>
                <a:gd name="T34" fmla="*/ 84 w 166"/>
                <a:gd name="T35" fmla="*/ 225 h 262"/>
                <a:gd name="T36" fmla="*/ 96 w 166"/>
                <a:gd name="T37" fmla="*/ 223 h 262"/>
                <a:gd name="T38" fmla="*/ 103 w 166"/>
                <a:gd name="T39" fmla="*/ 218 h 262"/>
                <a:gd name="T40" fmla="*/ 109 w 166"/>
                <a:gd name="T41" fmla="*/ 209 h 262"/>
                <a:gd name="T42" fmla="*/ 113 w 166"/>
                <a:gd name="T43" fmla="*/ 195 h 262"/>
                <a:gd name="T44" fmla="*/ 115 w 166"/>
                <a:gd name="T45" fmla="*/ 162 h 262"/>
                <a:gd name="T46" fmla="*/ 165 w 166"/>
                <a:gd name="T47" fmla="*/ 182 h 262"/>
                <a:gd name="T48" fmla="*/ 158 w 166"/>
                <a:gd name="T49" fmla="*/ 218 h 262"/>
                <a:gd name="T50" fmla="*/ 141 w 166"/>
                <a:gd name="T51" fmla="*/ 245 h 262"/>
                <a:gd name="T52" fmla="*/ 109 w 166"/>
                <a:gd name="T53" fmla="*/ 261 h 262"/>
                <a:gd name="T54" fmla="*/ 67 w 166"/>
                <a:gd name="T55" fmla="*/ 261 h 262"/>
                <a:gd name="T56" fmla="*/ 40 w 166"/>
                <a:gd name="T57" fmla="*/ 253 h 262"/>
                <a:gd name="T58" fmla="*/ 14 w 166"/>
                <a:gd name="T59" fmla="*/ 226 h 262"/>
                <a:gd name="T60" fmla="*/ 2 w 166"/>
                <a:gd name="T61" fmla="*/ 184 h 262"/>
                <a:gd name="T62" fmla="*/ 0 w 166"/>
                <a:gd name="T63" fmla="*/ 131 h 262"/>
                <a:gd name="T64" fmla="*/ 2 w 166"/>
                <a:gd name="T65" fmla="*/ 79 h 262"/>
                <a:gd name="T66" fmla="*/ 14 w 166"/>
                <a:gd name="T67" fmla="*/ 37 h 262"/>
                <a:gd name="T68" fmla="*/ 40 w 166"/>
                <a:gd name="T69" fmla="*/ 10 h 262"/>
                <a:gd name="T70" fmla="*/ 67 w 166"/>
                <a:gd name="T71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262">
                  <a:moveTo>
                    <a:pt x="86" y="0"/>
                  </a:moveTo>
                  <a:lnTo>
                    <a:pt x="103" y="2"/>
                  </a:lnTo>
                  <a:lnTo>
                    <a:pt x="117" y="4"/>
                  </a:lnTo>
                  <a:lnTo>
                    <a:pt x="128" y="9"/>
                  </a:lnTo>
                  <a:lnTo>
                    <a:pt x="142" y="19"/>
                  </a:lnTo>
                  <a:lnTo>
                    <a:pt x="152" y="32"/>
                  </a:lnTo>
                  <a:lnTo>
                    <a:pt x="158" y="46"/>
                  </a:lnTo>
                  <a:lnTo>
                    <a:pt x="162" y="61"/>
                  </a:lnTo>
                  <a:lnTo>
                    <a:pt x="163" y="90"/>
                  </a:lnTo>
                  <a:lnTo>
                    <a:pt x="113" y="90"/>
                  </a:lnTo>
                  <a:lnTo>
                    <a:pt x="113" y="74"/>
                  </a:lnTo>
                  <a:lnTo>
                    <a:pt x="110" y="60"/>
                  </a:lnTo>
                  <a:lnTo>
                    <a:pt x="106" y="50"/>
                  </a:lnTo>
                  <a:lnTo>
                    <a:pt x="100" y="43"/>
                  </a:lnTo>
                  <a:lnTo>
                    <a:pt x="92" y="40"/>
                  </a:lnTo>
                  <a:lnTo>
                    <a:pt x="82" y="37"/>
                  </a:lnTo>
                  <a:lnTo>
                    <a:pt x="76" y="38"/>
                  </a:lnTo>
                  <a:lnTo>
                    <a:pt x="71" y="40"/>
                  </a:lnTo>
                  <a:lnTo>
                    <a:pt x="67" y="43"/>
                  </a:lnTo>
                  <a:lnTo>
                    <a:pt x="63" y="47"/>
                  </a:lnTo>
                  <a:lnTo>
                    <a:pt x="59" y="52"/>
                  </a:lnTo>
                  <a:lnTo>
                    <a:pt x="57" y="60"/>
                  </a:lnTo>
                  <a:lnTo>
                    <a:pt x="53" y="73"/>
                  </a:lnTo>
                  <a:lnTo>
                    <a:pt x="52" y="89"/>
                  </a:lnTo>
                  <a:lnTo>
                    <a:pt x="51" y="111"/>
                  </a:lnTo>
                  <a:lnTo>
                    <a:pt x="51" y="135"/>
                  </a:lnTo>
                  <a:lnTo>
                    <a:pt x="51" y="162"/>
                  </a:lnTo>
                  <a:lnTo>
                    <a:pt x="52" y="182"/>
                  </a:lnTo>
                  <a:lnTo>
                    <a:pt x="54" y="197"/>
                  </a:lnTo>
                  <a:lnTo>
                    <a:pt x="58" y="209"/>
                  </a:lnTo>
                  <a:lnTo>
                    <a:pt x="61" y="215"/>
                  </a:lnTo>
                  <a:lnTo>
                    <a:pt x="65" y="219"/>
                  </a:lnTo>
                  <a:lnTo>
                    <a:pt x="68" y="223"/>
                  </a:lnTo>
                  <a:lnTo>
                    <a:pt x="73" y="224"/>
                  </a:lnTo>
                  <a:lnTo>
                    <a:pt x="77" y="225"/>
                  </a:lnTo>
                  <a:lnTo>
                    <a:pt x="84" y="225"/>
                  </a:lnTo>
                  <a:lnTo>
                    <a:pt x="90" y="225"/>
                  </a:lnTo>
                  <a:lnTo>
                    <a:pt x="96" y="223"/>
                  </a:lnTo>
                  <a:lnTo>
                    <a:pt x="99" y="221"/>
                  </a:lnTo>
                  <a:lnTo>
                    <a:pt x="103" y="218"/>
                  </a:lnTo>
                  <a:lnTo>
                    <a:pt x="106" y="214"/>
                  </a:lnTo>
                  <a:lnTo>
                    <a:pt x="109" y="209"/>
                  </a:lnTo>
                  <a:lnTo>
                    <a:pt x="110" y="202"/>
                  </a:lnTo>
                  <a:lnTo>
                    <a:pt x="113" y="195"/>
                  </a:lnTo>
                  <a:lnTo>
                    <a:pt x="114" y="179"/>
                  </a:lnTo>
                  <a:lnTo>
                    <a:pt x="115" y="162"/>
                  </a:lnTo>
                  <a:lnTo>
                    <a:pt x="166" y="162"/>
                  </a:lnTo>
                  <a:lnTo>
                    <a:pt x="165" y="182"/>
                  </a:lnTo>
                  <a:lnTo>
                    <a:pt x="162" y="200"/>
                  </a:lnTo>
                  <a:lnTo>
                    <a:pt x="158" y="218"/>
                  </a:lnTo>
                  <a:lnTo>
                    <a:pt x="151" y="233"/>
                  </a:lnTo>
                  <a:lnTo>
                    <a:pt x="141" y="245"/>
                  </a:lnTo>
                  <a:lnTo>
                    <a:pt x="127" y="254"/>
                  </a:lnTo>
                  <a:lnTo>
                    <a:pt x="109" y="261"/>
                  </a:lnTo>
                  <a:lnTo>
                    <a:pt x="86" y="262"/>
                  </a:lnTo>
                  <a:lnTo>
                    <a:pt x="67" y="261"/>
                  </a:lnTo>
                  <a:lnTo>
                    <a:pt x="52" y="258"/>
                  </a:lnTo>
                  <a:lnTo>
                    <a:pt x="40" y="253"/>
                  </a:lnTo>
                  <a:lnTo>
                    <a:pt x="25" y="242"/>
                  </a:lnTo>
                  <a:lnTo>
                    <a:pt x="14" y="226"/>
                  </a:lnTo>
                  <a:lnTo>
                    <a:pt x="6" y="207"/>
                  </a:lnTo>
                  <a:lnTo>
                    <a:pt x="2" y="184"/>
                  </a:lnTo>
                  <a:lnTo>
                    <a:pt x="0" y="159"/>
                  </a:lnTo>
                  <a:lnTo>
                    <a:pt x="0" y="131"/>
                  </a:lnTo>
                  <a:lnTo>
                    <a:pt x="0" y="104"/>
                  </a:lnTo>
                  <a:lnTo>
                    <a:pt x="2" y="79"/>
                  </a:lnTo>
                  <a:lnTo>
                    <a:pt x="6" y="56"/>
                  </a:lnTo>
                  <a:lnTo>
                    <a:pt x="14" y="37"/>
                  </a:lnTo>
                  <a:lnTo>
                    <a:pt x="25" y="22"/>
                  </a:lnTo>
                  <a:lnTo>
                    <a:pt x="40" y="10"/>
                  </a:lnTo>
                  <a:lnTo>
                    <a:pt x="52" y="4"/>
                  </a:lnTo>
                  <a:lnTo>
                    <a:pt x="67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5"/>
            <p:cNvSpPr>
              <a:spLocks/>
            </p:cNvSpPr>
            <p:nvPr userDrawn="1"/>
          </p:nvSpPr>
          <p:spPr bwMode="auto">
            <a:xfrm>
              <a:off x="1607" y="1693"/>
              <a:ext cx="53" cy="86"/>
            </a:xfrm>
            <a:custGeom>
              <a:avLst/>
              <a:gdLst>
                <a:gd name="T0" fmla="*/ 0 w 161"/>
                <a:gd name="T1" fmla="*/ 0 h 257"/>
                <a:gd name="T2" fmla="*/ 51 w 161"/>
                <a:gd name="T3" fmla="*/ 0 h 257"/>
                <a:gd name="T4" fmla="*/ 51 w 161"/>
                <a:gd name="T5" fmla="*/ 177 h 257"/>
                <a:gd name="T6" fmla="*/ 52 w 161"/>
                <a:gd name="T7" fmla="*/ 186 h 257"/>
                <a:gd name="T8" fmla="*/ 52 w 161"/>
                <a:gd name="T9" fmla="*/ 193 h 257"/>
                <a:gd name="T10" fmla="*/ 55 w 161"/>
                <a:gd name="T11" fmla="*/ 201 h 257"/>
                <a:gd name="T12" fmla="*/ 57 w 161"/>
                <a:gd name="T13" fmla="*/ 207 h 257"/>
                <a:gd name="T14" fmla="*/ 60 w 161"/>
                <a:gd name="T15" fmla="*/ 211 h 257"/>
                <a:gd name="T16" fmla="*/ 62 w 161"/>
                <a:gd name="T17" fmla="*/ 215 h 257"/>
                <a:gd name="T18" fmla="*/ 66 w 161"/>
                <a:gd name="T19" fmla="*/ 218 h 257"/>
                <a:gd name="T20" fmla="*/ 71 w 161"/>
                <a:gd name="T21" fmla="*/ 219 h 257"/>
                <a:gd name="T22" fmla="*/ 75 w 161"/>
                <a:gd name="T23" fmla="*/ 220 h 257"/>
                <a:gd name="T24" fmla="*/ 81 w 161"/>
                <a:gd name="T25" fmla="*/ 220 h 257"/>
                <a:gd name="T26" fmla="*/ 86 w 161"/>
                <a:gd name="T27" fmla="*/ 220 h 257"/>
                <a:gd name="T28" fmla="*/ 92 w 161"/>
                <a:gd name="T29" fmla="*/ 219 h 257"/>
                <a:gd name="T30" fmla="*/ 97 w 161"/>
                <a:gd name="T31" fmla="*/ 218 h 257"/>
                <a:gd name="T32" fmla="*/ 102 w 161"/>
                <a:gd name="T33" fmla="*/ 213 h 257"/>
                <a:gd name="T34" fmla="*/ 105 w 161"/>
                <a:gd name="T35" fmla="*/ 207 h 257"/>
                <a:gd name="T36" fmla="*/ 108 w 161"/>
                <a:gd name="T37" fmla="*/ 201 h 257"/>
                <a:gd name="T38" fmla="*/ 109 w 161"/>
                <a:gd name="T39" fmla="*/ 193 h 257"/>
                <a:gd name="T40" fmla="*/ 111 w 161"/>
                <a:gd name="T41" fmla="*/ 186 h 257"/>
                <a:gd name="T42" fmla="*/ 111 w 161"/>
                <a:gd name="T43" fmla="*/ 177 h 257"/>
                <a:gd name="T44" fmla="*/ 111 w 161"/>
                <a:gd name="T45" fmla="*/ 0 h 257"/>
                <a:gd name="T46" fmla="*/ 161 w 161"/>
                <a:gd name="T47" fmla="*/ 0 h 257"/>
                <a:gd name="T48" fmla="*/ 161 w 161"/>
                <a:gd name="T49" fmla="*/ 177 h 257"/>
                <a:gd name="T50" fmla="*/ 160 w 161"/>
                <a:gd name="T51" fmla="*/ 199 h 257"/>
                <a:gd name="T52" fmla="*/ 155 w 161"/>
                <a:gd name="T53" fmla="*/ 216 h 257"/>
                <a:gd name="T54" fmla="*/ 147 w 161"/>
                <a:gd name="T55" fmla="*/ 230 h 257"/>
                <a:gd name="T56" fmla="*/ 137 w 161"/>
                <a:gd name="T57" fmla="*/ 242 h 257"/>
                <a:gd name="T58" fmla="*/ 124 w 161"/>
                <a:gd name="T59" fmla="*/ 249 h 257"/>
                <a:gd name="T60" fmla="*/ 112 w 161"/>
                <a:gd name="T61" fmla="*/ 254 h 257"/>
                <a:gd name="T62" fmla="*/ 81 w 161"/>
                <a:gd name="T63" fmla="*/ 257 h 257"/>
                <a:gd name="T64" fmla="*/ 51 w 161"/>
                <a:gd name="T65" fmla="*/ 254 h 257"/>
                <a:gd name="T66" fmla="*/ 37 w 161"/>
                <a:gd name="T67" fmla="*/ 249 h 257"/>
                <a:gd name="T68" fmla="*/ 26 w 161"/>
                <a:gd name="T69" fmla="*/ 243 h 257"/>
                <a:gd name="T70" fmla="*/ 16 w 161"/>
                <a:gd name="T71" fmla="*/ 233 h 257"/>
                <a:gd name="T72" fmla="*/ 8 w 161"/>
                <a:gd name="T73" fmla="*/ 218 h 257"/>
                <a:gd name="T74" fmla="*/ 3 w 161"/>
                <a:gd name="T75" fmla="*/ 200 h 257"/>
                <a:gd name="T76" fmla="*/ 0 w 161"/>
                <a:gd name="T77" fmla="*/ 177 h 257"/>
                <a:gd name="T78" fmla="*/ 0 w 161"/>
                <a:gd name="T7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1" h="257">
                  <a:moveTo>
                    <a:pt x="0" y="0"/>
                  </a:moveTo>
                  <a:lnTo>
                    <a:pt x="51" y="0"/>
                  </a:lnTo>
                  <a:lnTo>
                    <a:pt x="51" y="177"/>
                  </a:lnTo>
                  <a:lnTo>
                    <a:pt x="52" y="186"/>
                  </a:lnTo>
                  <a:lnTo>
                    <a:pt x="52" y="193"/>
                  </a:lnTo>
                  <a:lnTo>
                    <a:pt x="55" y="201"/>
                  </a:lnTo>
                  <a:lnTo>
                    <a:pt x="57" y="207"/>
                  </a:lnTo>
                  <a:lnTo>
                    <a:pt x="60" y="211"/>
                  </a:lnTo>
                  <a:lnTo>
                    <a:pt x="62" y="215"/>
                  </a:lnTo>
                  <a:lnTo>
                    <a:pt x="66" y="218"/>
                  </a:lnTo>
                  <a:lnTo>
                    <a:pt x="71" y="219"/>
                  </a:lnTo>
                  <a:lnTo>
                    <a:pt x="75" y="220"/>
                  </a:lnTo>
                  <a:lnTo>
                    <a:pt x="81" y="220"/>
                  </a:lnTo>
                  <a:lnTo>
                    <a:pt x="86" y="220"/>
                  </a:lnTo>
                  <a:lnTo>
                    <a:pt x="92" y="219"/>
                  </a:lnTo>
                  <a:lnTo>
                    <a:pt x="97" y="218"/>
                  </a:lnTo>
                  <a:lnTo>
                    <a:pt x="102" y="213"/>
                  </a:lnTo>
                  <a:lnTo>
                    <a:pt x="105" y="207"/>
                  </a:lnTo>
                  <a:lnTo>
                    <a:pt x="108" y="201"/>
                  </a:lnTo>
                  <a:lnTo>
                    <a:pt x="109" y="193"/>
                  </a:lnTo>
                  <a:lnTo>
                    <a:pt x="111" y="186"/>
                  </a:lnTo>
                  <a:lnTo>
                    <a:pt x="111" y="177"/>
                  </a:lnTo>
                  <a:lnTo>
                    <a:pt x="111" y="0"/>
                  </a:lnTo>
                  <a:lnTo>
                    <a:pt x="161" y="0"/>
                  </a:lnTo>
                  <a:lnTo>
                    <a:pt x="161" y="177"/>
                  </a:lnTo>
                  <a:lnTo>
                    <a:pt x="160" y="199"/>
                  </a:lnTo>
                  <a:lnTo>
                    <a:pt x="155" y="216"/>
                  </a:lnTo>
                  <a:lnTo>
                    <a:pt x="147" y="230"/>
                  </a:lnTo>
                  <a:lnTo>
                    <a:pt x="137" y="242"/>
                  </a:lnTo>
                  <a:lnTo>
                    <a:pt x="124" y="249"/>
                  </a:lnTo>
                  <a:lnTo>
                    <a:pt x="112" y="254"/>
                  </a:lnTo>
                  <a:lnTo>
                    <a:pt x="81" y="257"/>
                  </a:lnTo>
                  <a:lnTo>
                    <a:pt x="51" y="254"/>
                  </a:lnTo>
                  <a:lnTo>
                    <a:pt x="37" y="249"/>
                  </a:lnTo>
                  <a:lnTo>
                    <a:pt x="26" y="243"/>
                  </a:lnTo>
                  <a:lnTo>
                    <a:pt x="16" y="233"/>
                  </a:lnTo>
                  <a:lnTo>
                    <a:pt x="8" y="218"/>
                  </a:lnTo>
                  <a:lnTo>
                    <a:pt x="3" y="200"/>
                  </a:ln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6"/>
            <p:cNvSpPr>
              <a:spLocks/>
            </p:cNvSpPr>
            <p:nvPr userDrawn="1"/>
          </p:nvSpPr>
          <p:spPr bwMode="auto">
            <a:xfrm>
              <a:off x="1668" y="1692"/>
              <a:ext cx="56" cy="87"/>
            </a:xfrm>
            <a:custGeom>
              <a:avLst/>
              <a:gdLst>
                <a:gd name="T0" fmla="*/ 98 w 169"/>
                <a:gd name="T1" fmla="*/ 2 h 262"/>
                <a:gd name="T2" fmla="*/ 127 w 169"/>
                <a:gd name="T3" fmla="*/ 9 h 262"/>
                <a:gd name="T4" fmla="*/ 147 w 169"/>
                <a:gd name="T5" fmla="*/ 26 h 262"/>
                <a:gd name="T6" fmla="*/ 158 w 169"/>
                <a:gd name="T7" fmla="*/ 51 h 262"/>
                <a:gd name="T8" fmla="*/ 160 w 169"/>
                <a:gd name="T9" fmla="*/ 75 h 262"/>
                <a:gd name="T10" fmla="*/ 109 w 169"/>
                <a:gd name="T11" fmla="*/ 59 h 262"/>
                <a:gd name="T12" fmla="*/ 96 w 169"/>
                <a:gd name="T13" fmla="*/ 40 h 262"/>
                <a:gd name="T14" fmla="*/ 79 w 169"/>
                <a:gd name="T15" fmla="*/ 38 h 262"/>
                <a:gd name="T16" fmla="*/ 70 w 169"/>
                <a:gd name="T17" fmla="*/ 40 h 262"/>
                <a:gd name="T18" fmla="*/ 61 w 169"/>
                <a:gd name="T19" fmla="*/ 47 h 262"/>
                <a:gd name="T20" fmla="*/ 56 w 169"/>
                <a:gd name="T21" fmla="*/ 56 h 262"/>
                <a:gd name="T22" fmla="*/ 55 w 169"/>
                <a:gd name="T23" fmla="*/ 68 h 262"/>
                <a:gd name="T24" fmla="*/ 57 w 169"/>
                <a:gd name="T25" fmla="*/ 82 h 262"/>
                <a:gd name="T26" fmla="*/ 67 w 169"/>
                <a:gd name="T27" fmla="*/ 94 h 262"/>
                <a:gd name="T28" fmla="*/ 120 w 169"/>
                <a:gd name="T29" fmla="*/ 118 h 262"/>
                <a:gd name="T30" fmla="*/ 143 w 169"/>
                <a:gd name="T31" fmla="*/ 132 h 262"/>
                <a:gd name="T32" fmla="*/ 158 w 169"/>
                <a:gd name="T33" fmla="*/ 146 h 262"/>
                <a:gd name="T34" fmla="*/ 166 w 169"/>
                <a:gd name="T35" fmla="*/ 164 h 262"/>
                <a:gd name="T36" fmla="*/ 165 w 169"/>
                <a:gd name="T37" fmla="*/ 210 h 262"/>
                <a:gd name="T38" fmla="*/ 145 w 169"/>
                <a:gd name="T39" fmla="*/ 244 h 262"/>
                <a:gd name="T40" fmla="*/ 106 w 169"/>
                <a:gd name="T41" fmla="*/ 259 h 262"/>
                <a:gd name="T42" fmla="*/ 55 w 169"/>
                <a:gd name="T43" fmla="*/ 259 h 262"/>
                <a:gd name="T44" fmla="*/ 19 w 169"/>
                <a:gd name="T45" fmla="*/ 243 h 262"/>
                <a:gd name="T46" fmla="*/ 3 w 169"/>
                <a:gd name="T47" fmla="*/ 211 h 262"/>
                <a:gd name="T48" fmla="*/ 0 w 169"/>
                <a:gd name="T49" fmla="*/ 179 h 262"/>
                <a:gd name="T50" fmla="*/ 51 w 169"/>
                <a:gd name="T51" fmla="*/ 187 h 262"/>
                <a:gd name="T52" fmla="*/ 52 w 169"/>
                <a:gd name="T53" fmla="*/ 202 h 262"/>
                <a:gd name="T54" fmla="*/ 58 w 169"/>
                <a:gd name="T55" fmla="*/ 215 h 262"/>
                <a:gd name="T56" fmla="*/ 68 w 169"/>
                <a:gd name="T57" fmla="*/ 223 h 262"/>
                <a:gd name="T58" fmla="*/ 79 w 169"/>
                <a:gd name="T59" fmla="*/ 225 h 262"/>
                <a:gd name="T60" fmla="*/ 95 w 169"/>
                <a:gd name="T61" fmla="*/ 224 h 262"/>
                <a:gd name="T62" fmla="*/ 113 w 169"/>
                <a:gd name="T63" fmla="*/ 209 h 262"/>
                <a:gd name="T64" fmla="*/ 114 w 169"/>
                <a:gd name="T65" fmla="*/ 186 h 262"/>
                <a:gd name="T66" fmla="*/ 109 w 169"/>
                <a:gd name="T67" fmla="*/ 174 h 262"/>
                <a:gd name="T68" fmla="*/ 99 w 169"/>
                <a:gd name="T69" fmla="*/ 164 h 262"/>
                <a:gd name="T70" fmla="*/ 70 w 169"/>
                <a:gd name="T71" fmla="*/ 151 h 262"/>
                <a:gd name="T72" fmla="*/ 41 w 169"/>
                <a:gd name="T73" fmla="*/ 139 h 262"/>
                <a:gd name="T74" fmla="*/ 20 w 169"/>
                <a:gd name="T75" fmla="*/ 124 h 262"/>
                <a:gd name="T76" fmla="*/ 8 w 169"/>
                <a:gd name="T77" fmla="*/ 102 h 262"/>
                <a:gd name="T78" fmla="*/ 4 w 169"/>
                <a:gd name="T79" fmla="*/ 74 h 262"/>
                <a:gd name="T80" fmla="*/ 13 w 169"/>
                <a:gd name="T81" fmla="*/ 33 h 262"/>
                <a:gd name="T82" fmla="*/ 41 w 169"/>
                <a:gd name="T83" fmla="*/ 8 h 262"/>
                <a:gd name="T84" fmla="*/ 81 w 169"/>
                <a:gd name="T8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" h="262">
                  <a:moveTo>
                    <a:pt x="81" y="0"/>
                  </a:moveTo>
                  <a:lnTo>
                    <a:pt x="98" y="2"/>
                  </a:lnTo>
                  <a:lnTo>
                    <a:pt x="113" y="4"/>
                  </a:lnTo>
                  <a:lnTo>
                    <a:pt x="127" y="9"/>
                  </a:lnTo>
                  <a:lnTo>
                    <a:pt x="138" y="16"/>
                  </a:lnTo>
                  <a:lnTo>
                    <a:pt x="147" y="26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60" y="75"/>
                  </a:lnTo>
                  <a:lnTo>
                    <a:pt x="112" y="75"/>
                  </a:lnTo>
                  <a:lnTo>
                    <a:pt x="109" y="59"/>
                  </a:lnTo>
                  <a:lnTo>
                    <a:pt x="105" y="47"/>
                  </a:lnTo>
                  <a:lnTo>
                    <a:pt x="96" y="40"/>
                  </a:lnTo>
                  <a:lnTo>
                    <a:pt x="84" y="37"/>
                  </a:lnTo>
                  <a:lnTo>
                    <a:pt x="79" y="38"/>
                  </a:lnTo>
                  <a:lnTo>
                    <a:pt x="74" y="38"/>
                  </a:lnTo>
                  <a:lnTo>
                    <a:pt x="70" y="40"/>
                  </a:lnTo>
                  <a:lnTo>
                    <a:pt x="65" y="43"/>
                  </a:lnTo>
                  <a:lnTo>
                    <a:pt x="61" y="47"/>
                  </a:lnTo>
                  <a:lnTo>
                    <a:pt x="57" y="51"/>
                  </a:lnTo>
                  <a:lnTo>
                    <a:pt x="56" y="56"/>
                  </a:lnTo>
                  <a:lnTo>
                    <a:pt x="55" y="61"/>
                  </a:lnTo>
                  <a:lnTo>
                    <a:pt x="55" y="68"/>
                  </a:lnTo>
                  <a:lnTo>
                    <a:pt x="55" y="74"/>
                  </a:lnTo>
                  <a:lnTo>
                    <a:pt x="57" y="82"/>
                  </a:lnTo>
                  <a:lnTo>
                    <a:pt x="60" y="87"/>
                  </a:lnTo>
                  <a:lnTo>
                    <a:pt x="67" y="94"/>
                  </a:lnTo>
                  <a:lnTo>
                    <a:pt x="81" y="102"/>
                  </a:lnTo>
                  <a:lnTo>
                    <a:pt x="120" y="118"/>
                  </a:lnTo>
                  <a:lnTo>
                    <a:pt x="133" y="125"/>
                  </a:lnTo>
                  <a:lnTo>
                    <a:pt x="143" y="132"/>
                  </a:lnTo>
                  <a:lnTo>
                    <a:pt x="152" y="139"/>
                  </a:lnTo>
                  <a:lnTo>
                    <a:pt x="158" y="146"/>
                  </a:lnTo>
                  <a:lnTo>
                    <a:pt x="162" y="155"/>
                  </a:lnTo>
                  <a:lnTo>
                    <a:pt x="166" y="164"/>
                  </a:lnTo>
                  <a:lnTo>
                    <a:pt x="169" y="186"/>
                  </a:lnTo>
                  <a:lnTo>
                    <a:pt x="165" y="210"/>
                  </a:lnTo>
                  <a:lnTo>
                    <a:pt x="157" y="229"/>
                  </a:lnTo>
                  <a:lnTo>
                    <a:pt x="145" y="244"/>
                  </a:lnTo>
                  <a:lnTo>
                    <a:pt x="127" y="254"/>
                  </a:lnTo>
                  <a:lnTo>
                    <a:pt x="106" y="259"/>
                  </a:lnTo>
                  <a:lnTo>
                    <a:pt x="80" y="262"/>
                  </a:lnTo>
                  <a:lnTo>
                    <a:pt x="55" y="259"/>
                  </a:lnTo>
                  <a:lnTo>
                    <a:pt x="34" y="253"/>
                  </a:lnTo>
                  <a:lnTo>
                    <a:pt x="19" y="243"/>
                  </a:lnTo>
                  <a:lnTo>
                    <a:pt x="9" y="229"/>
                  </a:lnTo>
                  <a:lnTo>
                    <a:pt x="3" y="211"/>
                  </a:lnTo>
                  <a:lnTo>
                    <a:pt x="0" y="190"/>
                  </a:lnTo>
                  <a:lnTo>
                    <a:pt x="0" y="179"/>
                  </a:lnTo>
                  <a:lnTo>
                    <a:pt x="51" y="179"/>
                  </a:lnTo>
                  <a:lnTo>
                    <a:pt x="51" y="187"/>
                  </a:lnTo>
                  <a:lnTo>
                    <a:pt x="51" y="195"/>
                  </a:lnTo>
                  <a:lnTo>
                    <a:pt x="52" y="202"/>
                  </a:lnTo>
                  <a:lnTo>
                    <a:pt x="55" y="210"/>
                  </a:lnTo>
                  <a:lnTo>
                    <a:pt x="58" y="215"/>
                  </a:lnTo>
                  <a:lnTo>
                    <a:pt x="62" y="219"/>
                  </a:lnTo>
                  <a:lnTo>
                    <a:pt x="68" y="223"/>
                  </a:lnTo>
                  <a:lnTo>
                    <a:pt x="72" y="224"/>
                  </a:lnTo>
                  <a:lnTo>
                    <a:pt x="79" y="225"/>
                  </a:lnTo>
                  <a:lnTo>
                    <a:pt x="85" y="225"/>
                  </a:lnTo>
                  <a:lnTo>
                    <a:pt x="95" y="224"/>
                  </a:lnTo>
                  <a:lnTo>
                    <a:pt x="105" y="218"/>
                  </a:lnTo>
                  <a:lnTo>
                    <a:pt x="113" y="209"/>
                  </a:lnTo>
                  <a:lnTo>
                    <a:pt x="115" y="195"/>
                  </a:lnTo>
                  <a:lnTo>
                    <a:pt x="114" y="186"/>
                  </a:lnTo>
                  <a:lnTo>
                    <a:pt x="113" y="179"/>
                  </a:lnTo>
                  <a:lnTo>
                    <a:pt x="109" y="174"/>
                  </a:lnTo>
                  <a:lnTo>
                    <a:pt x="105" y="168"/>
                  </a:lnTo>
                  <a:lnTo>
                    <a:pt x="99" y="164"/>
                  </a:lnTo>
                  <a:lnTo>
                    <a:pt x="91" y="159"/>
                  </a:lnTo>
                  <a:lnTo>
                    <a:pt x="70" y="151"/>
                  </a:lnTo>
                  <a:lnTo>
                    <a:pt x="53" y="145"/>
                  </a:lnTo>
                  <a:lnTo>
                    <a:pt x="41" y="139"/>
                  </a:lnTo>
                  <a:lnTo>
                    <a:pt x="29" y="131"/>
                  </a:lnTo>
                  <a:lnTo>
                    <a:pt x="20" y="124"/>
                  </a:lnTo>
                  <a:lnTo>
                    <a:pt x="13" y="113"/>
                  </a:lnTo>
                  <a:lnTo>
                    <a:pt x="8" y="102"/>
                  </a:lnTo>
                  <a:lnTo>
                    <a:pt x="5" y="89"/>
                  </a:lnTo>
                  <a:lnTo>
                    <a:pt x="4" y="74"/>
                  </a:lnTo>
                  <a:lnTo>
                    <a:pt x="6" y="51"/>
                  </a:lnTo>
                  <a:lnTo>
                    <a:pt x="13" y="33"/>
                  </a:lnTo>
                  <a:lnTo>
                    <a:pt x="24" y="18"/>
                  </a:lnTo>
                  <a:lnTo>
                    <a:pt x="41" y="8"/>
                  </a:lnTo>
                  <a:lnTo>
                    <a:pt x="60" y="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7"/>
            <p:cNvSpPr>
              <a:spLocks noEditPoints="1"/>
            </p:cNvSpPr>
            <p:nvPr userDrawn="1"/>
          </p:nvSpPr>
          <p:spPr bwMode="auto">
            <a:xfrm>
              <a:off x="769" y="1377"/>
              <a:ext cx="948" cy="151"/>
            </a:xfrm>
            <a:custGeom>
              <a:avLst/>
              <a:gdLst>
                <a:gd name="T0" fmla="*/ 2113 w 2845"/>
                <a:gd name="T1" fmla="*/ 262 h 455"/>
                <a:gd name="T2" fmla="*/ 2029 w 2845"/>
                <a:gd name="T3" fmla="*/ 325 h 455"/>
                <a:gd name="T4" fmla="*/ 2086 w 2845"/>
                <a:gd name="T5" fmla="*/ 410 h 455"/>
                <a:gd name="T6" fmla="*/ 2161 w 2845"/>
                <a:gd name="T7" fmla="*/ 332 h 455"/>
                <a:gd name="T8" fmla="*/ 1283 w 2845"/>
                <a:gd name="T9" fmla="*/ 255 h 455"/>
                <a:gd name="T10" fmla="*/ 1195 w 2845"/>
                <a:gd name="T11" fmla="*/ 304 h 455"/>
                <a:gd name="T12" fmla="*/ 1238 w 2845"/>
                <a:gd name="T13" fmla="*/ 410 h 455"/>
                <a:gd name="T14" fmla="*/ 1314 w 2845"/>
                <a:gd name="T15" fmla="*/ 347 h 455"/>
                <a:gd name="T16" fmla="*/ 2611 w 2845"/>
                <a:gd name="T17" fmla="*/ 198 h 455"/>
                <a:gd name="T18" fmla="*/ 2721 w 2845"/>
                <a:gd name="T19" fmla="*/ 130 h 455"/>
                <a:gd name="T20" fmla="*/ 529 w 2845"/>
                <a:gd name="T21" fmla="*/ 173 h 455"/>
                <a:gd name="T22" fmla="*/ 643 w 2845"/>
                <a:gd name="T23" fmla="*/ 137 h 455"/>
                <a:gd name="T24" fmla="*/ 1521 w 2845"/>
                <a:gd name="T25" fmla="*/ 118 h 455"/>
                <a:gd name="T26" fmla="*/ 1820 w 2845"/>
                <a:gd name="T27" fmla="*/ 362 h 455"/>
                <a:gd name="T28" fmla="*/ 1934 w 2845"/>
                <a:gd name="T29" fmla="*/ 105 h 455"/>
                <a:gd name="T30" fmla="*/ 1769 w 2845"/>
                <a:gd name="T31" fmla="*/ 445 h 455"/>
                <a:gd name="T32" fmla="*/ 1601 w 2845"/>
                <a:gd name="T33" fmla="*/ 448 h 455"/>
                <a:gd name="T34" fmla="*/ 1440 w 2845"/>
                <a:gd name="T35" fmla="*/ 99 h 455"/>
                <a:gd name="T36" fmla="*/ 1032 w 2845"/>
                <a:gd name="T37" fmla="*/ 113 h 455"/>
                <a:gd name="T38" fmla="*/ 1065 w 2845"/>
                <a:gd name="T39" fmla="*/ 118 h 455"/>
                <a:gd name="T40" fmla="*/ 1003 w 2845"/>
                <a:gd name="T41" fmla="*/ 445 h 455"/>
                <a:gd name="T42" fmla="*/ 829 w 2845"/>
                <a:gd name="T43" fmla="*/ 448 h 455"/>
                <a:gd name="T44" fmla="*/ 802 w 2845"/>
                <a:gd name="T45" fmla="*/ 104 h 455"/>
                <a:gd name="T46" fmla="*/ 2821 w 2845"/>
                <a:gd name="T47" fmla="*/ 159 h 455"/>
                <a:gd name="T48" fmla="*/ 2629 w 2845"/>
                <a:gd name="T49" fmla="*/ 379 h 455"/>
                <a:gd name="T50" fmla="*/ 2795 w 2845"/>
                <a:gd name="T51" fmla="*/ 399 h 455"/>
                <a:gd name="T52" fmla="*/ 2689 w 2845"/>
                <a:gd name="T53" fmla="*/ 455 h 455"/>
                <a:gd name="T54" fmla="*/ 2532 w 2845"/>
                <a:gd name="T55" fmla="*/ 276 h 455"/>
                <a:gd name="T56" fmla="*/ 2656 w 2845"/>
                <a:gd name="T57" fmla="*/ 94 h 455"/>
                <a:gd name="T58" fmla="*/ 2436 w 2845"/>
                <a:gd name="T59" fmla="*/ 154 h 455"/>
                <a:gd name="T60" fmla="*/ 2332 w 2845"/>
                <a:gd name="T61" fmla="*/ 448 h 455"/>
                <a:gd name="T62" fmla="*/ 2431 w 2845"/>
                <a:gd name="T63" fmla="*/ 104 h 455"/>
                <a:gd name="T64" fmla="*/ 2213 w 2845"/>
                <a:gd name="T65" fmla="*/ 123 h 455"/>
                <a:gd name="T66" fmla="*/ 2250 w 2845"/>
                <a:gd name="T67" fmla="*/ 410 h 455"/>
                <a:gd name="T68" fmla="*/ 2193 w 2845"/>
                <a:gd name="T69" fmla="*/ 450 h 455"/>
                <a:gd name="T70" fmla="*/ 2094 w 2845"/>
                <a:gd name="T71" fmla="*/ 451 h 455"/>
                <a:gd name="T72" fmla="*/ 1962 w 2845"/>
                <a:gd name="T73" fmla="*/ 379 h 455"/>
                <a:gd name="T74" fmla="*/ 2051 w 2845"/>
                <a:gd name="T75" fmla="*/ 246 h 455"/>
                <a:gd name="T76" fmla="*/ 2160 w 2845"/>
                <a:gd name="T77" fmla="*/ 164 h 455"/>
                <a:gd name="T78" fmla="*/ 2053 w 2845"/>
                <a:gd name="T79" fmla="*/ 136 h 455"/>
                <a:gd name="T80" fmla="*/ 2075 w 2845"/>
                <a:gd name="T81" fmla="*/ 94 h 455"/>
                <a:gd name="T82" fmla="*/ 1378 w 2845"/>
                <a:gd name="T83" fmla="*/ 137 h 455"/>
                <a:gd name="T84" fmla="*/ 1415 w 2845"/>
                <a:gd name="T85" fmla="*/ 408 h 455"/>
                <a:gd name="T86" fmla="*/ 1339 w 2845"/>
                <a:gd name="T87" fmla="*/ 443 h 455"/>
                <a:gd name="T88" fmla="*/ 1230 w 2845"/>
                <a:gd name="T89" fmla="*/ 454 h 455"/>
                <a:gd name="T90" fmla="*/ 1115 w 2845"/>
                <a:gd name="T91" fmla="*/ 356 h 455"/>
                <a:gd name="T92" fmla="*/ 1224 w 2845"/>
                <a:gd name="T93" fmla="*/ 241 h 455"/>
                <a:gd name="T94" fmla="*/ 1308 w 2845"/>
                <a:gd name="T95" fmla="*/ 151 h 455"/>
                <a:gd name="T96" fmla="*/ 1195 w 2845"/>
                <a:gd name="T97" fmla="*/ 142 h 455"/>
                <a:gd name="T98" fmla="*/ 1249 w 2845"/>
                <a:gd name="T99" fmla="*/ 91 h 455"/>
                <a:gd name="T100" fmla="*/ 729 w 2845"/>
                <a:gd name="T101" fmla="*/ 159 h 455"/>
                <a:gd name="T102" fmla="*/ 534 w 2845"/>
                <a:gd name="T103" fmla="*/ 374 h 455"/>
                <a:gd name="T104" fmla="*/ 678 w 2845"/>
                <a:gd name="T105" fmla="*/ 412 h 455"/>
                <a:gd name="T106" fmla="*/ 607 w 2845"/>
                <a:gd name="T107" fmla="*/ 455 h 455"/>
                <a:gd name="T108" fmla="*/ 444 w 2845"/>
                <a:gd name="T109" fmla="*/ 314 h 455"/>
                <a:gd name="T110" fmla="*/ 536 w 2845"/>
                <a:gd name="T111" fmla="*/ 103 h 455"/>
                <a:gd name="T112" fmla="*/ 275 w 2845"/>
                <a:gd name="T113" fmla="*/ 23 h 455"/>
                <a:gd name="T114" fmla="*/ 274 w 2845"/>
                <a:gd name="T115" fmla="*/ 440 h 455"/>
                <a:gd name="T116" fmla="*/ 4 w 2845"/>
                <a:gd name="T117" fmla="*/ 44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45" h="455">
                  <a:moveTo>
                    <a:pt x="2161" y="240"/>
                  </a:moveTo>
                  <a:lnTo>
                    <a:pt x="2155" y="243"/>
                  </a:lnTo>
                  <a:lnTo>
                    <a:pt x="2150" y="246"/>
                  </a:lnTo>
                  <a:lnTo>
                    <a:pt x="2145" y="249"/>
                  </a:lnTo>
                  <a:lnTo>
                    <a:pt x="2142" y="250"/>
                  </a:lnTo>
                  <a:lnTo>
                    <a:pt x="2137" y="253"/>
                  </a:lnTo>
                  <a:lnTo>
                    <a:pt x="2127" y="255"/>
                  </a:lnTo>
                  <a:lnTo>
                    <a:pt x="2113" y="262"/>
                  </a:lnTo>
                  <a:lnTo>
                    <a:pt x="2094" y="269"/>
                  </a:lnTo>
                  <a:lnTo>
                    <a:pt x="2093" y="269"/>
                  </a:lnTo>
                  <a:lnTo>
                    <a:pt x="2091" y="269"/>
                  </a:lnTo>
                  <a:lnTo>
                    <a:pt x="2090" y="269"/>
                  </a:lnTo>
                  <a:lnTo>
                    <a:pt x="2068" y="280"/>
                  </a:lnTo>
                  <a:lnTo>
                    <a:pt x="2052" y="291"/>
                  </a:lnTo>
                  <a:lnTo>
                    <a:pt x="2041" y="304"/>
                  </a:lnTo>
                  <a:lnTo>
                    <a:pt x="2029" y="325"/>
                  </a:lnTo>
                  <a:lnTo>
                    <a:pt x="2027" y="348"/>
                  </a:lnTo>
                  <a:lnTo>
                    <a:pt x="2028" y="366"/>
                  </a:lnTo>
                  <a:lnTo>
                    <a:pt x="2033" y="380"/>
                  </a:lnTo>
                  <a:lnTo>
                    <a:pt x="2042" y="393"/>
                  </a:lnTo>
                  <a:lnTo>
                    <a:pt x="2053" y="403"/>
                  </a:lnTo>
                  <a:lnTo>
                    <a:pt x="2067" y="409"/>
                  </a:lnTo>
                  <a:lnTo>
                    <a:pt x="2084" y="410"/>
                  </a:lnTo>
                  <a:lnTo>
                    <a:pt x="2086" y="410"/>
                  </a:lnTo>
                  <a:lnTo>
                    <a:pt x="2090" y="409"/>
                  </a:lnTo>
                  <a:lnTo>
                    <a:pt x="2094" y="409"/>
                  </a:lnTo>
                  <a:lnTo>
                    <a:pt x="2114" y="404"/>
                  </a:lnTo>
                  <a:lnTo>
                    <a:pt x="2132" y="393"/>
                  </a:lnTo>
                  <a:lnTo>
                    <a:pt x="2146" y="377"/>
                  </a:lnTo>
                  <a:lnTo>
                    <a:pt x="2155" y="362"/>
                  </a:lnTo>
                  <a:lnTo>
                    <a:pt x="2160" y="347"/>
                  </a:lnTo>
                  <a:lnTo>
                    <a:pt x="2161" y="332"/>
                  </a:lnTo>
                  <a:lnTo>
                    <a:pt x="2161" y="240"/>
                  </a:lnTo>
                  <a:close/>
                  <a:moveTo>
                    <a:pt x="1317" y="240"/>
                  </a:moveTo>
                  <a:lnTo>
                    <a:pt x="1311" y="243"/>
                  </a:lnTo>
                  <a:lnTo>
                    <a:pt x="1304" y="246"/>
                  </a:lnTo>
                  <a:lnTo>
                    <a:pt x="1301" y="249"/>
                  </a:lnTo>
                  <a:lnTo>
                    <a:pt x="1297" y="250"/>
                  </a:lnTo>
                  <a:lnTo>
                    <a:pt x="1292" y="253"/>
                  </a:lnTo>
                  <a:lnTo>
                    <a:pt x="1283" y="255"/>
                  </a:lnTo>
                  <a:lnTo>
                    <a:pt x="1268" y="262"/>
                  </a:lnTo>
                  <a:lnTo>
                    <a:pt x="1249" y="269"/>
                  </a:lnTo>
                  <a:lnTo>
                    <a:pt x="1247" y="269"/>
                  </a:lnTo>
                  <a:lnTo>
                    <a:pt x="1246" y="269"/>
                  </a:lnTo>
                  <a:lnTo>
                    <a:pt x="1245" y="269"/>
                  </a:lnTo>
                  <a:lnTo>
                    <a:pt x="1223" y="280"/>
                  </a:lnTo>
                  <a:lnTo>
                    <a:pt x="1208" y="291"/>
                  </a:lnTo>
                  <a:lnTo>
                    <a:pt x="1195" y="304"/>
                  </a:lnTo>
                  <a:lnTo>
                    <a:pt x="1185" y="325"/>
                  </a:lnTo>
                  <a:lnTo>
                    <a:pt x="1181" y="348"/>
                  </a:lnTo>
                  <a:lnTo>
                    <a:pt x="1184" y="366"/>
                  </a:lnTo>
                  <a:lnTo>
                    <a:pt x="1189" y="380"/>
                  </a:lnTo>
                  <a:lnTo>
                    <a:pt x="1197" y="393"/>
                  </a:lnTo>
                  <a:lnTo>
                    <a:pt x="1209" y="403"/>
                  </a:lnTo>
                  <a:lnTo>
                    <a:pt x="1222" y="409"/>
                  </a:lnTo>
                  <a:lnTo>
                    <a:pt x="1238" y="410"/>
                  </a:lnTo>
                  <a:lnTo>
                    <a:pt x="1242" y="410"/>
                  </a:lnTo>
                  <a:lnTo>
                    <a:pt x="1246" y="409"/>
                  </a:lnTo>
                  <a:lnTo>
                    <a:pt x="1249" y="409"/>
                  </a:lnTo>
                  <a:lnTo>
                    <a:pt x="1270" y="404"/>
                  </a:lnTo>
                  <a:lnTo>
                    <a:pt x="1288" y="393"/>
                  </a:lnTo>
                  <a:lnTo>
                    <a:pt x="1302" y="377"/>
                  </a:lnTo>
                  <a:lnTo>
                    <a:pt x="1309" y="362"/>
                  </a:lnTo>
                  <a:lnTo>
                    <a:pt x="1314" y="347"/>
                  </a:lnTo>
                  <a:lnTo>
                    <a:pt x="1317" y="332"/>
                  </a:lnTo>
                  <a:lnTo>
                    <a:pt x="1317" y="240"/>
                  </a:lnTo>
                  <a:close/>
                  <a:moveTo>
                    <a:pt x="2689" y="123"/>
                  </a:moveTo>
                  <a:lnTo>
                    <a:pt x="2668" y="126"/>
                  </a:lnTo>
                  <a:lnTo>
                    <a:pt x="2649" y="136"/>
                  </a:lnTo>
                  <a:lnTo>
                    <a:pt x="2634" y="151"/>
                  </a:lnTo>
                  <a:lnTo>
                    <a:pt x="2621" y="173"/>
                  </a:lnTo>
                  <a:lnTo>
                    <a:pt x="2611" y="198"/>
                  </a:lnTo>
                  <a:lnTo>
                    <a:pt x="2606" y="230"/>
                  </a:lnTo>
                  <a:lnTo>
                    <a:pt x="2773" y="230"/>
                  </a:lnTo>
                  <a:lnTo>
                    <a:pt x="2769" y="203"/>
                  </a:lnTo>
                  <a:lnTo>
                    <a:pt x="2764" y="182"/>
                  </a:lnTo>
                  <a:lnTo>
                    <a:pt x="2757" y="165"/>
                  </a:lnTo>
                  <a:lnTo>
                    <a:pt x="2746" y="150"/>
                  </a:lnTo>
                  <a:lnTo>
                    <a:pt x="2734" y="137"/>
                  </a:lnTo>
                  <a:lnTo>
                    <a:pt x="2721" y="130"/>
                  </a:lnTo>
                  <a:lnTo>
                    <a:pt x="2707" y="125"/>
                  </a:lnTo>
                  <a:lnTo>
                    <a:pt x="2692" y="123"/>
                  </a:lnTo>
                  <a:lnTo>
                    <a:pt x="2689" y="123"/>
                  </a:lnTo>
                  <a:close/>
                  <a:moveTo>
                    <a:pt x="598" y="123"/>
                  </a:moveTo>
                  <a:lnTo>
                    <a:pt x="576" y="126"/>
                  </a:lnTo>
                  <a:lnTo>
                    <a:pt x="558" y="136"/>
                  </a:lnTo>
                  <a:lnTo>
                    <a:pt x="543" y="151"/>
                  </a:lnTo>
                  <a:lnTo>
                    <a:pt x="529" y="173"/>
                  </a:lnTo>
                  <a:lnTo>
                    <a:pt x="520" y="198"/>
                  </a:lnTo>
                  <a:lnTo>
                    <a:pt x="515" y="230"/>
                  </a:lnTo>
                  <a:lnTo>
                    <a:pt x="682" y="230"/>
                  </a:lnTo>
                  <a:lnTo>
                    <a:pt x="678" y="203"/>
                  </a:lnTo>
                  <a:lnTo>
                    <a:pt x="672" y="182"/>
                  </a:lnTo>
                  <a:lnTo>
                    <a:pt x="666" y="165"/>
                  </a:lnTo>
                  <a:lnTo>
                    <a:pt x="655" y="150"/>
                  </a:lnTo>
                  <a:lnTo>
                    <a:pt x="643" y="137"/>
                  </a:lnTo>
                  <a:lnTo>
                    <a:pt x="630" y="130"/>
                  </a:lnTo>
                  <a:lnTo>
                    <a:pt x="616" y="125"/>
                  </a:lnTo>
                  <a:lnTo>
                    <a:pt x="600" y="123"/>
                  </a:lnTo>
                  <a:lnTo>
                    <a:pt x="598" y="123"/>
                  </a:lnTo>
                  <a:close/>
                  <a:moveTo>
                    <a:pt x="1440" y="99"/>
                  </a:moveTo>
                  <a:lnTo>
                    <a:pt x="1518" y="99"/>
                  </a:lnTo>
                  <a:lnTo>
                    <a:pt x="1520" y="109"/>
                  </a:lnTo>
                  <a:lnTo>
                    <a:pt x="1521" y="118"/>
                  </a:lnTo>
                  <a:lnTo>
                    <a:pt x="1593" y="362"/>
                  </a:lnTo>
                  <a:lnTo>
                    <a:pt x="1673" y="118"/>
                  </a:lnTo>
                  <a:lnTo>
                    <a:pt x="1676" y="109"/>
                  </a:lnTo>
                  <a:lnTo>
                    <a:pt x="1676" y="99"/>
                  </a:lnTo>
                  <a:lnTo>
                    <a:pt x="1744" y="99"/>
                  </a:lnTo>
                  <a:lnTo>
                    <a:pt x="1745" y="109"/>
                  </a:lnTo>
                  <a:lnTo>
                    <a:pt x="1748" y="118"/>
                  </a:lnTo>
                  <a:lnTo>
                    <a:pt x="1820" y="362"/>
                  </a:lnTo>
                  <a:lnTo>
                    <a:pt x="1897" y="118"/>
                  </a:lnTo>
                  <a:lnTo>
                    <a:pt x="1899" y="112"/>
                  </a:lnTo>
                  <a:lnTo>
                    <a:pt x="1900" y="107"/>
                  </a:lnTo>
                  <a:lnTo>
                    <a:pt x="1900" y="104"/>
                  </a:lnTo>
                  <a:lnTo>
                    <a:pt x="1899" y="102"/>
                  </a:lnTo>
                  <a:lnTo>
                    <a:pt x="1899" y="99"/>
                  </a:lnTo>
                  <a:lnTo>
                    <a:pt x="1937" y="99"/>
                  </a:lnTo>
                  <a:lnTo>
                    <a:pt x="1934" y="105"/>
                  </a:lnTo>
                  <a:lnTo>
                    <a:pt x="1932" y="112"/>
                  </a:lnTo>
                  <a:lnTo>
                    <a:pt x="1930" y="118"/>
                  </a:lnTo>
                  <a:lnTo>
                    <a:pt x="1833" y="431"/>
                  </a:lnTo>
                  <a:lnTo>
                    <a:pt x="1832" y="437"/>
                  </a:lnTo>
                  <a:lnTo>
                    <a:pt x="1830" y="443"/>
                  </a:lnTo>
                  <a:lnTo>
                    <a:pt x="1830" y="448"/>
                  </a:lnTo>
                  <a:lnTo>
                    <a:pt x="1769" y="448"/>
                  </a:lnTo>
                  <a:lnTo>
                    <a:pt x="1769" y="445"/>
                  </a:lnTo>
                  <a:lnTo>
                    <a:pt x="1769" y="441"/>
                  </a:lnTo>
                  <a:lnTo>
                    <a:pt x="1768" y="436"/>
                  </a:lnTo>
                  <a:lnTo>
                    <a:pt x="1768" y="431"/>
                  </a:lnTo>
                  <a:lnTo>
                    <a:pt x="1690" y="170"/>
                  </a:lnTo>
                  <a:lnTo>
                    <a:pt x="1606" y="431"/>
                  </a:lnTo>
                  <a:lnTo>
                    <a:pt x="1605" y="436"/>
                  </a:lnTo>
                  <a:lnTo>
                    <a:pt x="1602" y="442"/>
                  </a:lnTo>
                  <a:lnTo>
                    <a:pt x="1601" y="448"/>
                  </a:lnTo>
                  <a:lnTo>
                    <a:pt x="1543" y="448"/>
                  </a:lnTo>
                  <a:lnTo>
                    <a:pt x="1543" y="443"/>
                  </a:lnTo>
                  <a:lnTo>
                    <a:pt x="1541" y="437"/>
                  </a:lnTo>
                  <a:lnTo>
                    <a:pt x="1540" y="431"/>
                  </a:lnTo>
                  <a:lnTo>
                    <a:pt x="1448" y="118"/>
                  </a:lnTo>
                  <a:lnTo>
                    <a:pt x="1446" y="112"/>
                  </a:lnTo>
                  <a:lnTo>
                    <a:pt x="1444" y="105"/>
                  </a:lnTo>
                  <a:lnTo>
                    <a:pt x="1440" y="99"/>
                  </a:lnTo>
                  <a:close/>
                  <a:moveTo>
                    <a:pt x="797" y="99"/>
                  </a:moveTo>
                  <a:lnTo>
                    <a:pt x="881" y="99"/>
                  </a:lnTo>
                  <a:lnTo>
                    <a:pt x="884" y="105"/>
                  </a:lnTo>
                  <a:lnTo>
                    <a:pt x="886" y="112"/>
                  </a:lnTo>
                  <a:lnTo>
                    <a:pt x="890" y="118"/>
                  </a:lnTo>
                  <a:lnTo>
                    <a:pt x="955" y="225"/>
                  </a:lnTo>
                  <a:lnTo>
                    <a:pt x="1028" y="118"/>
                  </a:lnTo>
                  <a:lnTo>
                    <a:pt x="1032" y="113"/>
                  </a:lnTo>
                  <a:lnTo>
                    <a:pt x="1034" y="108"/>
                  </a:lnTo>
                  <a:lnTo>
                    <a:pt x="1036" y="103"/>
                  </a:lnTo>
                  <a:lnTo>
                    <a:pt x="1038" y="99"/>
                  </a:lnTo>
                  <a:lnTo>
                    <a:pt x="1079" y="99"/>
                  </a:lnTo>
                  <a:lnTo>
                    <a:pt x="1074" y="105"/>
                  </a:lnTo>
                  <a:lnTo>
                    <a:pt x="1070" y="111"/>
                  </a:lnTo>
                  <a:lnTo>
                    <a:pt x="1067" y="114"/>
                  </a:lnTo>
                  <a:lnTo>
                    <a:pt x="1065" y="118"/>
                  </a:lnTo>
                  <a:lnTo>
                    <a:pt x="972" y="257"/>
                  </a:lnTo>
                  <a:lnTo>
                    <a:pt x="1075" y="431"/>
                  </a:lnTo>
                  <a:lnTo>
                    <a:pt x="1077" y="433"/>
                  </a:lnTo>
                  <a:lnTo>
                    <a:pt x="1080" y="438"/>
                  </a:lnTo>
                  <a:lnTo>
                    <a:pt x="1084" y="443"/>
                  </a:lnTo>
                  <a:lnTo>
                    <a:pt x="1088" y="448"/>
                  </a:lnTo>
                  <a:lnTo>
                    <a:pt x="1004" y="448"/>
                  </a:lnTo>
                  <a:lnTo>
                    <a:pt x="1003" y="445"/>
                  </a:lnTo>
                  <a:lnTo>
                    <a:pt x="1001" y="441"/>
                  </a:lnTo>
                  <a:lnTo>
                    <a:pt x="999" y="436"/>
                  </a:lnTo>
                  <a:lnTo>
                    <a:pt x="996" y="431"/>
                  </a:lnTo>
                  <a:lnTo>
                    <a:pt x="923" y="307"/>
                  </a:lnTo>
                  <a:lnTo>
                    <a:pt x="840" y="431"/>
                  </a:lnTo>
                  <a:lnTo>
                    <a:pt x="838" y="435"/>
                  </a:lnTo>
                  <a:lnTo>
                    <a:pt x="834" y="441"/>
                  </a:lnTo>
                  <a:lnTo>
                    <a:pt x="829" y="448"/>
                  </a:lnTo>
                  <a:lnTo>
                    <a:pt x="787" y="448"/>
                  </a:lnTo>
                  <a:lnTo>
                    <a:pt x="791" y="443"/>
                  </a:lnTo>
                  <a:lnTo>
                    <a:pt x="796" y="438"/>
                  </a:lnTo>
                  <a:lnTo>
                    <a:pt x="802" y="431"/>
                  </a:lnTo>
                  <a:lnTo>
                    <a:pt x="905" y="277"/>
                  </a:lnTo>
                  <a:lnTo>
                    <a:pt x="811" y="118"/>
                  </a:lnTo>
                  <a:lnTo>
                    <a:pt x="806" y="111"/>
                  </a:lnTo>
                  <a:lnTo>
                    <a:pt x="802" y="104"/>
                  </a:lnTo>
                  <a:lnTo>
                    <a:pt x="797" y="99"/>
                  </a:lnTo>
                  <a:close/>
                  <a:moveTo>
                    <a:pt x="2689" y="90"/>
                  </a:moveTo>
                  <a:lnTo>
                    <a:pt x="2695" y="90"/>
                  </a:lnTo>
                  <a:lnTo>
                    <a:pt x="2727" y="94"/>
                  </a:lnTo>
                  <a:lnTo>
                    <a:pt x="2757" y="102"/>
                  </a:lnTo>
                  <a:lnTo>
                    <a:pt x="2782" y="116"/>
                  </a:lnTo>
                  <a:lnTo>
                    <a:pt x="2803" y="135"/>
                  </a:lnTo>
                  <a:lnTo>
                    <a:pt x="2821" y="159"/>
                  </a:lnTo>
                  <a:lnTo>
                    <a:pt x="2834" y="188"/>
                  </a:lnTo>
                  <a:lnTo>
                    <a:pt x="2842" y="222"/>
                  </a:lnTo>
                  <a:lnTo>
                    <a:pt x="2845" y="262"/>
                  </a:lnTo>
                  <a:lnTo>
                    <a:pt x="2605" y="262"/>
                  </a:lnTo>
                  <a:lnTo>
                    <a:pt x="2606" y="297"/>
                  </a:lnTo>
                  <a:lnTo>
                    <a:pt x="2610" y="328"/>
                  </a:lnTo>
                  <a:lnTo>
                    <a:pt x="2616" y="353"/>
                  </a:lnTo>
                  <a:lnTo>
                    <a:pt x="2629" y="379"/>
                  </a:lnTo>
                  <a:lnTo>
                    <a:pt x="2645" y="398"/>
                  </a:lnTo>
                  <a:lnTo>
                    <a:pt x="2665" y="412"/>
                  </a:lnTo>
                  <a:lnTo>
                    <a:pt x="2689" y="419"/>
                  </a:lnTo>
                  <a:lnTo>
                    <a:pt x="2703" y="421"/>
                  </a:lnTo>
                  <a:lnTo>
                    <a:pt x="2719" y="422"/>
                  </a:lnTo>
                  <a:lnTo>
                    <a:pt x="2744" y="419"/>
                  </a:lnTo>
                  <a:lnTo>
                    <a:pt x="2769" y="412"/>
                  </a:lnTo>
                  <a:lnTo>
                    <a:pt x="2795" y="399"/>
                  </a:lnTo>
                  <a:lnTo>
                    <a:pt x="2819" y="381"/>
                  </a:lnTo>
                  <a:lnTo>
                    <a:pt x="2829" y="426"/>
                  </a:lnTo>
                  <a:lnTo>
                    <a:pt x="2797" y="440"/>
                  </a:lnTo>
                  <a:lnTo>
                    <a:pt x="2769" y="448"/>
                  </a:lnTo>
                  <a:lnTo>
                    <a:pt x="2741" y="454"/>
                  </a:lnTo>
                  <a:lnTo>
                    <a:pt x="2708" y="455"/>
                  </a:lnTo>
                  <a:lnTo>
                    <a:pt x="2700" y="455"/>
                  </a:lnTo>
                  <a:lnTo>
                    <a:pt x="2689" y="455"/>
                  </a:lnTo>
                  <a:lnTo>
                    <a:pt x="2654" y="450"/>
                  </a:lnTo>
                  <a:lnTo>
                    <a:pt x="2624" y="440"/>
                  </a:lnTo>
                  <a:lnTo>
                    <a:pt x="2596" y="423"/>
                  </a:lnTo>
                  <a:lnTo>
                    <a:pt x="2573" y="403"/>
                  </a:lnTo>
                  <a:lnTo>
                    <a:pt x="2555" y="377"/>
                  </a:lnTo>
                  <a:lnTo>
                    <a:pt x="2542" y="348"/>
                  </a:lnTo>
                  <a:lnTo>
                    <a:pt x="2535" y="314"/>
                  </a:lnTo>
                  <a:lnTo>
                    <a:pt x="2532" y="276"/>
                  </a:lnTo>
                  <a:lnTo>
                    <a:pt x="2534" y="241"/>
                  </a:lnTo>
                  <a:lnTo>
                    <a:pt x="2540" y="211"/>
                  </a:lnTo>
                  <a:lnTo>
                    <a:pt x="2549" y="183"/>
                  </a:lnTo>
                  <a:lnTo>
                    <a:pt x="2563" y="158"/>
                  </a:lnTo>
                  <a:lnTo>
                    <a:pt x="2579" y="136"/>
                  </a:lnTo>
                  <a:lnTo>
                    <a:pt x="2602" y="117"/>
                  </a:lnTo>
                  <a:lnTo>
                    <a:pt x="2629" y="103"/>
                  </a:lnTo>
                  <a:lnTo>
                    <a:pt x="2656" y="94"/>
                  </a:lnTo>
                  <a:lnTo>
                    <a:pt x="2689" y="90"/>
                  </a:lnTo>
                  <a:close/>
                  <a:moveTo>
                    <a:pt x="2489" y="90"/>
                  </a:moveTo>
                  <a:lnTo>
                    <a:pt x="2489" y="145"/>
                  </a:lnTo>
                  <a:lnTo>
                    <a:pt x="2484" y="144"/>
                  </a:lnTo>
                  <a:lnTo>
                    <a:pt x="2480" y="144"/>
                  </a:lnTo>
                  <a:lnTo>
                    <a:pt x="2478" y="144"/>
                  </a:lnTo>
                  <a:lnTo>
                    <a:pt x="2455" y="146"/>
                  </a:lnTo>
                  <a:lnTo>
                    <a:pt x="2436" y="154"/>
                  </a:lnTo>
                  <a:lnTo>
                    <a:pt x="2422" y="165"/>
                  </a:lnTo>
                  <a:lnTo>
                    <a:pt x="2412" y="180"/>
                  </a:lnTo>
                  <a:lnTo>
                    <a:pt x="2406" y="202"/>
                  </a:lnTo>
                  <a:lnTo>
                    <a:pt x="2403" y="226"/>
                  </a:lnTo>
                  <a:lnTo>
                    <a:pt x="2403" y="427"/>
                  </a:lnTo>
                  <a:lnTo>
                    <a:pt x="2404" y="438"/>
                  </a:lnTo>
                  <a:lnTo>
                    <a:pt x="2406" y="448"/>
                  </a:lnTo>
                  <a:lnTo>
                    <a:pt x="2332" y="448"/>
                  </a:lnTo>
                  <a:lnTo>
                    <a:pt x="2335" y="427"/>
                  </a:lnTo>
                  <a:lnTo>
                    <a:pt x="2335" y="121"/>
                  </a:lnTo>
                  <a:lnTo>
                    <a:pt x="2332" y="99"/>
                  </a:lnTo>
                  <a:lnTo>
                    <a:pt x="2402" y="99"/>
                  </a:lnTo>
                  <a:lnTo>
                    <a:pt x="2402" y="144"/>
                  </a:lnTo>
                  <a:lnTo>
                    <a:pt x="2409" y="127"/>
                  </a:lnTo>
                  <a:lnTo>
                    <a:pt x="2420" y="114"/>
                  </a:lnTo>
                  <a:lnTo>
                    <a:pt x="2431" y="104"/>
                  </a:lnTo>
                  <a:lnTo>
                    <a:pt x="2445" y="98"/>
                  </a:lnTo>
                  <a:lnTo>
                    <a:pt x="2465" y="94"/>
                  </a:lnTo>
                  <a:lnTo>
                    <a:pt x="2489" y="90"/>
                  </a:lnTo>
                  <a:close/>
                  <a:moveTo>
                    <a:pt x="2117" y="90"/>
                  </a:moveTo>
                  <a:lnTo>
                    <a:pt x="2150" y="93"/>
                  </a:lnTo>
                  <a:lnTo>
                    <a:pt x="2177" y="100"/>
                  </a:lnTo>
                  <a:lnTo>
                    <a:pt x="2199" y="112"/>
                  </a:lnTo>
                  <a:lnTo>
                    <a:pt x="2213" y="123"/>
                  </a:lnTo>
                  <a:lnTo>
                    <a:pt x="2222" y="137"/>
                  </a:lnTo>
                  <a:lnTo>
                    <a:pt x="2227" y="154"/>
                  </a:lnTo>
                  <a:lnTo>
                    <a:pt x="2229" y="172"/>
                  </a:lnTo>
                  <a:lnTo>
                    <a:pt x="2229" y="380"/>
                  </a:lnTo>
                  <a:lnTo>
                    <a:pt x="2231" y="393"/>
                  </a:lnTo>
                  <a:lnTo>
                    <a:pt x="2234" y="403"/>
                  </a:lnTo>
                  <a:lnTo>
                    <a:pt x="2241" y="408"/>
                  </a:lnTo>
                  <a:lnTo>
                    <a:pt x="2250" y="410"/>
                  </a:lnTo>
                  <a:lnTo>
                    <a:pt x="2260" y="408"/>
                  </a:lnTo>
                  <a:lnTo>
                    <a:pt x="2273" y="399"/>
                  </a:lnTo>
                  <a:lnTo>
                    <a:pt x="2273" y="437"/>
                  </a:lnTo>
                  <a:lnTo>
                    <a:pt x="2255" y="447"/>
                  </a:lnTo>
                  <a:lnTo>
                    <a:pt x="2237" y="454"/>
                  </a:lnTo>
                  <a:lnTo>
                    <a:pt x="2221" y="455"/>
                  </a:lnTo>
                  <a:lnTo>
                    <a:pt x="2205" y="454"/>
                  </a:lnTo>
                  <a:lnTo>
                    <a:pt x="2193" y="450"/>
                  </a:lnTo>
                  <a:lnTo>
                    <a:pt x="2183" y="443"/>
                  </a:lnTo>
                  <a:lnTo>
                    <a:pt x="2175" y="433"/>
                  </a:lnTo>
                  <a:lnTo>
                    <a:pt x="2169" y="419"/>
                  </a:lnTo>
                  <a:lnTo>
                    <a:pt x="2164" y="401"/>
                  </a:lnTo>
                  <a:lnTo>
                    <a:pt x="2143" y="423"/>
                  </a:lnTo>
                  <a:lnTo>
                    <a:pt x="2124" y="437"/>
                  </a:lnTo>
                  <a:lnTo>
                    <a:pt x="2109" y="445"/>
                  </a:lnTo>
                  <a:lnTo>
                    <a:pt x="2094" y="451"/>
                  </a:lnTo>
                  <a:lnTo>
                    <a:pt x="2075" y="454"/>
                  </a:lnTo>
                  <a:lnTo>
                    <a:pt x="2055" y="455"/>
                  </a:lnTo>
                  <a:lnTo>
                    <a:pt x="2029" y="452"/>
                  </a:lnTo>
                  <a:lnTo>
                    <a:pt x="2008" y="445"/>
                  </a:lnTo>
                  <a:lnTo>
                    <a:pt x="1990" y="432"/>
                  </a:lnTo>
                  <a:lnTo>
                    <a:pt x="1977" y="417"/>
                  </a:lnTo>
                  <a:lnTo>
                    <a:pt x="1967" y="398"/>
                  </a:lnTo>
                  <a:lnTo>
                    <a:pt x="1962" y="379"/>
                  </a:lnTo>
                  <a:lnTo>
                    <a:pt x="1959" y="356"/>
                  </a:lnTo>
                  <a:lnTo>
                    <a:pt x="1962" y="329"/>
                  </a:lnTo>
                  <a:lnTo>
                    <a:pt x="1971" y="305"/>
                  </a:lnTo>
                  <a:lnTo>
                    <a:pt x="1984" y="286"/>
                  </a:lnTo>
                  <a:lnTo>
                    <a:pt x="2003" y="269"/>
                  </a:lnTo>
                  <a:lnTo>
                    <a:pt x="2022" y="259"/>
                  </a:lnTo>
                  <a:lnTo>
                    <a:pt x="2038" y="252"/>
                  </a:lnTo>
                  <a:lnTo>
                    <a:pt x="2051" y="246"/>
                  </a:lnTo>
                  <a:lnTo>
                    <a:pt x="2068" y="241"/>
                  </a:lnTo>
                  <a:lnTo>
                    <a:pt x="2094" y="234"/>
                  </a:lnTo>
                  <a:lnTo>
                    <a:pt x="2114" y="226"/>
                  </a:lnTo>
                  <a:lnTo>
                    <a:pt x="2136" y="217"/>
                  </a:lnTo>
                  <a:lnTo>
                    <a:pt x="2150" y="208"/>
                  </a:lnTo>
                  <a:lnTo>
                    <a:pt x="2158" y="194"/>
                  </a:lnTo>
                  <a:lnTo>
                    <a:pt x="2161" y="178"/>
                  </a:lnTo>
                  <a:lnTo>
                    <a:pt x="2160" y="164"/>
                  </a:lnTo>
                  <a:lnTo>
                    <a:pt x="2153" y="151"/>
                  </a:lnTo>
                  <a:lnTo>
                    <a:pt x="2143" y="141"/>
                  </a:lnTo>
                  <a:lnTo>
                    <a:pt x="2131" y="133"/>
                  </a:lnTo>
                  <a:lnTo>
                    <a:pt x="2115" y="128"/>
                  </a:lnTo>
                  <a:lnTo>
                    <a:pt x="2098" y="127"/>
                  </a:lnTo>
                  <a:lnTo>
                    <a:pt x="2094" y="127"/>
                  </a:lnTo>
                  <a:lnTo>
                    <a:pt x="2072" y="130"/>
                  </a:lnTo>
                  <a:lnTo>
                    <a:pt x="2053" y="136"/>
                  </a:lnTo>
                  <a:lnTo>
                    <a:pt x="2039" y="142"/>
                  </a:lnTo>
                  <a:lnTo>
                    <a:pt x="2024" y="151"/>
                  </a:lnTo>
                  <a:lnTo>
                    <a:pt x="2006" y="164"/>
                  </a:lnTo>
                  <a:lnTo>
                    <a:pt x="1995" y="119"/>
                  </a:lnTo>
                  <a:lnTo>
                    <a:pt x="2018" y="109"/>
                  </a:lnTo>
                  <a:lnTo>
                    <a:pt x="2038" y="102"/>
                  </a:lnTo>
                  <a:lnTo>
                    <a:pt x="2056" y="98"/>
                  </a:lnTo>
                  <a:lnTo>
                    <a:pt x="2075" y="94"/>
                  </a:lnTo>
                  <a:lnTo>
                    <a:pt x="2094" y="91"/>
                  </a:lnTo>
                  <a:lnTo>
                    <a:pt x="2117" y="90"/>
                  </a:lnTo>
                  <a:close/>
                  <a:moveTo>
                    <a:pt x="1273" y="90"/>
                  </a:moveTo>
                  <a:lnTo>
                    <a:pt x="1306" y="93"/>
                  </a:lnTo>
                  <a:lnTo>
                    <a:pt x="1332" y="100"/>
                  </a:lnTo>
                  <a:lnTo>
                    <a:pt x="1355" y="112"/>
                  </a:lnTo>
                  <a:lnTo>
                    <a:pt x="1368" y="123"/>
                  </a:lnTo>
                  <a:lnTo>
                    <a:pt x="1378" y="137"/>
                  </a:lnTo>
                  <a:lnTo>
                    <a:pt x="1383" y="154"/>
                  </a:lnTo>
                  <a:lnTo>
                    <a:pt x="1384" y="172"/>
                  </a:lnTo>
                  <a:lnTo>
                    <a:pt x="1384" y="380"/>
                  </a:lnTo>
                  <a:lnTo>
                    <a:pt x="1385" y="393"/>
                  </a:lnTo>
                  <a:lnTo>
                    <a:pt x="1390" y="403"/>
                  </a:lnTo>
                  <a:lnTo>
                    <a:pt x="1397" y="408"/>
                  </a:lnTo>
                  <a:lnTo>
                    <a:pt x="1406" y="410"/>
                  </a:lnTo>
                  <a:lnTo>
                    <a:pt x="1415" y="408"/>
                  </a:lnTo>
                  <a:lnTo>
                    <a:pt x="1429" y="399"/>
                  </a:lnTo>
                  <a:lnTo>
                    <a:pt x="1429" y="437"/>
                  </a:lnTo>
                  <a:lnTo>
                    <a:pt x="1411" y="447"/>
                  </a:lnTo>
                  <a:lnTo>
                    <a:pt x="1393" y="454"/>
                  </a:lnTo>
                  <a:lnTo>
                    <a:pt x="1377" y="455"/>
                  </a:lnTo>
                  <a:lnTo>
                    <a:pt x="1361" y="454"/>
                  </a:lnTo>
                  <a:lnTo>
                    <a:pt x="1349" y="450"/>
                  </a:lnTo>
                  <a:lnTo>
                    <a:pt x="1339" y="443"/>
                  </a:lnTo>
                  <a:lnTo>
                    <a:pt x="1331" y="433"/>
                  </a:lnTo>
                  <a:lnTo>
                    <a:pt x="1323" y="419"/>
                  </a:lnTo>
                  <a:lnTo>
                    <a:pt x="1318" y="401"/>
                  </a:lnTo>
                  <a:lnTo>
                    <a:pt x="1298" y="423"/>
                  </a:lnTo>
                  <a:lnTo>
                    <a:pt x="1280" y="437"/>
                  </a:lnTo>
                  <a:lnTo>
                    <a:pt x="1265" y="445"/>
                  </a:lnTo>
                  <a:lnTo>
                    <a:pt x="1249" y="451"/>
                  </a:lnTo>
                  <a:lnTo>
                    <a:pt x="1230" y="454"/>
                  </a:lnTo>
                  <a:lnTo>
                    <a:pt x="1209" y="455"/>
                  </a:lnTo>
                  <a:lnTo>
                    <a:pt x="1185" y="452"/>
                  </a:lnTo>
                  <a:lnTo>
                    <a:pt x="1164" y="445"/>
                  </a:lnTo>
                  <a:lnTo>
                    <a:pt x="1146" y="432"/>
                  </a:lnTo>
                  <a:lnTo>
                    <a:pt x="1132" y="417"/>
                  </a:lnTo>
                  <a:lnTo>
                    <a:pt x="1123" y="398"/>
                  </a:lnTo>
                  <a:lnTo>
                    <a:pt x="1117" y="379"/>
                  </a:lnTo>
                  <a:lnTo>
                    <a:pt x="1115" y="356"/>
                  </a:lnTo>
                  <a:lnTo>
                    <a:pt x="1118" y="329"/>
                  </a:lnTo>
                  <a:lnTo>
                    <a:pt x="1126" y="305"/>
                  </a:lnTo>
                  <a:lnTo>
                    <a:pt x="1140" y="286"/>
                  </a:lnTo>
                  <a:lnTo>
                    <a:pt x="1157" y="269"/>
                  </a:lnTo>
                  <a:lnTo>
                    <a:pt x="1176" y="259"/>
                  </a:lnTo>
                  <a:lnTo>
                    <a:pt x="1194" y="252"/>
                  </a:lnTo>
                  <a:lnTo>
                    <a:pt x="1207" y="246"/>
                  </a:lnTo>
                  <a:lnTo>
                    <a:pt x="1224" y="241"/>
                  </a:lnTo>
                  <a:lnTo>
                    <a:pt x="1249" y="234"/>
                  </a:lnTo>
                  <a:lnTo>
                    <a:pt x="1270" y="226"/>
                  </a:lnTo>
                  <a:lnTo>
                    <a:pt x="1292" y="217"/>
                  </a:lnTo>
                  <a:lnTo>
                    <a:pt x="1306" y="208"/>
                  </a:lnTo>
                  <a:lnTo>
                    <a:pt x="1314" y="194"/>
                  </a:lnTo>
                  <a:lnTo>
                    <a:pt x="1317" y="178"/>
                  </a:lnTo>
                  <a:lnTo>
                    <a:pt x="1314" y="164"/>
                  </a:lnTo>
                  <a:lnTo>
                    <a:pt x="1308" y="151"/>
                  </a:lnTo>
                  <a:lnTo>
                    <a:pt x="1299" y="141"/>
                  </a:lnTo>
                  <a:lnTo>
                    <a:pt x="1285" y="133"/>
                  </a:lnTo>
                  <a:lnTo>
                    <a:pt x="1270" y="128"/>
                  </a:lnTo>
                  <a:lnTo>
                    <a:pt x="1252" y="127"/>
                  </a:lnTo>
                  <a:lnTo>
                    <a:pt x="1249" y="127"/>
                  </a:lnTo>
                  <a:lnTo>
                    <a:pt x="1228" y="130"/>
                  </a:lnTo>
                  <a:lnTo>
                    <a:pt x="1209" y="136"/>
                  </a:lnTo>
                  <a:lnTo>
                    <a:pt x="1195" y="142"/>
                  </a:lnTo>
                  <a:lnTo>
                    <a:pt x="1179" y="151"/>
                  </a:lnTo>
                  <a:lnTo>
                    <a:pt x="1161" y="164"/>
                  </a:lnTo>
                  <a:lnTo>
                    <a:pt x="1151" y="119"/>
                  </a:lnTo>
                  <a:lnTo>
                    <a:pt x="1174" y="109"/>
                  </a:lnTo>
                  <a:lnTo>
                    <a:pt x="1194" y="102"/>
                  </a:lnTo>
                  <a:lnTo>
                    <a:pt x="1212" y="98"/>
                  </a:lnTo>
                  <a:lnTo>
                    <a:pt x="1230" y="94"/>
                  </a:lnTo>
                  <a:lnTo>
                    <a:pt x="1249" y="91"/>
                  </a:lnTo>
                  <a:lnTo>
                    <a:pt x="1273" y="90"/>
                  </a:lnTo>
                  <a:close/>
                  <a:moveTo>
                    <a:pt x="598" y="90"/>
                  </a:moveTo>
                  <a:lnTo>
                    <a:pt x="604" y="90"/>
                  </a:lnTo>
                  <a:lnTo>
                    <a:pt x="636" y="94"/>
                  </a:lnTo>
                  <a:lnTo>
                    <a:pt x="666" y="102"/>
                  </a:lnTo>
                  <a:lnTo>
                    <a:pt x="691" y="116"/>
                  </a:lnTo>
                  <a:lnTo>
                    <a:pt x="712" y="135"/>
                  </a:lnTo>
                  <a:lnTo>
                    <a:pt x="729" y="159"/>
                  </a:lnTo>
                  <a:lnTo>
                    <a:pt x="742" y="188"/>
                  </a:lnTo>
                  <a:lnTo>
                    <a:pt x="751" y="222"/>
                  </a:lnTo>
                  <a:lnTo>
                    <a:pt x="754" y="262"/>
                  </a:lnTo>
                  <a:lnTo>
                    <a:pt x="512" y="262"/>
                  </a:lnTo>
                  <a:lnTo>
                    <a:pt x="514" y="297"/>
                  </a:lnTo>
                  <a:lnTo>
                    <a:pt x="517" y="328"/>
                  </a:lnTo>
                  <a:lnTo>
                    <a:pt x="525" y="353"/>
                  </a:lnTo>
                  <a:lnTo>
                    <a:pt x="534" y="374"/>
                  </a:lnTo>
                  <a:lnTo>
                    <a:pt x="546" y="390"/>
                  </a:lnTo>
                  <a:lnTo>
                    <a:pt x="560" y="404"/>
                  </a:lnTo>
                  <a:lnTo>
                    <a:pt x="578" y="413"/>
                  </a:lnTo>
                  <a:lnTo>
                    <a:pt x="598" y="419"/>
                  </a:lnTo>
                  <a:lnTo>
                    <a:pt x="611" y="421"/>
                  </a:lnTo>
                  <a:lnTo>
                    <a:pt x="626" y="422"/>
                  </a:lnTo>
                  <a:lnTo>
                    <a:pt x="653" y="419"/>
                  </a:lnTo>
                  <a:lnTo>
                    <a:pt x="678" y="412"/>
                  </a:lnTo>
                  <a:lnTo>
                    <a:pt x="704" y="399"/>
                  </a:lnTo>
                  <a:lnTo>
                    <a:pt x="728" y="381"/>
                  </a:lnTo>
                  <a:lnTo>
                    <a:pt x="738" y="426"/>
                  </a:lnTo>
                  <a:lnTo>
                    <a:pt x="706" y="440"/>
                  </a:lnTo>
                  <a:lnTo>
                    <a:pt x="678" y="448"/>
                  </a:lnTo>
                  <a:lnTo>
                    <a:pt x="649" y="454"/>
                  </a:lnTo>
                  <a:lnTo>
                    <a:pt x="617" y="455"/>
                  </a:lnTo>
                  <a:lnTo>
                    <a:pt x="607" y="455"/>
                  </a:lnTo>
                  <a:lnTo>
                    <a:pt x="598" y="455"/>
                  </a:lnTo>
                  <a:lnTo>
                    <a:pt x="563" y="450"/>
                  </a:lnTo>
                  <a:lnTo>
                    <a:pt x="531" y="440"/>
                  </a:lnTo>
                  <a:lnTo>
                    <a:pt x="505" y="423"/>
                  </a:lnTo>
                  <a:lnTo>
                    <a:pt x="482" y="403"/>
                  </a:lnTo>
                  <a:lnTo>
                    <a:pt x="464" y="377"/>
                  </a:lnTo>
                  <a:lnTo>
                    <a:pt x="451" y="348"/>
                  </a:lnTo>
                  <a:lnTo>
                    <a:pt x="444" y="314"/>
                  </a:lnTo>
                  <a:lnTo>
                    <a:pt x="441" y="276"/>
                  </a:lnTo>
                  <a:lnTo>
                    <a:pt x="443" y="241"/>
                  </a:lnTo>
                  <a:lnTo>
                    <a:pt x="449" y="211"/>
                  </a:lnTo>
                  <a:lnTo>
                    <a:pt x="458" y="183"/>
                  </a:lnTo>
                  <a:lnTo>
                    <a:pt x="470" y="158"/>
                  </a:lnTo>
                  <a:lnTo>
                    <a:pt x="488" y="136"/>
                  </a:lnTo>
                  <a:lnTo>
                    <a:pt x="511" y="117"/>
                  </a:lnTo>
                  <a:lnTo>
                    <a:pt x="536" y="103"/>
                  </a:lnTo>
                  <a:lnTo>
                    <a:pt x="565" y="94"/>
                  </a:lnTo>
                  <a:lnTo>
                    <a:pt x="598" y="90"/>
                  </a:lnTo>
                  <a:close/>
                  <a:moveTo>
                    <a:pt x="0" y="0"/>
                  </a:moveTo>
                  <a:lnTo>
                    <a:pt x="81" y="0"/>
                  </a:lnTo>
                  <a:lnTo>
                    <a:pt x="79" y="23"/>
                  </a:lnTo>
                  <a:lnTo>
                    <a:pt x="79" y="201"/>
                  </a:lnTo>
                  <a:lnTo>
                    <a:pt x="275" y="201"/>
                  </a:lnTo>
                  <a:lnTo>
                    <a:pt x="275" y="23"/>
                  </a:lnTo>
                  <a:lnTo>
                    <a:pt x="273" y="0"/>
                  </a:lnTo>
                  <a:lnTo>
                    <a:pt x="354" y="0"/>
                  </a:lnTo>
                  <a:lnTo>
                    <a:pt x="350" y="22"/>
                  </a:lnTo>
                  <a:lnTo>
                    <a:pt x="350" y="428"/>
                  </a:lnTo>
                  <a:lnTo>
                    <a:pt x="351" y="440"/>
                  </a:lnTo>
                  <a:lnTo>
                    <a:pt x="354" y="448"/>
                  </a:lnTo>
                  <a:lnTo>
                    <a:pt x="273" y="448"/>
                  </a:lnTo>
                  <a:lnTo>
                    <a:pt x="274" y="440"/>
                  </a:lnTo>
                  <a:lnTo>
                    <a:pt x="275" y="428"/>
                  </a:lnTo>
                  <a:lnTo>
                    <a:pt x="275" y="234"/>
                  </a:lnTo>
                  <a:lnTo>
                    <a:pt x="79" y="234"/>
                  </a:lnTo>
                  <a:lnTo>
                    <a:pt x="79" y="428"/>
                  </a:lnTo>
                  <a:lnTo>
                    <a:pt x="80" y="440"/>
                  </a:lnTo>
                  <a:lnTo>
                    <a:pt x="81" y="448"/>
                  </a:lnTo>
                  <a:lnTo>
                    <a:pt x="0" y="448"/>
                  </a:lnTo>
                  <a:lnTo>
                    <a:pt x="4" y="440"/>
                  </a:lnTo>
                  <a:lnTo>
                    <a:pt x="4" y="428"/>
                  </a:lnTo>
                  <a:lnTo>
                    <a:pt x="4" y="22"/>
                  </a:lnTo>
                  <a:lnTo>
                    <a:pt x="4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8"/>
            <p:cNvSpPr>
              <a:spLocks noEditPoints="1"/>
            </p:cNvSpPr>
            <p:nvPr userDrawn="1"/>
          </p:nvSpPr>
          <p:spPr bwMode="auto">
            <a:xfrm>
              <a:off x="769" y="1593"/>
              <a:ext cx="945" cy="69"/>
            </a:xfrm>
            <a:custGeom>
              <a:avLst/>
              <a:gdLst>
                <a:gd name="T0" fmla="*/ 1809 w 2836"/>
                <a:gd name="T1" fmla="*/ 71 h 207"/>
                <a:gd name="T2" fmla="*/ 1824 w 2836"/>
                <a:gd name="T3" fmla="*/ 174 h 207"/>
                <a:gd name="T4" fmla="*/ 1861 w 2836"/>
                <a:gd name="T5" fmla="*/ 130 h 207"/>
                <a:gd name="T6" fmla="*/ 1844 w 2836"/>
                <a:gd name="T7" fmla="*/ 32 h 207"/>
                <a:gd name="T8" fmla="*/ 1307 w 2836"/>
                <a:gd name="T9" fmla="*/ 62 h 207"/>
                <a:gd name="T10" fmla="*/ 1314 w 2836"/>
                <a:gd name="T11" fmla="*/ 169 h 207"/>
                <a:gd name="T12" fmla="*/ 1359 w 2836"/>
                <a:gd name="T13" fmla="*/ 140 h 207"/>
                <a:gd name="T14" fmla="*/ 1350 w 2836"/>
                <a:gd name="T15" fmla="*/ 37 h 207"/>
                <a:gd name="T16" fmla="*/ 2520 w 2836"/>
                <a:gd name="T17" fmla="*/ 83 h 207"/>
                <a:gd name="T18" fmla="*/ 2484 w 2836"/>
                <a:gd name="T19" fmla="*/ 202 h 207"/>
                <a:gd name="T20" fmla="*/ 1536 w 2836"/>
                <a:gd name="T21" fmla="*/ 4 h 207"/>
                <a:gd name="T22" fmla="*/ 1005 w 2836"/>
                <a:gd name="T23" fmla="*/ 4 h 207"/>
                <a:gd name="T24" fmla="*/ 1096 w 2836"/>
                <a:gd name="T25" fmla="*/ 127 h 207"/>
                <a:gd name="T26" fmla="*/ 1091 w 2836"/>
                <a:gd name="T27" fmla="*/ 202 h 207"/>
                <a:gd name="T28" fmla="*/ 1041 w 2836"/>
                <a:gd name="T29" fmla="*/ 109 h 207"/>
                <a:gd name="T30" fmla="*/ 777 w 2836"/>
                <a:gd name="T31" fmla="*/ 4 h 207"/>
                <a:gd name="T32" fmla="*/ 828 w 2836"/>
                <a:gd name="T33" fmla="*/ 112 h 207"/>
                <a:gd name="T34" fmla="*/ 354 w 2836"/>
                <a:gd name="T35" fmla="*/ 33 h 207"/>
                <a:gd name="T36" fmla="*/ 354 w 2836"/>
                <a:gd name="T37" fmla="*/ 171 h 207"/>
                <a:gd name="T38" fmla="*/ 80 w 2836"/>
                <a:gd name="T39" fmla="*/ 33 h 207"/>
                <a:gd name="T40" fmla="*/ 2793 w 2836"/>
                <a:gd name="T41" fmla="*/ 1 h 207"/>
                <a:gd name="T42" fmla="*/ 2831 w 2836"/>
                <a:gd name="T43" fmla="*/ 63 h 207"/>
                <a:gd name="T44" fmla="*/ 2771 w 2836"/>
                <a:gd name="T45" fmla="*/ 29 h 207"/>
                <a:gd name="T46" fmla="*/ 2757 w 2836"/>
                <a:gd name="T47" fmla="*/ 57 h 207"/>
                <a:gd name="T48" fmla="*/ 2820 w 2836"/>
                <a:gd name="T49" fmla="*/ 108 h 207"/>
                <a:gd name="T50" fmla="*/ 2797 w 2836"/>
                <a:gd name="T51" fmla="*/ 205 h 207"/>
                <a:gd name="T52" fmla="*/ 2717 w 2836"/>
                <a:gd name="T53" fmla="*/ 146 h 207"/>
                <a:gd name="T54" fmla="*/ 2767 w 2836"/>
                <a:gd name="T55" fmla="*/ 175 h 207"/>
                <a:gd name="T56" fmla="*/ 2792 w 2836"/>
                <a:gd name="T57" fmla="*/ 135 h 207"/>
                <a:gd name="T58" fmla="*/ 2719 w 2836"/>
                <a:gd name="T59" fmla="*/ 52 h 207"/>
                <a:gd name="T60" fmla="*/ 2117 w 2836"/>
                <a:gd name="T61" fmla="*/ 1 h 207"/>
                <a:gd name="T62" fmla="*/ 2124 w 2836"/>
                <a:gd name="T63" fmla="*/ 66 h 207"/>
                <a:gd name="T64" fmla="*/ 2081 w 2836"/>
                <a:gd name="T65" fmla="*/ 37 h 207"/>
                <a:gd name="T66" fmla="*/ 2072 w 2836"/>
                <a:gd name="T67" fmla="*/ 142 h 207"/>
                <a:gd name="T68" fmla="*/ 2117 w 2836"/>
                <a:gd name="T69" fmla="*/ 166 h 207"/>
                <a:gd name="T70" fmla="*/ 2160 w 2836"/>
                <a:gd name="T71" fmla="*/ 202 h 207"/>
                <a:gd name="T72" fmla="*/ 2099 w 2836"/>
                <a:gd name="T73" fmla="*/ 207 h 207"/>
                <a:gd name="T74" fmla="*/ 2036 w 2836"/>
                <a:gd name="T75" fmla="*/ 135 h 207"/>
                <a:gd name="T76" fmla="*/ 2053 w 2836"/>
                <a:gd name="T77" fmla="*/ 14 h 207"/>
                <a:gd name="T78" fmla="*/ 1881 w 2836"/>
                <a:gd name="T79" fmla="*/ 14 h 207"/>
                <a:gd name="T80" fmla="*/ 1899 w 2836"/>
                <a:gd name="T81" fmla="*/ 135 h 207"/>
                <a:gd name="T82" fmla="*/ 1835 w 2836"/>
                <a:gd name="T83" fmla="*/ 207 h 207"/>
                <a:gd name="T84" fmla="*/ 1772 w 2836"/>
                <a:gd name="T85" fmla="*/ 135 h 207"/>
                <a:gd name="T86" fmla="*/ 1790 w 2836"/>
                <a:gd name="T87" fmla="*/ 14 h 207"/>
                <a:gd name="T88" fmla="*/ 1378 w 2836"/>
                <a:gd name="T89" fmla="*/ 14 h 207"/>
                <a:gd name="T90" fmla="*/ 1396 w 2836"/>
                <a:gd name="T91" fmla="*/ 135 h 207"/>
                <a:gd name="T92" fmla="*/ 1332 w 2836"/>
                <a:gd name="T93" fmla="*/ 207 h 207"/>
                <a:gd name="T94" fmla="*/ 1270 w 2836"/>
                <a:gd name="T95" fmla="*/ 135 h 207"/>
                <a:gd name="T96" fmla="*/ 1287 w 2836"/>
                <a:gd name="T97" fmla="*/ 14 h 207"/>
                <a:gd name="T98" fmla="*/ 592 w 2836"/>
                <a:gd name="T99" fmla="*/ 18 h 207"/>
                <a:gd name="T100" fmla="*/ 567 w 2836"/>
                <a:gd name="T101" fmla="*/ 58 h 207"/>
                <a:gd name="T102" fmla="*/ 531 w 2836"/>
                <a:gd name="T103" fmla="*/ 37 h 207"/>
                <a:gd name="T104" fmla="*/ 522 w 2836"/>
                <a:gd name="T105" fmla="*/ 142 h 207"/>
                <a:gd name="T106" fmla="*/ 563 w 2836"/>
                <a:gd name="T107" fmla="*/ 168 h 207"/>
                <a:gd name="T108" fmla="*/ 604 w 2836"/>
                <a:gd name="T109" fmla="*/ 142 h 207"/>
                <a:gd name="T110" fmla="*/ 530 w 2836"/>
                <a:gd name="T111" fmla="*/ 205 h 207"/>
                <a:gd name="T112" fmla="*/ 486 w 2836"/>
                <a:gd name="T113" fmla="*/ 116 h 207"/>
                <a:gd name="T114" fmla="*/ 515 w 2836"/>
                <a:gd name="T115" fmla="*/ 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36" h="207">
                  <a:moveTo>
                    <a:pt x="1835" y="29"/>
                  </a:moveTo>
                  <a:lnTo>
                    <a:pt x="1824" y="32"/>
                  </a:lnTo>
                  <a:lnTo>
                    <a:pt x="1818" y="37"/>
                  </a:lnTo>
                  <a:lnTo>
                    <a:pt x="1812" y="44"/>
                  </a:lnTo>
                  <a:lnTo>
                    <a:pt x="1810" y="53"/>
                  </a:lnTo>
                  <a:lnTo>
                    <a:pt x="1809" y="62"/>
                  </a:lnTo>
                  <a:lnTo>
                    <a:pt x="1809" y="71"/>
                  </a:lnTo>
                  <a:lnTo>
                    <a:pt x="1809" y="79"/>
                  </a:lnTo>
                  <a:lnTo>
                    <a:pt x="1809" y="133"/>
                  </a:lnTo>
                  <a:lnTo>
                    <a:pt x="1809" y="142"/>
                  </a:lnTo>
                  <a:lnTo>
                    <a:pt x="1810" y="152"/>
                  </a:lnTo>
                  <a:lnTo>
                    <a:pt x="1812" y="161"/>
                  </a:lnTo>
                  <a:lnTo>
                    <a:pt x="1816" y="169"/>
                  </a:lnTo>
                  <a:lnTo>
                    <a:pt x="1824" y="174"/>
                  </a:lnTo>
                  <a:lnTo>
                    <a:pt x="1835" y="177"/>
                  </a:lnTo>
                  <a:lnTo>
                    <a:pt x="1845" y="174"/>
                  </a:lnTo>
                  <a:lnTo>
                    <a:pt x="1853" y="169"/>
                  </a:lnTo>
                  <a:lnTo>
                    <a:pt x="1858" y="161"/>
                  </a:lnTo>
                  <a:lnTo>
                    <a:pt x="1859" y="151"/>
                  </a:lnTo>
                  <a:lnTo>
                    <a:pt x="1861" y="140"/>
                  </a:lnTo>
                  <a:lnTo>
                    <a:pt x="1861" y="130"/>
                  </a:lnTo>
                  <a:lnTo>
                    <a:pt x="1861" y="80"/>
                  </a:lnTo>
                  <a:lnTo>
                    <a:pt x="1861" y="72"/>
                  </a:lnTo>
                  <a:lnTo>
                    <a:pt x="1861" y="62"/>
                  </a:lnTo>
                  <a:lnTo>
                    <a:pt x="1859" y="53"/>
                  </a:lnTo>
                  <a:lnTo>
                    <a:pt x="1857" y="44"/>
                  </a:lnTo>
                  <a:lnTo>
                    <a:pt x="1852" y="37"/>
                  </a:lnTo>
                  <a:lnTo>
                    <a:pt x="1844" y="32"/>
                  </a:lnTo>
                  <a:lnTo>
                    <a:pt x="1835" y="29"/>
                  </a:lnTo>
                  <a:close/>
                  <a:moveTo>
                    <a:pt x="1332" y="29"/>
                  </a:moveTo>
                  <a:lnTo>
                    <a:pt x="1322" y="32"/>
                  </a:lnTo>
                  <a:lnTo>
                    <a:pt x="1314" y="37"/>
                  </a:lnTo>
                  <a:lnTo>
                    <a:pt x="1311" y="44"/>
                  </a:lnTo>
                  <a:lnTo>
                    <a:pt x="1308" y="53"/>
                  </a:lnTo>
                  <a:lnTo>
                    <a:pt x="1307" y="62"/>
                  </a:lnTo>
                  <a:lnTo>
                    <a:pt x="1307" y="71"/>
                  </a:lnTo>
                  <a:lnTo>
                    <a:pt x="1307" y="79"/>
                  </a:lnTo>
                  <a:lnTo>
                    <a:pt x="1307" y="133"/>
                  </a:lnTo>
                  <a:lnTo>
                    <a:pt x="1307" y="142"/>
                  </a:lnTo>
                  <a:lnTo>
                    <a:pt x="1308" y="152"/>
                  </a:lnTo>
                  <a:lnTo>
                    <a:pt x="1311" y="161"/>
                  </a:lnTo>
                  <a:lnTo>
                    <a:pt x="1314" y="169"/>
                  </a:lnTo>
                  <a:lnTo>
                    <a:pt x="1322" y="174"/>
                  </a:lnTo>
                  <a:lnTo>
                    <a:pt x="1332" y="177"/>
                  </a:lnTo>
                  <a:lnTo>
                    <a:pt x="1344" y="174"/>
                  </a:lnTo>
                  <a:lnTo>
                    <a:pt x="1351" y="169"/>
                  </a:lnTo>
                  <a:lnTo>
                    <a:pt x="1355" y="161"/>
                  </a:lnTo>
                  <a:lnTo>
                    <a:pt x="1358" y="151"/>
                  </a:lnTo>
                  <a:lnTo>
                    <a:pt x="1359" y="140"/>
                  </a:lnTo>
                  <a:lnTo>
                    <a:pt x="1359" y="130"/>
                  </a:lnTo>
                  <a:lnTo>
                    <a:pt x="1359" y="80"/>
                  </a:lnTo>
                  <a:lnTo>
                    <a:pt x="1359" y="72"/>
                  </a:lnTo>
                  <a:lnTo>
                    <a:pt x="1359" y="62"/>
                  </a:lnTo>
                  <a:lnTo>
                    <a:pt x="1356" y="53"/>
                  </a:lnTo>
                  <a:lnTo>
                    <a:pt x="1354" y="44"/>
                  </a:lnTo>
                  <a:lnTo>
                    <a:pt x="1350" y="37"/>
                  </a:lnTo>
                  <a:lnTo>
                    <a:pt x="1342" y="32"/>
                  </a:lnTo>
                  <a:lnTo>
                    <a:pt x="1332" y="29"/>
                  </a:lnTo>
                  <a:close/>
                  <a:moveTo>
                    <a:pt x="2484" y="4"/>
                  </a:moveTo>
                  <a:lnTo>
                    <a:pt x="2587" y="4"/>
                  </a:lnTo>
                  <a:lnTo>
                    <a:pt x="2587" y="33"/>
                  </a:lnTo>
                  <a:lnTo>
                    <a:pt x="2520" y="33"/>
                  </a:lnTo>
                  <a:lnTo>
                    <a:pt x="2520" y="83"/>
                  </a:lnTo>
                  <a:lnTo>
                    <a:pt x="2580" y="83"/>
                  </a:lnTo>
                  <a:lnTo>
                    <a:pt x="2580" y="112"/>
                  </a:lnTo>
                  <a:lnTo>
                    <a:pt x="2520" y="112"/>
                  </a:lnTo>
                  <a:lnTo>
                    <a:pt x="2520" y="171"/>
                  </a:lnTo>
                  <a:lnTo>
                    <a:pt x="2587" y="171"/>
                  </a:lnTo>
                  <a:lnTo>
                    <a:pt x="2587" y="202"/>
                  </a:lnTo>
                  <a:lnTo>
                    <a:pt x="2484" y="202"/>
                  </a:lnTo>
                  <a:lnTo>
                    <a:pt x="2484" y="4"/>
                  </a:lnTo>
                  <a:close/>
                  <a:moveTo>
                    <a:pt x="2303" y="4"/>
                  </a:moveTo>
                  <a:lnTo>
                    <a:pt x="2340" y="4"/>
                  </a:lnTo>
                  <a:lnTo>
                    <a:pt x="2340" y="202"/>
                  </a:lnTo>
                  <a:lnTo>
                    <a:pt x="2303" y="202"/>
                  </a:lnTo>
                  <a:lnTo>
                    <a:pt x="2303" y="4"/>
                  </a:lnTo>
                  <a:close/>
                  <a:moveTo>
                    <a:pt x="1536" y="4"/>
                  </a:moveTo>
                  <a:lnTo>
                    <a:pt x="1573" y="4"/>
                  </a:lnTo>
                  <a:lnTo>
                    <a:pt x="1573" y="171"/>
                  </a:lnTo>
                  <a:lnTo>
                    <a:pt x="1639" y="171"/>
                  </a:lnTo>
                  <a:lnTo>
                    <a:pt x="1639" y="202"/>
                  </a:lnTo>
                  <a:lnTo>
                    <a:pt x="1536" y="202"/>
                  </a:lnTo>
                  <a:lnTo>
                    <a:pt x="1536" y="4"/>
                  </a:lnTo>
                  <a:close/>
                  <a:moveTo>
                    <a:pt x="1005" y="4"/>
                  </a:moveTo>
                  <a:lnTo>
                    <a:pt x="1043" y="4"/>
                  </a:lnTo>
                  <a:lnTo>
                    <a:pt x="1071" y="76"/>
                  </a:lnTo>
                  <a:lnTo>
                    <a:pt x="1080" y="99"/>
                  </a:lnTo>
                  <a:lnTo>
                    <a:pt x="1089" y="126"/>
                  </a:lnTo>
                  <a:lnTo>
                    <a:pt x="1098" y="154"/>
                  </a:lnTo>
                  <a:lnTo>
                    <a:pt x="1098" y="154"/>
                  </a:lnTo>
                  <a:lnTo>
                    <a:pt x="1096" y="127"/>
                  </a:lnTo>
                  <a:lnTo>
                    <a:pt x="1094" y="98"/>
                  </a:lnTo>
                  <a:lnTo>
                    <a:pt x="1093" y="70"/>
                  </a:lnTo>
                  <a:lnTo>
                    <a:pt x="1093" y="43"/>
                  </a:lnTo>
                  <a:lnTo>
                    <a:pt x="1093" y="4"/>
                  </a:lnTo>
                  <a:lnTo>
                    <a:pt x="1129" y="4"/>
                  </a:lnTo>
                  <a:lnTo>
                    <a:pt x="1129" y="202"/>
                  </a:lnTo>
                  <a:lnTo>
                    <a:pt x="1091" y="202"/>
                  </a:lnTo>
                  <a:lnTo>
                    <a:pt x="1064" y="131"/>
                  </a:lnTo>
                  <a:lnTo>
                    <a:pt x="1053" y="108"/>
                  </a:lnTo>
                  <a:lnTo>
                    <a:pt x="1045" y="83"/>
                  </a:lnTo>
                  <a:lnTo>
                    <a:pt x="1037" y="53"/>
                  </a:lnTo>
                  <a:lnTo>
                    <a:pt x="1036" y="53"/>
                  </a:lnTo>
                  <a:lnTo>
                    <a:pt x="1038" y="80"/>
                  </a:lnTo>
                  <a:lnTo>
                    <a:pt x="1041" y="109"/>
                  </a:lnTo>
                  <a:lnTo>
                    <a:pt x="1042" y="138"/>
                  </a:lnTo>
                  <a:lnTo>
                    <a:pt x="1042" y="165"/>
                  </a:lnTo>
                  <a:lnTo>
                    <a:pt x="1042" y="202"/>
                  </a:lnTo>
                  <a:lnTo>
                    <a:pt x="1005" y="202"/>
                  </a:lnTo>
                  <a:lnTo>
                    <a:pt x="1005" y="4"/>
                  </a:lnTo>
                  <a:close/>
                  <a:moveTo>
                    <a:pt x="740" y="4"/>
                  </a:moveTo>
                  <a:lnTo>
                    <a:pt x="777" y="4"/>
                  </a:lnTo>
                  <a:lnTo>
                    <a:pt x="777" y="83"/>
                  </a:lnTo>
                  <a:lnTo>
                    <a:pt x="828" y="83"/>
                  </a:lnTo>
                  <a:lnTo>
                    <a:pt x="828" y="4"/>
                  </a:lnTo>
                  <a:lnTo>
                    <a:pt x="863" y="4"/>
                  </a:lnTo>
                  <a:lnTo>
                    <a:pt x="863" y="202"/>
                  </a:lnTo>
                  <a:lnTo>
                    <a:pt x="828" y="202"/>
                  </a:lnTo>
                  <a:lnTo>
                    <a:pt x="828" y="112"/>
                  </a:lnTo>
                  <a:lnTo>
                    <a:pt x="777" y="112"/>
                  </a:lnTo>
                  <a:lnTo>
                    <a:pt x="777" y="202"/>
                  </a:lnTo>
                  <a:lnTo>
                    <a:pt x="740" y="202"/>
                  </a:lnTo>
                  <a:lnTo>
                    <a:pt x="740" y="4"/>
                  </a:lnTo>
                  <a:close/>
                  <a:moveTo>
                    <a:pt x="251" y="4"/>
                  </a:moveTo>
                  <a:lnTo>
                    <a:pt x="354" y="4"/>
                  </a:lnTo>
                  <a:lnTo>
                    <a:pt x="354" y="33"/>
                  </a:lnTo>
                  <a:lnTo>
                    <a:pt x="287" y="33"/>
                  </a:lnTo>
                  <a:lnTo>
                    <a:pt x="287" y="83"/>
                  </a:lnTo>
                  <a:lnTo>
                    <a:pt x="348" y="83"/>
                  </a:lnTo>
                  <a:lnTo>
                    <a:pt x="348" y="112"/>
                  </a:lnTo>
                  <a:lnTo>
                    <a:pt x="287" y="112"/>
                  </a:lnTo>
                  <a:lnTo>
                    <a:pt x="287" y="171"/>
                  </a:lnTo>
                  <a:lnTo>
                    <a:pt x="354" y="171"/>
                  </a:lnTo>
                  <a:lnTo>
                    <a:pt x="354" y="202"/>
                  </a:lnTo>
                  <a:lnTo>
                    <a:pt x="251" y="202"/>
                  </a:lnTo>
                  <a:lnTo>
                    <a:pt x="251" y="4"/>
                  </a:lnTo>
                  <a:close/>
                  <a:moveTo>
                    <a:pt x="0" y="4"/>
                  </a:moveTo>
                  <a:lnTo>
                    <a:pt x="123" y="4"/>
                  </a:lnTo>
                  <a:lnTo>
                    <a:pt x="123" y="33"/>
                  </a:lnTo>
                  <a:lnTo>
                    <a:pt x="80" y="33"/>
                  </a:lnTo>
                  <a:lnTo>
                    <a:pt x="80" y="202"/>
                  </a:lnTo>
                  <a:lnTo>
                    <a:pt x="43" y="202"/>
                  </a:lnTo>
                  <a:lnTo>
                    <a:pt x="43" y="33"/>
                  </a:lnTo>
                  <a:lnTo>
                    <a:pt x="0" y="33"/>
                  </a:lnTo>
                  <a:lnTo>
                    <a:pt x="0" y="4"/>
                  </a:lnTo>
                  <a:close/>
                  <a:moveTo>
                    <a:pt x="2774" y="0"/>
                  </a:moveTo>
                  <a:lnTo>
                    <a:pt x="2793" y="1"/>
                  </a:lnTo>
                  <a:lnTo>
                    <a:pt x="2809" y="6"/>
                  </a:lnTo>
                  <a:lnTo>
                    <a:pt x="2819" y="15"/>
                  </a:lnTo>
                  <a:lnTo>
                    <a:pt x="2825" y="24"/>
                  </a:lnTo>
                  <a:lnTo>
                    <a:pt x="2829" y="36"/>
                  </a:lnTo>
                  <a:lnTo>
                    <a:pt x="2830" y="46"/>
                  </a:lnTo>
                  <a:lnTo>
                    <a:pt x="2831" y="56"/>
                  </a:lnTo>
                  <a:lnTo>
                    <a:pt x="2831" y="63"/>
                  </a:lnTo>
                  <a:lnTo>
                    <a:pt x="2796" y="63"/>
                  </a:lnTo>
                  <a:lnTo>
                    <a:pt x="2796" y="53"/>
                  </a:lnTo>
                  <a:lnTo>
                    <a:pt x="2795" y="44"/>
                  </a:lnTo>
                  <a:lnTo>
                    <a:pt x="2791" y="37"/>
                  </a:lnTo>
                  <a:lnTo>
                    <a:pt x="2786" y="32"/>
                  </a:lnTo>
                  <a:lnTo>
                    <a:pt x="2774" y="29"/>
                  </a:lnTo>
                  <a:lnTo>
                    <a:pt x="2771" y="29"/>
                  </a:lnTo>
                  <a:lnTo>
                    <a:pt x="2765" y="30"/>
                  </a:lnTo>
                  <a:lnTo>
                    <a:pt x="2762" y="32"/>
                  </a:lnTo>
                  <a:lnTo>
                    <a:pt x="2759" y="34"/>
                  </a:lnTo>
                  <a:lnTo>
                    <a:pt x="2757" y="38"/>
                  </a:lnTo>
                  <a:lnTo>
                    <a:pt x="2755" y="42"/>
                  </a:lnTo>
                  <a:lnTo>
                    <a:pt x="2755" y="47"/>
                  </a:lnTo>
                  <a:lnTo>
                    <a:pt x="2757" y="57"/>
                  </a:lnTo>
                  <a:lnTo>
                    <a:pt x="2762" y="65"/>
                  </a:lnTo>
                  <a:lnTo>
                    <a:pt x="2768" y="70"/>
                  </a:lnTo>
                  <a:lnTo>
                    <a:pt x="2776" y="76"/>
                  </a:lnTo>
                  <a:lnTo>
                    <a:pt x="2787" y="83"/>
                  </a:lnTo>
                  <a:lnTo>
                    <a:pt x="2798" y="91"/>
                  </a:lnTo>
                  <a:lnTo>
                    <a:pt x="2811" y="100"/>
                  </a:lnTo>
                  <a:lnTo>
                    <a:pt x="2820" y="108"/>
                  </a:lnTo>
                  <a:lnTo>
                    <a:pt x="2830" y="121"/>
                  </a:lnTo>
                  <a:lnTo>
                    <a:pt x="2835" y="133"/>
                  </a:lnTo>
                  <a:lnTo>
                    <a:pt x="2836" y="150"/>
                  </a:lnTo>
                  <a:lnTo>
                    <a:pt x="2834" y="170"/>
                  </a:lnTo>
                  <a:lnTo>
                    <a:pt x="2825" y="185"/>
                  </a:lnTo>
                  <a:lnTo>
                    <a:pt x="2814" y="197"/>
                  </a:lnTo>
                  <a:lnTo>
                    <a:pt x="2797" y="205"/>
                  </a:lnTo>
                  <a:lnTo>
                    <a:pt x="2777" y="207"/>
                  </a:lnTo>
                  <a:lnTo>
                    <a:pt x="2757" y="205"/>
                  </a:lnTo>
                  <a:lnTo>
                    <a:pt x="2741" y="198"/>
                  </a:lnTo>
                  <a:lnTo>
                    <a:pt x="2731" y="189"/>
                  </a:lnTo>
                  <a:lnTo>
                    <a:pt x="2724" y="178"/>
                  </a:lnTo>
                  <a:lnTo>
                    <a:pt x="2719" y="163"/>
                  </a:lnTo>
                  <a:lnTo>
                    <a:pt x="2717" y="146"/>
                  </a:lnTo>
                  <a:lnTo>
                    <a:pt x="2717" y="132"/>
                  </a:lnTo>
                  <a:lnTo>
                    <a:pt x="2754" y="132"/>
                  </a:lnTo>
                  <a:lnTo>
                    <a:pt x="2754" y="144"/>
                  </a:lnTo>
                  <a:lnTo>
                    <a:pt x="2754" y="154"/>
                  </a:lnTo>
                  <a:lnTo>
                    <a:pt x="2757" y="164"/>
                  </a:lnTo>
                  <a:lnTo>
                    <a:pt x="2760" y="170"/>
                  </a:lnTo>
                  <a:lnTo>
                    <a:pt x="2767" y="175"/>
                  </a:lnTo>
                  <a:lnTo>
                    <a:pt x="2777" y="177"/>
                  </a:lnTo>
                  <a:lnTo>
                    <a:pt x="2787" y="175"/>
                  </a:lnTo>
                  <a:lnTo>
                    <a:pt x="2793" y="170"/>
                  </a:lnTo>
                  <a:lnTo>
                    <a:pt x="2798" y="164"/>
                  </a:lnTo>
                  <a:lnTo>
                    <a:pt x="2800" y="154"/>
                  </a:lnTo>
                  <a:lnTo>
                    <a:pt x="2797" y="142"/>
                  </a:lnTo>
                  <a:lnTo>
                    <a:pt x="2792" y="135"/>
                  </a:lnTo>
                  <a:lnTo>
                    <a:pt x="2784" y="127"/>
                  </a:lnTo>
                  <a:lnTo>
                    <a:pt x="2769" y="117"/>
                  </a:lnTo>
                  <a:lnTo>
                    <a:pt x="2754" y="107"/>
                  </a:lnTo>
                  <a:lnTo>
                    <a:pt x="2740" y="95"/>
                  </a:lnTo>
                  <a:lnTo>
                    <a:pt x="2727" y="81"/>
                  </a:lnTo>
                  <a:lnTo>
                    <a:pt x="2720" y="67"/>
                  </a:lnTo>
                  <a:lnTo>
                    <a:pt x="2719" y="52"/>
                  </a:lnTo>
                  <a:lnTo>
                    <a:pt x="2721" y="33"/>
                  </a:lnTo>
                  <a:lnTo>
                    <a:pt x="2727" y="19"/>
                  </a:lnTo>
                  <a:lnTo>
                    <a:pt x="2739" y="8"/>
                  </a:lnTo>
                  <a:lnTo>
                    <a:pt x="2754" y="1"/>
                  </a:lnTo>
                  <a:lnTo>
                    <a:pt x="2774" y="0"/>
                  </a:lnTo>
                  <a:close/>
                  <a:moveTo>
                    <a:pt x="2099" y="0"/>
                  </a:moveTo>
                  <a:lnTo>
                    <a:pt x="2117" y="1"/>
                  </a:lnTo>
                  <a:lnTo>
                    <a:pt x="2131" y="5"/>
                  </a:lnTo>
                  <a:lnTo>
                    <a:pt x="2143" y="13"/>
                  </a:lnTo>
                  <a:lnTo>
                    <a:pt x="2153" y="24"/>
                  </a:lnTo>
                  <a:lnTo>
                    <a:pt x="2160" y="42"/>
                  </a:lnTo>
                  <a:lnTo>
                    <a:pt x="2161" y="53"/>
                  </a:lnTo>
                  <a:lnTo>
                    <a:pt x="2161" y="66"/>
                  </a:lnTo>
                  <a:lnTo>
                    <a:pt x="2124" y="66"/>
                  </a:lnTo>
                  <a:lnTo>
                    <a:pt x="2124" y="55"/>
                  </a:lnTo>
                  <a:lnTo>
                    <a:pt x="2123" y="44"/>
                  </a:lnTo>
                  <a:lnTo>
                    <a:pt x="2118" y="37"/>
                  </a:lnTo>
                  <a:lnTo>
                    <a:pt x="2110" y="32"/>
                  </a:lnTo>
                  <a:lnTo>
                    <a:pt x="2099" y="29"/>
                  </a:lnTo>
                  <a:lnTo>
                    <a:pt x="2089" y="32"/>
                  </a:lnTo>
                  <a:lnTo>
                    <a:pt x="2081" y="37"/>
                  </a:lnTo>
                  <a:lnTo>
                    <a:pt x="2076" y="44"/>
                  </a:lnTo>
                  <a:lnTo>
                    <a:pt x="2074" y="53"/>
                  </a:lnTo>
                  <a:lnTo>
                    <a:pt x="2072" y="62"/>
                  </a:lnTo>
                  <a:lnTo>
                    <a:pt x="2072" y="71"/>
                  </a:lnTo>
                  <a:lnTo>
                    <a:pt x="2072" y="79"/>
                  </a:lnTo>
                  <a:lnTo>
                    <a:pt x="2072" y="133"/>
                  </a:lnTo>
                  <a:lnTo>
                    <a:pt x="2072" y="142"/>
                  </a:lnTo>
                  <a:lnTo>
                    <a:pt x="2074" y="152"/>
                  </a:lnTo>
                  <a:lnTo>
                    <a:pt x="2076" y="161"/>
                  </a:lnTo>
                  <a:lnTo>
                    <a:pt x="2081" y="169"/>
                  </a:lnTo>
                  <a:lnTo>
                    <a:pt x="2089" y="174"/>
                  </a:lnTo>
                  <a:lnTo>
                    <a:pt x="2099" y="177"/>
                  </a:lnTo>
                  <a:lnTo>
                    <a:pt x="2109" y="174"/>
                  </a:lnTo>
                  <a:lnTo>
                    <a:pt x="2117" y="166"/>
                  </a:lnTo>
                  <a:lnTo>
                    <a:pt x="2122" y="156"/>
                  </a:lnTo>
                  <a:lnTo>
                    <a:pt x="2124" y="141"/>
                  </a:lnTo>
                  <a:lnTo>
                    <a:pt x="2124" y="124"/>
                  </a:lnTo>
                  <a:lnTo>
                    <a:pt x="2100" y="124"/>
                  </a:lnTo>
                  <a:lnTo>
                    <a:pt x="2100" y="95"/>
                  </a:lnTo>
                  <a:lnTo>
                    <a:pt x="2160" y="95"/>
                  </a:lnTo>
                  <a:lnTo>
                    <a:pt x="2160" y="202"/>
                  </a:lnTo>
                  <a:lnTo>
                    <a:pt x="2133" y="202"/>
                  </a:lnTo>
                  <a:lnTo>
                    <a:pt x="2133" y="179"/>
                  </a:lnTo>
                  <a:lnTo>
                    <a:pt x="2132" y="179"/>
                  </a:lnTo>
                  <a:lnTo>
                    <a:pt x="2127" y="192"/>
                  </a:lnTo>
                  <a:lnTo>
                    <a:pt x="2118" y="199"/>
                  </a:lnTo>
                  <a:lnTo>
                    <a:pt x="2109" y="205"/>
                  </a:lnTo>
                  <a:lnTo>
                    <a:pt x="2099" y="207"/>
                  </a:lnTo>
                  <a:lnTo>
                    <a:pt x="2079" y="205"/>
                  </a:lnTo>
                  <a:lnTo>
                    <a:pt x="2063" y="199"/>
                  </a:lnTo>
                  <a:lnTo>
                    <a:pt x="2052" y="192"/>
                  </a:lnTo>
                  <a:lnTo>
                    <a:pt x="2044" y="180"/>
                  </a:lnTo>
                  <a:lnTo>
                    <a:pt x="2039" y="166"/>
                  </a:lnTo>
                  <a:lnTo>
                    <a:pt x="2037" y="151"/>
                  </a:lnTo>
                  <a:lnTo>
                    <a:pt x="2036" y="135"/>
                  </a:lnTo>
                  <a:lnTo>
                    <a:pt x="2034" y="116"/>
                  </a:lnTo>
                  <a:lnTo>
                    <a:pt x="2034" y="88"/>
                  </a:lnTo>
                  <a:lnTo>
                    <a:pt x="2036" y="69"/>
                  </a:lnTo>
                  <a:lnTo>
                    <a:pt x="2037" y="52"/>
                  </a:lnTo>
                  <a:lnTo>
                    <a:pt x="2041" y="37"/>
                  </a:lnTo>
                  <a:lnTo>
                    <a:pt x="2046" y="24"/>
                  </a:lnTo>
                  <a:lnTo>
                    <a:pt x="2053" y="14"/>
                  </a:lnTo>
                  <a:lnTo>
                    <a:pt x="2065" y="6"/>
                  </a:lnTo>
                  <a:lnTo>
                    <a:pt x="2080" y="1"/>
                  </a:lnTo>
                  <a:lnTo>
                    <a:pt x="2099" y="0"/>
                  </a:lnTo>
                  <a:close/>
                  <a:moveTo>
                    <a:pt x="1835" y="0"/>
                  </a:moveTo>
                  <a:lnTo>
                    <a:pt x="1854" y="1"/>
                  </a:lnTo>
                  <a:lnTo>
                    <a:pt x="1870" y="6"/>
                  </a:lnTo>
                  <a:lnTo>
                    <a:pt x="1881" y="14"/>
                  </a:lnTo>
                  <a:lnTo>
                    <a:pt x="1889" y="24"/>
                  </a:lnTo>
                  <a:lnTo>
                    <a:pt x="1894" y="37"/>
                  </a:lnTo>
                  <a:lnTo>
                    <a:pt x="1896" y="52"/>
                  </a:lnTo>
                  <a:lnTo>
                    <a:pt x="1897" y="69"/>
                  </a:lnTo>
                  <a:lnTo>
                    <a:pt x="1899" y="88"/>
                  </a:lnTo>
                  <a:lnTo>
                    <a:pt x="1899" y="116"/>
                  </a:lnTo>
                  <a:lnTo>
                    <a:pt x="1899" y="135"/>
                  </a:lnTo>
                  <a:lnTo>
                    <a:pt x="1897" y="151"/>
                  </a:lnTo>
                  <a:lnTo>
                    <a:pt x="1895" y="166"/>
                  </a:lnTo>
                  <a:lnTo>
                    <a:pt x="1890" y="180"/>
                  </a:lnTo>
                  <a:lnTo>
                    <a:pt x="1881" y="192"/>
                  </a:lnTo>
                  <a:lnTo>
                    <a:pt x="1870" y="199"/>
                  </a:lnTo>
                  <a:lnTo>
                    <a:pt x="1854" y="205"/>
                  </a:lnTo>
                  <a:lnTo>
                    <a:pt x="1835" y="207"/>
                  </a:lnTo>
                  <a:lnTo>
                    <a:pt x="1815" y="205"/>
                  </a:lnTo>
                  <a:lnTo>
                    <a:pt x="1800" y="199"/>
                  </a:lnTo>
                  <a:lnTo>
                    <a:pt x="1788" y="192"/>
                  </a:lnTo>
                  <a:lnTo>
                    <a:pt x="1781" y="180"/>
                  </a:lnTo>
                  <a:lnTo>
                    <a:pt x="1776" y="166"/>
                  </a:lnTo>
                  <a:lnTo>
                    <a:pt x="1773" y="151"/>
                  </a:lnTo>
                  <a:lnTo>
                    <a:pt x="1772" y="135"/>
                  </a:lnTo>
                  <a:lnTo>
                    <a:pt x="1772" y="116"/>
                  </a:lnTo>
                  <a:lnTo>
                    <a:pt x="1772" y="88"/>
                  </a:lnTo>
                  <a:lnTo>
                    <a:pt x="1772" y="69"/>
                  </a:lnTo>
                  <a:lnTo>
                    <a:pt x="1774" y="52"/>
                  </a:lnTo>
                  <a:lnTo>
                    <a:pt x="1777" y="37"/>
                  </a:lnTo>
                  <a:lnTo>
                    <a:pt x="1782" y="24"/>
                  </a:lnTo>
                  <a:lnTo>
                    <a:pt x="1790" y="14"/>
                  </a:lnTo>
                  <a:lnTo>
                    <a:pt x="1801" y="6"/>
                  </a:lnTo>
                  <a:lnTo>
                    <a:pt x="1815" y="1"/>
                  </a:lnTo>
                  <a:lnTo>
                    <a:pt x="1835" y="0"/>
                  </a:lnTo>
                  <a:close/>
                  <a:moveTo>
                    <a:pt x="1332" y="0"/>
                  </a:moveTo>
                  <a:lnTo>
                    <a:pt x="1351" y="1"/>
                  </a:lnTo>
                  <a:lnTo>
                    <a:pt x="1366" y="6"/>
                  </a:lnTo>
                  <a:lnTo>
                    <a:pt x="1378" y="14"/>
                  </a:lnTo>
                  <a:lnTo>
                    <a:pt x="1385" y="24"/>
                  </a:lnTo>
                  <a:lnTo>
                    <a:pt x="1390" y="37"/>
                  </a:lnTo>
                  <a:lnTo>
                    <a:pt x="1394" y="52"/>
                  </a:lnTo>
                  <a:lnTo>
                    <a:pt x="1396" y="69"/>
                  </a:lnTo>
                  <a:lnTo>
                    <a:pt x="1396" y="88"/>
                  </a:lnTo>
                  <a:lnTo>
                    <a:pt x="1396" y="116"/>
                  </a:lnTo>
                  <a:lnTo>
                    <a:pt x="1396" y="135"/>
                  </a:lnTo>
                  <a:lnTo>
                    <a:pt x="1394" y="151"/>
                  </a:lnTo>
                  <a:lnTo>
                    <a:pt x="1392" y="166"/>
                  </a:lnTo>
                  <a:lnTo>
                    <a:pt x="1387" y="180"/>
                  </a:lnTo>
                  <a:lnTo>
                    <a:pt x="1379" y="192"/>
                  </a:lnTo>
                  <a:lnTo>
                    <a:pt x="1368" y="199"/>
                  </a:lnTo>
                  <a:lnTo>
                    <a:pt x="1352" y="205"/>
                  </a:lnTo>
                  <a:lnTo>
                    <a:pt x="1332" y="207"/>
                  </a:lnTo>
                  <a:lnTo>
                    <a:pt x="1313" y="205"/>
                  </a:lnTo>
                  <a:lnTo>
                    <a:pt x="1298" y="199"/>
                  </a:lnTo>
                  <a:lnTo>
                    <a:pt x="1287" y="192"/>
                  </a:lnTo>
                  <a:lnTo>
                    <a:pt x="1279" y="180"/>
                  </a:lnTo>
                  <a:lnTo>
                    <a:pt x="1274" y="166"/>
                  </a:lnTo>
                  <a:lnTo>
                    <a:pt x="1271" y="151"/>
                  </a:lnTo>
                  <a:lnTo>
                    <a:pt x="1270" y="135"/>
                  </a:lnTo>
                  <a:lnTo>
                    <a:pt x="1270" y="116"/>
                  </a:lnTo>
                  <a:lnTo>
                    <a:pt x="1270" y="88"/>
                  </a:lnTo>
                  <a:lnTo>
                    <a:pt x="1270" y="69"/>
                  </a:lnTo>
                  <a:lnTo>
                    <a:pt x="1271" y="52"/>
                  </a:lnTo>
                  <a:lnTo>
                    <a:pt x="1274" y="37"/>
                  </a:lnTo>
                  <a:lnTo>
                    <a:pt x="1279" y="24"/>
                  </a:lnTo>
                  <a:lnTo>
                    <a:pt x="1287" y="14"/>
                  </a:lnTo>
                  <a:lnTo>
                    <a:pt x="1298" y="6"/>
                  </a:lnTo>
                  <a:lnTo>
                    <a:pt x="1313" y="1"/>
                  </a:lnTo>
                  <a:lnTo>
                    <a:pt x="1332" y="0"/>
                  </a:lnTo>
                  <a:close/>
                  <a:moveTo>
                    <a:pt x="549" y="0"/>
                  </a:moveTo>
                  <a:lnTo>
                    <a:pt x="567" y="1"/>
                  </a:lnTo>
                  <a:lnTo>
                    <a:pt x="581" y="8"/>
                  </a:lnTo>
                  <a:lnTo>
                    <a:pt x="592" y="18"/>
                  </a:lnTo>
                  <a:lnTo>
                    <a:pt x="598" y="32"/>
                  </a:lnTo>
                  <a:lnTo>
                    <a:pt x="602" y="50"/>
                  </a:lnTo>
                  <a:lnTo>
                    <a:pt x="602" y="55"/>
                  </a:lnTo>
                  <a:lnTo>
                    <a:pt x="604" y="61"/>
                  </a:lnTo>
                  <a:lnTo>
                    <a:pt x="604" y="66"/>
                  </a:lnTo>
                  <a:lnTo>
                    <a:pt x="567" y="66"/>
                  </a:lnTo>
                  <a:lnTo>
                    <a:pt x="567" y="58"/>
                  </a:lnTo>
                  <a:lnTo>
                    <a:pt x="565" y="51"/>
                  </a:lnTo>
                  <a:lnTo>
                    <a:pt x="564" y="43"/>
                  </a:lnTo>
                  <a:lnTo>
                    <a:pt x="562" y="36"/>
                  </a:lnTo>
                  <a:lnTo>
                    <a:pt x="557" y="32"/>
                  </a:lnTo>
                  <a:lnTo>
                    <a:pt x="549" y="29"/>
                  </a:lnTo>
                  <a:lnTo>
                    <a:pt x="539" y="32"/>
                  </a:lnTo>
                  <a:lnTo>
                    <a:pt x="531" y="37"/>
                  </a:lnTo>
                  <a:lnTo>
                    <a:pt x="527" y="44"/>
                  </a:lnTo>
                  <a:lnTo>
                    <a:pt x="524" y="53"/>
                  </a:lnTo>
                  <a:lnTo>
                    <a:pt x="522" y="62"/>
                  </a:lnTo>
                  <a:lnTo>
                    <a:pt x="522" y="71"/>
                  </a:lnTo>
                  <a:lnTo>
                    <a:pt x="522" y="79"/>
                  </a:lnTo>
                  <a:lnTo>
                    <a:pt x="522" y="133"/>
                  </a:lnTo>
                  <a:lnTo>
                    <a:pt x="522" y="142"/>
                  </a:lnTo>
                  <a:lnTo>
                    <a:pt x="524" y="152"/>
                  </a:lnTo>
                  <a:lnTo>
                    <a:pt x="526" y="161"/>
                  </a:lnTo>
                  <a:lnTo>
                    <a:pt x="531" y="169"/>
                  </a:lnTo>
                  <a:lnTo>
                    <a:pt x="539" y="174"/>
                  </a:lnTo>
                  <a:lnTo>
                    <a:pt x="549" y="177"/>
                  </a:lnTo>
                  <a:lnTo>
                    <a:pt x="558" y="174"/>
                  </a:lnTo>
                  <a:lnTo>
                    <a:pt x="563" y="168"/>
                  </a:lnTo>
                  <a:lnTo>
                    <a:pt x="565" y="159"/>
                  </a:lnTo>
                  <a:lnTo>
                    <a:pt x="567" y="149"/>
                  </a:lnTo>
                  <a:lnTo>
                    <a:pt x="567" y="138"/>
                  </a:lnTo>
                  <a:lnTo>
                    <a:pt x="567" y="131"/>
                  </a:lnTo>
                  <a:lnTo>
                    <a:pt x="605" y="131"/>
                  </a:lnTo>
                  <a:lnTo>
                    <a:pt x="604" y="137"/>
                  </a:lnTo>
                  <a:lnTo>
                    <a:pt x="604" y="142"/>
                  </a:lnTo>
                  <a:lnTo>
                    <a:pt x="602" y="160"/>
                  </a:lnTo>
                  <a:lnTo>
                    <a:pt x="597" y="175"/>
                  </a:lnTo>
                  <a:lnTo>
                    <a:pt x="591" y="188"/>
                  </a:lnTo>
                  <a:lnTo>
                    <a:pt x="581" y="198"/>
                  </a:lnTo>
                  <a:lnTo>
                    <a:pt x="567" y="205"/>
                  </a:lnTo>
                  <a:lnTo>
                    <a:pt x="549" y="207"/>
                  </a:lnTo>
                  <a:lnTo>
                    <a:pt x="530" y="205"/>
                  </a:lnTo>
                  <a:lnTo>
                    <a:pt x="514" y="199"/>
                  </a:lnTo>
                  <a:lnTo>
                    <a:pt x="502" y="192"/>
                  </a:lnTo>
                  <a:lnTo>
                    <a:pt x="495" y="180"/>
                  </a:lnTo>
                  <a:lnTo>
                    <a:pt x="489" y="166"/>
                  </a:lnTo>
                  <a:lnTo>
                    <a:pt x="487" y="151"/>
                  </a:lnTo>
                  <a:lnTo>
                    <a:pt x="486" y="135"/>
                  </a:lnTo>
                  <a:lnTo>
                    <a:pt x="486" y="116"/>
                  </a:lnTo>
                  <a:lnTo>
                    <a:pt x="486" y="88"/>
                  </a:lnTo>
                  <a:lnTo>
                    <a:pt x="486" y="69"/>
                  </a:lnTo>
                  <a:lnTo>
                    <a:pt x="488" y="52"/>
                  </a:lnTo>
                  <a:lnTo>
                    <a:pt x="491" y="37"/>
                  </a:lnTo>
                  <a:lnTo>
                    <a:pt x="496" y="24"/>
                  </a:lnTo>
                  <a:lnTo>
                    <a:pt x="503" y="14"/>
                  </a:lnTo>
                  <a:lnTo>
                    <a:pt x="515" y="6"/>
                  </a:lnTo>
                  <a:lnTo>
                    <a:pt x="530" y="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auto">
            <a:xfrm>
              <a:off x="769" y="1555"/>
              <a:ext cx="948" cy="5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auto">
            <a:xfrm>
              <a:off x="334" y="1182"/>
              <a:ext cx="133" cy="479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auto">
            <a:xfrm>
              <a:off x="593" y="1182"/>
              <a:ext cx="133" cy="479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2"/>
            <p:cNvSpPr>
              <a:spLocks/>
            </p:cNvSpPr>
            <p:nvPr userDrawn="1"/>
          </p:nvSpPr>
          <p:spPr bwMode="auto">
            <a:xfrm>
              <a:off x="334" y="1200"/>
              <a:ext cx="607" cy="437"/>
            </a:xfrm>
            <a:custGeom>
              <a:avLst/>
              <a:gdLst>
                <a:gd name="T0" fmla="*/ 1742 w 1820"/>
                <a:gd name="T1" fmla="*/ 0 h 1310"/>
                <a:gd name="T2" fmla="*/ 1820 w 1820"/>
                <a:gd name="T3" fmla="*/ 3 h 1310"/>
                <a:gd name="T4" fmla="*/ 1743 w 1820"/>
                <a:gd name="T5" fmla="*/ 18 h 1310"/>
                <a:gd name="T6" fmla="*/ 1663 w 1820"/>
                <a:gd name="T7" fmla="*/ 40 h 1310"/>
                <a:gd name="T8" fmla="*/ 1581 w 1820"/>
                <a:gd name="T9" fmla="*/ 68 h 1310"/>
                <a:gd name="T10" fmla="*/ 1498 w 1820"/>
                <a:gd name="T11" fmla="*/ 101 h 1310"/>
                <a:gd name="T12" fmla="*/ 1413 w 1820"/>
                <a:gd name="T13" fmla="*/ 139 h 1310"/>
                <a:gd name="T14" fmla="*/ 1327 w 1820"/>
                <a:gd name="T15" fmla="*/ 182 h 1310"/>
                <a:gd name="T16" fmla="*/ 1240 w 1820"/>
                <a:gd name="T17" fmla="*/ 230 h 1310"/>
                <a:gd name="T18" fmla="*/ 1153 w 1820"/>
                <a:gd name="T19" fmla="*/ 282 h 1310"/>
                <a:gd name="T20" fmla="*/ 1066 w 1820"/>
                <a:gd name="T21" fmla="*/ 338 h 1310"/>
                <a:gd name="T22" fmla="*/ 979 w 1820"/>
                <a:gd name="T23" fmla="*/ 397 h 1310"/>
                <a:gd name="T24" fmla="*/ 892 w 1820"/>
                <a:gd name="T25" fmla="*/ 459 h 1310"/>
                <a:gd name="T26" fmla="*/ 806 w 1820"/>
                <a:gd name="T27" fmla="*/ 524 h 1310"/>
                <a:gd name="T28" fmla="*/ 721 w 1820"/>
                <a:gd name="T29" fmla="*/ 591 h 1310"/>
                <a:gd name="T30" fmla="*/ 638 w 1820"/>
                <a:gd name="T31" fmla="*/ 661 h 1310"/>
                <a:gd name="T32" fmla="*/ 557 w 1820"/>
                <a:gd name="T33" fmla="*/ 731 h 1310"/>
                <a:gd name="T34" fmla="*/ 477 w 1820"/>
                <a:gd name="T35" fmla="*/ 803 h 1310"/>
                <a:gd name="T36" fmla="*/ 399 w 1820"/>
                <a:gd name="T37" fmla="*/ 876 h 1310"/>
                <a:gd name="T38" fmla="*/ 325 w 1820"/>
                <a:gd name="T39" fmla="*/ 949 h 1310"/>
                <a:gd name="T40" fmla="*/ 252 w 1820"/>
                <a:gd name="T41" fmla="*/ 1023 h 1310"/>
                <a:gd name="T42" fmla="*/ 184 w 1820"/>
                <a:gd name="T43" fmla="*/ 1095 h 1310"/>
                <a:gd name="T44" fmla="*/ 118 w 1820"/>
                <a:gd name="T45" fmla="*/ 1168 h 1310"/>
                <a:gd name="T46" fmla="*/ 57 w 1820"/>
                <a:gd name="T47" fmla="*/ 1240 h 1310"/>
                <a:gd name="T48" fmla="*/ 0 w 1820"/>
                <a:gd name="T49" fmla="*/ 1310 h 1310"/>
                <a:gd name="T50" fmla="*/ 0 w 1820"/>
                <a:gd name="T51" fmla="*/ 1261 h 1310"/>
                <a:gd name="T52" fmla="*/ 0 w 1820"/>
                <a:gd name="T53" fmla="*/ 1206 h 1310"/>
                <a:gd name="T54" fmla="*/ 0 w 1820"/>
                <a:gd name="T55" fmla="*/ 1146 h 1310"/>
                <a:gd name="T56" fmla="*/ 0 w 1820"/>
                <a:gd name="T57" fmla="*/ 1083 h 1310"/>
                <a:gd name="T58" fmla="*/ 0 w 1820"/>
                <a:gd name="T59" fmla="*/ 1019 h 1310"/>
                <a:gd name="T60" fmla="*/ 0 w 1820"/>
                <a:gd name="T61" fmla="*/ 957 h 1310"/>
                <a:gd name="T62" fmla="*/ 0 w 1820"/>
                <a:gd name="T63" fmla="*/ 897 h 1310"/>
                <a:gd name="T64" fmla="*/ 0 w 1820"/>
                <a:gd name="T65" fmla="*/ 793 h 1310"/>
                <a:gd name="T66" fmla="*/ 61 w 1820"/>
                <a:gd name="T67" fmla="*/ 745 h 1310"/>
                <a:gd name="T68" fmla="*/ 128 w 1820"/>
                <a:gd name="T69" fmla="*/ 694 h 1310"/>
                <a:gd name="T70" fmla="*/ 198 w 1820"/>
                <a:gd name="T71" fmla="*/ 643 h 1310"/>
                <a:gd name="T72" fmla="*/ 271 w 1820"/>
                <a:gd name="T73" fmla="*/ 592 h 1310"/>
                <a:gd name="T74" fmla="*/ 349 w 1820"/>
                <a:gd name="T75" fmla="*/ 540 h 1310"/>
                <a:gd name="T76" fmla="*/ 429 w 1820"/>
                <a:gd name="T77" fmla="*/ 489 h 1310"/>
                <a:gd name="T78" fmla="*/ 511 w 1820"/>
                <a:gd name="T79" fmla="*/ 439 h 1310"/>
                <a:gd name="T80" fmla="*/ 596 w 1820"/>
                <a:gd name="T81" fmla="*/ 389 h 1310"/>
                <a:gd name="T82" fmla="*/ 682 w 1820"/>
                <a:gd name="T83" fmla="*/ 341 h 1310"/>
                <a:gd name="T84" fmla="*/ 771 w 1820"/>
                <a:gd name="T85" fmla="*/ 294 h 1310"/>
                <a:gd name="T86" fmla="*/ 859 w 1820"/>
                <a:gd name="T87" fmla="*/ 249 h 1310"/>
                <a:gd name="T88" fmla="*/ 949 w 1820"/>
                <a:gd name="T89" fmla="*/ 207 h 1310"/>
                <a:gd name="T90" fmla="*/ 1041 w 1820"/>
                <a:gd name="T91" fmla="*/ 169 h 1310"/>
                <a:gd name="T92" fmla="*/ 1131 w 1820"/>
                <a:gd name="T93" fmla="*/ 132 h 1310"/>
                <a:gd name="T94" fmla="*/ 1222 w 1820"/>
                <a:gd name="T95" fmla="*/ 101 h 1310"/>
                <a:gd name="T96" fmla="*/ 1312 w 1820"/>
                <a:gd name="T97" fmla="*/ 71 h 1310"/>
                <a:gd name="T98" fmla="*/ 1401 w 1820"/>
                <a:gd name="T99" fmla="*/ 47 h 1310"/>
                <a:gd name="T100" fmla="*/ 1488 w 1820"/>
                <a:gd name="T101" fmla="*/ 28 h 1310"/>
                <a:gd name="T102" fmla="*/ 1574 w 1820"/>
                <a:gd name="T103" fmla="*/ 13 h 1310"/>
                <a:gd name="T104" fmla="*/ 1659 w 1820"/>
                <a:gd name="T105" fmla="*/ 4 h 1310"/>
                <a:gd name="T106" fmla="*/ 1742 w 1820"/>
                <a:gd name="T107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20" h="1310">
                  <a:moveTo>
                    <a:pt x="1742" y="0"/>
                  </a:moveTo>
                  <a:lnTo>
                    <a:pt x="1820" y="3"/>
                  </a:lnTo>
                  <a:lnTo>
                    <a:pt x="1743" y="18"/>
                  </a:lnTo>
                  <a:lnTo>
                    <a:pt x="1663" y="40"/>
                  </a:lnTo>
                  <a:lnTo>
                    <a:pt x="1581" y="68"/>
                  </a:lnTo>
                  <a:lnTo>
                    <a:pt x="1498" y="101"/>
                  </a:lnTo>
                  <a:lnTo>
                    <a:pt x="1413" y="139"/>
                  </a:lnTo>
                  <a:lnTo>
                    <a:pt x="1327" y="182"/>
                  </a:lnTo>
                  <a:lnTo>
                    <a:pt x="1240" y="230"/>
                  </a:lnTo>
                  <a:lnTo>
                    <a:pt x="1153" y="282"/>
                  </a:lnTo>
                  <a:lnTo>
                    <a:pt x="1066" y="338"/>
                  </a:lnTo>
                  <a:lnTo>
                    <a:pt x="979" y="397"/>
                  </a:lnTo>
                  <a:lnTo>
                    <a:pt x="892" y="459"/>
                  </a:lnTo>
                  <a:lnTo>
                    <a:pt x="806" y="524"/>
                  </a:lnTo>
                  <a:lnTo>
                    <a:pt x="721" y="591"/>
                  </a:lnTo>
                  <a:lnTo>
                    <a:pt x="638" y="661"/>
                  </a:lnTo>
                  <a:lnTo>
                    <a:pt x="557" y="731"/>
                  </a:lnTo>
                  <a:lnTo>
                    <a:pt x="477" y="803"/>
                  </a:lnTo>
                  <a:lnTo>
                    <a:pt x="399" y="876"/>
                  </a:lnTo>
                  <a:lnTo>
                    <a:pt x="325" y="949"/>
                  </a:lnTo>
                  <a:lnTo>
                    <a:pt x="252" y="1023"/>
                  </a:lnTo>
                  <a:lnTo>
                    <a:pt x="184" y="1095"/>
                  </a:lnTo>
                  <a:lnTo>
                    <a:pt x="118" y="1168"/>
                  </a:lnTo>
                  <a:lnTo>
                    <a:pt x="57" y="1240"/>
                  </a:lnTo>
                  <a:lnTo>
                    <a:pt x="0" y="1310"/>
                  </a:lnTo>
                  <a:lnTo>
                    <a:pt x="0" y="1261"/>
                  </a:lnTo>
                  <a:lnTo>
                    <a:pt x="0" y="1206"/>
                  </a:lnTo>
                  <a:lnTo>
                    <a:pt x="0" y="1146"/>
                  </a:lnTo>
                  <a:lnTo>
                    <a:pt x="0" y="1083"/>
                  </a:lnTo>
                  <a:lnTo>
                    <a:pt x="0" y="1019"/>
                  </a:lnTo>
                  <a:lnTo>
                    <a:pt x="0" y="957"/>
                  </a:lnTo>
                  <a:lnTo>
                    <a:pt x="0" y="897"/>
                  </a:lnTo>
                  <a:lnTo>
                    <a:pt x="0" y="793"/>
                  </a:lnTo>
                  <a:lnTo>
                    <a:pt x="61" y="745"/>
                  </a:lnTo>
                  <a:lnTo>
                    <a:pt x="128" y="694"/>
                  </a:lnTo>
                  <a:lnTo>
                    <a:pt x="198" y="643"/>
                  </a:lnTo>
                  <a:lnTo>
                    <a:pt x="271" y="592"/>
                  </a:lnTo>
                  <a:lnTo>
                    <a:pt x="349" y="540"/>
                  </a:lnTo>
                  <a:lnTo>
                    <a:pt x="429" y="489"/>
                  </a:lnTo>
                  <a:lnTo>
                    <a:pt x="511" y="439"/>
                  </a:lnTo>
                  <a:lnTo>
                    <a:pt x="596" y="389"/>
                  </a:lnTo>
                  <a:lnTo>
                    <a:pt x="682" y="341"/>
                  </a:lnTo>
                  <a:lnTo>
                    <a:pt x="771" y="294"/>
                  </a:lnTo>
                  <a:lnTo>
                    <a:pt x="859" y="249"/>
                  </a:lnTo>
                  <a:lnTo>
                    <a:pt x="949" y="207"/>
                  </a:lnTo>
                  <a:lnTo>
                    <a:pt x="1041" y="169"/>
                  </a:lnTo>
                  <a:lnTo>
                    <a:pt x="1131" y="132"/>
                  </a:lnTo>
                  <a:lnTo>
                    <a:pt x="1222" y="101"/>
                  </a:lnTo>
                  <a:lnTo>
                    <a:pt x="1312" y="71"/>
                  </a:lnTo>
                  <a:lnTo>
                    <a:pt x="1401" y="47"/>
                  </a:lnTo>
                  <a:lnTo>
                    <a:pt x="1488" y="28"/>
                  </a:lnTo>
                  <a:lnTo>
                    <a:pt x="1574" y="13"/>
                  </a:lnTo>
                  <a:lnTo>
                    <a:pt x="1659" y="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FC0A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Freeform 16"/>
          <p:cNvSpPr>
            <a:spLocks/>
          </p:cNvSpPr>
          <p:nvPr userDrawn="1"/>
        </p:nvSpPr>
        <p:spPr bwMode="auto">
          <a:xfrm>
            <a:off x="3019827" y="3108044"/>
            <a:ext cx="2760030" cy="3749956"/>
          </a:xfrm>
          <a:custGeom>
            <a:avLst/>
            <a:gdLst>
              <a:gd name="T0" fmla="*/ 0 w 1711"/>
              <a:gd name="T1" fmla="*/ 0 h 2402"/>
              <a:gd name="T2" fmla="*/ 284 w 1711"/>
              <a:gd name="T3" fmla="*/ 0 h 2402"/>
              <a:gd name="T4" fmla="*/ 1711 w 1711"/>
              <a:gd name="T5" fmla="*/ 2402 h 2402"/>
              <a:gd name="T6" fmla="*/ 1425 w 1711"/>
              <a:gd name="T7" fmla="*/ 2402 h 2402"/>
              <a:gd name="T8" fmla="*/ 0 w 1711"/>
              <a:gd name="T9" fmla="*/ 0 h 2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1" h="2402">
                <a:moveTo>
                  <a:pt x="0" y="0"/>
                </a:moveTo>
                <a:lnTo>
                  <a:pt x="284" y="0"/>
                </a:lnTo>
                <a:lnTo>
                  <a:pt x="1711" y="2402"/>
                </a:lnTo>
                <a:lnTo>
                  <a:pt x="1425" y="24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0"/>
          <p:cNvSpPr>
            <a:spLocks/>
          </p:cNvSpPr>
          <p:nvPr userDrawn="1"/>
        </p:nvSpPr>
        <p:spPr bwMode="auto">
          <a:xfrm>
            <a:off x="5438721" y="2535424"/>
            <a:ext cx="3949700" cy="3813175"/>
          </a:xfrm>
          <a:custGeom>
            <a:avLst/>
            <a:gdLst>
              <a:gd name="T0" fmla="*/ 0 w 2488"/>
              <a:gd name="T1" fmla="*/ 0 h 2402"/>
              <a:gd name="T2" fmla="*/ 1064 w 2488"/>
              <a:gd name="T3" fmla="*/ 0 h 2402"/>
              <a:gd name="T4" fmla="*/ 2488 w 2488"/>
              <a:gd name="T5" fmla="*/ 2402 h 2402"/>
              <a:gd name="T6" fmla="*/ 1425 w 2488"/>
              <a:gd name="T7" fmla="*/ 2402 h 2402"/>
              <a:gd name="T8" fmla="*/ 0 w 2488"/>
              <a:gd name="T9" fmla="*/ 0 h 2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8" h="2402">
                <a:moveTo>
                  <a:pt x="0" y="0"/>
                </a:moveTo>
                <a:lnTo>
                  <a:pt x="1064" y="0"/>
                </a:lnTo>
                <a:lnTo>
                  <a:pt x="2488" y="2402"/>
                </a:lnTo>
                <a:lnTo>
                  <a:pt x="1425" y="2402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77"/>
          <p:cNvSpPr>
            <a:spLocks/>
          </p:cNvSpPr>
          <p:nvPr userDrawn="1"/>
        </p:nvSpPr>
        <p:spPr bwMode="auto">
          <a:xfrm>
            <a:off x="0" y="3044159"/>
            <a:ext cx="10333038" cy="2219991"/>
          </a:xfrm>
          <a:custGeom>
            <a:avLst/>
            <a:gdLst>
              <a:gd name="T0" fmla="*/ 0 w 6509"/>
              <a:gd name="T1" fmla="*/ 0 h 1398"/>
              <a:gd name="T2" fmla="*/ 5740 w 6509"/>
              <a:gd name="T3" fmla="*/ 2 h 1398"/>
              <a:gd name="T4" fmla="*/ 6509 w 6509"/>
              <a:gd name="T5" fmla="*/ 1398 h 1398"/>
              <a:gd name="T6" fmla="*/ 0 w 6509"/>
              <a:gd name="T7" fmla="*/ 1398 h 1398"/>
              <a:gd name="T8" fmla="*/ 0 w 6509"/>
              <a:gd name="T9" fmla="*/ 0 h 1398"/>
              <a:gd name="connsiteX0" fmla="*/ 0 w 10000"/>
              <a:gd name="connsiteY0" fmla="*/ 3 h 10003"/>
              <a:gd name="connsiteX1" fmla="*/ 8848 w 10000"/>
              <a:gd name="connsiteY1" fmla="*/ 0 h 10003"/>
              <a:gd name="connsiteX2" fmla="*/ 10000 w 10000"/>
              <a:gd name="connsiteY2" fmla="*/ 10003 h 10003"/>
              <a:gd name="connsiteX3" fmla="*/ 0 w 10000"/>
              <a:gd name="connsiteY3" fmla="*/ 10003 h 10003"/>
              <a:gd name="connsiteX4" fmla="*/ 0 w 10000"/>
              <a:gd name="connsiteY4" fmla="*/ 3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3">
                <a:moveTo>
                  <a:pt x="0" y="3"/>
                </a:moveTo>
                <a:lnTo>
                  <a:pt x="8848" y="0"/>
                </a:lnTo>
                <a:lnTo>
                  <a:pt x="10000" y="10003"/>
                </a:lnTo>
                <a:lnTo>
                  <a:pt x="0" y="10003"/>
                </a:lnTo>
                <a:lnTo>
                  <a:pt x="0" y="3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77134" y="3459237"/>
            <a:ext cx="8636000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44"/>
          <a:stretch/>
        </p:blipFill>
        <p:spPr>
          <a:xfrm>
            <a:off x="-1" y="990"/>
            <a:ext cx="2865121" cy="6615016"/>
          </a:xfrm>
          <a:prstGeom prst="rect">
            <a:avLst/>
          </a:prstGeom>
        </p:spPr>
      </p:pic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10441938" y="272623"/>
            <a:ext cx="1473263" cy="633062"/>
            <a:chOff x="5442" y="1300"/>
            <a:chExt cx="1771" cy="761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442" y="1952"/>
              <a:ext cx="77" cy="107"/>
            </a:xfrm>
            <a:custGeom>
              <a:avLst/>
              <a:gdLst>
                <a:gd name="T0" fmla="*/ 0 w 154"/>
                <a:gd name="T1" fmla="*/ 0 h 215"/>
                <a:gd name="T2" fmla="*/ 48 w 154"/>
                <a:gd name="T3" fmla="*/ 0 h 215"/>
                <a:gd name="T4" fmla="*/ 76 w 154"/>
                <a:gd name="T5" fmla="*/ 83 h 215"/>
                <a:gd name="T6" fmla="*/ 77 w 154"/>
                <a:gd name="T7" fmla="*/ 83 h 215"/>
                <a:gd name="T8" fmla="*/ 108 w 154"/>
                <a:gd name="T9" fmla="*/ 0 h 215"/>
                <a:gd name="T10" fmla="*/ 154 w 154"/>
                <a:gd name="T11" fmla="*/ 0 h 215"/>
                <a:gd name="T12" fmla="*/ 99 w 154"/>
                <a:gd name="T13" fmla="*/ 131 h 215"/>
                <a:gd name="T14" fmla="*/ 99 w 154"/>
                <a:gd name="T15" fmla="*/ 215 h 215"/>
                <a:gd name="T16" fmla="*/ 56 w 154"/>
                <a:gd name="T17" fmla="*/ 215 h 215"/>
                <a:gd name="T18" fmla="*/ 56 w 154"/>
                <a:gd name="T19" fmla="*/ 131 h 215"/>
                <a:gd name="T20" fmla="*/ 0 w 154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215">
                  <a:moveTo>
                    <a:pt x="0" y="0"/>
                  </a:moveTo>
                  <a:lnTo>
                    <a:pt x="48" y="0"/>
                  </a:lnTo>
                  <a:lnTo>
                    <a:pt x="76" y="83"/>
                  </a:lnTo>
                  <a:lnTo>
                    <a:pt x="77" y="83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99" y="131"/>
                  </a:lnTo>
                  <a:lnTo>
                    <a:pt x="99" y="215"/>
                  </a:lnTo>
                  <a:lnTo>
                    <a:pt x="56" y="215"/>
                  </a:lnTo>
                  <a:lnTo>
                    <a:pt x="56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5525" y="1950"/>
              <a:ext cx="73" cy="111"/>
            </a:xfrm>
            <a:custGeom>
              <a:avLst/>
              <a:gdLst>
                <a:gd name="T0" fmla="*/ 66 w 146"/>
                <a:gd name="T1" fmla="*/ 32 h 222"/>
                <a:gd name="T2" fmla="*/ 57 w 146"/>
                <a:gd name="T3" fmla="*/ 36 h 222"/>
                <a:gd name="T4" fmla="*/ 50 w 146"/>
                <a:gd name="T5" fmla="*/ 44 h 222"/>
                <a:gd name="T6" fmla="*/ 45 w 146"/>
                <a:gd name="T7" fmla="*/ 61 h 222"/>
                <a:gd name="T8" fmla="*/ 43 w 146"/>
                <a:gd name="T9" fmla="*/ 91 h 222"/>
                <a:gd name="T10" fmla="*/ 43 w 146"/>
                <a:gd name="T11" fmla="*/ 131 h 222"/>
                <a:gd name="T12" fmla="*/ 45 w 146"/>
                <a:gd name="T13" fmla="*/ 162 h 222"/>
                <a:gd name="T14" fmla="*/ 50 w 146"/>
                <a:gd name="T15" fmla="*/ 179 h 222"/>
                <a:gd name="T16" fmla="*/ 57 w 146"/>
                <a:gd name="T17" fmla="*/ 186 h 222"/>
                <a:gd name="T18" fmla="*/ 66 w 146"/>
                <a:gd name="T19" fmla="*/ 191 h 222"/>
                <a:gd name="T20" fmla="*/ 78 w 146"/>
                <a:gd name="T21" fmla="*/ 191 h 222"/>
                <a:gd name="T22" fmla="*/ 88 w 146"/>
                <a:gd name="T23" fmla="*/ 186 h 222"/>
                <a:gd name="T24" fmla="*/ 94 w 146"/>
                <a:gd name="T25" fmla="*/ 179 h 222"/>
                <a:gd name="T26" fmla="*/ 100 w 146"/>
                <a:gd name="T27" fmla="*/ 162 h 222"/>
                <a:gd name="T28" fmla="*/ 102 w 146"/>
                <a:gd name="T29" fmla="*/ 131 h 222"/>
                <a:gd name="T30" fmla="*/ 102 w 146"/>
                <a:gd name="T31" fmla="*/ 91 h 222"/>
                <a:gd name="T32" fmla="*/ 100 w 146"/>
                <a:gd name="T33" fmla="*/ 61 h 222"/>
                <a:gd name="T34" fmla="*/ 94 w 146"/>
                <a:gd name="T35" fmla="*/ 44 h 222"/>
                <a:gd name="T36" fmla="*/ 88 w 146"/>
                <a:gd name="T37" fmla="*/ 36 h 222"/>
                <a:gd name="T38" fmla="*/ 78 w 146"/>
                <a:gd name="T39" fmla="*/ 32 h 222"/>
                <a:gd name="T40" fmla="*/ 73 w 146"/>
                <a:gd name="T41" fmla="*/ 0 h 222"/>
                <a:gd name="T42" fmla="*/ 101 w 146"/>
                <a:gd name="T43" fmla="*/ 3 h 222"/>
                <a:gd name="T44" fmla="*/ 125 w 146"/>
                <a:gd name="T45" fmla="*/ 18 h 222"/>
                <a:gd name="T46" fmla="*/ 140 w 146"/>
                <a:gd name="T47" fmla="*/ 47 h 222"/>
                <a:gd name="T48" fmla="*/ 145 w 146"/>
                <a:gd name="T49" fmla="*/ 88 h 222"/>
                <a:gd name="T50" fmla="*/ 145 w 146"/>
                <a:gd name="T51" fmla="*/ 135 h 222"/>
                <a:gd name="T52" fmla="*/ 140 w 146"/>
                <a:gd name="T53" fmla="*/ 176 h 222"/>
                <a:gd name="T54" fmla="*/ 125 w 146"/>
                <a:gd name="T55" fmla="*/ 205 h 222"/>
                <a:gd name="T56" fmla="*/ 101 w 146"/>
                <a:gd name="T57" fmla="*/ 219 h 222"/>
                <a:gd name="T58" fmla="*/ 73 w 146"/>
                <a:gd name="T59" fmla="*/ 222 h 222"/>
                <a:gd name="T60" fmla="*/ 45 w 146"/>
                <a:gd name="T61" fmla="*/ 219 h 222"/>
                <a:gd name="T62" fmla="*/ 21 w 146"/>
                <a:gd name="T63" fmla="*/ 205 h 222"/>
                <a:gd name="T64" fmla="*/ 5 w 146"/>
                <a:gd name="T65" fmla="*/ 176 h 222"/>
                <a:gd name="T66" fmla="*/ 0 w 146"/>
                <a:gd name="T67" fmla="*/ 135 h 222"/>
                <a:gd name="T68" fmla="*/ 0 w 146"/>
                <a:gd name="T69" fmla="*/ 88 h 222"/>
                <a:gd name="T70" fmla="*/ 5 w 146"/>
                <a:gd name="T71" fmla="*/ 47 h 222"/>
                <a:gd name="T72" fmla="*/ 21 w 146"/>
                <a:gd name="T73" fmla="*/ 18 h 222"/>
                <a:gd name="T74" fmla="*/ 45 w 146"/>
                <a:gd name="T75" fmla="*/ 3 h 222"/>
                <a:gd name="T76" fmla="*/ 73 w 146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222">
                  <a:moveTo>
                    <a:pt x="73" y="31"/>
                  </a:moveTo>
                  <a:lnTo>
                    <a:pt x="66" y="32"/>
                  </a:lnTo>
                  <a:lnTo>
                    <a:pt x="61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5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5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4" y="183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6" y="191"/>
                  </a:lnTo>
                  <a:lnTo>
                    <a:pt x="73" y="191"/>
                  </a:lnTo>
                  <a:lnTo>
                    <a:pt x="78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2" y="183"/>
                  </a:lnTo>
                  <a:lnTo>
                    <a:pt x="94" y="179"/>
                  </a:lnTo>
                  <a:lnTo>
                    <a:pt x="98" y="172"/>
                  </a:lnTo>
                  <a:lnTo>
                    <a:pt x="100" y="162"/>
                  </a:lnTo>
                  <a:lnTo>
                    <a:pt x="102" y="149"/>
                  </a:lnTo>
                  <a:lnTo>
                    <a:pt x="102" y="131"/>
                  </a:lnTo>
                  <a:lnTo>
                    <a:pt x="102" y="111"/>
                  </a:lnTo>
                  <a:lnTo>
                    <a:pt x="102" y="9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8" y="49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8" y="32"/>
                  </a:lnTo>
                  <a:lnTo>
                    <a:pt x="73" y="31"/>
                  </a:lnTo>
                  <a:close/>
                  <a:moveTo>
                    <a:pt x="73" y="0"/>
                  </a:moveTo>
                  <a:lnTo>
                    <a:pt x="88" y="1"/>
                  </a:lnTo>
                  <a:lnTo>
                    <a:pt x="101" y="3"/>
                  </a:lnTo>
                  <a:lnTo>
                    <a:pt x="112" y="8"/>
                  </a:lnTo>
                  <a:lnTo>
                    <a:pt x="125" y="18"/>
                  </a:lnTo>
                  <a:lnTo>
                    <a:pt x="133" y="31"/>
                  </a:lnTo>
                  <a:lnTo>
                    <a:pt x="140" y="47"/>
                  </a:lnTo>
                  <a:lnTo>
                    <a:pt x="143" y="67"/>
                  </a:lnTo>
                  <a:lnTo>
                    <a:pt x="145" y="88"/>
                  </a:lnTo>
                  <a:lnTo>
                    <a:pt x="146" y="111"/>
                  </a:lnTo>
                  <a:lnTo>
                    <a:pt x="145" y="135"/>
                  </a:lnTo>
                  <a:lnTo>
                    <a:pt x="143" y="156"/>
                  </a:lnTo>
                  <a:lnTo>
                    <a:pt x="140" y="176"/>
                  </a:lnTo>
                  <a:lnTo>
                    <a:pt x="133" y="192"/>
                  </a:lnTo>
                  <a:lnTo>
                    <a:pt x="125" y="205"/>
                  </a:lnTo>
                  <a:lnTo>
                    <a:pt x="112" y="214"/>
                  </a:lnTo>
                  <a:lnTo>
                    <a:pt x="101" y="219"/>
                  </a:lnTo>
                  <a:lnTo>
                    <a:pt x="88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609" y="1952"/>
              <a:ext cx="69" cy="109"/>
            </a:xfrm>
            <a:custGeom>
              <a:avLst/>
              <a:gdLst>
                <a:gd name="T0" fmla="*/ 0 w 136"/>
                <a:gd name="T1" fmla="*/ 0 h 218"/>
                <a:gd name="T2" fmla="*/ 43 w 136"/>
                <a:gd name="T3" fmla="*/ 0 h 218"/>
                <a:gd name="T4" fmla="*/ 43 w 136"/>
                <a:gd name="T5" fmla="*/ 150 h 218"/>
                <a:gd name="T6" fmla="*/ 43 w 136"/>
                <a:gd name="T7" fmla="*/ 158 h 218"/>
                <a:gd name="T8" fmla="*/ 44 w 136"/>
                <a:gd name="T9" fmla="*/ 164 h 218"/>
                <a:gd name="T10" fmla="*/ 45 w 136"/>
                <a:gd name="T11" fmla="*/ 171 h 218"/>
                <a:gd name="T12" fmla="*/ 47 w 136"/>
                <a:gd name="T13" fmla="*/ 176 h 218"/>
                <a:gd name="T14" fmla="*/ 49 w 136"/>
                <a:gd name="T15" fmla="*/ 179 h 218"/>
                <a:gd name="T16" fmla="*/ 52 w 136"/>
                <a:gd name="T17" fmla="*/ 182 h 218"/>
                <a:gd name="T18" fmla="*/ 56 w 136"/>
                <a:gd name="T19" fmla="*/ 185 h 218"/>
                <a:gd name="T20" fmla="*/ 59 w 136"/>
                <a:gd name="T21" fmla="*/ 186 h 218"/>
                <a:gd name="T22" fmla="*/ 63 w 136"/>
                <a:gd name="T23" fmla="*/ 187 h 218"/>
                <a:gd name="T24" fmla="*/ 68 w 136"/>
                <a:gd name="T25" fmla="*/ 187 h 218"/>
                <a:gd name="T26" fmla="*/ 73 w 136"/>
                <a:gd name="T27" fmla="*/ 187 h 218"/>
                <a:gd name="T28" fmla="*/ 77 w 136"/>
                <a:gd name="T29" fmla="*/ 186 h 218"/>
                <a:gd name="T30" fmla="*/ 80 w 136"/>
                <a:gd name="T31" fmla="*/ 185 h 218"/>
                <a:gd name="T32" fmla="*/ 85 w 136"/>
                <a:gd name="T33" fmla="*/ 180 h 218"/>
                <a:gd name="T34" fmla="*/ 88 w 136"/>
                <a:gd name="T35" fmla="*/ 176 h 218"/>
                <a:gd name="T36" fmla="*/ 90 w 136"/>
                <a:gd name="T37" fmla="*/ 171 h 218"/>
                <a:gd name="T38" fmla="*/ 92 w 136"/>
                <a:gd name="T39" fmla="*/ 164 h 218"/>
                <a:gd name="T40" fmla="*/ 93 w 136"/>
                <a:gd name="T41" fmla="*/ 158 h 218"/>
                <a:gd name="T42" fmla="*/ 93 w 136"/>
                <a:gd name="T43" fmla="*/ 150 h 218"/>
                <a:gd name="T44" fmla="*/ 93 w 136"/>
                <a:gd name="T45" fmla="*/ 0 h 218"/>
                <a:gd name="T46" fmla="*/ 136 w 136"/>
                <a:gd name="T47" fmla="*/ 0 h 218"/>
                <a:gd name="T48" fmla="*/ 136 w 136"/>
                <a:gd name="T49" fmla="*/ 150 h 218"/>
                <a:gd name="T50" fmla="*/ 135 w 136"/>
                <a:gd name="T51" fmla="*/ 168 h 218"/>
                <a:gd name="T52" fmla="*/ 131 w 136"/>
                <a:gd name="T53" fmla="*/ 183 h 218"/>
                <a:gd name="T54" fmla="*/ 124 w 136"/>
                <a:gd name="T55" fmla="*/ 195 h 218"/>
                <a:gd name="T56" fmla="*/ 115 w 136"/>
                <a:gd name="T57" fmla="*/ 205 h 218"/>
                <a:gd name="T58" fmla="*/ 105 w 136"/>
                <a:gd name="T59" fmla="*/ 212 h 218"/>
                <a:gd name="T60" fmla="*/ 93 w 136"/>
                <a:gd name="T61" fmla="*/ 216 h 218"/>
                <a:gd name="T62" fmla="*/ 68 w 136"/>
                <a:gd name="T63" fmla="*/ 218 h 218"/>
                <a:gd name="T64" fmla="*/ 43 w 136"/>
                <a:gd name="T65" fmla="*/ 216 h 218"/>
                <a:gd name="T66" fmla="*/ 31 w 136"/>
                <a:gd name="T67" fmla="*/ 212 h 218"/>
                <a:gd name="T68" fmla="*/ 20 w 136"/>
                <a:gd name="T69" fmla="*/ 206 h 218"/>
                <a:gd name="T70" fmla="*/ 12 w 136"/>
                <a:gd name="T71" fmla="*/ 197 h 218"/>
                <a:gd name="T72" fmla="*/ 5 w 136"/>
                <a:gd name="T73" fmla="*/ 185 h 218"/>
                <a:gd name="T74" fmla="*/ 1 w 136"/>
                <a:gd name="T75" fmla="*/ 169 h 218"/>
                <a:gd name="T76" fmla="*/ 0 w 136"/>
                <a:gd name="T77" fmla="*/ 150 h 218"/>
                <a:gd name="T78" fmla="*/ 0 w 136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7" y="176"/>
                  </a:lnTo>
                  <a:lnTo>
                    <a:pt x="49" y="179"/>
                  </a:lnTo>
                  <a:lnTo>
                    <a:pt x="52" y="182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3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7" y="186"/>
                  </a:lnTo>
                  <a:lnTo>
                    <a:pt x="80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0" y="171"/>
                  </a:lnTo>
                  <a:lnTo>
                    <a:pt x="92" y="164"/>
                  </a:lnTo>
                  <a:lnTo>
                    <a:pt x="93" y="158"/>
                  </a:lnTo>
                  <a:lnTo>
                    <a:pt x="93" y="150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36" y="150"/>
                  </a:lnTo>
                  <a:lnTo>
                    <a:pt x="135" y="168"/>
                  </a:lnTo>
                  <a:lnTo>
                    <a:pt x="131" y="183"/>
                  </a:lnTo>
                  <a:lnTo>
                    <a:pt x="124" y="195"/>
                  </a:lnTo>
                  <a:lnTo>
                    <a:pt x="115" y="205"/>
                  </a:lnTo>
                  <a:lnTo>
                    <a:pt x="105" y="212"/>
                  </a:lnTo>
                  <a:lnTo>
                    <a:pt x="93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0" y="206"/>
                  </a:lnTo>
                  <a:lnTo>
                    <a:pt x="12" y="197"/>
                  </a:lnTo>
                  <a:lnTo>
                    <a:pt x="5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5691" y="1952"/>
              <a:ext cx="73" cy="107"/>
            </a:xfrm>
            <a:custGeom>
              <a:avLst/>
              <a:gdLst>
                <a:gd name="T0" fmla="*/ 43 w 146"/>
                <a:gd name="T1" fmla="*/ 31 h 215"/>
                <a:gd name="T2" fmla="*/ 43 w 146"/>
                <a:gd name="T3" fmla="*/ 94 h 215"/>
                <a:gd name="T4" fmla="*/ 62 w 146"/>
                <a:gd name="T5" fmla="*/ 94 h 215"/>
                <a:gd name="T6" fmla="*/ 76 w 146"/>
                <a:gd name="T7" fmla="*/ 92 h 215"/>
                <a:gd name="T8" fmla="*/ 86 w 146"/>
                <a:gd name="T9" fmla="*/ 86 h 215"/>
                <a:gd name="T10" fmla="*/ 91 w 146"/>
                <a:gd name="T11" fmla="*/ 80 h 215"/>
                <a:gd name="T12" fmla="*/ 94 w 146"/>
                <a:gd name="T13" fmla="*/ 72 h 215"/>
                <a:gd name="T14" fmla="*/ 94 w 146"/>
                <a:gd name="T15" fmla="*/ 61 h 215"/>
                <a:gd name="T16" fmla="*/ 93 w 146"/>
                <a:gd name="T17" fmla="*/ 49 h 215"/>
                <a:gd name="T18" fmla="*/ 86 w 146"/>
                <a:gd name="T19" fmla="*/ 39 h 215"/>
                <a:gd name="T20" fmla="*/ 78 w 146"/>
                <a:gd name="T21" fmla="*/ 33 h 215"/>
                <a:gd name="T22" fmla="*/ 64 w 146"/>
                <a:gd name="T23" fmla="*/ 31 h 215"/>
                <a:gd name="T24" fmla="*/ 43 w 146"/>
                <a:gd name="T25" fmla="*/ 31 h 215"/>
                <a:gd name="T26" fmla="*/ 0 w 146"/>
                <a:gd name="T27" fmla="*/ 0 h 215"/>
                <a:gd name="T28" fmla="*/ 81 w 146"/>
                <a:gd name="T29" fmla="*/ 0 h 215"/>
                <a:gd name="T30" fmla="*/ 97 w 146"/>
                <a:gd name="T31" fmla="*/ 1 h 215"/>
                <a:gd name="T32" fmla="*/ 111 w 146"/>
                <a:gd name="T33" fmla="*/ 5 h 215"/>
                <a:gd name="T34" fmla="*/ 123 w 146"/>
                <a:gd name="T35" fmla="*/ 13 h 215"/>
                <a:gd name="T36" fmla="*/ 131 w 146"/>
                <a:gd name="T37" fmla="*/ 24 h 215"/>
                <a:gd name="T38" fmla="*/ 136 w 146"/>
                <a:gd name="T39" fmla="*/ 38 h 215"/>
                <a:gd name="T40" fmla="*/ 138 w 146"/>
                <a:gd name="T41" fmla="*/ 55 h 215"/>
                <a:gd name="T42" fmla="*/ 135 w 146"/>
                <a:gd name="T43" fmla="*/ 74 h 215"/>
                <a:gd name="T44" fmla="*/ 128 w 146"/>
                <a:gd name="T45" fmla="*/ 91 h 215"/>
                <a:gd name="T46" fmla="*/ 122 w 146"/>
                <a:gd name="T47" fmla="*/ 98 h 215"/>
                <a:gd name="T48" fmla="*/ 113 w 146"/>
                <a:gd name="T49" fmla="*/ 105 h 215"/>
                <a:gd name="T50" fmla="*/ 102 w 146"/>
                <a:gd name="T51" fmla="*/ 108 h 215"/>
                <a:gd name="T52" fmla="*/ 102 w 146"/>
                <a:gd name="T53" fmla="*/ 109 h 215"/>
                <a:gd name="T54" fmla="*/ 116 w 146"/>
                <a:gd name="T55" fmla="*/ 112 h 215"/>
                <a:gd name="T56" fmla="*/ 125 w 146"/>
                <a:gd name="T57" fmla="*/ 119 h 215"/>
                <a:gd name="T58" fmla="*/ 132 w 146"/>
                <a:gd name="T59" fmla="*/ 129 h 215"/>
                <a:gd name="T60" fmla="*/ 135 w 146"/>
                <a:gd name="T61" fmla="*/ 146 h 215"/>
                <a:gd name="T62" fmla="*/ 135 w 146"/>
                <a:gd name="T63" fmla="*/ 152 h 215"/>
                <a:gd name="T64" fmla="*/ 136 w 146"/>
                <a:gd name="T65" fmla="*/ 159 h 215"/>
                <a:gd name="T66" fmla="*/ 136 w 146"/>
                <a:gd name="T67" fmla="*/ 166 h 215"/>
                <a:gd name="T68" fmla="*/ 136 w 146"/>
                <a:gd name="T69" fmla="*/ 175 h 215"/>
                <a:gd name="T70" fmla="*/ 137 w 146"/>
                <a:gd name="T71" fmla="*/ 190 h 215"/>
                <a:gd name="T72" fmla="*/ 138 w 146"/>
                <a:gd name="T73" fmla="*/ 201 h 215"/>
                <a:gd name="T74" fmla="*/ 139 w 146"/>
                <a:gd name="T75" fmla="*/ 205 h 215"/>
                <a:gd name="T76" fmla="*/ 141 w 146"/>
                <a:gd name="T77" fmla="*/ 208 h 215"/>
                <a:gd name="T78" fmla="*/ 144 w 146"/>
                <a:gd name="T79" fmla="*/ 210 h 215"/>
                <a:gd name="T80" fmla="*/ 146 w 146"/>
                <a:gd name="T81" fmla="*/ 213 h 215"/>
                <a:gd name="T82" fmla="*/ 146 w 146"/>
                <a:gd name="T83" fmla="*/ 215 h 215"/>
                <a:gd name="T84" fmla="*/ 99 w 146"/>
                <a:gd name="T85" fmla="*/ 215 h 215"/>
                <a:gd name="T86" fmla="*/ 96 w 146"/>
                <a:gd name="T87" fmla="*/ 209 h 215"/>
                <a:gd name="T88" fmla="*/ 95 w 146"/>
                <a:gd name="T89" fmla="*/ 204 h 215"/>
                <a:gd name="T90" fmla="*/ 94 w 146"/>
                <a:gd name="T91" fmla="*/ 199 h 215"/>
                <a:gd name="T92" fmla="*/ 94 w 146"/>
                <a:gd name="T93" fmla="*/ 192 h 215"/>
                <a:gd name="T94" fmla="*/ 93 w 146"/>
                <a:gd name="T95" fmla="*/ 151 h 215"/>
                <a:gd name="T96" fmla="*/ 91 w 146"/>
                <a:gd name="T97" fmla="*/ 139 h 215"/>
                <a:gd name="T98" fmla="*/ 86 w 146"/>
                <a:gd name="T99" fmla="*/ 131 h 215"/>
                <a:gd name="T100" fmla="*/ 79 w 146"/>
                <a:gd name="T101" fmla="*/ 125 h 215"/>
                <a:gd name="T102" fmla="*/ 67 w 146"/>
                <a:gd name="T103" fmla="*/ 124 h 215"/>
                <a:gd name="T104" fmla="*/ 43 w 146"/>
                <a:gd name="T105" fmla="*/ 124 h 215"/>
                <a:gd name="T106" fmla="*/ 43 w 146"/>
                <a:gd name="T107" fmla="*/ 215 h 215"/>
                <a:gd name="T108" fmla="*/ 0 w 146"/>
                <a:gd name="T109" fmla="*/ 215 h 215"/>
                <a:gd name="T110" fmla="*/ 0 w 146"/>
                <a:gd name="T1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6" h="215">
                  <a:moveTo>
                    <a:pt x="43" y="31"/>
                  </a:moveTo>
                  <a:lnTo>
                    <a:pt x="43" y="94"/>
                  </a:lnTo>
                  <a:lnTo>
                    <a:pt x="62" y="94"/>
                  </a:lnTo>
                  <a:lnTo>
                    <a:pt x="76" y="92"/>
                  </a:lnTo>
                  <a:lnTo>
                    <a:pt x="86" y="86"/>
                  </a:lnTo>
                  <a:lnTo>
                    <a:pt x="91" y="80"/>
                  </a:lnTo>
                  <a:lnTo>
                    <a:pt x="94" y="72"/>
                  </a:lnTo>
                  <a:lnTo>
                    <a:pt x="94" y="61"/>
                  </a:lnTo>
                  <a:lnTo>
                    <a:pt x="93" y="49"/>
                  </a:lnTo>
                  <a:lnTo>
                    <a:pt x="86" y="39"/>
                  </a:lnTo>
                  <a:lnTo>
                    <a:pt x="78" y="33"/>
                  </a:lnTo>
                  <a:lnTo>
                    <a:pt x="64" y="31"/>
                  </a:lnTo>
                  <a:lnTo>
                    <a:pt x="43" y="31"/>
                  </a:lnTo>
                  <a:close/>
                  <a:moveTo>
                    <a:pt x="0" y="0"/>
                  </a:moveTo>
                  <a:lnTo>
                    <a:pt x="81" y="0"/>
                  </a:lnTo>
                  <a:lnTo>
                    <a:pt x="97" y="1"/>
                  </a:lnTo>
                  <a:lnTo>
                    <a:pt x="111" y="5"/>
                  </a:lnTo>
                  <a:lnTo>
                    <a:pt x="123" y="13"/>
                  </a:lnTo>
                  <a:lnTo>
                    <a:pt x="131" y="24"/>
                  </a:lnTo>
                  <a:lnTo>
                    <a:pt x="136" y="38"/>
                  </a:lnTo>
                  <a:lnTo>
                    <a:pt x="138" y="55"/>
                  </a:lnTo>
                  <a:lnTo>
                    <a:pt x="135" y="74"/>
                  </a:lnTo>
                  <a:lnTo>
                    <a:pt x="128" y="91"/>
                  </a:lnTo>
                  <a:lnTo>
                    <a:pt x="122" y="98"/>
                  </a:lnTo>
                  <a:lnTo>
                    <a:pt x="113" y="105"/>
                  </a:lnTo>
                  <a:lnTo>
                    <a:pt x="102" y="108"/>
                  </a:lnTo>
                  <a:lnTo>
                    <a:pt x="102" y="109"/>
                  </a:lnTo>
                  <a:lnTo>
                    <a:pt x="116" y="112"/>
                  </a:lnTo>
                  <a:lnTo>
                    <a:pt x="125" y="119"/>
                  </a:lnTo>
                  <a:lnTo>
                    <a:pt x="132" y="129"/>
                  </a:lnTo>
                  <a:lnTo>
                    <a:pt x="135" y="146"/>
                  </a:lnTo>
                  <a:lnTo>
                    <a:pt x="135" y="152"/>
                  </a:lnTo>
                  <a:lnTo>
                    <a:pt x="136" y="159"/>
                  </a:lnTo>
                  <a:lnTo>
                    <a:pt x="136" y="166"/>
                  </a:lnTo>
                  <a:lnTo>
                    <a:pt x="136" y="175"/>
                  </a:lnTo>
                  <a:lnTo>
                    <a:pt x="137" y="190"/>
                  </a:lnTo>
                  <a:lnTo>
                    <a:pt x="138" y="201"/>
                  </a:lnTo>
                  <a:lnTo>
                    <a:pt x="139" y="205"/>
                  </a:lnTo>
                  <a:lnTo>
                    <a:pt x="141" y="208"/>
                  </a:lnTo>
                  <a:lnTo>
                    <a:pt x="144" y="210"/>
                  </a:lnTo>
                  <a:lnTo>
                    <a:pt x="146" y="213"/>
                  </a:lnTo>
                  <a:lnTo>
                    <a:pt x="146" y="215"/>
                  </a:lnTo>
                  <a:lnTo>
                    <a:pt x="99" y="215"/>
                  </a:lnTo>
                  <a:lnTo>
                    <a:pt x="96" y="209"/>
                  </a:lnTo>
                  <a:lnTo>
                    <a:pt x="95" y="204"/>
                  </a:lnTo>
                  <a:lnTo>
                    <a:pt x="94" y="199"/>
                  </a:lnTo>
                  <a:lnTo>
                    <a:pt x="94" y="192"/>
                  </a:lnTo>
                  <a:lnTo>
                    <a:pt x="93" y="151"/>
                  </a:lnTo>
                  <a:lnTo>
                    <a:pt x="91" y="139"/>
                  </a:lnTo>
                  <a:lnTo>
                    <a:pt x="86" y="131"/>
                  </a:lnTo>
                  <a:lnTo>
                    <a:pt x="79" y="125"/>
                  </a:lnTo>
                  <a:lnTo>
                    <a:pt x="67" y="124"/>
                  </a:lnTo>
                  <a:lnTo>
                    <a:pt x="43" y="124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807" y="1950"/>
              <a:ext cx="71" cy="111"/>
            </a:xfrm>
            <a:custGeom>
              <a:avLst/>
              <a:gdLst>
                <a:gd name="T0" fmla="*/ 83 w 142"/>
                <a:gd name="T1" fmla="*/ 1 h 222"/>
                <a:gd name="T2" fmla="*/ 106 w 142"/>
                <a:gd name="T3" fmla="*/ 7 h 222"/>
                <a:gd name="T4" fmla="*/ 125 w 142"/>
                <a:gd name="T5" fmla="*/ 21 h 222"/>
                <a:gd name="T6" fmla="*/ 133 w 142"/>
                <a:gd name="T7" fmla="*/ 43 h 222"/>
                <a:gd name="T8" fmla="*/ 135 w 142"/>
                <a:gd name="T9" fmla="*/ 63 h 222"/>
                <a:gd name="T10" fmla="*/ 92 w 142"/>
                <a:gd name="T11" fmla="*/ 49 h 222"/>
                <a:gd name="T12" fmla="*/ 81 w 142"/>
                <a:gd name="T13" fmla="*/ 33 h 222"/>
                <a:gd name="T14" fmla="*/ 65 w 142"/>
                <a:gd name="T15" fmla="*/ 32 h 222"/>
                <a:gd name="T16" fmla="*/ 58 w 142"/>
                <a:gd name="T17" fmla="*/ 33 h 222"/>
                <a:gd name="T18" fmla="*/ 50 w 142"/>
                <a:gd name="T19" fmla="*/ 40 h 222"/>
                <a:gd name="T20" fmla="*/ 46 w 142"/>
                <a:gd name="T21" fmla="*/ 47 h 222"/>
                <a:gd name="T22" fmla="*/ 45 w 142"/>
                <a:gd name="T23" fmla="*/ 57 h 222"/>
                <a:gd name="T24" fmla="*/ 47 w 142"/>
                <a:gd name="T25" fmla="*/ 69 h 222"/>
                <a:gd name="T26" fmla="*/ 57 w 142"/>
                <a:gd name="T27" fmla="*/ 80 h 222"/>
                <a:gd name="T28" fmla="*/ 101 w 142"/>
                <a:gd name="T29" fmla="*/ 100 h 222"/>
                <a:gd name="T30" fmla="*/ 121 w 142"/>
                <a:gd name="T31" fmla="*/ 112 h 222"/>
                <a:gd name="T32" fmla="*/ 133 w 142"/>
                <a:gd name="T33" fmla="*/ 124 h 222"/>
                <a:gd name="T34" fmla="*/ 140 w 142"/>
                <a:gd name="T35" fmla="*/ 139 h 222"/>
                <a:gd name="T36" fmla="*/ 140 w 142"/>
                <a:gd name="T37" fmla="*/ 178 h 222"/>
                <a:gd name="T38" fmla="*/ 122 w 142"/>
                <a:gd name="T39" fmla="*/ 207 h 222"/>
                <a:gd name="T40" fmla="*/ 89 w 142"/>
                <a:gd name="T41" fmla="*/ 220 h 222"/>
                <a:gd name="T42" fmla="*/ 45 w 142"/>
                <a:gd name="T43" fmla="*/ 220 h 222"/>
                <a:gd name="T44" fmla="*/ 15 w 142"/>
                <a:gd name="T45" fmla="*/ 206 h 222"/>
                <a:gd name="T46" fmla="*/ 1 w 142"/>
                <a:gd name="T47" fmla="*/ 179 h 222"/>
                <a:gd name="T48" fmla="*/ 0 w 142"/>
                <a:gd name="T49" fmla="*/ 152 h 222"/>
                <a:gd name="T50" fmla="*/ 43 w 142"/>
                <a:gd name="T51" fmla="*/ 158 h 222"/>
                <a:gd name="T52" fmla="*/ 44 w 142"/>
                <a:gd name="T53" fmla="*/ 171 h 222"/>
                <a:gd name="T54" fmla="*/ 48 w 142"/>
                <a:gd name="T55" fmla="*/ 182 h 222"/>
                <a:gd name="T56" fmla="*/ 57 w 142"/>
                <a:gd name="T57" fmla="*/ 189 h 222"/>
                <a:gd name="T58" fmla="*/ 65 w 142"/>
                <a:gd name="T59" fmla="*/ 191 h 222"/>
                <a:gd name="T60" fmla="*/ 81 w 142"/>
                <a:gd name="T61" fmla="*/ 190 h 222"/>
                <a:gd name="T62" fmla="*/ 94 w 142"/>
                <a:gd name="T63" fmla="*/ 177 h 222"/>
                <a:gd name="T64" fmla="*/ 97 w 142"/>
                <a:gd name="T65" fmla="*/ 157 h 222"/>
                <a:gd name="T66" fmla="*/ 92 w 142"/>
                <a:gd name="T67" fmla="*/ 148 h 222"/>
                <a:gd name="T68" fmla="*/ 84 w 142"/>
                <a:gd name="T69" fmla="*/ 139 h 222"/>
                <a:gd name="T70" fmla="*/ 59 w 142"/>
                <a:gd name="T71" fmla="*/ 128 h 222"/>
                <a:gd name="T72" fmla="*/ 33 w 142"/>
                <a:gd name="T73" fmla="*/ 117 h 222"/>
                <a:gd name="T74" fmla="*/ 16 w 142"/>
                <a:gd name="T75" fmla="*/ 104 h 222"/>
                <a:gd name="T76" fmla="*/ 5 w 142"/>
                <a:gd name="T77" fmla="*/ 86 h 222"/>
                <a:gd name="T78" fmla="*/ 2 w 142"/>
                <a:gd name="T79" fmla="*/ 62 h 222"/>
                <a:gd name="T80" fmla="*/ 11 w 142"/>
                <a:gd name="T81" fmla="*/ 28 h 222"/>
                <a:gd name="T82" fmla="*/ 33 w 142"/>
                <a:gd name="T83" fmla="*/ 6 h 222"/>
                <a:gd name="T84" fmla="*/ 69 w 142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6" y="7"/>
                  </a:lnTo>
                  <a:lnTo>
                    <a:pt x="116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3" y="43"/>
                  </a:lnTo>
                  <a:lnTo>
                    <a:pt x="135" y="57"/>
                  </a:lnTo>
                  <a:lnTo>
                    <a:pt x="135" y="63"/>
                  </a:lnTo>
                  <a:lnTo>
                    <a:pt x="93" y="63"/>
                  </a:lnTo>
                  <a:lnTo>
                    <a:pt x="92" y="49"/>
                  </a:lnTo>
                  <a:lnTo>
                    <a:pt x="88" y="40"/>
                  </a:lnTo>
                  <a:lnTo>
                    <a:pt x="81" y="33"/>
                  </a:lnTo>
                  <a:lnTo>
                    <a:pt x="70" y="31"/>
                  </a:lnTo>
                  <a:lnTo>
                    <a:pt x="65" y="32"/>
                  </a:lnTo>
                  <a:lnTo>
                    <a:pt x="61" y="32"/>
                  </a:lnTo>
                  <a:lnTo>
                    <a:pt x="58" y="33"/>
                  </a:lnTo>
                  <a:lnTo>
                    <a:pt x="54" y="36"/>
                  </a:lnTo>
                  <a:lnTo>
                    <a:pt x="50" y="40"/>
                  </a:lnTo>
                  <a:lnTo>
                    <a:pt x="48" y="43"/>
                  </a:lnTo>
                  <a:lnTo>
                    <a:pt x="46" y="47"/>
                  </a:lnTo>
                  <a:lnTo>
                    <a:pt x="46" y="51"/>
                  </a:lnTo>
                  <a:lnTo>
                    <a:pt x="45" y="57"/>
                  </a:lnTo>
                  <a:lnTo>
                    <a:pt x="46" y="62"/>
                  </a:lnTo>
                  <a:lnTo>
                    <a:pt x="47" y="69"/>
                  </a:lnTo>
                  <a:lnTo>
                    <a:pt x="49" y="73"/>
                  </a:lnTo>
                  <a:lnTo>
                    <a:pt x="57" y="80"/>
                  </a:lnTo>
                  <a:lnTo>
                    <a:pt x="68" y="86"/>
                  </a:lnTo>
                  <a:lnTo>
                    <a:pt x="101" y="100"/>
                  </a:lnTo>
                  <a:lnTo>
                    <a:pt x="112" y="105"/>
                  </a:lnTo>
                  <a:lnTo>
                    <a:pt x="121" y="112"/>
                  </a:lnTo>
                  <a:lnTo>
                    <a:pt x="128" y="117"/>
                  </a:lnTo>
                  <a:lnTo>
                    <a:pt x="133" y="124"/>
                  </a:lnTo>
                  <a:lnTo>
                    <a:pt x="138" y="131"/>
                  </a:lnTo>
                  <a:lnTo>
                    <a:pt x="140" y="139"/>
                  </a:lnTo>
                  <a:lnTo>
                    <a:pt x="142" y="157"/>
                  </a:lnTo>
                  <a:lnTo>
                    <a:pt x="140" y="178"/>
                  </a:lnTo>
                  <a:lnTo>
                    <a:pt x="133" y="194"/>
                  </a:lnTo>
                  <a:lnTo>
                    <a:pt x="122" y="207"/>
                  </a:lnTo>
                  <a:lnTo>
                    <a:pt x="107" y="216"/>
                  </a:lnTo>
                  <a:lnTo>
                    <a:pt x="89" y="220"/>
                  </a:lnTo>
                  <a:lnTo>
                    <a:pt x="68" y="222"/>
                  </a:lnTo>
                  <a:lnTo>
                    <a:pt x="45" y="220"/>
                  </a:lnTo>
                  <a:lnTo>
                    <a:pt x="28" y="214"/>
                  </a:lnTo>
                  <a:lnTo>
                    <a:pt x="15" y="206"/>
                  </a:lnTo>
                  <a:lnTo>
                    <a:pt x="6" y="194"/>
                  </a:lnTo>
                  <a:lnTo>
                    <a:pt x="1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5" y="178"/>
                  </a:lnTo>
                  <a:lnTo>
                    <a:pt x="48" y="182"/>
                  </a:lnTo>
                  <a:lnTo>
                    <a:pt x="53" y="185"/>
                  </a:lnTo>
                  <a:lnTo>
                    <a:pt x="57" y="189"/>
                  </a:lnTo>
                  <a:lnTo>
                    <a:pt x="61" y="190"/>
                  </a:lnTo>
                  <a:lnTo>
                    <a:pt x="65" y="191"/>
                  </a:lnTo>
                  <a:lnTo>
                    <a:pt x="71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4" y="177"/>
                  </a:lnTo>
                  <a:lnTo>
                    <a:pt x="97" y="165"/>
                  </a:lnTo>
                  <a:lnTo>
                    <a:pt x="97" y="157"/>
                  </a:lnTo>
                  <a:lnTo>
                    <a:pt x="94" y="152"/>
                  </a:lnTo>
                  <a:lnTo>
                    <a:pt x="92" y="148"/>
                  </a:lnTo>
                  <a:lnTo>
                    <a:pt x="88" y="142"/>
                  </a:lnTo>
                  <a:lnTo>
                    <a:pt x="84" y="139"/>
                  </a:lnTo>
                  <a:lnTo>
                    <a:pt x="76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3" y="117"/>
                  </a:lnTo>
                  <a:lnTo>
                    <a:pt x="23" y="111"/>
                  </a:lnTo>
                  <a:lnTo>
                    <a:pt x="16" y="104"/>
                  </a:lnTo>
                  <a:lnTo>
                    <a:pt x="9" y="96"/>
                  </a:lnTo>
                  <a:lnTo>
                    <a:pt x="5" y="86"/>
                  </a:lnTo>
                  <a:lnTo>
                    <a:pt x="3" y="75"/>
                  </a:lnTo>
                  <a:lnTo>
                    <a:pt x="2" y="62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0" y="15"/>
                  </a:lnTo>
                  <a:lnTo>
                    <a:pt x="33" y="6"/>
                  </a:lnTo>
                  <a:lnTo>
                    <a:pt x="49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5888" y="1952"/>
              <a:ext cx="68" cy="109"/>
            </a:xfrm>
            <a:custGeom>
              <a:avLst/>
              <a:gdLst>
                <a:gd name="T0" fmla="*/ 0 w 137"/>
                <a:gd name="T1" fmla="*/ 0 h 218"/>
                <a:gd name="T2" fmla="*/ 43 w 137"/>
                <a:gd name="T3" fmla="*/ 0 h 218"/>
                <a:gd name="T4" fmla="*/ 43 w 137"/>
                <a:gd name="T5" fmla="*/ 150 h 218"/>
                <a:gd name="T6" fmla="*/ 43 w 137"/>
                <a:gd name="T7" fmla="*/ 158 h 218"/>
                <a:gd name="T8" fmla="*/ 44 w 137"/>
                <a:gd name="T9" fmla="*/ 164 h 218"/>
                <a:gd name="T10" fmla="*/ 45 w 137"/>
                <a:gd name="T11" fmla="*/ 171 h 218"/>
                <a:gd name="T12" fmla="*/ 48 w 137"/>
                <a:gd name="T13" fmla="*/ 176 h 218"/>
                <a:gd name="T14" fmla="*/ 50 w 137"/>
                <a:gd name="T15" fmla="*/ 179 h 218"/>
                <a:gd name="T16" fmla="*/ 53 w 137"/>
                <a:gd name="T17" fmla="*/ 182 h 218"/>
                <a:gd name="T18" fmla="*/ 56 w 137"/>
                <a:gd name="T19" fmla="*/ 185 h 218"/>
                <a:gd name="T20" fmla="*/ 59 w 137"/>
                <a:gd name="T21" fmla="*/ 186 h 218"/>
                <a:gd name="T22" fmla="*/ 64 w 137"/>
                <a:gd name="T23" fmla="*/ 187 h 218"/>
                <a:gd name="T24" fmla="*/ 68 w 137"/>
                <a:gd name="T25" fmla="*/ 187 h 218"/>
                <a:gd name="T26" fmla="*/ 73 w 137"/>
                <a:gd name="T27" fmla="*/ 187 h 218"/>
                <a:gd name="T28" fmla="*/ 78 w 137"/>
                <a:gd name="T29" fmla="*/ 186 h 218"/>
                <a:gd name="T30" fmla="*/ 81 w 137"/>
                <a:gd name="T31" fmla="*/ 185 h 218"/>
                <a:gd name="T32" fmla="*/ 85 w 137"/>
                <a:gd name="T33" fmla="*/ 180 h 218"/>
                <a:gd name="T34" fmla="*/ 88 w 137"/>
                <a:gd name="T35" fmla="*/ 176 h 218"/>
                <a:gd name="T36" fmla="*/ 91 w 137"/>
                <a:gd name="T37" fmla="*/ 171 h 218"/>
                <a:gd name="T38" fmla="*/ 93 w 137"/>
                <a:gd name="T39" fmla="*/ 164 h 218"/>
                <a:gd name="T40" fmla="*/ 93 w 137"/>
                <a:gd name="T41" fmla="*/ 158 h 218"/>
                <a:gd name="T42" fmla="*/ 94 w 137"/>
                <a:gd name="T43" fmla="*/ 150 h 218"/>
                <a:gd name="T44" fmla="*/ 94 w 137"/>
                <a:gd name="T45" fmla="*/ 0 h 218"/>
                <a:gd name="T46" fmla="*/ 137 w 137"/>
                <a:gd name="T47" fmla="*/ 0 h 218"/>
                <a:gd name="T48" fmla="*/ 137 w 137"/>
                <a:gd name="T49" fmla="*/ 150 h 218"/>
                <a:gd name="T50" fmla="*/ 136 w 137"/>
                <a:gd name="T51" fmla="*/ 168 h 218"/>
                <a:gd name="T52" fmla="*/ 132 w 137"/>
                <a:gd name="T53" fmla="*/ 183 h 218"/>
                <a:gd name="T54" fmla="*/ 124 w 137"/>
                <a:gd name="T55" fmla="*/ 195 h 218"/>
                <a:gd name="T56" fmla="*/ 115 w 137"/>
                <a:gd name="T57" fmla="*/ 205 h 218"/>
                <a:gd name="T58" fmla="*/ 106 w 137"/>
                <a:gd name="T59" fmla="*/ 212 h 218"/>
                <a:gd name="T60" fmla="*/ 94 w 137"/>
                <a:gd name="T61" fmla="*/ 216 h 218"/>
                <a:gd name="T62" fmla="*/ 68 w 137"/>
                <a:gd name="T63" fmla="*/ 218 h 218"/>
                <a:gd name="T64" fmla="*/ 43 w 137"/>
                <a:gd name="T65" fmla="*/ 216 h 218"/>
                <a:gd name="T66" fmla="*/ 31 w 137"/>
                <a:gd name="T67" fmla="*/ 212 h 218"/>
                <a:gd name="T68" fmla="*/ 21 w 137"/>
                <a:gd name="T69" fmla="*/ 206 h 218"/>
                <a:gd name="T70" fmla="*/ 12 w 137"/>
                <a:gd name="T71" fmla="*/ 197 h 218"/>
                <a:gd name="T72" fmla="*/ 6 w 137"/>
                <a:gd name="T73" fmla="*/ 185 h 218"/>
                <a:gd name="T74" fmla="*/ 1 w 137"/>
                <a:gd name="T75" fmla="*/ 169 h 218"/>
                <a:gd name="T76" fmla="*/ 0 w 137"/>
                <a:gd name="T77" fmla="*/ 150 h 218"/>
                <a:gd name="T78" fmla="*/ 0 w 137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8" y="176"/>
                  </a:lnTo>
                  <a:lnTo>
                    <a:pt x="50" y="179"/>
                  </a:lnTo>
                  <a:lnTo>
                    <a:pt x="53" y="182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4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8" y="186"/>
                  </a:lnTo>
                  <a:lnTo>
                    <a:pt x="81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1" y="171"/>
                  </a:lnTo>
                  <a:lnTo>
                    <a:pt x="93" y="164"/>
                  </a:lnTo>
                  <a:lnTo>
                    <a:pt x="93" y="158"/>
                  </a:lnTo>
                  <a:lnTo>
                    <a:pt x="94" y="150"/>
                  </a:lnTo>
                  <a:lnTo>
                    <a:pt x="94" y="0"/>
                  </a:lnTo>
                  <a:lnTo>
                    <a:pt x="137" y="0"/>
                  </a:lnTo>
                  <a:lnTo>
                    <a:pt x="137" y="150"/>
                  </a:lnTo>
                  <a:lnTo>
                    <a:pt x="136" y="168"/>
                  </a:lnTo>
                  <a:lnTo>
                    <a:pt x="132" y="183"/>
                  </a:lnTo>
                  <a:lnTo>
                    <a:pt x="124" y="195"/>
                  </a:lnTo>
                  <a:lnTo>
                    <a:pt x="115" y="205"/>
                  </a:lnTo>
                  <a:lnTo>
                    <a:pt x="106" y="212"/>
                  </a:lnTo>
                  <a:lnTo>
                    <a:pt x="94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1" y="206"/>
                  </a:lnTo>
                  <a:lnTo>
                    <a:pt x="12" y="197"/>
                  </a:lnTo>
                  <a:lnTo>
                    <a:pt x="6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5967" y="1950"/>
              <a:ext cx="71" cy="111"/>
            </a:xfrm>
            <a:custGeom>
              <a:avLst/>
              <a:gdLst>
                <a:gd name="T0" fmla="*/ 87 w 141"/>
                <a:gd name="T1" fmla="*/ 1 h 222"/>
                <a:gd name="T2" fmla="*/ 109 w 141"/>
                <a:gd name="T3" fmla="*/ 7 h 222"/>
                <a:gd name="T4" fmla="*/ 129 w 141"/>
                <a:gd name="T5" fmla="*/ 27 h 222"/>
                <a:gd name="T6" fmla="*/ 137 w 141"/>
                <a:gd name="T7" fmla="*/ 51 h 222"/>
                <a:gd name="T8" fmla="*/ 95 w 141"/>
                <a:gd name="T9" fmla="*/ 76 h 222"/>
                <a:gd name="T10" fmla="*/ 93 w 141"/>
                <a:gd name="T11" fmla="*/ 50 h 222"/>
                <a:gd name="T12" fmla="*/ 86 w 141"/>
                <a:gd name="T13" fmla="*/ 36 h 222"/>
                <a:gd name="T14" fmla="*/ 69 w 141"/>
                <a:gd name="T15" fmla="*/ 31 h 222"/>
                <a:gd name="T16" fmla="*/ 60 w 141"/>
                <a:gd name="T17" fmla="*/ 33 h 222"/>
                <a:gd name="T18" fmla="*/ 53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5 w 141"/>
                <a:gd name="T27" fmla="*/ 154 h 222"/>
                <a:gd name="T28" fmla="*/ 49 w 141"/>
                <a:gd name="T29" fmla="*/ 177 h 222"/>
                <a:gd name="T30" fmla="*/ 54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1 w 141"/>
                <a:gd name="T37" fmla="*/ 189 h 222"/>
                <a:gd name="T38" fmla="*/ 87 w 141"/>
                <a:gd name="T39" fmla="*/ 184 h 222"/>
                <a:gd name="T40" fmla="*/ 92 w 141"/>
                <a:gd name="T41" fmla="*/ 177 h 222"/>
                <a:gd name="T42" fmla="*/ 95 w 141"/>
                <a:gd name="T43" fmla="*/ 165 h 222"/>
                <a:gd name="T44" fmla="*/ 97 w 141"/>
                <a:gd name="T45" fmla="*/ 137 h 222"/>
                <a:gd name="T46" fmla="*/ 141 w 141"/>
                <a:gd name="T47" fmla="*/ 154 h 222"/>
                <a:gd name="T48" fmla="*/ 134 w 141"/>
                <a:gd name="T49" fmla="*/ 184 h 222"/>
                <a:gd name="T50" fmla="*/ 119 w 141"/>
                <a:gd name="T51" fmla="*/ 208 h 222"/>
                <a:gd name="T52" fmla="*/ 92 w 141"/>
                <a:gd name="T53" fmla="*/ 221 h 222"/>
                <a:gd name="T54" fmla="*/ 58 w 141"/>
                <a:gd name="T55" fmla="*/ 221 h 222"/>
                <a:gd name="T56" fmla="*/ 34 w 141"/>
                <a:gd name="T57" fmla="*/ 214 h 222"/>
                <a:gd name="T58" fmla="*/ 11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1 w 141"/>
                <a:gd name="T67" fmla="*/ 31 h 222"/>
                <a:gd name="T68" fmla="*/ 34 w 141"/>
                <a:gd name="T69" fmla="*/ 8 h 222"/>
                <a:gd name="T70" fmla="*/ 58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09" y="7"/>
                  </a:lnTo>
                  <a:lnTo>
                    <a:pt x="121" y="16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7" y="51"/>
                  </a:lnTo>
                  <a:lnTo>
                    <a:pt x="139" y="76"/>
                  </a:lnTo>
                  <a:lnTo>
                    <a:pt x="95" y="76"/>
                  </a:lnTo>
                  <a:lnTo>
                    <a:pt x="95" y="62"/>
                  </a:lnTo>
                  <a:lnTo>
                    <a:pt x="93" y="50"/>
                  </a:lnTo>
                  <a:lnTo>
                    <a:pt x="90" y="42"/>
                  </a:lnTo>
                  <a:lnTo>
                    <a:pt x="86" y="36"/>
                  </a:lnTo>
                  <a:lnTo>
                    <a:pt x="79" y="33"/>
                  </a:lnTo>
                  <a:lnTo>
                    <a:pt x="69" y="31"/>
                  </a:lnTo>
                  <a:lnTo>
                    <a:pt x="65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50"/>
                  </a:lnTo>
                  <a:lnTo>
                    <a:pt x="46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4" y="137"/>
                  </a:lnTo>
                  <a:lnTo>
                    <a:pt x="45" y="154"/>
                  </a:lnTo>
                  <a:lnTo>
                    <a:pt x="47" y="167"/>
                  </a:lnTo>
                  <a:lnTo>
                    <a:pt x="49" y="177"/>
                  </a:lnTo>
                  <a:lnTo>
                    <a:pt x="52" y="182"/>
                  </a:lnTo>
                  <a:lnTo>
                    <a:pt x="54" y="185"/>
                  </a:lnTo>
                  <a:lnTo>
                    <a:pt x="59" y="189"/>
                  </a:lnTo>
                  <a:lnTo>
                    <a:pt x="62" y="190"/>
                  </a:lnTo>
                  <a:lnTo>
                    <a:pt x="66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1" y="189"/>
                  </a:lnTo>
                  <a:lnTo>
                    <a:pt x="85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2" y="177"/>
                  </a:lnTo>
                  <a:lnTo>
                    <a:pt x="94" y="171"/>
                  </a:lnTo>
                  <a:lnTo>
                    <a:pt x="95" y="165"/>
                  </a:lnTo>
                  <a:lnTo>
                    <a:pt x="97" y="152"/>
                  </a:lnTo>
                  <a:lnTo>
                    <a:pt x="97" y="137"/>
                  </a:lnTo>
                  <a:lnTo>
                    <a:pt x="141" y="137"/>
                  </a:lnTo>
                  <a:lnTo>
                    <a:pt x="141" y="154"/>
                  </a:lnTo>
                  <a:lnTo>
                    <a:pt x="138" y="169"/>
                  </a:lnTo>
                  <a:lnTo>
                    <a:pt x="134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7" y="216"/>
                  </a:lnTo>
                  <a:lnTo>
                    <a:pt x="92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1" y="135"/>
                  </a:lnTo>
                  <a:lnTo>
                    <a:pt x="0" y="111"/>
                  </a:lnTo>
                  <a:lnTo>
                    <a:pt x="1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6048" y="1950"/>
              <a:ext cx="70" cy="111"/>
            </a:xfrm>
            <a:custGeom>
              <a:avLst/>
              <a:gdLst>
                <a:gd name="T0" fmla="*/ 87 w 141"/>
                <a:gd name="T1" fmla="*/ 1 h 222"/>
                <a:gd name="T2" fmla="*/ 110 w 141"/>
                <a:gd name="T3" fmla="*/ 7 h 222"/>
                <a:gd name="T4" fmla="*/ 129 w 141"/>
                <a:gd name="T5" fmla="*/ 27 h 222"/>
                <a:gd name="T6" fmla="*/ 138 w 141"/>
                <a:gd name="T7" fmla="*/ 51 h 222"/>
                <a:gd name="T8" fmla="*/ 96 w 141"/>
                <a:gd name="T9" fmla="*/ 76 h 222"/>
                <a:gd name="T10" fmla="*/ 94 w 141"/>
                <a:gd name="T11" fmla="*/ 50 h 222"/>
                <a:gd name="T12" fmla="*/ 86 w 141"/>
                <a:gd name="T13" fmla="*/ 36 h 222"/>
                <a:gd name="T14" fmla="*/ 70 w 141"/>
                <a:gd name="T15" fmla="*/ 31 h 222"/>
                <a:gd name="T16" fmla="*/ 60 w 141"/>
                <a:gd name="T17" fmla="*/ 33 h 222"/>
                <a:gd name="T18" fmla="*/ 54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4 w 141"/>
                <a:gd name="T27" fmla="*/ 154 h 222"/>
                <a:gd name="T28" fmla="*/ 49 w 141"/>
                <a:gd name="T29" fmla="*/ 177 h 222"/>
                <a:gd name="T30" fmla="*/ 55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2 w 141"/>
                <a:gd name="T37" fmla="*/ 189 h 222"/>
                <a:gd name="T38" fmla="*/ 87 w 141"/>
                <a:gd name="T39" fmla="*/ 184 h 222"/>
                <a:gd name="T40" fmla="*/ 93 w 141"/>
                <a:gd name="T41" fmla="*/ 177 h 222"/>
                <a:gd name="T42" fmla="*/ 96 w 141"/>
                <a:gd name="T43" fmla="*/ 165 h 222"/>
                <a:gd name="T44" fmla="*/ 98 w 141"/>
                <a:gd name="T45" fmla="*/ 137 h 222"/>
                <a:gd name="T46" fmla="*/ 140 w 141"/>
                <a:gd name="T47" fmla="*/ 154 h 222"/>
                <a:gd name="T48" fmla="*/ 135 w 141"/>
                <a:gd name="T49" fmla="*/ 184 h 222"/>
                <a:gd name="T50" fmla="*/ 119 w 141"/>
                <a:gd name="T51" fmla="*/ 208 h 222"/>
                <a:gd name="T52" fmla="*/ 93 w 141"/>
                <a:gd name="T53" fmla="*/ 221 h 222"/>
                <a:gd name="T54" fmla="*/ 58 w 141"/>
                <a:gd name="T55" fmla="*/ 221 h 222"/>
                <a:gd name="T56" fmla="*/ 34 w 141"/>
                <a:gd name="T57" fmla="*/ 214 h 222"/>
                <a:gd name="T58" fmla="*/ 12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2 w 141"/>
                <a:gd name="T67" fmla="*/ 31 h 222"/>
                <a:gd name="T68" fmla="*/ 34 w 141"/>
                <a:gd name="T69" fmla="*/ 8 h 222"/>
                <a:gd name="T70" fmla="*/ 58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10" y="7"/>
                  </a:lnTo>
                  <a:lnTo>
                    <a:pt x="121" y="16"/>
                  </a:lnTo>
                  <a:lnTo>
                    <a:pt x="129" y="27"/>
                  </a:lnTo>
                  <a:lnTo>
                    <a:pt x="135" y="39"/>
                  </a:lnTo>
                  <a:lnTo>
                    <a:pt x="138" y="51"/>
                  </a:lnTo>
                  <a:lnTo>
                    <a:pt x="139" y="76"/>
                  </a:lnTo>
                  <a:lnTo>
                    <a:pt x="96" y="76"/>
                  </a:lnTo>
                  <a:lnTo>
                    <a:pt x="96" y="62"/>
                  </a:lnTo>
                  <a:lnTo>
                    <a:pt x="94" y="50"/>
                  </a:lnTo>
                  <a:lnTo>
                    <a:pt x="90" y="42"/>
                  </a:lnTo>
                  <a:lnTo>
                    <a:pt x="86" y="36"/>
                  </a:lnTo>
                  <a:lnTo>
                    <a:pt x="79" y="33"/>
                  </a:lnTo>
                  <a:lnTo>
                    <a:pt x="70" y="31"/>
                  </a:lnTo>
                  <a:lnTo>
                    <a:pt x="65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1" y="44"/>
                  </a:lnTo>
                  <a:lnTo>
                    <a:pt x="48" y="50"/>
                  </a:lnTo>
                  <a:lnTo>
                    <a:pt x="46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3" y="137"/>
                  </a:lnTo>
                  <a:lnTo>
                    <a:pt x="44" y="154"/>
                  </a:lnTo>
                  <a:lnTo>
                    <a:pt x="46" y="167"/>
                  </a:lnTo>
                  <a:lnTo>
                    <a:pt x="49" y="177"/>
                  </a:lnTo>
                  <a:lnTo>
                    <a:pt x="53" y="182"/>
                  </a:lnTo>
                  <a:lnTo>
                    <a:pt x="55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2" y="189"/>
                  </a:lnTo>
                  <a:lnTo>
                    <a:pt x="85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3" y="177"/>
                  </a:lnTo>
                  <a:lnTo>
                    <a:pt x="95" y="171"/>
                  </a:lnTo>
                  <a:lnTo>
                    <a:pt x="96" y="165"/>
                  </a:lnTo>
                  <a:lnTo>
                    <a:pt x="97" y="152"/>
                  </a:lnTo>
                  <a:lnTo>
                    <a:pt x="98" y="137"/>
                  </a:lnTo>
                  <a:lnTo>
                    <a:pt x="141" y="137"/>
                  </a:lnTo>
                  <a:lnTo>
                    <a:pt x="140" y="154"/>
                  </a:lnTo>
                  <a:lnTo>
                    <a:pt x="139" y="169"/>
                  </a:lnTo>
                  <a:lnTo>
                    <a:pt x="135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8" y="216"/>
                  </a:lnTo>
                  <a:lnTo>
                    <a:pt x="93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2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2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6131" y="1952"/>
              <a:ext cx="61" cy="107"/>
            </a:xfrm>
            <a:custGeom>
              <a:avLst/>
              <a:gdLst>
                <a:gd name="T0" fmla="*/ 0 w 122"/>
                <a:gd name="T1" fmla="*/ 0 h 215"/>
                <a:gd name="T2" fmla="*/ 119 w 122"/>
                <a:gd name="T3" fmla="*/ 0 h 215"/>
                <a:gd name="T4" fmla="*/ 119 w 122"/>
                <a:gd name="T5" fmla="*/ 36 h 215"/>
                <a:gd name="T6" fmla="*/ 43 w 122"/>
                <a:gd name="T7" fmla="*/ 36 h 215"/>
                <a:gd name="T8" fmla="*/ 43 w 122"/>
                <a:gd name="T9" fmla="*/ 86 h 215"/>
                <a:gd name="T10" fmla="*/ 115 w 122"/>
                <a:gd name="T11" fmla="*/ 86 h 215"/>
                <a:gd name="T12" fmla="*/ 115 w 122"/>
                <a:gd name="T13" fmla="*/ 122 h 215"/>
                <a:gd name="T14" fmla="*/ 43 w 122"/>
                <a:gd name="T15" fmla="*/ 122 h 215"/>
                <a:gd name="T16" fmla="*/ 43 w 122"/>
                <a:gd name="T17" fmla="*/ 179 h 215"/>
                <a:gd name="T18" fmla="*/ 122 w 122"/>
                <a:gd name="T19" fmla="*/ 179 h 215"/>
                <a:gd name="T20" fmla="*/ 122 w 122"/>
                <a:gd name="T21" fmla="*/ 215 h 215"/>
                <a:gd name="T22" fmla="*/ 0 w 122"/>
                <a:gd name="T23" fmla="*/ 215 h 215"/>
                <a:gd name="T24" fmla="*/ 0 w 122"/>
                <a:gd name="T2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215">
                  <a:moveTo>
                    <a:pt x="0" y="0"/>
                  </a:moveTo>
                  <a:lnTo>
                    <a:pt x="119" y="0"/>
                  </a:lnTo>
                  <a:lnTo>
                    <a:pt x="119" y="36"/>
                  </a:lnTo>
                  <a:lnTo>
                    <a:pt x="43" y="36"/>
                  </a:lnTo>
                  <a:lnTo>
                    <a:pt x="43" y="86"/>
                  </a:lnTo>
                  <a:lnTo>
                    <a:pt x="115" y="86"/>
                  </a:lnTo>
                  <a:lnTo>
                    <a:pt x="115" y="122"/>
                  </a:lnTo>
                  <a:lnTo>
                    <a:pt x="43" y="122"/>
                  </a:lnTo>
                  <a:lnTo>
                    <a:pt x="43" y="179"/>
                  </a:lnTo>
                  <a:lnTo>
                    <a:pt x="122" y="179"/>
                  </a:lnTo>
                  <a:lnTo>
                    <a:pt x="122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6199" y="1950"/>
              <a:ext cx="71" cy="111"/>
            </a:xfrm>
            <a:custGeom>
              <a:avLst/>
              <a:gdLst>
                <a:gd name="T0" fmla="*/ 84 w 144"/>
                <a:gd name="T1" fmla="*/ 1 h 222"/>
                <a:gd name="T2" fmla="*/ 108 w 144"/>
                <a:gd name="T3" fmla="*/ 7 h 222"/>
                <a:gd name="T4" fmla="*/ 125 w 144"/>
                <a:gd name="T5" fmla="*/ 21 h 222"/>
                <a:gd name="T6" fmla="*/ 135 w 144"/>
                <a:gd name="T7" fmla="*/ 43 h 222"/>
                <a:gd name="T8" fmla="*/ 136 w 144"/>
                <a:gd name="T9" fmla="*/ 63 h 222"/>
                <a:gd name="T10" fmla="*/ 94 w 144"/>
                <a:gd name="T11" fmla="*/ 49 h 222"/>
                <a:gd name="T12" fmla="*/ 82 w 144"/>
                <a:gd name="T13" fmla="*/ 33 h 222"/>
                <a:gd name="T14" fmla="*/ 67 w 144"/>
                <a:gd name="T15" fmla="*/ 32 h 222"/>
                <a:gd name="T16" fmla="*/ 60 w 144"/>
                <a:gd name="T17" fmla="*/ 33 h 222"/>
                <a:gd name="T18" fmla="*/ 52 w 144"/>
                <a:gd name="T19" fmla="*/ 40 h 222"/>
                <a:gd name="T20" fmla="*/ 48 w 144"/>
                <a:gd name="T21" fmla="*/ 47 h 222"/>
                <a:gd name="T22" fmla="*/ 47 w 144"/>
                <a:gd name="T23" fmla="*/ 57 h 222"/>
                <a:gd name="T24" fmla="*/ 49 w 144"/>
                <a:gd name="T25" fmla="*/ 69 h 222"/>
                <a:gd name="T26" fmla="*/ 57 w 144"/>
                <a:gd name="T27" fmla="*/ 80 h 222"/>
                <a:gd name="T28" fmla="*/ 103 w 144"/>
                <a:gd name="T29" fmla="*/ 100 h 222"/>
                <a:gd name="T30" fmla="*/ 123 w 144"/>
                <a:gd name="T31" fmla="*/ 112 h 222"/>
                <a:gd name="T32" fmla="*/ 135 w 144"/>
                <a:gd name="T33" fmla="*/ 124 h 222"/>
                <a:gd name="T34" fmla="*/ 141 w 144"/>
                <a:gd name="T35" fmla="*/ 139 h 222"/>
                <a:gd name="T36" fmla="*/ 141 w 144"/>
                <a:gd name="T37" fmla="*/ 178 h 222"/>
                <a:gd name="T38" fmla="*/ 123 w 144"/>
                <a:gd name="T39" fmla="*/ 207 h 222"/>
                <a:gd name="T40" fmla="*/ 91 w 144"/>
                <a:gd name="T41" fmla="*/ 220 h 222"/>
                <a:gd name="T42" fmla="*/ 47 w 144"/>
                <a:gd name="T43" fmla="*/ 220 h 222"/>
                <a:gd name="T44" fmla="*/ 17 w 144"/>
                <a:gd name="T45" fmla="*/ 206 h 222"/>
                <a:gd name="T46" fmla="*/ 3 w 144"/>
                <a:gd name="T47" fmla="*/ 179 h 222"/>
                <a:gd name="T48" fmla="*/ 0 w 144"/>
                <a:gd name="T49" fmla="*/ 152 h 222"/>
                <a:gd name="T50" fmla="*/ 43 w 144"/>
                <a:gd name="T51" fmla="*/ 158 h 222"/>
                <a:gd name="T52" fmla="*/ 46 w 144"/>
                <a:gd name="T53" fmla="*/ 171 h 222"/>
                <a:gd name="T54" fmla="*/ 50 w 144"/>
                <a:gd name="T55" fmla="*/ 182 h 222"/>
                <a:gd name="T56" fmla="*/ 58 w 144"/>
                <a:gd name="T57" fmla="*/ 189 h 222"/>
                <a:gd name="T58" fmla="*/ 67 w 144"/>
                <a:gd name="T59" fmla="*/ 191 h 222"/>
                <a:gd name="T60" fmla="*/ 82 w 144"/>
                <a:gd name="T61" fmla="*/ 190 h 222"/>
                <a:gd name="T62" fmla="*/ 96 w 144"/>
                <a:gd name="T63" fmla="*/ 177 h 222"/>
                <a:gd name="T64" fmla="*/ 97 w 144"/>
                <a:gd name="T65" fmla="*/ 157 h 222"/>
                <a:gd name="T66" fmla="*/ 94 w 144"/>
                <a:gd name="T67" fmla="*/ 148 h 222"/>
                <a:gd name="T68" fmla="*/ 84 w 144"/>
                <a:gd name="T69" fmla="*/ 139 h 222"/>
                <a:gd name="T70" fmla="*/ 60 w 144"/>
                <a:gd name="T71" fmla="*/ 128 h 222"/>
                <a:gd name="T72" fmla="*/ 35 w 144"/>
                <a:gd name="T73" fmla="*/ 117 h 222"/>
                <a:gd name="T74" fmla="*/ 18 w 144"/>
                <a:gd name="T75" fmla="*/ 104 h 222"/>
                <a:gd name="T76" fmla="*/ 7 w 144"/>
                <a:gd name="T77" fmla="*/ 86 h 222"/>
                <a:gd name="T78" fmla="*/ 4 w 144"/>
                <a:gd name="T79" fmla="*/ 62 h 222"/>
                <a:gd name="T80" fmla="*/ 11 w 144"/>
                <a:gd name="T81" fmla="*/ 28 h 222"/>
                <a:gd name="T82" fmla="*/ 35 w 144"/>
                <a:gd name="T83" fmla="*/ 6 h 222"/>
                <a:gd name="T84" fmla="*/ 70 w 144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4" h="222">
                  <a:moveTo>
                    <a:pt x="70" y="0"/>
                  </a:moveTo>
                  <a:lnTo>
                    <a:pt x="84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8" y="13"/>
                  </a:lnTo>
                  <a:lnTo>
                    <a:pt x="125" y="21"/>
                  </a:lnTo>
                  <a:lnTo>
                    <a:pt x="132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4" y="49"/>
                  </a:lnTo>
                  <a:lnTo>
                    <a:pt x="90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60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50" y="43"/>
                  </a:lnTo>
                  <a:lnTo>
                    <a:pt x="48" y="47"/>
                  </a:lnTo>
                  <a:lnTo>
                    <a:pt x="47" y="51"/>
                  </a:lnTo>
                  <a:lnTo>
                    <a:pt x="47" y="57"/>
                  </a:lnTo>
                  <a:lnTo>
                    <a:pt x="48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3" y="100"/>
                  </a:lnTo>
                  <a:lnTo>
                    <a:pt x="113" y="105"/>
                  </a:lnTo>
                  <a:lnTo>
                    <a:pt x="123" y="112"/>
                  </a:lnTo>
                  <a:lnTo>
                    <a:pt x="130" y="117"/>
                  </a:lnTo>
                  <a:lnTo>
                    <a:pt x="135" y="124"/>
                  </a:lnTo>
                  <a:lnTo>
                    <a:pt x="139" y="131"/>
                  </a:lnTo>
                  <a:lnTo>
                    <a:pt x="141" y="139"/>
                  </a:lnTo>
                  <a:lnTo>
                    <a:pt x="144" y="157"/>
                  </a:lnTo>
                  <a:lnTo>
                    <a:pt x="141" y="178"/>
                  </a:lnTo>
                  <a:lnTo>
                    <a:pt x="135" y="194"/>
                  </a:lnTo>
                  <a:lnTo>
                    <a:pt x="123" y="207"/>
                  </a:lnTo>
                  <a:lnTo>
                    <a:pt x="109" y="216"/>
                  </a:lnTo>
                  <a:lnTo>
                    <a:pt x="91" y="220"/>
                  </a:lnTo>
                  <a:lnTo>
                    <a:pt x="69" y="222"/>
                  </a:lnTo>
                  <a:lnTo>
                    <a:pt x="47" y="220"/>
                  </a:lnTo>
                  <a:lnTo>
                    <a:pt x="29" y="214"/>
                  </a:lnTo>
                  <a:lnTo>
                    <a:pt x="17" y="206"/>
                  </a:lnTo>
                  <a:lnTo>
                    <a:pt x="8" y="194"/>
                  </a:lnTo>
                  <a:lnTo>
                    <a:pt x="3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4" y="165"/>
                  </a:lnTo>
                  <a:lnTo>
                    <a:pt x="46" y="171"/>
                  </a:lnTo>
                  <a:lnTo>
                    <a:pt x="47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8" y="189"/>
                  </a:lnTo>
                  <a:lnTo>
                    <a:pt x="63" y="190"/>
                  </a:lnTo>
                  <a:lnTo>
                    <a:pt x="67" y="191"/>
                  </a:lnTo>
                  <a:lnTo>
                    <a:pt x="72" y="191"/>
                  </a:lnTo>
                  <a:lnTo>
                    <a:pt x="82" y="190"/>
                  </a:lnTo>
                  <a:lnTo>
                    <a:pt x="91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60" y="128"/>
                  </a:lnTo>
                  <a:lnTo>
                    <a:pt x="47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8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5" y="75"/>
                  </a:lnTo>
                  <a:lnTo>
                    <a:pt x="4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2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6277" y="1950"/>
              <a:ext cx="71" cy="111"/>
            </a:xfrm>
            <a:custGeom>
              <a:avLst/>
              <a:gdLst>
                <a:gd name="T0" fmla="*/ 83 w 144"/>
                <a:gd name="T1" fmla="*/ 1 h 222"/>
                <a:gd name="T2" fmla="*/ 108 w 144"/>
                <a:gd name="T3" fmla="*/ 7 h 222"/>
                <a:gd name="T4" fmla="*/ 125 w 144"/>
                <a:gd name="T5" fmla="*/ 21 h 222"/>
                <a:gd name="T6" fmla="*/ 135 w 144"/>
                <a:gd name="T7" fmla="*/ 43 h 222"/>
                <a:gd name="T8" fmla="*/ 136 w 144"/>
                <a:gd name="T9" fmla="*/ 63 h 222"/>
                <a:gd name="T10" fmla="*/ 93 w 144"/>
                <a:gd name="T11" fmla="*/ 49 h 222"/>
                <a:gd name="T12" fmla="*/ 82 w 144"/>
                <a:gd name="T13" fmla="*/ 33 h 222"/>
                <a:gd name="T14" fmla="*/ 67 w 144"/>
                <a:gd name="T15" fmla="*/ 32 h 222"/>
                <a:gd name="T16" fmla="*/ 60 w 144"/>
                <a:gd name="T17" fmla="*/ 33 h 222"/>
                <a:gd name="T18" fmla="*/ 52 w 144"/>
                <a:gd name="T19" fmla="*/ 40 h 222"/>
                <a:gd name="T20" fmla="*/ 48 w 144"/>
                <a:gd name="T21" fmla="*/ 47 h 222"/>
                <a:gd name="T22" fmla="*/ 47 w 144"/>
                <a:gd name="T23" fmla="*/ 57 h 222"/>
                <a:gd name="T24" fmla="*/ 49 w 144"/>
                <a:gd name="T25" fmla="*/ 69 h 222"/>
                <a:gd name="T26" fmla="*/ 57 w 144"/>
                <a:gd name="T27" fmla="*/ 80 h 222"/>
                <a:gd name="T28" fmla="*/ 103 w 144"/>
                <a:gd name="T29" fmla="*/ 100 h 222"/>
                <a:gd name="T30" fmla="*/ 122 w 144"/>
                <a:gd name="T31" fmla="*/ 112 h 222"/>
                <a:gd name="T32" fmla="*/ 135 w 144"/>
                <a:gd name="T33" fmla="*/ 124 h 222"/>
                <a:gd name="T34" fmla="*/ 141 w 144"/>
                <a:gd name="T35" fmla="*/ 139 h 222"/>
                <a:gd name="T36" fmla="*/ 141 w 144"/>
                <a:gd name="T37" fmla="*/ 178 h 222"/>
                <a:gd name="T38" fmla="*/ 123 w 144"/>
                <a:gd name="T39" fmla="*/ 207 h 222"/>
                <a:gd name="T40" fmla="*/ 91 w 144"/>
                <a:gd name="T41" fmla="*/ 220 h 222"/>
                <a:gd name="T42" fmla="*/ 47 w 144"/>
                <a:gd name="T43" fmla="*/ 220 h 222"/>
                <a:gd name="T44" fmla="*/ 17 w 144"/>
                <a:gd name="T45" fmla="*/ 206 h 222"/>
                <a:gd name="T46" fmla="*/ 3 w 144"/>
                <a:gd name="T47" fmla="*/ 179 h 222"/>
                <a:gd name="T48" fmla="*/ 0 w 144"/>
                <a:gd name="T49" fmla="*/ 152 h 222"/>
                <a:gd name="T50" fmla="*/ 43 w 144"/>
                <a:gd name="T51" fmla="*/ 158 h 222"/>
                <a:gd name="T52" fmla="*/ 45 w 144"/>
                <a:gd name="T53" fmla="*/ 171 h 222"/>
                <a:gd name="T54" fmla="*/ 50 w 144"/>
                <a:gd name="T55" fmla="*/ 182 h 222"/>
                <a:gd name="T56" fmla="*/ 59 w 144"/>
                <a:gd name="T57" fmla="*/ 189 h 222"/>
                <a:gd name="T58" fmla="*/ 67 w 144"/>
                <a:gd name="T59" fmla="*/ 191 h 222"/>
                <a:gd name="T60" fmla="*/ 81 w 144"/>
                <a:gd name="T61" fmla="*/ 190 h 222"/>
                <a:gd name="T62" fmla="*/ 96 w 144"/>
                <a:gd name="T63" fmla="*/ 177 h 222"/>
                <a:gd name="T64" fmla="*/ 97 w 144"/>
                <a:gd name="T65" fmla="*/ 157 h 222"/>
                <a:gd name="T66" fmla="*/ 93 w 144"/>
                <a:gd name="T67" fmla="*/ 148 h 222"/>
                <a:gd name="T68" fmla="*/ 84 w 144"/>
                <a:gd name="T69" fmla="*/ 139 h 222"/>
                <a:gd name="T70" fmla="*/ 60 w 144"/>
                <a:gd name="T71" fmla="*/ 128 h 222"/>
                <a:gd name="T72" fmla="*/ 35 w 144"/>
                <a:gd name="T73" fmla="*/ 117 h 222"/>
                <a:gd name="T74" fmla="*/ 18 w 144"/>
                <a:gd name="T75" fmla="*/ 104 h 222"/>
                <a:gd name="T76" fmla="*/ 7 w 144"/>
                <a:gd name="T77" fmla="*/ 86 h 222"/>
                <a:gd name="T78" fmla="*/ 4 w 144"/>
                <a:gd name="T79" fmla="*/ 62 h 222"/>
                <a:gd name="T80" fmla="*/ 11 w 144"/>
                <a:gd name="T81" fmla="*/ 28 h 222"/>
                <a:gd name="T82" fmla="*/ 35 w 144"/>
                <a:gd name="T83" fmla="*/ 6 h 222"/>
                <a:gd name="T84" fmla="*/ 69 w 144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4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8" y="13"/>
                  </a:lnTo>
                  <a:lnTo>
                    <a:pt x="125" y="21"/>
                  </a:lnTo>
                  <a:lnTo>
                    <a:pt x="132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3" y="49"/>
                  </a:lnTo>
                  <a:lnTo>
                    <a:pt x="90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60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49" y="43"/>
                  </a:lnTo>
                  <a:lnTo>
                    <a:pt x="48" y="47"/>
                  </a:lnTo>
                  <a:lnTo>
                    <a:pt x="47" y="51"/>
                  </a:lnTo>
                  <a:lnTo>
                    <a:pt x="47" y="57"/>
                  </a:lnTo>
                  <a:lnTo>
                    <a:pt x="47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3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30" y="117"/>
                  </a:lnTo>
                  <a:lnTo>
                    <a:pt x="135" y="124"/>
                  </a:lnTo>
                  <a:lnTo>
                    <a:pt x="139" y="131"/>
                  </a:lnTo>
                  <a:lnTo>
                    <a:pt x="141" y="139"/>
                  </a:lnTo>
                  <a:lnTo>
                    <a:pt x="144" y="157"/>
                  </a:lnTo>
                  <a:lnTo>
                    <a:pt x="141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9" y="216"/>
                  </a:lnTo>
                  <a:lnTo>
                    <a:pt x="91" y="220"/>
                  </a:lnTo>
                  <a:lnTo>
                    <a:pt x="68" y="222"/>
                  </a:lnTo>
                  <a:lnTo>
                    <a:pt x="47" y="220"/>
                  </a:lnTo>
                  <a:lnTo>
                    <a:pt x="30" y="214"/>
                  </a:lnTo>
                  <a:lnTo>
                    <a:pt x="17" y="206"/>
                  </a:lnTo>
                  <a:lnTo>
                    <a:pt x="8" y="194"/>
                  </a:lnTo>
                  <a:lnTo>
                    <a:pt x="3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5" y="165"/>
                  </a:lnTo>
                  <a:lnTo>
                    <a:pt x="45" y="171"/>
                  </a:lnTo>
                  <a:lnTo>
                    <a:pt x="47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9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3" y="191"/>
                  </a:lnTo>
                  <a:lnTo>
                    <a:pt x="81" y="190"/>
                  </a:lnTo>
                  <a:lnTo>
                    <a:pt x="90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90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60" y="128"/>
                  </a:lnTo>
                  <a:lnTo>
                    <a:pt x="47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8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5" y="75"/>
                  </a:lnTo>
                  <a:lnTo>
                    <a:pt x="4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6396" y="1952"/>
              <a:ext cx="22" cy="107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6430" y="1950"/>
              <a:ext cx="71" cy="111"/>
            </a:xfrm>
            <a:custGeom>
              <a:avLst/>
              <a:gdLst>
                <a:gd name="T0" fmla="*/ 83 w 142"/>
                <a:gd name="T1" fmla="*/ 1 h 222"/>
                <a:gd name="T2" fmla="*/ 107 w 142"/>
                <a:gd name="T3" fmla="*/ 7 h 222"/>
                <a:gd name="T4" fmla="*/ 125 w 142"/>
                <a:gd name="T5" fmla="*/ 21 h 222"/>
                <a:gd name="T6" fmla="*/ 135 w 142"/>
                <a:gd name="T7" fmla="*/ 43 h 222"/>
                <a:gd name="T8" fmla="*/ 136 w 142"/>
                <a:gd name="T9" fmla="*/ 63 h 222"/>
                <a:gd name="T10" fmla="*/ 93 w 142"/>
                <a:gd name="T11" fmla="*/ 49 h 222"/>
                <a:gd name="T12" fmla="*/ 82 w 142"/>
                <a:gd name="T13" fmla="*/ 33 h 222"/>
                <a:gd name="T14" fmla="*/ 66 w 142"/>
                <a:gd name="T15" fmla="*/ 32 h 222"/>
                <a:gd name="T16" fmla="*/ 58 w 142"/>
                <a:gd name="T17" fmla="*/ 33 h 222"/>
                <a:gd name="T18" fmla="*/ 51 w 142"/>
                <a:gd name="T19" fmla="*/ 40 h 222"/>
                <a:gd name="T20" fmla="*/ 47 w 142"/>
                <a:gd name="T21" fmla="*/ 47 h 222"/>
                <a:gd name="T22" fmla="*/ 46 w 142"/>
                <a:gd name="T23" fmla="*/ 57 h 222"/>
                <a:gd name="T24" fmla="*/ 47 w 142"/>
                <a:gd name="T25" fmla="*/ 69 h 222"/>
                <a:gd name="T26" fmla="*/ 57 w 142"/>
                <a:gd name="T27" fmla="*/ 80 h 222"/>
                <a:gd name="T28" fmla="*/ 101 w 142"/>
                <a:gd name="T29" fmla="*/ 100 h 222"/>
                <a:gd name="T30" fmla="*/ 122 w 142"/>
                <a:gd name="T31" fmla="*/ 112 h 222"/>
                <a:gd name="T32" fmla="*/ 135 w 142"/>
                <a:gd name="T33" fmla="*/ 124 h 222"/>
                <a:gd name="T34" fmla="*/ 141 w 142"/>
                <a:gd name="T35" fmla="*/ 139 h 222"/>
                <a:gd name="T36" fmla="*/ 140 w 142"/>
                <a:gd name="T37" fmla="*/ 178 h 222"/>
                <a:gd name="T38" fmla="*/ 123 w 142"/>
                <a:gd name="T39" fmla="*/ 207 h 222"/>
                <a:gd name="T40" fmla="*/ 89 w 142"/>
                <a:gd name="T41" fmla="*/ 220 h 222"/>
                <a:gd name="T42" fmla="*/ 46 w 142"/>
                <a:gd name="T43" fmla="*/ 220 h 222"/>
                <a:gd name="T44" fmla="*/ 16 w 142"/>
                <a:gd name="T45" fmla="*/ 206 h 222"/>
                <a:gd name="T46" fmla="*/ 2 w 142"/>
                <a:gd name="T47" fmla="*/ 179 h 222"/>
                <a:gd name="T48" fmla="*/ 0 w 142"/>
                <a:gd name="T49" fmla="*/ 152 h 222"/>
                <a:gd name="T50" fmla="*/ 43 w 142"/>
                <a:gd name="T51" fmla="*/ 158 h 222"/>
                <a:gd name="T52" fmla="*/ 44 w 142"/>
                <a:gd name="T53" fmla="*/ 171 h 222"/>
                <a:gd name="T54" fmla="*/ 49 w 142"/>
                <a:gd name="T55" fmla="*/ 182 h 222"/>
                <a:gd name="T56" fmla="*/ 57 w 142"/>
                <a:gd name="T57" fmla="*/ 189 h 222"/>
                <a:gd name="T58" fmla="*/ 67 w 142"/>
                <a:gd name="T59" fmla="*/ 191 h 222"/>
                <a:gd name="T60" fmla="*/ 81 w 142"/>
                <a:gd name="T61" fmla="*/ 190 h 222"/>
                <a:gd name="T62" fmla="*/ 96 w 142"/>
                <a:gd name="T63" fmla="*/ 177 h 222"/>
                <a:gd name="T64" fmla="*/ 97 w 142"/>
                <a:gd name="T65" fmla="*/ 157 h 222"/>
                <a:gd name="T66" fmla="*/ 93 w 142"/>
                <a:gd name="T67" fmla="*/ 148 h 222"/>
                <a:gd name="T68" fmla="*/ 84 w 142"/>
                <a:gd name="T69" fmla="*/ 139 h 222"/>
                <a:gd name="T70" fmla="*/ 59 w 142"/>
                <a:gd name="T71" fmla="*/ 128 h 222"/>
                <a:gd name="T72" fmla="*/ 35 w 142"/>
                <a:gd name="T73" fmla="*/ 117 h 222"/>
                <a:gd name="T74" fmla="*/ 16 w 142"/>
                <a:gd name="T75" fmla="*/ 104 h 222"/>
                <a:gd name="T76" fmla="*/ 7 w 142"/>
                <a:gd name="T77" fmla="*/ 86 h 222"/>
                <a:gd name="T78" fmla="*/ 3 w 142"/>
                <a:gd name="T79" fmla="*/ 62 h 222"/>
                <a:gd name="T80" fmla="*/ 11 w 142"/>
                <a:gd name="T81" fmla="*/ 28 h 222"/>
                <a:gd name="T82" fmla="*/ 33 w 142"/>
                <a:gd name="T83" fmla="*/ 6 h 222"/>
                <a:gd name="T84" fmla="*/ 69 w 142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7" y="7"/>
                  </a:lnTo>
                  <a:lnTo>
                    <a:pt x="116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4" y="63"/>
                  </a:lnTo>
                  <a:lnTo>
                    <a:pt x="93" y="49"/>
                  </a:lnTo>
                  <a:lnTo>
                    <a:pt x="88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6" y="32"/>
                  </a:lnTo>
                  <a:lnTo>
                    <a:pt x="63" y="32"/>
                  </a:lnTo>
                  <a:lnTo>
                    <a:pt x="58" y="33"/>
                  </a:lnTo>
                  <a:lnTo>
                    <a:pt x="54" y="36"/>
                  </a:lnTo>
                  <a:lnTo>
                    <a:pt x="51" y="40"/>
                  </a:lnTo>
                  <a:lnTo>
                    <a:pt x="49" y="43"/>
                  </a:lnTo>
                  <a:lnTo>
                    <a:pt x="47" y="47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6" y="62"/>
                  </a:lnTo>
                  <a:lnTo>
                    <a:pt x="47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8" y="86"/>
                  </a:lnTo>
                  <a:lnTo>
                    <a:pt x="101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29" y="117"/>
                  </a:lnTo>
                  <a:lnTo>
                    <a:pt x="135" y="124"/>
                  </a:lnTo>
                  <a:lnTo>
                    <a:pt x="138" y="131"/>
                  </a:lnTo>
                  <a:lnTo>
                    <a:pt x="141" y="139"/>
                  </a:lnTo>
                  <a:lnTo>
                    <a:pt x="142" y="157"/>
                  </a:lnTo>
                  <a:lnTo>
                    <a:pt x="140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8" y="216"/>
                  </a:lnTo>
                  <a:lnTo>
                    <a:pt x="89" y="220"/>
                  </a:lnTo>
                  <a:lnTo>
                    <a:pt x="68" y="222"/>
                  </a:lnTo>
                  <a:lnTo>
                    <a:pt x="46" y="220"/>
                  </a:lnTo>
                  <a:lnTo>
                    <a:pt x="28" y="214"/>
                  </a:lnTo>
                  <a:lnTo>
                    <a:pt x="16" y="206"/>
                  </a:lnTo>
                  <a:lnTo>
                    <a:pt x="7" y="194"/>
                  </a:lnTo>
                  <a:lnTo>
                    <a:pt x="2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6" y="178"/>
                  </a:lnTo>
                  <a:lnTo>
                    <a:pt x="49" y="182"/>
                  </a:lnTo>
                  <a:lnTo>
                    <a:pt x="53" y="185"/>
                  </a:lnTo>
                  <a:lnTo>
                    <a:pt x="57" y="189"/>
                  </a:lnTo>
                  <a:lnTo>
                    <a:pt x="61" y="190"/>
                  </a:lnTo>
                  <a:lnTo>
                    <a:pt x="67" y="191"/>
                  </a:lnTo>
                  <a:lnTo>
                    <a:pt x="71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6" y="177"/>
                  </a:lnTo>
                  <a:lnTo>
                    <a:pt x="97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89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6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3" y="75"/>
                  </a:lnTo>
                  <a:lnTo>
                    <a:pt x="3" y="62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3" y="6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545" y="1950"/>
              <a:ext cx="73" cy="111"/>
            </a:xfrm>
            <a:custGeom>
              <a:avLst/>
              <a:gdLst>
                <a:gd name="T0" fmla="*/ 66 w 146"/>
                <a:gd name="T1" fmla="*/ 32 h 222"/>
                <a:gd name="T2" fmla="*/ 58 w 146"/>
                <a:gd name="T3" fmla="*/ 36 h 222"/>
                <a:gd name="T4" fmla="*/ 50 w 146"/>
                <a:gd name="T5" fmla="*/ 44 h 222"/>
                <a:gd name="T6" fmla="*/ 46 w 146"/>
                <a:gd name="T7" fmla="*/ 61 h 222"/>
                <a:gd name="T8" fmla="*/ 43 w 146"/>
                <a:gd name="T9" fmla="*/ 91 h 222"/>
                <a:gd name="T10" fmla="*/ 43 w 146"/>
                <a:gd name="T11" fmla="*/ 131 h 222"/>
                <a:gd name="T12" fmla="*/ 46 w 146"/>
                <a:gd name="T13" fmla="*/ 162 h 222"/>
                <a:gd name="T14" fmla="*/ 50 w 146"/>
                <a:gd name="T15" fmla="*/ 179 h 222"/>
                <a:gd name="T16" fmla="*/ 58 w 146"/>
                <a:gd name="T17" fmla="*/ 186 h 222"/>
                <a:gd name="T18" fmla="*/ 66 w 146"/>
                <a:gd name="T19" fmla="*/ 191 h 222"/>
                <a:gd name="T20" fmla="*/ 79 w 146"/>
                <a:gd name="T21" fmla="*/ 191 h 222"/>
                <a:gd name="T22" fmla="*/ 88 w 146"/>
                <a:gd name="T23" fmla="*/ 186 h 222"/>
                <a:gd name="T24" fmla="*/ 95 w 146"/>
                <a:gd name="T25" fmla="*/ 179 h 222"/>
                <a:gd name="T26" fmla="*/ 100 w 146"/>
                <a:gd name="T27" fmla="*/ 162 h 222"/>
                <a:gd name="T28" fmla="*/ 102 w 146"/>
                <a:gd name="T29" fmla="*/ 131 h 222"/>
                <a:gd name="T30" fmla="*/ 102 w 146"/>
                <a:gd name="T31" fmla="*/ 91 h 222"/>
                <a:gd name="T32" fmla="*/ 100 w 146"/>
                <a:gd name="T33" fmla="*/ 61 h 222"/>
                <a:gd name="T34" fmla="*/ 95 w 146"/>
                <a:gd name="T35" fmla="*/ 44 h 222"/>
                <a:gd name="T36" fmla="*/ 88 w 146"/>
                <a:gd name="T37" fmla="*/ 36 h 222"/>
                <a:gd name="T38" fmla="*/ 79 w 146"/>
                <a:gd name="T39" fmla="*/ 32 h 222"/>
                <a:gd name="T40" fmla="*/ 73 w 146"/>
                <a:gd name="T41" fmla="*/ 0 h 222"/>
                <a:gd name="T42" fmla="*/ 101 w 146"/>
                <a:gd name="T43" fmla="*/ 3 h 222"/>
                <a:gd name="T44" fmla="*/ 124 w 146"/>
                <a:gd name="T45" fmla="*/ 18 h 222"/>
                <a:gd name="T46" fmla="*/ 139 w 146"/>
                <a:gd name="T47" fmla="*/ 47 h 222"/>
                <a:gd name="T48" fmla="*/ 145 w 146"/>
                <a:gd name="T49" fmla="*/ 88 h 222"/>
                <a:gd name="T50" fmla="*/ 145 w 146"/>
                <a:gd name="T51" fmla="*/ 135 h 222"/>
                <a:gd name="T52" fmla="*/ 139 w 146"/>
                <a:gd name="T53" fmla="*/ 176 h 222"/>
                <a:gd name="T54" fmla="*/ 124 w 146"/>
                <a:gd name="T55" fmla="*/ 205 h 222"/>
                <a:gd name="T56" fmla="*/ 101 w 146"/>
                <a:gd name="T57" fmla="*/ 219 h 222"/>
                <a:gd name="T58" fmla="*/ 73 w 146"/>
                <a:gd name="T59" fmla="*/ 222 h 222"/>
                <a:gd name="T60" fmla="*/ 45 w 146"/>
                <a:gd name="T61" fmla="*/ 219 h 222"/>
                <a:gd name="T62" fmla="*/ 21 w 146"/>
                <a:gd name="T63" fmla="*/ 205 h 222"/>
                <a:gd name="T64" fmla="*/ 6 w 146"/>
                <a:gd name="T65" fmla="*/ 176 h 222"/>
                <a:gd name="T66" fmla="*/ 1 w 146"/>
                <a:gd name="T67" fmla="*/ 135 h 222"/>
                <a:gd name="T68" fmla="*/ 1 w 146"/>
                <a:gd name="T69" fmla="*/ 88 h 222"/>
                <a:gd name="T70" fmla="*/ 6 w 146"/>
                <a:gd name="T71" fmla="*/ 47 h 222"/>
                <a:gd name="T72" fmla="*/ 21 w 146"/>
                <a:gd name="T73" fmla="*/ 18 h 222"/>
                <a:gd name="T74" fmla="*/ 45 w 146"/>
                <a:gd name="T75" fmla="*/ 3 h 222"/>
                <a:gd name="T76" fmla="*/ 73 w 146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222">
                  <a:moveTo>
                    <a:pt x="73" y="31"/>
                  </a:moveTo>
                  <a:lnTo>
                    <a:pt x="66" y="32"/>
                  </a:lnTo>
                  <a:lnTo>
                    <a:pt x="62" y="33"/>
                  </a:lnTo>
                  <a:lnTo>
                    <a:pt x="58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6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6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3" y="183"/>
                  </a:lnTo>
                  <a:lnTo>
                    <a:pt x="58" y="186"/>
                  </a:lnTo>
                  <a:lnTo>
                    <a:pt x="62" y="189"/>
                  </a:lnTo>
                  <a:lnTo>
                    <a:pt x="66" y="191"/>
                  </a:lnTo>
                  <a:lnTo>
                    <a:pt x="73" y="191"/>
                  </a:lnTo>
                  <a:lnTo>
                    <a:pt x="79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2" y="183"/>
                  </a:lnTo>
                  <a:lnTo>
                    <a:pt x="95" y="179"/>
                  </a:lnTo>
                  <a:lnTo>
                    <a:pt x="97" y="172"/>
                  </a:lnTo>
                  <a:lnTo>
                    <a:pt x="100" y="162"/>
                  </a:lnTo>
                  <a:lnTo>
                    <a:pt x="102" y="149"/>
                  </a:lnTo>
                  <a:lnTo>
                    <a:pt x="102" y="131"/>
                  </a:lnTo>
                  <a:lnTo>
                    <a:pt x="103" y="111"/>
                  </a:lnTo>
                  <a:lnTo>
                    <a:pt x="102" y="9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7" y="49"/>
                  </a:lnTo>
                  <a:lnTo>
                    <a:pt x="95" y="44"/>
                  </a:lnTo>
                  <a:lnTo>
                    <a:pt x="92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9" y="32"/>
                  </a:lnTo>
                  <a:lnTo>
                    <a:pt x="73" y="31"/>
                  </a:lnTo>
                  <a:close/>
                  <a:moveTo>
                    <a:pt x="73" y="0"/>
                  </a:moveTo>
                  <a:lnTo>
                    <a:pt x="88" y="1"/>
                  </a:lnTo>
                  <a:lnTo>
                    <a:pt x="101" y="3"/>
                  </a:lnTo>
                  <a:lnTo>
                    <a:pt x="111" y="8"/>
                  </a:lnTo>
                  <a:lnTo>
                    <a:pt x="124" y="18"/>
                  </a:lnTo>
                  <a:lnTo>
                    <a:pt x="134" y="31"/>
                  </a:lnTo>
                  <a:lnTo>
                    <a:pt x="139" y="47"/>
                  </a:lnTo>
                  <a:lnTo>
                    <a:pt x="144" y="67"/>
                  </a:lnTo>
                  <a:lnTo>
                    <a:pt x="145" y="88"/>
                  </a:lnTo>
                  <a:lnTo>
                    <a:pt x="146" y="111"/>
                  </a:lnTo>
                  <a:lnTo>
                    <a:pt x="145" y="135"/>
                  </a:lnTo>
                  <a:lnTo>
                    <a:pt x="144" y="156"/>
                  </a:lnTo>
                  <a:lnTo>
                    <a:pt x="139" y="176"/>
                  </a:lnTo>
                  <a:lnTo>
                    <a:pt x="134" y="192"/>
                  </a:lnTo>
                  <a:lnTo>
                    <a:pt x="124" y="205"/>
                  </a:lnTo>
                  <a:lnTo>
                    <a:pt x="111" y="214"/>
                  </a:lnTo>
                  <a:lnTo>
                    <a:pt x="101" y="219"/>
                  </a:lnTo>
                  <a:lnTo>
                    <a:pt x="88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6" y="176"/>
                  </a:lnTo>
                  <a:lnTo>
                    <a:pt x="2" y="156"/>
                  </a:lnTo>
                  <a:lnTo>
                    <a:pt x="1" y="135"/>
                  </a:lnTo>
                  <a:lnTo>
                    <a:pt x="0" y="111"/>
                  </a:lnTo>
                  <a:lnTo>
                    <a:pt x="1" y="88"/>
                  </a:lnTo>
                  <a:lnTo>
                    <a:pt x="2" y="67"/>
                  </a:lnTo>
                  <a:lnTo>
                    <a:pt x="6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6630" y="1952"/>
              <a:ext cx="68" cy="109"/>
            </a:xfrm>
            <a:custGeom>
              <a:avLst/>
              <a:gdLst>
                <a:gd name="T0" fmla="*/ 0 w 136"/>
                <a:gd name="T1" fmla="*/ 0 h 218"/>
                <a:gd name="T2" fmla="*/ 43 w 136"/>
                <a:gd name="T3" fmla="*/ 0 h 218"/>
                <a:gd name="T4" fmla="*/ 43 w 136"/>
                <a:gd name="T5" fmla="*/ 150 h 218"/>
                <a:gd name="T6" fmla="*/ 43 w 136"/>
                <a:gd name="T7" fmla="*/ 158 h 218"/>
                <a:gd name="T8" fmla="*/ 44 w 136"/>
                <a:gd name="T9" fmla="*/ 164 h 218"/>
                <a:gd name="T10" fmla="*/ 45 w 136"/>
                <a:gd name="T11" fmla="*/ 171 h 218"/>
                <a:gd name="T12" fmla="*/ 48 w 136"/>
                <a:gd name="T13" fmla="*/ 176 h 218"/>
                <a:gd name="T14" fmla="*/ 51 w 136"/>
                <a:gd name="T15" fmla="*/ 180 h 218"/>
                <a:gd name="T16" fmla="*/ 56 w 136"/>
                <a:gd name="T17" fmla="*/ 185 h 218"/>
                <a:gd name="T18" fmla="*/ 59 w 136"/>
                <a:gd name="T19" fmla="*/ 186 h 218"/>
                <a:gd name="T20" fmla="*/ 63 w 136"/>
                <a:gd name="T21" fmla="*/ 187 h 218"/>
                <a:gd name="T22" fmla="*/ 68 w 136"/>
                <a:gd name="T23" fmla="*/ 187 h 218"/>
                <a:gd name="T24" fmla="*/ 73 w 136"/>
                <a:gd name="T25" fmla="*/ 187 h 218"/>
                <a:gd name="T26" fmla="*/ 77 w 136"/>
                <a:gd name="T27" fmla="*/ 186 h 218"/>
                <a:gd name="T28" fmla="*/ 80 w 136"/>
                <a:gd name="T29" fmla="*/ 185 h 218"/>
                <a:gd name="T30" fmla="*/ 85 w 136"/>
                <a:gd name="T31" fmla="*/ 180 h 218"/>
                <a:gd name="T32" fmla="*/ 88 w 136"/>
                <a:gd name="T33" fmla="*/ 176 h 218"/>
                <a:gd name="T34" fmla="*/ 91 w 136"/>
                <a:gd name="T35" fmla="*/ 171 h 218"/>
                <a:gd name="T36" fmla="*/ 92 w 136"/>
                <a:gd name="T37" fmla="*/ 164 h 218"/>
                <a:gd name="T38" fmla="*/ 93 w 136"/>
                <a:gd name="T39" fmla="*/ 158 h 218"/>
                <a:gd name="T40" fmla="*/ 93 w 136"/>
                <a:gd name="T41" fmla="*/ 150 h 218"/>
                <a:gd name="T42" fmla="*/ 93 w 136"/>
                <a:gd name="T43" fmla="*/ 0 h 218"/>
                <a:gd name="T44" fmla="*/ 136 w 136"/>
                <a:gd name="T45" fmla="*/ 0 h 218"/>
                <a:gd name="T46" fmla="*/ 136 w 136"/>
                <a:gd name="T47" fmla="*/ 150 h 218"/>
                <a:gd name="T48" fmla="*/ 135 w 136"/>
                <a:gd name="T49" fmla="*/ 168 h 218"/>
                <a:gd name="T50" fmla="*/ 131 w 136"/>
                <a:gd name="T51" fmla="*/ 183 h 218"/>
                <a:gd name="T52" fmla="*/ 124 w 136"/>
                <a:gd name="T53" fmla="*/ 195 h 218"/>
                <a:gd name="T54" fmla="*/ 116 w 136"/>
                <a:gd name="T55" fmla="*/ 205 h 218"/>
                <a:gd name="T56" fmla="*/ 105 w 136"/>
                <a:gd name="T57" fmla="*/ 212 h 218"/>
                <a:gd name="T58" fmla="*/ 93 w 136"/>
                <a:gd name="T59" fmla="*/ 216 h 218"/>
                <a:gd name="T60" fmla="*/ 68 w 136"/>
                <a:gd name="T61" fmla="*/ 218 h 218"/>
                <a:gd name="T62" fmla="*/ 43 w 136"/>
                <a:gd name="T63" fmla="*/ 216 h 218"/>
                <a:gd name="T64" fmla="*/ 31 w 136"/>
                <a:gd name="T65" fmla="*/ 212 h 218"/>
                <a:gd name="T66" fmla="*/ 21 w 136"/>
                <a:gd name="T67" fmla="*/ 206 h 218"/>
                <a:gd name="T68" fmla="*/ 11 w 136"/>
                <a:gd name="T69" fmla="*/ 197 h 218"/>
                <a:gd name="T70" fmla="*/ 5 w 136"/>
                <a:gd name="T71" fmla="*/ 185 h 218"/>
                <a:gd name="T72" fmla="*/ 1 w 136"/>
                <a:gd name="T73" fmla="*/ 169 h 218"/>
                <a:gd name="T74" fmla="*/ 0 w 136"/>
                <a:gd name="T75" fmla="*/ 150 h 218"/>
                <a:gd name="T76" fmla="*/ 0 w 136"/>
                <a:gd name="T7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8" y="176"/>
                  </a:lnTo>
                  <a:lnTo>
                    <a:pt x="51" y="180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3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7" y="186"/>
                  </a:lnTo>
                  <a:lnTo>
                    <a:pt x="80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1" y="171"/>
                  </a:lnTo>
                  <a:lnTo>
                    <a:pt x="92" y="164"/>
                  </a:lnTo>
                  <a:lnTo>
                    <a:pt x="93" y="158"/>
                  </a:lnTo>
                  <a:lnTo>
                    <a:pt x="93" y="150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36" y="150"/>
                  </a:lnTo>
                  <a:lnTo>
                    <a:pt x="135" y="168"/>
                  </a:lnTo>
                  <a:lnTo>
                    <a:pt x="131" y="183"/>
                  </a:lnTo>
                  <a:lnTo>
                    <a:pt x="124" y="195"/>
                  </a:lnTo>
                  <a:lnTo>
                    <a:pt x="116" y="205"/>
                  </a:lnTo>
                  <a:lnTo>
                    <a:pt x="105" y="212"/>
                  </a:lnTo>
                  <a:lnTo>
                    <a:pt x="93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1" y="206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6712" y="1952"/>
              <a:ext cx="73" cy="107"/>
            </a:xfrm>
            <a:custGeom>
              <a:avLst/>
              <a:gdLst>
                <a:gd name="T0" fmla="*/ 43 w 146"/>
                <a:gd name="T1" fmla="*/ 31 h 215"/>
                <a:gd name="T2" fmla="*/ 43 w 146"/>
                <a:gd name="T3" fmla="*/ 94 h 215"/>
                <a:gd name="T4" fmla="*/ 60 w 146"/>
                <a:gd name="T5" fmla="*/ 94 h 215"/>
                <a:gd name="T6" fmla="*/ 74 w 146"/>
                <a:gd name="T7" fmla="*/ 92 h 215"/>
                <a:gd name="T8" fmla="*/ 85 w 146"/>
                <a:gd name="T9" fmla="*/ 86 h 215"/>
                <a:gd name="T10" fmla="*/ 90 w 146"/>
                <a:gd name="T11" fmla="*/ 80 h 215"/>
                <a:gd name="T12" fmla="*/ 93 w 146"/>
                <a:gd name="T13" fmla="*/ 72 h 215"/>
                <a:gd name="T14" fmla="*/ 94 w 146"/>
                <a:gd name="T15" fmla="*/ 61 h 215"/>
                <a:gd name="T16" fmla="*/ 92 w 146"/>
                <a:gd name="T17" fmla="*/ 49 h 215"/>
                <a:gd name="T18" fmla="*/ 86 w 146"/>
                <a:gd name="T19" fmla="*/ 39 h 215"/>
                <a:gd name="T20" fmla="*/ 77 w 146"/>
                <a:gd name="T21" fmla="*/ 33 h 215"/>
                <a:gd name="T22" fmla="*/ 64 w 146"/>
                <a:gd name="T23" fmla="*/ 31 h 215"/>
                <a:gd name="T24" fmla="*/ 43 w 146"/>
                <a:gd name="T25" fmla="*/ 31 h 215"/>
                <a:gd name="T26" fmla="*/ 0 w 146"/>
                <a:gd name="T27" fmla="*/ 0 h 215"/>
                <a:gd name="T28" fmla="*/ 80 w 146"/>
                <a:gd name="T29" fmla="*/ 0 h 215"/>
                <a:gd name="T30" fmla="*/ 96 w 146"/>
                <a:gd name="T31" fmla="*/ 1 h 215"/>
                <a:gd name="T32" fmla="*/ 110 w 146"/>
                <a:gd name="T33" fmla="*/ 5 h 215"/>
                <a:gd name="T34" fmla="*/ 122 w 146"/>
                <a:gd name="T35" fmla="*/ 13 h 215"/>
                <a:gd name="T36" fmla="*/ 130 w 146"/>
                <a:gd name="T37" fmla="*/ 24 h 215"/>
                <a:gd name="T38" fmla="*/ 135 w 146"/>
                <a:gd name="T39" fmla="*/ 38 h 215"/>
                <a:gd name="T40" fmla="*/ 137 w 146"/>
                <a:gd name="T41" fmla="*/ 55 h 215"/>
                <a:gd name="T42" fmla="*/ 135 w 146"/>
                <a:gd name="T43" fmla="*/ 74 h 215"/>
                <a:gd name="T44" fmla="*/ 128 w 146"/>
                <a:gd name="T45" fmla="*/ 91 h 215"/>
                <a:gd name="T46" fmla="*/ 121 w 146"/>
                <a:gd name="T47" fmla="*/ 98 h 215"/>
                <a:gd name="T48" fmla="*/ 112 w 146"/>
                <a:gd name="T49" fmla="*/ 105 h 215"/>
                <a:gd name="T50" fmla="*/ 101 w 146"/>
                <a:gd name="T51" fmla="*/ 108 h 215"/>
                <a:gd name="T52" fmla="*/ 101 w 146"/>
                <a:gd name="T53" fmla="*/ 109 h 215"/>
                <a:gd name="T54" fmla="*/ 115 w 146"/>
                <a:gd name="T55" fmla="*/ 112 h 215"/>
                <a:gd name="T56" fmla="*/ 125 w 146"/>
                <a:gd name="T57" fmla="*/ 119 h 215"/>
                <a:gd name="T58" fmla="*/ 130 w 146"/>
                <a:gd name="T59" fmla="*/ 129 h 215"/>
                <a:gd name="T60" fmla="*/ 134 w 146"/>
                <a:gd name="T61" fmla="*/ 146 h 215"/>
                <a:gd name="T62" fmla="*/ 135 w 146"/>
                <a:gd name="T63" fmla="*/ 152 h 215"/>
                <a:gd name="T64" fmla="*/ 135 w 146"/>
                <a:gd name="T65" fmla="*/ 159 h 215"/>
                <a:gd name="T66" fmla="*/ 135 w 146"/>
                <a:gd name="T67" fmla="*/ 166 h 215"/>
                <a:gd name="T68" fmla="*/ 136 w 146"/>
                <a:gd name="T69" fmla="*/ 175 h 215"/>
                <a:gd name="T70" fmla="*/ 136 w 146"/>
                <a:gd name="T71" fmla="*/ 190 h 215"/>
                <a:gd name="T72" fmla="*/ 137 w 146"/>
                <a:gd name="T73" fmla="*/ 201 h 215"/>
                <a:gd name="T74" fmla="*/ 138 w 146"/>
                <a:gd name="T75" fmla="*/ 205 h 215"/>
                <a:gd name="T76" fmla="*/ 140 w 146"/>
                <a:gd name="T77" fmla="*/ 208 h 215"/>
                <a:gd name="T78" fmla="*/ 142 w 146"/>
                <a:gd name="T79" fmla="*/ 210 h 215"/>
                <a:gd name="T80" fmla="*/ 146 w 146"/>
                <a:gd name="T81" fmla="*/ 213 h 215"/>
                <a:gd name="T82" fmla="*/ 146 w 146"/>
                <a:gd name="T83" fmla="*/ 215 h 215"/>
                <a:gd name="T84" fmla="*/ 98 w 146"/>
                <a:gd name="T85" fmla="*/ 215 h 215"/>
                <a:gd name="T86" fmla="*/ 96 w 146"/>
                <a:gd name="T87" fmla="*/ 209 h 215"/>
                <a:gd name="T88" fmla="*/ 94 w 146"/>
                <a:gd name="T89" fmla="*/ 204 h 215"/>
                <a:gd name="T90" fmla="*/ 93 w 146"/>
                <a:gd name="T91" fmla="*/ 199 h 215"/>
                <a:gd name="T92" fmla="*/ 93 w 146"/>
                <a:gd name="T93" fmla="*/ 192 h 215"/>
                <a:gd name="T94" fmla="*/ 92 w 146"/>
                <a:gd name="T95" fmla="*/ 151 h 215"/>
                <a:gd name="T96" fmla="*/ 90 w 146"/>
                <a:gd name="T97" fmla="*/ 139 h 215"/>
                <a:gd name="T98" fmla="*/ 85 w 146"/>
                <a:gd name="T99" fmla="*/ 131 h 215"/>
                <a:gd name="T100" fmla="*/ 78 w 146"/>
                <a:gd name="T101" fmla="*/ 125 h 215"/>
                <a:gd name="T102" fmla="*/ 66 w 146"/>
                <a:gd name="T103" fmla="*/ 124 h 215"/>
                <a:gd name="T104" fmla="*/ 43 w 146"/>
                <a:gd name="T105" fmla="*/ 124 h 215"/>
                <a:gd name="T106" fmla="*/ 43 w 146"/>
                <a:gd name="T107" fmla="*/ 215 h 215"/>
                <a:gd name="T108" fmla="*/ 0 w 146"/>
                <a:gd name="T109" fmla="*/ 215 h 215"/>
                <a:gd name="T110" fmla="*/ 0 w 146"/>
                <a:gd name="T1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6" h="215">
                  <a:moveTo>
                    <a:pt x="43" y="31"/>
                  </a:moveTo>
                  <a:lnTo>
                    <a:pt x="43" y="94"/>
                  </a:lnTo>
                  <a:lnTo>
                    <a:pt x="60" y="94"/>
                  </a:lnTo>
                  <a:lnTo>
                    <a:pt x="74" y="92"/>
                  </a:lnTo>
                  <a:lnTo>
                    <a:pt x="85" y="86"/>
                  </a:lnTo>
                  <a:lnTo>
                    <a:pt x="90" y="80"/>
                  </a:lnTo>
                  <a:lnTo>
                    <a:pt x="93" y="72"/>
                  </a:lnTo>
                  <a:lnTo>
                    <a:pt x="94" y="61"/>
                  </a:lnTo>
                  <a:lnTo>
                    <a:pt x="92" y="49"/>
                  </a:lnTo>
                  <a:lnTo>
                    <a:pt x="86" y="39"/>
                  </a:lnTo>
                  <a:lnTo>
                    <a:pt x="77" y="33"/>
                  </a:lnTo>
                  <a:lnTo>
                    <a:pt x="64" y="31"/>
                  </a:lnTo>
                  <a:lnTo>
                    <a:pt x="43" y="31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96" y="1"/>
                  </a:lnTo>
                  <a:lnTo>
                    <a:pt x="110" y="5"/>
                  </a:lnTo>
                  <a:lnTo>
                    <a:pt x="122" y="13"/>
                  </a:lnTo>
                  <a:lnTo>
                    <a:pt x="130" y="24"/>
                  </a:lnTo>
                  <a:lnTo>
                    <a:pt x="135" y="38"/>
                  </a:lnTo>
                  <a:lnTo>
                    <a:pt x="137" y="55"/>
                  </a:lnTo>
                  <a:lnTo>
                    <a:pt x="135" y="74"/>
                  </a:lnTo>
                  <a:lnTo>
                    <a:pt x="128" y="91"/>
                  </a:lnTo>
                  <a:lnTo>
                    <a:pt x="121" y="98"/>
                  </a:lnTo>
                  <a:lnTo>
                    <a:pt x="112" y="105"/>
                  </a:lnTo>
                  <a:lnTo>
                    <a:pt x="101" y="108"/>
                  </a:lnTo>
                  <a:lnTo>
                    <a:pt x="101" y="109"/>
                  </a:lnTo>
                  <a:lnTo>
                    <a:pt x="115" y="112"/>
                  </a:lnTo>
                  <a:lnTo>
                    <a:pt x="125" y="119"/>
                  </a:lnTo>
                  <a:lnTo>
                    <a:pt x="130" y="129"/>
                  </a:lnTo>
                  <a:lnTo>
                    <a:pt x="134" y="146"/>
                  </a:lnTo>
                  <a:lnTo>
                    <a:pt x="135" y="152"/>
                  </a:lnTo>
                  <a:lnTo>
                    <a:pt x="135" y="159"/>
                  </a:lnTo>
                  <a:lnTo>
                    <a:pt x="135" y="166"/>
                  </a:lnTo>
                  <a:lnTo>
                    <a:pt x="136" y="175"/>
                  </a:lnTo>
                  <a:lnTo>
                    <a:pt x="136" y="190"/>
                  </a:lnTo>
                  <a:lnTo>
                    <a:pt x="137" y="201"/>
                  </a:lnTo>
                  <a:lnTo>
                    <a:pt x="138" y="205"/>
                  </a:lnTo>
                  <a:lnTo>
                    <a:pt x="140" y="208"/>
                  </a:lnTo>
                  <a:lnTo>
                    <a:pt x="142" y="210"/>
                  </a:lnTo>
                  <a:lnTo>
                    <a:pt x="146" y="213"/>
                  </a:lnTo>
                  <a:lnTo>
                    <a:pt x="146" y="215"/>
                  </a:lnTo>
                  <a:lnTo>
                    <a:pt x="98" y="215"/>
                  </a:lnTo>
                  <a:lnTo>
                    <a:pt x="96" y="209"/>
                  </a:lnTo>
                  <a:lnTo>
                    <a:pt x="94" y="204"/>
                  </a:lnTo>
                  <a:lnTo>
                    <a:pt x="93" y="199"/>
                  </a:lnTo>
                  <a:lnTo>
                    <a:pt x="93" y="192"/>
                  </a:lnTo>
                  <a:lnTo>
                    <a:pt x="92" y="151"/>
                  </a:lnTo>
                  <a:lnTo>
                    <a:pt x="90" y="139"/>
                  </a:lnTo>
                  <a:lnTo>
                    <a:pt x="85" y="131"/>
                  </a:lnTo>
                  <a:lnTo>
                    <a:pt x="78" y="125"/>
                  </a:lnTo>
                  <a:lnTo>
                    <a:pt x="66" y="124"/>
                  </a:lnTo>
                  <a:lnTo>
                    <a:pt x="43" y="124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6832" y="1952"/>
              <a:ext cx="59" cy="107"/>
            </a:xfrm>
            <a:custGeom>
              <a:avLst/>
              <a:gdLst>
                <a:gd name="T0" fmla="*/ 0 w 120"/>
                <a:gd name="T1" fmla="*/ 0 h 215"/>
                <a:gd name="T2" fmla="*/ 120 w 120"/>
                <a:gd name="T3" fmla="*/ 0 h 215"/>
                <a:gd name="T4" fmla="*/ 120 w 120"/>
                <a:gd name="T5" fmla="*/ 36 h 215"/>
                <a:gd name="T6" fmla="*/ 43 w 120"/>
                <a:gd name="T7" fmla="*/ 36 h 215"/>
                <a:gd name="T8" fmla="*/ 43 w 120"/>
                <a:gd name="T9" fmla="*/ 86 h 215"/>
                <a:gd name="T10" fmla="*/ 115 w 120"/>
                <a:gd name="T11" fmla="*/ 86 h 215"/>
                <a:gd name="T12" fmla="*/ 115 w 120"/>
                <a:gd name="T13" fmla="*/ 122 h 215"/>
                <a:gd name="T14" fmla="*/ 43 w 120"/>
                <a:gd name="T15" fmla="*/ 122 h 215"/>
                <a:gd name="T16" fmla="*/ 43 w 120"/>
                <a:gd name="T17" fmla="*/ 215 h 215"/>
                <a:gd name="T18" fmla="*/ 0 w 120"/>
                <a:gd name="T19" fmla="*/ 215 h 215"/>
                <a:gd name="T20" fmla="*/ 0 w 120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215">
                  <a:moveTo>
                    <a:pt x="0" y="0"/>
                  </a:moveTo>
                  <a:lnTo>
                    <a:pt x="120" y="0"/>
                  </a:lnTo>
                  <a:lnTo>
                    <a:pt x="120" y="36"/>
                  </a:lnTo>
                  <a:lnTo>
                    <a:pt x="43" y="36"/>
                  </a:lnTo>
                  <a:lnTo>
                    <a:pt x="43" y="86"/>
                  </a:lnTo>
                  <a:lnTo>
                    <a:pt x="115" y="86"/>
                  </a:lnTo>
                  <a:lnTo>
                    <a:pt x="115" y="122"/>
                  </a:lnTo>
                  <a:lnTo>
                    <a:pt x="43" y="122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 noEditPoints="1"/>
            </p:cNvSpPr>
            <p:nvPr userDrawn="1"/>
          </p:nvSpPr>
          <p:spPr bwMode="auto">
            <a:xfrm>
              <a:off x="6899" y="1950"/>
              <a:ext cx="73" cy="111"/>
            </a:xfrm>
            <a:custGeom>
              <a:avLst/>
              <a:gdLst>
                <a:gd name="T0" fmla="*/ 66 w 145"/>
                <a:gd name="T1" fmla="*/ 32 h 222"/>
                <a:gd name="T2" fmla="*/ 57 w 145"/>
                <a:gd name="T3" fmla="*/ 36 h 222"/>
                <a:gd name="T4" fmla="*/ 50 w 145"/>
                <a:gd name="T5" fmla="*/ 44 h 222"/>
                <a:gd name="T6" fmla="*/ 45 w 145"/>
                <a:gd name="T7" fmla="*/ 61 h 222"/>
                <a:gd name="T8" fmla="*/ 43 w 145"/>
                <a:gd name="T9" fmla="*/ 91 h 222"/>
                <a:gd name="T10" fmla="*/ 43 w 145"/>
                <a:gd name="T11" fmla="*/ 131 h 222"/>
                <a:gd name="T12" fmla="*/ 45 w 145"/>
                <a:gd name="T13" fmla="*/ 162 h 222"/>
                <a:gd name="T14" fmla="*/ 50 w 145"/>
                <a:gd name="T15" fmla="*/ 179 h 222"/>
                <a:gd name="T16" fmla="*/ 57 w 145"/>
                <a:gd name="T17" fmla="*/ 186 h 222"/>
                <a:gd name="T18" fmla="*/ 66 w 145"/>
                <a:gd name="T19" fmla="*/ 191 h 222"/>
                <a:gd name="T20" fmla="*/ 78 w 145"/>
                <a:gd name="T21" fmla="*/ 191 h 222"/>
                <a:gd name="T22" fmla="*/ 88 w 145"/>
                <a:gd name="T23" fmla="*/ 186 h 222"/>
                <a:gd name="T24" fmla="*/ 94 w 145"/>
                <a:gd name="T25" fmla="*/ 179 h 222"/>
                <a:gd name="T26" fmla="*/ 100 w 145"/>
                <a:gd name="T27" fmla="*/ 162 h 222"/>
                <a:gd name="T28" fmla="*/ 102 w 145"/>
                <a:gd name="T29" fmla="*/ 131 h 222"/>
                <a:gd name="T30" fmla="*/ 102 w 145"/>
                <a:gd name="T31" fmla="*/ 91 h 222"/>
                <a:gd name="T32" fmla="*/ 100 w 145"/>
                <a:gd name="T33" fmla="*/ 61 h 222"/>
                <a:gd name="T34" fmla="*/ 94 w 145"/>
                <a:gd name="T35" fmla="*/ 44 h 222"/>
                <a:gd name="T36" fmla="*/ 88 w 145"/>
                <a:gd name="T37" fmla="*/ 36 h 222"/>
                <a:gd name="T38" fmla="*/ 78 w 145"/>
                <a:gd name="T39" fmla="*/ 32 h 222"/>
                <a:gd name="T40" fmla="*/ 72 w 145"/>
                <a:gd name="T41" fmla="*/ 0 h 222"/>
                <a:gd name="T42" fmla="*/ 100 w 145"/>
                <a:gd name="T43" fmla="*/ 3 h 222"/>
                <a:gd name="T44" fmla="*/ 123 w 145"/>
                <a:gd name="T45" fmla="*/ 18 h 222"/>
                <a:gd name="T46" fmla="*/ 140 w 145"/>
                <a:gd name="T47" fmla="*/ 47 h 222"/>
                <a:gd name="T48" fmla="*/ 145 w 145"/>
                <a:gd name="T49" fmla="*/ 88 h 222"/>
                <a:gd name="T50" fmla="*/ 145 w 145"/>
                <a:gd name="T51" fmla="*/ 135 h 222"/>
                <a:gd name="T52" fmla="*/ 140 w 145"/>
                <a:gd name="T53" fmla="*/ 176 h 222"/>
                <a:gd name="T54" fmla="*/ 123 w 145"/>
                <a:gd name="T55" fmla="*/ 205 h 222"/>
                <a:gd name="T56" fmla="*/ 100 w 145"/>
                <a:gd name="T57" fmla="*/ 219 h 222"/>
                <a:gd name="T58" fmla="*/ 72 w 145"/>
                <a:gd name="T59" fmla="*/ 222 h 222"/>
                <a:gd name="T60" fmla="*/ 44 w 145"/>
                <a:gd name="T61" fmla="*/ 219 h 222"/>
                <a:gd name="T62" fmla="*/ 21 w 145"/>
                <a:gd name="T63" fmla="*/ 205 h 222"/>
                <a:gd name="T64" fmla="*/ 5 w 145"/>
                <a:gd name="T65" fmla="*/ 176 h 222"/>
                <a:gd name="T66" fmla="*/ 0 w 145"/>
                <a:gd name="T67" fmla="*/ 135 h 222"/>
                <a:gd name="T68" fmla="*/ 0 w 145"/>
                <a:gd name="T69" fmla="*/ 88 h 222"/>
                <a:gd name="T70" fmla="*/ 5 w 145"/>
                <a:gd name="T71" fmla="*/ 47 h 222"/>
                <a:gd name="T72" fmla="*/ 21 w 145"/>
                <a:gd name="T73" fmla="*/ 18 h 222"/>
                <a:gd name="T74" fmla="*/ 44 w 145"/>
                <a:gd name="T75" fmla="*/ 3 h 222"/>
                <a:gd name="T76" fmla="*/ 72 w 145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5" h="222">
                  <a:moveTo>
                    <a:pt x="72" y="31"/>
                  </a:moveTo>
                  <a:lnTo>
                    <a:pt x="66" y="32"/>
                  </a:lnTo>
                  <a:lnTo>
                    <a:pt x="61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5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5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4" y="183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6" y="191"/>
                  </a:lnTo>
                  <a:lnTo>
                    <a:pt x="72" y="191"/>
                  </a:lnTo>
                  <a:lnTo>
                    <a:pt x="78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1" y="183"/>
                  </a:lnTo>
                  <a:lnTo>
                    <a:pt x="94" y="179"/>
                  </a:lnTo>
                  <a:lnTo>
                    <a:pt x="97" y="172"/>
                  </a:lnTo>
                  <a:lnTo>
                    <a:pt x="100" y="162"/>
                  </a:lnTo>
                  <a:lnTo>
                    <a:pt x="101" y="149"/>
                  </a:lnTo>
                  <a:lnTo>
                    <a:pt x="102" y="131"/>
                  </a:lnTo>
                  <a:lnTo>
                    <a:pt x="102" y="111"/>
                  </a:lnTo>
                  <a:lnTo>
                    <a:pt x="102" y="91"/>
                  </a:lnTo>
                  <a:lnTo>
                    <a:pt x="101" y="74"/>
                  </a:lnTo>
                  <a:lnTo>
                    <a:pt x="100" y="61"/>
                  </a:lnTo>
                  <a:lnTo>
                    <a:pt x="97" y="49"/>
                  </a:lnTo>
                  <a:lnTo>
                    <a:pt x="94" y="44"/>
                  </a:lnTo>
                  <a:lnTo>
                    <a:pt x="91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8" y="32"/>
                  </a:lnTo>
                  <a:lnTo>
                    <a:pt x="72" y="31"/>
                  </a:lnTo>
                  <a:close/>
                  <a:moveTo>
                    <a:pt x="72" y="0"/>
                  </a:moveTo>
                  <a:lnTo>
                    <a:pt x="87" y="1"/>
                  </a:lnTo>
                  <a:lnTo>
                    <a:pt x="100" y="3"/>
                  </a:lnTo>
                  <a:lnTo>
                    <a:pt x="111" y="8"/>
                  </a:lnTo>
                  <a:lnTo>
                    <a:pt x="123" y="18"/>
                  </a:lnTo>
                  <a:lnTo>
                    <a:pt x="133" y="31"/>
                  </a:lnTo>
                  <a:lnTo>
                    <a:pt x="140" y="47"/>
                  </a:lnTo>
                  <a:lnTo>
                    <a:pt x="143" y="67"/>
                  </a:lnTo>
                  <a:lnTo>
                    <a:pt x="145" y="88"/>
                  </a:lnTo>
                  <a:lnTo>
                    <a:pt x="145" y="111"/>
                  </a:lnTo>
                  <a:lnTo>
                    <a:pt x="145" y="135"/>
                  </a:lnTo>
                  <a:lnTo>
                    <a:pt x="143" y="156"/>
                  </a:lnTo>
                  <a:lnTo>
                    <a:pt x="140" y="176"/>
                  </a:lnTo>
                  <a:lnTo>
                    <a:pt x="133" y="192"/>
                  </a:lnTo>
                  <a:lnTo>
                    <a:pt x="123" y="205"/>
                  </a:lnTo>
                  <a:lnTo>
                    <a:pt x="111" y="214"/>
                  </a:lnTo>
                  <a:lnTo>
                    <a:pt x="100" y="219"/>
                  </a:lnTo>
                  <a:lnTo>
                    <a:pt x="87" y="221"/>
                  </a:lnTo>
                  <a:lnTo>
                    <a:pt x="72" y="222"/>
                  </a:lnTo>
                  <a:lnTo>
                    <a:pt x="57" y="221"/>
                  </a:lnTo>
                  <a:lnTo>
                    <a:pt x="44" y="219"/>
                  </a:lnTo>
                  <a:lnTo>
                    <a:pt x="33" y="214"/>
                  </a:lnTo>
                  <a:lnTo>
                    <a:pt x="21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33" y="8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6982" y="1950"/>
              <a:ext cx="71" cy="111"/>
            </a:xfrm>
            <a:custGeom>
              <a:avLst/>
              <a:gdLst>
                <a:gd name="T0" fmla="*/ 87 w 141"/>
                <a:gd name="T1" fmla="*/ 1 h 222"/>
                <a:gd name="T2" fmla="*/ 108 w 141"/>
                <a:gd name="T3" fmla="*/ 7 h 222"/>
                <a:gd name="T4" fmla="*/ 129 w 141"/>
                <a:gd name="T5" fmla="*/ 27 h 222"/>
                <a:gd name="T6" fmla="*/ 137 w 141"/>
                <a:gd name="T7" fmla="*/ 51 h 222"/>
                <a:gd name="T8" fmla="*/ 95 w 141"/>
                <a:gd name="T9" fmla="*/ 76 h 222"/>
                <a:gd name="T10" fmla="*/ 93 w 141"/>
                <a:gd name="T11" fmla="*/ 50 h 222"/>
                <a:gd name="T12" fmla="*/ 85 w 141"/>
                <a:gd name="T13" fmla="*/ 36 h 222"/>
                <a:gd name="T14" fmla="*/ 70 w 141"/>
                <a:gd name="T15" fmla="*/ 31 h 222"/>
                <a:gd name="T16" fmla="*/ 60 w 141"/>
                <a:gd name="T17" fmla="*/ 33 h 222"/>
                <a:gd name="T18" fmla="*/ 53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4 w 141"/>
                <a:gd name="T27" fmla="*/ 154 h 222"/>
                <a:gd name="T28" fmla="*/ 49 w 141"/>
                <a:gd name="T29" fmla="*/ 177 h 222"/>
                <a:gd name="T30" fmla="*/ 54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1 w 141"/>
                <a:gd name="T37" fmla="*/ 189 h 222"/>
                <a:gd name="T38" fmla="*/ 87 w 141"/>
                <a:gd name="T39" fmla="*/ 184 h 222"/>
                <a:gd name="T40" fmla="*/ 92 w 141"/>
                <a:gd name="T41" fmla="*/ 177 h 222"/>
                <a:gd name="T42" fmla="*/ 95 w 141"/>
                <a:gd name="T43" fmla="*/ 165 h 222"/>
                <a:gd name="T44" fmla="*/ 98 w 141"/>
                <a:gd name="T45" fmla="*/ 137 h 222"/>
                <a:gd name="T46" fmla="*/ 139 w 141"/>
                <a:gd name="T47" fmla="*/ 154 h 222"/>
                <a:gd name="T48" fmla="*/ 134 w 141"/>
                <a:gd name="T49" fmla="*/ 184 h 222"/>
                <a:gd name="T50" fmla="*/ 119 w 141"/>
                <a:gd name="T51" fmla="*/ 208 h 222"/>
                <a:gd name="T52" fmla="*/ 92 w 141"/>
                <a:gd name="T53" fmla="*/ 221 h 222"/>
                <a:gd name="T54" fmla="*/ 57 w 141"/>
                <a:gd name="T55" fmla="*/ 221 h 222"/>
                <a:gd name="T56" fmla="*/ 34 w 141"/>
                <a:gd name="T57" fmla="*/ 214 h 222"/>
                <a:gd name="T58" fmla="*/ 11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1 w 141"/>
                <a:gd name="T67" fmla="*/ 31 h 222"/>
                <a:gd name="T68" fmla="*/ 34 w 141"/>
                <a:gd name="T69" fmla="*/ 8 h 222"/>
                <a:gd name="T70" fmla="*/ 57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08" y="7"/>
                  </a:lnTo>
                  <a:lnTo>
                    <a:pt x="120" y="16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7" y="51"/>
                  </a:lnTo>
                  <a:lnTo>
                    <a:pt x="138" y="76"/>
                  </a:lnTo>
                  <a:lnTo>
                    <a:pt x="95" y="76"/>
                  </a:lnTo>
                  <a:lnTo>
                    <a:pt x="95" y="62"/>
                  </a:lnTo>
                  <a:lnTo>
                    <a:pt x="93" y="50"/>
                  </a:lnTo>
                  <a:lnTo>
                    <a:pt x="90" y="42"/>
                  </a:lnTo>
                  <a:lnTo>
                    <a:pt x="85" y="36"/>
                  </a:lnTo>
                  <a:lnTo>
                    <a:pt x="78" y="33"/>
                  </a:lnTo>
                  <a:lnTo>
                    <a:pt x="70" y="31"/>
                  </a:lnTo>
                  <a:lnTo>
                    <a:pt x="64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50"/>
                  </a:lnTo>
                  <a:lnTo>
                    <a:pt x="45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3" y="137"/>
                  </a:lnTo>
                  <a:lnTo>
                    <a:pt x="44" y="154"/>
                  </a:lnTo>
                  <a:lnTo>
                    <a:pt x="46" y="167"/>
                  </a:lnTo>
                  <a:lnTo>
                    <a:pt x="49" y="177"/>
                  </a:lnTo>
                  <a:lnTo>
                    <a:pt x="51" y="182"/>
                  </a:lnTo>
                  <a:lnTo>
                    <a:pt x="54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5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1" y="189"/>
                  </a:lnTo>
                  <a:lnTo>
                    <a:pt x="84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2" y="177"/>
                  </a:lnTo>
                  <a:lnTo>
                    <a:pt x="93" y="171"/>
                  </a:lnTo>
                  <a:lnTo>
                    <a:pt x="95" y="165"/>
                  </a:lnTo>
                  <a:lnTo>
                    <a:pt x="96" y="152"/>
                  </a:lnTo>
                  <a:lnTo>
                    <a:pt x="98" y="137"/>
                  </a:lnTo>
                  <a:lnTo>
                    <a:pt x="141" y="137"/>
                  </a:lnTo>
                  <a:lnTo>
                    <a:pt x="139" y="154"/>
                  </a:lnTo>
                  <a:lnTo>
                    <a:pt x="137" y="169"/>
                  </a:lnTo>
                  <a:lnTo>
                    <a:pt x="134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7" y="216"/>
                  </a:lnTo>
                  <a:lnTo>
                    <a:pt x="92" y="221"/>
                  </a:lnTo>
                  <a:lnTo>
                    <a:pt x="73" y="222"/>
                  </a:lnTo>
                  <a:lnTo>
                    <a:pt x="57" y="221"/>
                  </a:lnTo>
                  <a:lnTo>
                    <a:pt x="44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7064" y="1952"/>
              <a:ext cx="68" cy="109"/>
            </a:xfrm>
            <a:custGeom>
              <a:avLst/>
              <a:gdLst>
                <a:gd name="T0" fmla="*/ 0 w 137"/>
                <a:gd name="T1" fmla="*/ 0 h 218"/>
                <a:gd name="T2" fmla="*/ 43 w 137"/>
                <a:gd name="T3" fmla="*/ 0 h 218"/>
                <a:gd name="T4" fmla="*/ 43 w 137"/>
                <a:gd name="T5" fmla="*/ 150 h 218"/>
                <a:gd name="T6" fmla="*/ 44 w 137"/>
                <a:gd name="T7" fmla="*/ 158 h 218"/>
                <a:gd name="T8" fmla="*/ 44 w 137"/>
                <a:gd name="T9" fmla="*/ 164 h 218"/>
                <a:gd name="T10" fmla="*/ 46 w 137"/>
                <a:gd name="T11" fmla="*/ 171 h 218"/>
                <a:gd name="T12" fmla="*/ 49 w 137"/>
                <a:gd name="T13" fmla="*/ 176 h 218"/>
                <a:gd name="T14" fmla="*/ 51 w 137"/>
                <a:gd name="T15" fmla="*/ 179 h 218"/>
                <a:gd name="T16" fmla="*/ 53 w 137"/>
                <a:gd name="T17" fmla="*/ 182 h 218"/>
                <a:gd name="T18" fmla="*/ 56 w 137"/>
                <a:gd name="T19" fmla="*/ 185 h 218"/>
                <a:gd name="T20" fmla="*/ 60 w 137"/>
                <a:gd name="T21" fmla="*/ 186 h 218"/>
                <a:gd name="T22" fmla="*/ 64 w 137"/>
                <a:gd name="T23" fmla="*/ 187 h 218"/>
                <a:gd name="T24" fmla="*/ 69 w 137"/>
                <a:gd name="T25" fmla="*/ 187 h 218"/>
                <a:gd name="T26" fmla="*/ 73 w 137"/>
                <a:gd name="T27" fmla="*/ 187 h 218"/>
                <a:gd name="T28" fmla="*/ 78 w 137"/>
                <a:gd name="T29" fmla="*/ 186 h 218"/>
                <a:gd name="T30" fmla="*/ 82 w 137"/>
                <a:gd name="T31" fmla="*/ 185 h 218"/>
                <a:gd name="T32" fmla="*/ 86 w 137"/>
                <a:gd name="T33" fmla="*/ 180 h 218"/>
                <a:gd name="T34" fmla="*/ 89 w 137"/>
                <a:gd name="T35" fmla="*/ 176 h 218"/>
                <a:gd name="T36" fmla="*/ 92 w 137"/>
                <a:gd name="T37" fmla="*/ 171 h 218"/>
                <a:gd name="T38" fmla="*/ 93 w 137"/>
                <a:gd name="T39" fmla="*/ 164 h 218"/>
                <a:gd name="T40" fmla="*/ 94 w 137"/>
                <a:gd name="T41" fmla="*/ 158 h 218"/>
                <a:gd name="T42" fmla="*/ 94 w 137"/>
                <a:gd name="T43" fmla="*/ 150 h 218"/>
                <a:gd name="T44" fmla="*/ 94 w 137"/>
                <a:gd name="T45" fmla="*/ 0 h 218"/>
                <a:gd name="T46" fmla="*/ 137 w 137"/>
                <a:gd name="T47" fmla="*/ 0 h 218"/>
                <a:gd name="T48" fmla="*/ 137 w 137"/>
                <a:gd name="T49" fmla="*/ 150 h 218"/>
                <a:gd name="T50" fmla="*/ 136 w 137"/>
                <a:gd name="T51" fmla="*/ 168 h 218"/>
                <a:gd name="T52" fmla="*/ 131 w 137"/>
                <a:gd name="T53" fmla="*/ 183 h 218"/>
                <a:gd name="T54" fmla="*/ 125 w 137"/>
                <a:gd name="T55" fmla="*/ 195 h 218"/>
                <a:gd name="T56" fmla="*/ 116 w 137"/>
                <a:gd name="T57" fmla="*/ 205 h 218"/>
                <a:gd name="T58" fmla="*/ 106 w 137"/>
                <a:gd name="T59" fmla="*/ 212 h 218"/>
                <a:gd name="T60" fmla="*/ 95 w 137"/>
                <a:gd name="T61" fmla="*/ 216 h 218"/>
                <a:gd name="T62" fmla="*/ 69 w 137"/>
                <a:gd name="T63" fmla="*/ 218 h 218"/>
                <a:gd name="T64" fmla="*/ 43 w 137"/>
                <a:gd name="T65" fmla="*/ 216 h 218"/>
                <a:gd name="T66" fmla="*/ 31 w 137"/>
                <a:gd name="T67" fmla="*/ 212 h 218"/>
                <a:gd name="T68" fmla="*/ 22 w 137"/>
                <a:gd name="T69" fmla="*/ 206 h 218"/>
                <a:gd name="T70" fmla="*/ 13 w 137"/>
                <a:gd name="T71" fmla="*/ 197 h 218"/>
                <a:gd name="T72" fmla="*/ 7 w 137"/>
                <a:gd name="T73" fmla="*/ 185 h 218"/>
                <a:gd name="T74" fmla="*/ 2 w 137"/>
                <a:gd name="T75" fmla="*/ 169 h 218"/>
                <a:gd name="T76" fmla="*/ 0 w 137"/>
                <a:gd name="T77" fmla="*/ 150 h 218"/>
                <a:gd name="T78" fmla="*/ 0 w 137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4" y="158"/>
                  </a:lnTo>
                  <a:lnTo>
                    <a:pt x="44" y="164"/>
                  </a:lnTo>
                  <a:lnTo>
                    <a:pt x="46" y="171"/>
                  </a:lnTo>
                  <a:lnTo>
                    <a:pt x="49" y="176"/>
                  </a:lnTo>
                  <a:lnTo>
                    <a:pt x="51" y="179"/>
                  </a:lnTo>
                  <a:lnTo>
                    <a:pt x="53" y="182"/>
                  </a:lnTo>
                  <a:lnTo>
                    <a:pt x="56" y="185"/>
                  </a:lnTo>
                  <a:lnTo>
                    <a:pt x="60" y="186"/>
                  </a:lnTo>
                  <a:lnTo>
                    <a:pt x="64" y="187"/>
                  </a:lnTo>
                  <a:lnTo>
                    <a:pt x="69" y="187"/>
                  </a:lnTo>
                  <a:lnTo>
                    <a:pt x="73" y="187"/>
                  </a:lnTo>
                  <a:lnTo>
                    <a:pt x="78" y="186"/>
                  </a:lnTo>
                  <a:lnTo>
                    <a:pt x="82" y="185"/>
                  </a:lnTo>
                  <a:lnTo>
                    <a:pt x="86" y="180"/>
                  </a:lnTo>
                  <a:lnTo>
                    <a:pt x="89" y="176"/>
                  </a:lnTo>
                  <a:lnTo>
                    <a:pt x="92" y="171"/>
                  </a:lnTo>
                  <a:lnTo>
                    <a:pt x="93" y="164"/>
                  </a:lnTo>
                  <a:lnTo>
                    <a:pt x="94" y="158"/>
                  </a:lnTo>
                  <a:lnTo>
                    <a:pt x="94" y="150"/>
                  </a:lnTo>
                  <a:lnTo>
                    <a:pt x="94" y="0"/>
                  </a:lnTo>
                  <a:lnTo>
                    <a:pt x="137" y="0"/>
                  </a:lnTo>
                  <a:lnTo>
                    <a:pt x="137" y="150"/>
                  </a:lnTo>
                  <a:lnTo>
                    <a:pt x="136" y="168"/>
                  </a:lnTo>
                  <a:lnTo>
                    <a:pt x="131" y="183"/>
                  </a:lnTo>
                  <a:lnTo>
                    <a:pt x="125" y="195"/>
                  </a:lnTo>
                  <a:lnTo>
                    <a:pt x="116" y="205"/>
                  </a:lnTo>
                  <a:lnTo>
                    <a:pt x="106" y="212"/>
                  </a:lnTo>
                  <a:lnTo>
                    <a:pt x="95" y="216"/>
                  </a:lnTo>
                  <a:lnTo>
                    <a:pt x="69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2" y="206"/>
                  </a:lnTo>
                  <a:lnTo>
                    <a:pt x="13" y="197"/>
                  </a:lnTo>
                  <a:lnTo>
                    <a:pt x="7" y="185"/>
                  </a:lnTo>
                  <a:lnTo>
                    <a:pt x="2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7142" y="1950"/>
              <a:ext cx="71" cy="111"/>
            </a:xfrm>
            <a:custGeom>
              <a:avLst/>
              <a:gdLst>
                <a:gd name="T0" fmla="*/ 83 w 143"/>
                <a:gd name="T1" fmla="*/ 1 h 222"/>
                <a:gd name="T2" fmla="*/ 108 w 143"/>
                <a:gd name="T3" fmla="*/ 7 h 222"/>
                <a:gd name="T4" fmla="*/ 125 w 143"/>
                <a:gd name="T5" fmla="*/ 21 h 222"/>
                <a:gd name="T6" fmla="*/ 135 w 143"/>
                <a:gd name="T7" fmla="*/ 43 h 222"/>
                <a:gd name="T8" fmla="*/ 136 w 143"/>
                <a:gd name="T9" fmla="*/ 63 h 222"/>
                <a:gd name="T10" fmla="*/ 93 w 143"/>
                <a:gd name="T11" fmla="*/ 49 h 222"/>
                <a:gd name="T12" fmla="*/ 82 w 143"/>
                <a:gd name="T13" fmla="*/ 33 h 222"/>
                <a:gd name="T14" fmla="*/ 67 w 143"/>
                <a:gd name="T15" fmla="*/ 32 h 222"/>
                <a:gd name="T16" fmla="*/ 59 w 143"/>
                <a:gd name="T17" fmla="*/ 33 h 222"/>
                <a:gd name="T18" fmla="*/ 52 w 143"/>
                <a:gd name="T19" fmla="*/ 40 h 222"/>
                <a:gd name="T20" fmla="*/ 48 w 143"/>
                <a:gd name="T21" fmla="*/ 47 h 222"/>
                <a:gd name="T22" fmla="*/ 46 w 143"/>
                <a:gd name="T23" fmla="*/ 57 h 222"/>
                <a:gd name="T24" fmla="*/ 49 w 143"/>
                <a:gd name="T25" fmla="*/ 69 h 222"/>
                <a:gd name="T26" fmla="*/ 57 w 143"/>
                <a:gd name="T27" fmla="*/ 80 h 222"/>
                <a:gd name="T28" fmla="*/ 102 w 143"/>
                <a:gd name="T29" fmla="*/ 100 h 222"/>
                <a:gd name="T30" fmla="*/ 122 w 143"/>
                <a:gd name="T31" fmla="*/ 112 h 222"/>
                <a:gd name="T32" fmla="*/ 135 w 143"/>
                <a:gd name="T33" fmla="*/ 124 h 222"/>
                <a:gd name="T34" fmla="*/ 141 w 143"/>
                <a:gd name="T35" fmla="*/ 139 h 222"/>
                <a:gd name="T36" fmla="*/ 140 w 143"/>
                <a:gd name="T37" fmla="*/ 178 h 222"/>
                <a:gd name="T38" fmla="*/ 123 w 143"/>
                <a:gd name="T39" fmla="*/ 207 h 222"/>
                <a:gd name="T40" fmla="*/ 91 w 143"/>
                <a:gd name="T41" fmla="*/ 220 h 222"/>
                <a:gd name="T42" fmla="*/ 46 w 143"/>
                <a:gd name="T43" fmla="*/ 220 h 222"/>
                <a:gd name="T44" fmla="*/ 16 w 143"/>
                <a:gd name="T45" fmla="*/ 206 h 222"/>
                <a:gd name="T46" fmla="*/ 2 w 143"/>
                <a:gd name="T47" fmla="*/ 179 h 222"/>
                <a:gd name="T48" fmla="*/ 0 w 143"/>
                <a:gd name="T49" fmla="*/ 152 h 222"/>
                <a:gd name="T50" fmla="*/ 43 w 143"/>
                <a:gd name="T51" fmla="*/ 158 h 222"/>
                <a:gd name="T52" fmla="*/ 44 w 143"/>
                <a:gd name="T53" fmla="*/ 171 h 222"/>
                <a:gd name="T54" fmla="*/ 50 w 143"/>
                <a:gd name="T55" fmla="*/ 182 h 222"/>
                <a:gd name="T56" fmla="*/ 58 w 143"/>
                <a:gd name="T57" fmla="*/ 189 h 222"/>
                <a:gd name="T58" fmla="*/ 67 w 143"/>
                <a:gd name="T59" fmla="*/ 191 h 222"/>
                <a:gd name="T60" fmla="*/ 81 w 143"/>
                <a:gd name="T61" fmla="*/ 190 h 222"/>
                <a:gd name="T62" fmla="*/ 96 w 143"/>
                <a:gd name="T63" fmla="*/ 177 h 222"/>
                <a:gd name="T64" fmla="*/ 97 w 143"/>
                <a:gd name="T65" fmla="*/ 157 h 222"/>
                <a:gd name="T66" fmla="*/ 93 w 143"/>
                <a:gd name="T67" fmla="*/ 148 h 222"/>
                <a:gd name="T68" fmla="*/ 84 w 143"/>
                <a:gd name="T69" fmla="*/ 139 h 222"/>
                <a:gd name="T70" fmla="*/ 59 w 143"/>
                <a:gd name="T71" fmla="*/ 128 h 222"/>
                <a:gd name="T72" fmla="*/ 35 w 143"/>
                <a:gd name="T73" fmla="*/ 117 h 222"/>
                <a:gd name="T74" fmla="*/ 17 w 143"/>
                <a:gd name="T75" fmla="*/ 104 h 222"/>
                <a:gd name="T76" fmla="*/ 7 w 143"/>
                <a:gd name="T77" fmla="*/ 86 h 222"/>
                <a:gd name="T78" fmla="*/ 3 w 143"/>
                <a:gd name="T79" fmla="*/ 62 h 222"/>
                <a:gd name="T80" fmla="*/ 11 w 143"/>
                <a:gd name="T81" fmla="*/ 28 h 222"/>
                <a:gd name="T82" fmla="*/ 35 w 143"/>
                <a:gd name="T83" fmla="*/ 6 h 222"/>
                <a:gd name="T84" fmla="*/ 69 w 143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7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3" y="49"/>
                  </a:lnTo>
                  <a:lnTo>
                    <a:pt x="89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59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49" y="43"/>
                  </a:lnTo>
                  <a:lnTo>
                    <a:pt x="48" y="47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6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2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29" y="117"/>
                  </a:lnTo>
                  <a:lnTo>
                    <a:pt x="135" y="124"/>
                  </a:lnTo>
                  <a:lnTo>
                    <a:pt x="138" y="131"/>
                  </a:lnTo>
                  <a:lnTo>
                    <a:pt x="141" y="139"/>
                  </a:lnTo>
                  <a:lnTo>
                    <a:pt x="143" y="157"/>
                  </a:lnTo>
                  <a:lnTo>
                    <a:pt x="140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8" y="216"/>
                  </a:lnTo>
                  <a:lnTo>
                    <a:pt x="91" y="220"/>
                  </a:lnTo>
                  <a:lnTo>
                    <a:pt x="68" y="222"/>
                  </a:lnTo>
                  <a:lnTo>
                    <a:pt x="46" y="220"/>
                  </a:lnTo>
                  <a:lnTo>
                    <a:pt x="29" y="214"/>
                  </a:lnTo>
                  <a:lnTo>
                    <a:pt x="16" y="206"/>
                  </a:lnTo>
                  <a:lnTo>
                    <a:pt x="8" y="194"/>
                  </a:lnTo>
                  <a:lnTo>
                    <a:pt x="2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6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2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89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7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4" y="75"/>
                  </a:lnTo>
                  <a:lnTo>
                    <a:pt x="3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 noEditPoints="1"/>
            </p:cNvSpPr>
            <p:nvPr userDrawn="1"/>
          </p:nvSpPr>
          <p:spPr bwMode="auto">
            <a:xfrm>
              <a:off x="5996" y="1548"/>
              <a:ext cx="1209" cy="194"/>
            </a:xfrm>
            <a:custGeom>
              <a:avLst/>
              <a:gdLst>
                <a:gd name="T0" fmla="*/ 1794 w 2416"/>
                <a:gd name="T1" fmla="*/ 222 h 386"/>
                <a:gd name="T2" fmla="*/ 1723 w 2416"/>
                <a:gd name="T3" fmla="*/ 276 h 386"/>
                <a:gd name="T4" fmla="*/ 1771 w 2416"/>
                <a:gd name="T5" fmla="*/ 348 h 386"/>
                <a:gd name="T6" fmla="*/ 1835 w 2416"/>
                <a:gd name="T7" fmla="*/ 281 h 386"/>
                <a:gd name="T8" fmla="*/ 1089 w 2416"/>
                <a:gd name="T9" fmla="*/ 217 h 386"/>
                <a:gd name="T10" fmla="*/ 1015 w 2416"/>
                <a:gd name="T11" fmla="*/ 258 h 386"/>
                <a:gd name="T12" fmla="*/ 1051 w 2416"/>
                <a:gd name="T13" fmla="*/ 348 h 386"/>
                <a:gd name="T14" fmla="*/ 1116 w 2416"/>
                <a:gd name="T15" fmla="*/ 294 h 386"/>
                <a:gd name="T16" fmla="*/ 2217 w 2416"/>
                <a:gd name="T17" fmla="*/ 168 h 386"/>
                <a:gd name="T18" fmla="*/ 2311 w 2416"/>
                <a:gd name="T19" fmla="*/ 110 h 386"/>
                <a:gd name="T20" fmla="*/ 448 w 2416"/>
                <a:gd name="T21" fmla="*/ 146 h 386"/>
                <a:gd name="T22" fmla="*/ 545 w 2416"/>
                <a:gd name="T23" fmla="*/ 116 h 386"/>
                <a:gd name="T24" fmla="*/ 1291 w 2416"/>
                <a:gd name="T25" fmla="*/ 100 h 386"/>
                <a:gd name="T26" fmla="*/ 1545 w 2416"/>
                <a:gd name="T27" fmla="*/ 307 h 386"/>
                <a:gd name="T28" fmla="*/ 1642 w 2416"/>
                <a:gd name="T29" fmla="*/ 89 h 386"/>
                <a:gd name="T30" fmla="*/ 1502 w 2416"/>
                <a:gd name="T31" fmla="*/ 377 h 386"/>
                <a:gd name="T32" fmla="*/ 1359 w 2416"/>
                <a:gd name="T33" fmla="*/ 381 h 386"/>
                <a:gd name="T34" fmla="*/ 1222 w 2416"/>
                <a:gd name="T35" fmla="*/ 84 h 386"/>
                <a:gd name="T36" fmla="*/ 876 w 2416"/>
                <a:gd name="T37" fmla="*/ 96 h 386"/>
                <a:gd name="T38" fmla="*/ 904 w 2416"/>
                <a:gd name="T39" fmla="*/ 100 h 386"/>
                <a:gd name="T40" fmla="*/ 851 w 2416"/>
                <a:gd name="T41" fmla="*/ 377 h 386"/>
                <a:gd name="T42" fmla="*/ 704 w 2416"/>
                <a:gd name="T43" fmla="*/ 381 h 386"/>
                <a:gd name="T44" fmla="*/ 681 w 2416"/>
                <a:gd name="T45" fmla="*/ 88 h 386"/>
                <a:gd name="T46" fmla="*/ 2396 w 2416"/>
                <a:gd name="T47" fmla="*/ 135 h 386"/>
                <a:gd name="T48" fmla="*/ 2232 w 2416"/>
                <a:gd name="T49" fmla="*/ 321 h 386"/>
                <a:gd name="T50" fmla="*/ 2373 w 2416"/>
                <a:gd name="T51" fmla="*/ 339 h 386"/>
                <a:gd name="T52" fmla="*/ 2284 w 2416"/>
                <a:gd name="T53" fmla="*/ 386 h 386"/>
                <a:gd name="T54" fmla="*/ 2150 w 2416"/>
                <a:gd name="T55" fmla="*/ 234 h 386"/>
                <a:gd name="T56" fmla="*/ 2256 w 2416"/>
                <a:gd name="T57" fmla="*/ 80 h 386"/>
                <a:gd name="T58" fmla="*/ 2068 w 2416"/>
                <a:gd name="T59" fmla="*/ 130 h 386"/>
                <a:gd name="T60" fmla="*/ 1980 w 2416"/>
                <a:gd name="T61" fmla="*/ 381 h 386"/>
                <a:gd name="T62" fmla="*/ 2064 w 2416"/>
                <a:gd name="T63" fmla="*/ 88 h 386"/>
                <a:gd name="T64" fmla="*/ 1879 w 2416"/>
                <a:gd name="T65" fmla="*/ 104 h 386"/>
                <a:gd name="T66" fmla="*/ 1910 w 2416"/>
                <a:gd name="T67" fmla="*/ 348 h 386"/>
                <a:gd name="T68" fmla="*/ 1862 w 2416"/>
                <a:gd name="T69" fmla="*/ 382 h 386"/>
                <a:gd name="T70" fmla="*/ 1778 w 2416"/>
                <a:gd name="T71" fmla="*/ 383 h 386"/>
                <a:gd name="T72" fmla="*/ 1666 w 2416"/>
                <a:gd name="T73" fmla="*/ 321 h 386"/>
                <a:gd name="T74" fmla="*/ 1741 w 2416"/>
                <a:gd name="T75" fmla="*/ 209 h 386"/>
                <a:gd name="T76" fmla="*/ 1834 w 2416"/>
                <a:gd name="T77" fmla="*/ 139 h 386"/>
                <a:gd name="T78" fmla="*/ 1743 w 2416"/>
                <a:gd name="T79" fmla="*/ 115 h 386"/>
                <a:gd name="T80" fmla="*/ 1762 w 2416"/>
                <a:gd name="T81" fmla="*/ 80 h 386"/>
                <a:gd name="T82" fmla="*/ 1170 w 2416"/>
                <a:gd name="T83" fmla="*/ 116 h 386"/>
                <a:gd name="T84" fmla="*/ 1201 w 2416"/>
                <a:gd name="T85" fmla="*/ 346 h 386"/>
                <a:gd name="T86" fmla="*/ 1136 w 2416"/>
                <a:gd name="T87" fmla="*/ 376 h 386"/>
                <a:gd name="T88" fmla="*/ 1044 w 2416"/>
                <a:gd name="T89" fmla="*/ 385 h 386"/>
                <a:gd name="T90" fmla="*/ 947 w 2416"/>
                <a:gd name="T91" fmla="*/ 302 h 386"/>
                <a:gd name="T92" fmla="*/ 1039 w 2416"/>
                <a:gd name="T93" fmla="*/ 205 h 386"/>
                <a:gd name="T94" fmla="*/ 1110 w 2416"/>
                <a:gd name="T95" fmla="*/ 128 h 386"/>
                <a:gd name="T96" fmla="*/ 1015 w 2416"/>
                <a:gd name="T97" fmla="*/ 121 h 386"/>
                <a:gd name="T98" fmla="*/ 1060 w 2416"/>
                <a:gd name="T99" fmla="*/ 77 h 386"/>
                <a:gd name="T100" fmla="*/ 619 w 2416"/>
                <a:gd name="T101" fmla="*/ 135 h 386"/>
                <a:gd name="T102" fmla="*/ 453 w 2416"/>
                <a:gd name="T103" fmla="*/ 317 h 386"/>
                <a:gd name="T104" fmla="*/ 576 w 2416"/>
                <a:gd name="T105" fmla="*/ 349 h 386"/>
                <a:gd name="T106" fmla="*/ 515 w 2416"/>
                <a:gd name="T107" fmla="*/ 386 h 386"/>
                <a:gd name="T108" fmla="*/ 376 w 2416"/>
                <a:gd name="T109" fmla="*/ 266 h 386"/>
                <a:gd name="T110" fmla="*/ 455 w 2416"/>
                <a:gd name="T111" fmla="*/ 87 h 386"/>
                <a:gd name="T112" fmla="*/ 233 w 2416"/>
                <a:gd name="T113" fmla="*/ 19 h 386"/>
                <a:gd name="T114" fmla="*/ 232 w 2416"/>
                <a:gd name="T115" fmla="*/ 373 h 386"/>
                <a:gd name="T116" fmla="*/ 3 w 2416"/>
                <a:gd name="T117" fmla="*/ 37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6" h="386">
                  <a:moveTo>
                    <a:pt x="1835" y="204"/>
                  </a:moveTo>
                  <a:lnTo>
                    <a:pt x="1829" y="206"/>
                  </a:lnTo>
                  <a:lnTo>
                    <a:pt x="1825" y="209"/>
                  </a:lnTo>
                  <a:lnTo>
                    <a:pt x="1821" y="211"/>
                  </a:lnTo>
                  <a:lnTo>
                    <a:pt x="1819" y="212"/>
                  </a:lnTo>
                  <a:lnTo>
                    <a:pt x="1814" y="214"/>
                  </a:lnTo>
                  <a:lnTo>
                    <a:pt x="1806" y="217"/>
                  </a:lnTo>
                  <a:lnTo>
                    <a:pt x="1794" y="222"/>
                  </a:lnTo>
                  <a:lnTo>
                    <a:pt x="1778" y="228"/>
                  </a:lnTo>
                  <a:lnTo>
                    <a:pt x="1777" y="228"/>
                  </a:lnTo>
                  <a:lnTo>
                    <a:pt x="1776" y="228"/>
                  </a:lnTo>
                  <a:lnTo>
                    <a:pt x="1775" y="228"/>
                  </a:lnTo>
                  <a:lnTo>
                    <a:pt x="1756" y="237"/>
                  </a:lnTo>
                  <a:lnTo>
                    <a:pt x="1742" y="247"/>
                  </a:lnTo>
                  <a:lnTo>
                    <a:pt x="1733" y="258"/>
                  </a:lnTo>
                  <a:lnTo>
                    <a:pt x="1723" y="276"/>
                  </a:lnTo>
                  <a:lnTo>
                    <a:pt x="1721" y="295"/>
                  </a:lnTo>
                  <a:lnTo>
                    <a:pt x="1722" y="310"/>
                  </a:lnTo>
                  <a:lnTo>
                    <a:pt x="1726" y="322"/>
                  </a:lnTo>
                  <a:lnTo>
                    <a:pt x="1734" y="333"/>
                  </a:lnTo>
                  <a:lnTo>
                    <a:pt x="1743" y="342"/>
                  </a:lnTo>
                  <a:lnTo>
                    <a:pt x="1755" y="347"/>
                  </a:lnTo>
                  <a:lnTo>
                    <a:pt x="1769" y="348"/>
                  </a:lnTo>
                  <a:lnTo>
                    <a:pt x="1771" y="348"/>
                  </a:lnTo>
                  <a:lnTo>
                    <a:pt x="1775" y="347"/>
                  </a:lnTo>
                  <a:lnTo>
                    <a:pt x="1778" y="347"/>
                  </a:lnTo>
                  <a:lnTo>
                    <a:pt x="1795" y="343"/>
                  </a:lnTo>
                  <a:lnTo>
                    <a:pt x="1810" y="333"/>
                  </a:lnTo>
                  <a:lnTo>
                    <a:pt x="1822" y="320"/>
                  </a:lnTo>
                  <a:lnTo>
                    <a:pt x="1829" y="307"/>
                  </a:lnTo>
                  <a:lnTo>
                    <a:pt x="1834" y="294"/>
                  </a:lnTo>
                  <a:lnTo>
                    <a:pt x="1835" y="281"/>
                  </a:lnTo>
                  <a:lnTo>
                    <a:pt x="1835" y="204"/>
                  </a:lnTo>
                  <a:close/>
                  <a:moveTo>
                    <a:pt x="1118" y="204"/>
                  </a:moveTo>
                  <a:lnTo>
                    <a:pt x="1113" y="206"/>
                  </a:lnTo>
                  <a:lnTo>
                    <a:pt x="1107" y="209"/>
                  </a:lnTo>
                  <a:lnTo>
                    <a:pt x="1104" y="211"/>
                  </a:lnTo>
                  <a:lnTo>
                    <a:pt x="1101" y="212"/>
                  </a:lnTo>
                  <a:lnTo>
                    <a:pt x="1096" y="214"/>
                  </a:lnTo>
                  <a:lnTo>
                    <a:pt x="1089" y="217"/>
                  </a:lnTo>
                  <a:lnTo>
                    <a:pt x="1076" y="222"/>
                  </a:lnTo>
                  <a:lnTo>
                    <a:pt x="1060" y="228"/>
                  </a:lnTo>
                  <a:lnTo>
                    <a:pt x="1059" y="228"/>
                  </a:lnTo>
                  <a:lnTo>
                    <a:pt x="1058" y="228"/>
                  </a:lnTo>
                  <a:lnTo>
                    <a:pt x="1057" y="228"/>
                  </a:lnTo>
                  <a:lnTo>
                    <a:pt x="1038" y="237"/>
                  </a:lnTo>
                  <a:lnTo>
                    <a:pt x="1025" y="247"/>
                  </a:lnTo>
                  <a:lnTo>
                    <a:pt x="1015" y="258"/>
                  </a:lnTo>
                  <a:lnTo>
                    <a:pt x="1006" y="276"/>
                  </a:lnTo>
                  <a:lnTo>
                    <a:pt x="1003" y="295"/>
                  </a:lnTo>
                  <a:lnTo>
                    <a:pt x="1005" y="310"/>
                  </a:lnTo>
                  <a:lnTo>
                    <a:pt x="1009" y="322"/>
                  </a:lnTo>
                  <a:lnTo>
                    <a:pt x="1016" y="333"/>
                  </a:lnTo>
                  <a:lnTo>
                    <a:pt x="1027" y="342"/>
                  </a:lnTo>
                  <a:lnTo>
                    <a:pt x="1037" y="347"/>
                  </a:lnTo>
                  <a:lnTo>
                    <a:pt x="1051" y="348"/>
                  </a:lnTo>
                  <a:lnTo>
                    <a:pt x="1054" y="348"/>
                  </a:lnTo>
                  <a:lnTo>
                    <a:pt x="1058" y="347"/>
                  </a:lnTo>
                  <a:lnTo>
                    <a:pt x="1060" y="347"/>
                  </a:lnTo>
                  <a:lnTo>
                    <a:pt x="1078" y="343"/>
                  </a:lnTo>
                  <a:lnTo>
                    <a:pt x="1093" y="333"/>
                  </a:lnTo>
                  <a:lnTo>
                    <a:pt x="1105" y="320"/>
                  </a:lnTo>
                  <a:lnTo>
                    <a:pt x="1112" y="307"/>
                  </a:lnTo>
                  <a:lnTo>
                    <a:pt x="1116" y="294"/>
                  </a:lnTo>
                  <a:lnTo>
                    <a:pt x="1118" y="281"/>
                  </a:lnTo>
                  <a:lnTo>
                    <a:pt x="1118" y="204"/>
                  </a:lnTo>
                  <a:close/>
                  <a:moveTo>
                    <a:pt x="2284" y="104"/>
                  </a:moveTo>
                  <a:lnTo>
                    <a:pt x="2265" y="106"/>
                  </a:lnTo>
                  <a:lnTo>
                    <a:pt x="2249" y="115"/>
                  </a:lnTo>
                  <a:lnTo>
                    <a:pt x="2236" y="128"/>
                  </a:lnTo>
                  <a:lnTo>
                    <a:pt x="2226" y="146"/>
                  </a:lnTo>
                  <a:lnTo>
                    <a:pt x="2217" y="168"/>
                  </a:lnTo>
                  <a:lnTo>
                    <a:pt x="2213" y="195"/>
                  </a:lnTo>
                  <a:lnTo>
                    <a:pt x="2355" y="195"/>
                  </a:lnTo>
                  <a:lnTo>
                    <a:pt x="2352" y="172"/>
                  </a:lnTo>
                  <a:lnTo>
                    <a:pt x="2347" y="154"/>
                  </a:lnTo>
                  <a:lnTo>
                    <a:pt x="2341" y="140"/>
                  </a:lnTo>
                  <a:lnTo>
                    <a:pt x="2332" y="127"/>
                  </a:lnTo>
                  <a:lnTo>
                    <a:pt x="2321" y="116"/>
                  </a:lnTo>
                  <a:lnTo>
                    <a:pt x="2311" y="110"/>
                  </a:lnTo>
                  <a:lnTo>
                    <a:pt x="2299" y="105"/>
                  </a:lnTo>
                  <a:lnTo>
                    <a:pt x="2286" y="104"/>
                  </a:lnTo>
                  <a:lnTo>
                    <a:pt x="2284" y="104"/>
                  </a:lnTo>
                  <a:close/>
                  <a:moveTo>
                    <a:pt x="508" y="104"/>
                  </a:moveTo>
                  <a:lnTo>
                    <a:pt x="488" y="106"/>
                  </a:lnTo>
                  <a:lnTo>
                    <a:pt x="473" y="115"/>
                  </a:lnTo>
                  <a:lnTo>
                    <a:pt x="460" y="128"/>
                  </a:lnTo>
                  <a:lnTo>
                    <a:pt x="448" y="146"/>
                  </a:lnTo>
                  <a:lnTo>
                    <a:pt x="441" y="168"/>
                  </a:lnTo>
                  <a:lnTo>
                    <a:pt x="437" y="195"/>
                  </a:lnTo>
                  <a:lnTo>
                    <a:pt x="579" y="195"/>
                  </a:lnTo>
                  <a:lnTo>
                    <a:pt x="576" y="172"/>
                  </a:lnTo>
                  <a:lnTo>
                    <a:pt x="570" y="154"/>
                  </a:lnTo>
                  <a:lnTo>
                    <a:pt x="565" y="140"/>
                  </a:lnTo>
                  <a:lnTo>
                    <a:pt x="556" y="127"/>
                  </a:lnTo>
                  <a:lnTo>
                    <a:pt x="545" y="116"/>
                  </a:lnTo>
                  <a:lnTo>
                    <a:pt x="535" y="110"/>
                  </a:lnTo>
                  <a:lnTo>
                    <a:pt x="523" y="105"/>
                  </a:lnTo>
                  <a:lnTo>
                    <a:pt x="509" y="104"/>
                  </a:lnTo>
                  <a:lnTo>
                    <a:pt x="508" y="104"/>
                  </a:lnTo>
                  <a:close/>
                  <a:moveTo>
                    <a:pt x="1222" y="84"/>
                  </a:moveTo>
                  <a:lnTo>
                    <a:pt x="1289" y="84"/>
                  </a:lnTo>
                  <a:lnTo>
                    <a:pt x="1290" y="92"/>
                  </a:lnTo>
                  <a:lnTo>
                    <a:pt x="1291" y="100"/>
                  </a:lnTo>
                  <a:lnTo>
                    <a:pt x="1353" y="307"/>
                  </a:lnTo>
                  <a:lnTo>
                    <a:pt x="1420" y="100"/>
                  </a:lnTo>
                  <a:lnTo>
                    <a:pt x="1423" y="92"/>
                  </a:lnTo>
                  <a:lnTo>
                    <a:pt x="1423" y="84"/>
                  </a:lnTo>
                  <a:lnTo>
                    <a:pt x="1481" y="84"/>
                  </a:lnTo>
                  <a:lnTo>
                    <a:pt x="1482" y="92"/>
                  </a:lnTo>
                  <a:lnTo>
                    <a:pt x="1484" y="100"/>
                  </a:lnTo>
                  <a:lnTo>
                    <a:pt x="1545" y="307"/>
                  </a:lnTo>
                  <a:lnTo>
                    <a:pt x="1611" y="100"/>
                  </a:lnTo>
                  <a:lnTo>
                    <a:pt x="1612" y="95"/>
                  </a:lnTo>
                  <a:lnTo>
                    <a:pt x="1613" y="90"/>
                  </a:lnTo>
                  <a:lnTo>
                    <a:pt x="1613" y="88"/>
                  </a:lnTo>
                  <a:lnTo>
                    <a:pt x="1612" y="86"/>
                  </a:lnTo>
                  <a:lnTo>
                    <a:pt x="1612" y="84"/>
                  </a:lnTo>
                  <a:lnTo>
                    <a:pt x="1644" y="84"/>
                  </a:lnTo>
                  <a:lnTo>
                    <a:pt x="1642" y="89"/>
                  </a:lnTo>
                  <a:lnTo>
                    <a:pt x="1640" y="95"/>
                  </a:lnTo>
                  <a:lnTo>
                    <a:pt x="1639" y="100"/>
                  </a:lnTo>
                  <a:lnTo>
                    <a:pt x="1556" y="366"/>
                  </a:lnTo>
                  <a:lnTo>
                    <a:pt x="1555" y="371"/>
                  </a:lnTo>
                  <a:lnTo>
                    <a:pt x="1554" y="376"/>
                  </a:lnTo>
                  <a:lnTo>
                    <a:pt x="1554" y="381"/>
                  </a:lnTo>
                  <a:lnTo>
                    <a:pt x="1502" y="381"/>
                  </a:lnTo>
                  <a:lnTo>
                    <a:pt x="1502" y="377"/>
                  </a:lnTo>
                  <a:lnTo>
                    <a:pt x="1502" y="374"/>
                  </a:lnTo>
                  <a:lnTo>
                    <a:pt x="1501" y="370"/>
                  </a:lnTo>
                  <a:lnTo>
                    <a:pt x="1501" y="366"/>
                  </a:lnTo>
                  <a:lnTo>
                    <a:pt x="1434" y="144"/>
                  </a:lnTo>
                  <a:lnTo>
                    <a:pt x="1363" y="366"/>
                  </a:lnTo>
                  <a:lnTo>
                    <a:pt x="1362" y="370"/>
                  </a:lnTo>
                  <a:lnTo>
                    <a:pt x="1360" y="375"/>
                  </a:lnTo>
                  <a:lnTo>
                    <a:pt x="1359" y="381"/>
                  </a:lnTo>
                  <a:lnTo>
                    <a:pt x="1310" y="381"/>
                  </a:lnTo>
                  <a:lnTo>
                    <a:pt x="1310" y="376"/>
                  </a:lnTo>
                  <a:lnTo>
                    <a:pt x="1309" y="371"/>
                  </a:lnTo>
                  <a:lnTo>
                    <a:pt x="1307" y="366"/>
                  </a:lnTo>
                  <a:lnTo>
                    <a:pt x="1229" y="100"/>
                  </a:lnTo>
                  <a:lnTo>
                    <a:pt x="1228" y="95"/>
                  </a:lnTo>
                  <a:lnTo>
                    <a:pt x="1226" y="89"/>
                  </a:lnTo>
                  <a:lnTo>
                    <a:pt x="1222" y="84"/>
                  </a:lnTo>
                  <a:close/>
                  <a:moveTo>
                    <a:pt x="677" y="84"/>
                  </a:moveTo>
                  <a:lnTo>
                    <a:pt x="748" y="84"/>
                  </a:lnTo>
                  <a:lnTo>
                    <a:pt x="750" y="89"/>
                  </a:lnTo>
                  <a:lnTo>
                    <a:pt x="752" y="95"/>
                  </a:lnTo>
                  <a:lnTo>
                    <a:pt x="755" y="100"/>
                  </a:lnTo>
                  <a:lnTo>
                    <a:pt x="810" y="191"/>
                  </a:lnTo>
                  <a:lnTo>
                    <a:pt x="873" y="100"/>
                  </a:lnTo>
                  <a:lnTo>
                    <a:pt x="876" y="96"/>
                  </a:lnTo>
                  <a:lnTo>
                    <a:pt x="878" y="91"/>
                  </a:lnTo>
                  <a:lnTo>
                    <a:pt x="879" y="87"/>
                  </a:lnTo>
                  <a:lnTo>
                    <a:pt x="881" y="84"/>
                  </a:lnTo>
                  <a:lnTo>
                    <a:pt x="916" y="84"/>
                  </a:lnTo>
                  <a:lnTo>
                    <a:pt x="911" y="89"/>
                  </a:lnTo>
                  <a:lnTo>
                    <a:pt x="908" y="94"/>
                  </a:lnTo>
                  <a:lnTo>
                    <a:pt x="906" y="97"/>
                  </a:lnTo>
                  <a:lnTo>
                    <a:pt x="904" y="100"/>
                  </a:lnTo>
                  <a:lnTo>
                    <a:pt x="825" y="218"/>
                  </a:lnTo>
                  <a:lnTo>
                    <a:pt x="912" y="366"/>
                  </a:lnTo>
                  <a:lnTo>
                    <a:pt x="915" y="368"/>
                  </a:lnTo>
                  <a:lnTo>
                    <a:pt x="917" y="372"/>
                  </a:lnTo>
                  <a:lnTo>
                    <a:pt x="920" y="376"/>
                  </a:lnTo>
                  <a:lnTo>
                    <a:pt x="923" y="381"/>
                  </a:lnTo>
                  <a:lnTo>
                    <a:pt x="852" y="381"/>
                  </a:lnTo>
                  <a:lnTo>
                    <a:pt x="851" y="377"/>
                  </a:lnTo>
                  <a:lnTo>
                    <a:pt x="850" y="374"/>
                  </a:lnTo>
                  <a:lnTo>
                    <a:pt x="848" y="370"/>
                  </a:lnTo>
                  <a:lnTo>
                    <a:pt x="846" y="366"/>
                  </a:lnTo>
                  <a:lnTo>
                    <a:pt x="783" y="261"/>
                  </a:lnTo>
                  <a:lnTo>
                    <a:pt x="713" y="366"/>
                  </a:lnTo>
                  <a:lnTo>
                    <a:pt x="711" y="369"/>
                  </a:lnTo>
                  <a:lnTo>
                    <a:pt x="708" y="374"/>
                  </a:lnTo>
                  <a:lnTo>
                    <a:pt x="704" y="381"/>
                  </a:lnTo>
                  <a:lnTo>
                    <a:pt x="668" y="381"/>
                  </a:lnTo>
                  <a:lnTo>
                    <a:pt x="671" y="376"/>
                  </a:lnTo>
                  <a:lnTo>
                    <a:pt x="676" y="372"/>
                  </a:lnTo>
                  <a:lnTo>
                    <a:pt x="681" y="366"/>
                  </a:lnTo>
                  <a:lnTo>
                    <a:pt x="768" y="235"/>
                  </a:lnTo>
                  <a:lnTo>
                    <a:pt x="689" y="100"/>
                  </a:lnTo>
                  <a:lnTo>
                    <a:pt x="684" y="94"/>
                  </a:lnTo>
                  <a:lnTo>
                    <a:pt x="681" y="88"/>
                  </a:lnTo>
                  <a:lnTo>
                    <a:pt x="677" y="84"/>
                  </a:lnTo>
                  <a:close/>
                  <a:moveTo>
                    <a:pt x="2284" y="76"/>
                  </a:moveTo>
                  <a:lnTo>
                    <a:pt x="2288" y="76"/>
                  </a:lnTo>
                  <a:lnTo>
                    <a:pt x="2316" y="80"/>
                  </a:lnTo>
                  <a:lnTo>
                    <a:pt x="2341" y="86"/>
                  </a:lnTo>
                  <a:lnTo>
                    <a:pt x="2362" y="98"/>
                  </a:lnTo>
                  <a:lnTo>
                    <a:pt x="2381" y="114"/>
                  </a:lnTo>
                  <a:lnTo>
                    <a:pt x="2396" y="135"/>
                  </a:lnTo>
                  <a:lnTo>
                    <a:pt x="2406" y="159"/>
                  </a:lnTo>
                  <a:lnTo>
                    <a:pt x="2413" y="189"/>
                  </a:lnTo>
                  <a:lnTo>
                    <a:pt x="2416" y="222"/>
                  </a:lnTo>
                  <a:lnTo>
                    <a:pt x="2212" y="222"/>
                  </a:lnTo>
                  <a:lnTo>
                    <a:pt x="2213" y="252"/>
                  </a:lnTo>
                  <a:lnTo>
                    <a:pt x="2216" y="278"/>
                  </a:lnTo>
                  <a:lnTo>
                    <a:pt x="2221" y="300"/>
                  </a:lnTo>
                  <a:lnTo>
                    <a:pt x="2232" y="321"/>
                  </a:lnTo>
                  <a:lnTo>
                    <a:pt x="2246" y="337"/>
                  </a:lnTo>
                  <a:lnTo>
                    <a:pt x="2263" y="349"/>
                  </a:lnTo>
                  <a:lnTo>
                    <a:pt x="2284" y="356"/>
                  </a:lnTo>
                  <a:lnTo>
                    <a:pt x="2296" y="357"/>
                  </a:lnTo>
                  <a:lnTo>
                    <a:pt x="2308" y="358"/>
                  </a:lnTo>
                  <a:lnTo>
                    <a:pt x="2330" y="356"/>
                  </a:lnTo>
                  <a:lnTo>
                    <a:pt x="2352" y="349"/>
                  </a:lnTo>
                  <a:lnTo>
                    <a:pt x="2373" y="339"/>
                  </a:lnTo>
                  <a:lnTo>
                    <a:pt x="2393" y="323"/>
                  </a:lnTo>
                  <a:lnTo>
                    <a:pt x="2402" y="361"/>
                  </a:lnTo>
                  <a:lnTo>
                    <a:pt x="2375" y="373"/>
                  </a:lnTo>
                  <a:lnTo>
                    <a:pt x="2352" y="381"/>
                  </a:lnTo>
                  <a:lnTo>
                    <a:pt x="2328" y="385"/>
                  </a:lnTo>
                  <a:lnTo>
                    <a:pt x="2300" y="386"/>
                  </a:lnTo>
                  <a:lnTo>
                    <a:pt x="2292" y="386"/>
                  </a:lnTo>
                  <a:lnTo>
                    <a:pt x="2284" y="386"/>
                  </a:lnTo>
                  <a:lnTo>
                    <a:pt x="2254" y="382"/>
                  </a:lnTo>
                  <a:lnTo>
                    <a:pt x="2228" y="373"/>
                  </a:lnTo>
                  <a:lnTo>
                    <a:pt x="2204" y="359"/>
                  </a:lnTo>
                  <a:lnTo>
                    <a:pt x="2185" y="342"/>
                  </a:lnTo>
                  <a:lnTo>
                    <a:pt x="2170" y="320"/>
                  </a:lnTo>
                  <a:lnTo>
                    <a:pt x="2159" y="295"/>
                  </a:lnTo>
                  <a:lnTo>
                    <a:pt x="2152" y="266"/>
                  </a:lnTo>
                  <a:lnTo>
                    <a:pt x="2150" y="234"/>
                  </a:lnTo>
                  <a:lnTo>
                    <a:pt x="2151" y="205"/>
                  </a:lnTo>
                  <a:lnTo>
                    <a:pt x="2157" y="179"/>
                  </a:lnTo>
                  <a:lnTo>
                    <a:pt x="2164" y="155"/>
                  </a:lnTo>
                  <a:lnTo>
                    <a:pt x="2176" y="133"/>
                  </a:lnTo>
                  <a:lnTo>
                    <a:pt x="2190" y="115"/>
                  </a:lnTo>
                  <a:lnTo>
                    <a:pt x="2209" y="99"/>
                  </a:lnTo>
                  <a:lnTo>
                    <a:pt x="2232" y="87"/>
                  </a:lnTo>
                  <a:lnTo>
                    <a:pt x="2256" y="80"/>
                  </a:lnTo>
                  <a:lnTo>
                    <a:pt x="2284" y="76"/>
                  </a:lnTo>
                  <a:close/>
                  <a:moveTo>
                    <a:pt x="2114" y="76"/>
                  </a:moveTo>
                  <a:lnTo>
                    <a:pt x="2114" y="123"/>
                  </a:lnTo>
                  <a:lnTo>
                    <a:pt x="2109" y="122"/>
                  </a:lnTo>
                  <a:lnTo>
                    <a:pt x="2106" y="122"/>
                  </a:lnTo>
                  <a:lnTo>
                    <a:pt x="2104" y="122"/>
                  </a:lnTo>
                  <a:lnTo>
                    <a:pt x="2085" y="124"/>
                  </a:lnTo>
                  <a:lnTo>
                    <a:pt x="2068" y="130"/>
                  </a:lnTo>
                  <a:lnTo>
                    <a:pt x="2057" y="140"/>
                  </a:lnTo>
                  <a:lnTo>
                    <a:pt x="2048" y="153"/>
                  </a:lnTo>
                  <a:lnTo>
                    <a:pt x="2043" y="171"/>
                  </a:lnTo>
                  <a:lnTo>
                    <a:pt x="2040" y="192"/>
                  </a:lnTo>
                  <a:lnTo>
                    <a:pt x="2040" y="362"/>
                  </a:lnTo>
                  <a:lnTo>
                    <a:pt x="2042" y="372"/>
                  </a:lnTo>
                  <a:lnTo>
                    <a:pt x="2043" y="381"/>
                  </a:lnTo>
                  <a:lnTo>
                    <a:pt x="1980" y="381"/>
                  </a:lnTo>
                  <a:lnTo>
                    <a:pt x="1982" y="362"/>
                  </a:lnTo>
                  <a:lnTo>
                    <a:pt x="1982" y="102"/>
                  </a:lnTo>
                  <a:lnTo>
                    <a:pt x="1980" y="84"/>
                  </a:lnTo>
                  <a:lnTo>
                    <a:pt x="2039" y="84"/>
                  </a:lnTo>
                  <a:lnTo>
                    <a:pt x="2039" y="122"/>
                  </a:lnTo>
                  <a:lnTo>
                    <a:pt x="2046" y="108"/>
                  </a:lnTo>
                  <a:lnTo>
                    <a:pt x="2054" y="97"/>
                  </a:lnTo>
                  <a:lnTo>
                    <a:pt x="2064" y="88"/>
                  </a:lnTo>
                  <a:lnTo>
                    <a:pt x="2076" y="83"/>
                  </a:lnTo>
                  <a:lnTo>
                    <a:pt x="2093" y="80"/>
                  </a:lnTo>
                  <a:lnTo>
                    <a:pt x="2114" y="76"/>
                  </a:lnTo>
                  <a:close/>
                  <a:moveTo>
                    <a:pt x="1797" y="76"/>
                  </a:moveTo>
                  <a:lnTo>
                    <a:pt x="1825" y="78"/>
                  </a:lnTo>
                  <a:lnTo>
                    <a:pt x="1849" y="85"/>
                  </a:lnTo>
                  <a:lnTo>
                    <a:pt x="1867" y="95"/>
                  </a:lnTo>
                  <a:lnTo>
                    <a:pt x="1879" y="104"/>
                  </a:lnTo>
                  <a:lnTo>
                    <a:pt x="1887" y="116"/>
                  </a:lnTo>
                  <a:lnTo>
                    <a:pt x="1891" y="130"/>
                  </a:lnTo>
                  <a:lnTo>
                    <a:pt x="1893" y="145"/>
                  </a:lnTo>
                  <a:lnTo>
                    <a:pt x="1893" y="322"/>
                  </a:lnTo>
                  <a:lnTo>
                    <a:pt x="1894" y="333"/>
                  </a:lnTo>
                  <a:lnTo>
                    <a:pt x="1897" y="342"/>
                  </a:lnTo>
                  <a:lnTo>
                    <a:pt x="1903" y="346"/>
                  </a:lnTo>
                  <a:lnTo>
                    <a:pt x="1910" y="348"/>
                  </a:lnTo>
                  <a:lnTo>
                    <a:pt x="1919" y="346"/>
                  </a:lnTo>
                  <a:lnTo>
                    <a:pt x="1930" y="339"/>
                  </a:lnTo>
                  <a:lnTo>
                    <a:pt x="1930" y="371"/>
                  </a:lnTo>
                  <a:lnTo>
                    <a:pt x="1915" y="380"/>
                  </a:lnTo>
                  <a:lnTo>
                    <a:pt x="1899" y="385"/>
                  </a:lnTo>
                  <a:lnTo>
                    <a:pt x="1885" y="386"/>
                  </a:lnTo>
                  <a:lnTo>
                    <a:pt x="1873" y="385"/>
                  </a:lnTo>
                  <a:lnTo>
                    <a:pt x="1862" y="382"/>
                  </a:lnTo>
                  <a:lnTo>
                    <a:pt x="1853" y="376"/>
                  </a:lnTo>
                  <a:lnTo>
                    <a:pt x="1847" y="368"/>
                  </a:lnTo>
                  <a:lnTo>
                    <a:pt x="1841" y="356"/>
                  </a:lnTo>
                  <a:lnTo>
                    <a:pt x="1837" y="341"/>
                  </a:lnTo>
                  <a:lnTo>
                    <a:pt x="1820" y="359"/>
                  </a:lnTo>
                  <a:lnTo>
                    <a:pt x="1804" y="371"/>
                  </a:lnTo>
                  <a:lnTo>
                    <a:pt x="1791" y="377"/>
                  </a:lnTo>
                  <a:lnTo>
                    <a:pt x="1778" y="383"/>
                  </a:lnTo>
                  <a:lnTo>
                    <a:pt x="1762" y="385"/>
                  </a:lnTo>
                  <a:lnTo>
                    <a:pt x="1744" y="386"/>
                  </a:lnTo>
                  <a:lnTo>
                    <a:pt x="1723" y="384"/>
                  </a:lnTo>
                  <a:lnTo>
                    <a:pt x="1705" y="377"/>
                  </a:lnTo>
                  <a:lnTo>
                    <a:pt x="1690" y="367"/>
                  </a:lnTo>
                  <a:lnTo>
                    <a:pt x="1679" y="354"/>
                  </a:lnTo>
                  <a:lnTo>
                    <a:pt x="1670" y="337"/>
                  </a:lnTo>
                  <a:lnTo>
                    <a:pt x="1666" y="321"/>
                  </a:lnTo>
                  <a:lnTo>
                    <a:pt x="1664" y="302"/>
                  </a:lnTo>
                  <a:lnTo>
                    <a:pt x="1666" y="279"/>
                  </a:lnTo>
                  <a:lnTo>
                    <a:pt x="1673" y="259"/>
                  </a:lnTo>
                  <a:lnTo>
                    <a:pt x="1684" y="242"/>
                  </a:lnTo>
                  <a:lnTo>
                    <a:pt x="1700" y="228"/>
                  </a:lnTo>
                  <a:lnTo>
                    <a:pt x="1716" y="220"/>
                  </a:lnTo>
                  <a:lnTo>
                    <a:pt x="1730" y="213"/>
                  </a:lnTo>
                  <a:lnTo>
                    <a:pt x="1741" y="209"/>
                  </a:lnTo>
                  <a:lnTo>
                    <a:pt x="1756" y="205"/>
                  </a:lnTo>
                  <a:lnTo>
                    <a:pt x="1778" y="198"/>
                  </a:lnTo>
                  <a:lnTo>
                    <a:pt x="1795" y="192"/>
                  </a:lnTo>
                  <a:lnTo>
                    <a:pt x="1813" y="184"/>
                  </a:lnTo>
                  <a:lnTo>
                    <a:pt x="1825" y="177"/>
                  </a:lnTo>
                  <a:lnTo>
                    <a:pt x="1833" y="165"/>
                  </a:lnTo>
                  <a:lnTo>
                    <a:pt x="1835" y="151"/>
                  </a:lnTo>
                  <a:lnTo>
                    <a:pt x="1834" y="139"/>
                  </a:lnTo>
                  <a:lnTo>
                    <a:pt x="1828" y="128"/>
                  </a:lnTo>
                  <a:lnTo>
                    <a:pt x="1820" y="119"/>
                  </a:lnTo>
                  <a:lnTo>
                    <a:pt x="1809" y="113"/>
                  </a:lnTo>
                  <a:lnTo>
                    <a:pt x="1796" y="109"/>
                  </a:lnTo>
                  <a:lnTo>
                    <a:pt x="1781" y="108"/>
                  </a:lnTo>
                  <a:lnTo>
                    <a:pt x="1778" y="108"/>
                  </a:lnTo>
                  <a:lnTo>
                    <a:pt x="1760" y="110"/>
                  </a:lnTo>
                  <a:lnTo>
                    <a:pt x="1743" y="115"/>
                  </a:lnTo>
                  <a:lnTo>
                    <a:pt x="1732" y="121"/>
                  </a:lnTo>
                  <a:lnTo>
                    <a:pt x="1719" y="128"/>
                  </a:lnTo>
                  <a:lnTo>
                    <a:pt x="1704" y="139"/>
                  </a:lnTo>
                  <a:lnTo>
                    <a:pt x="1694" y="101"/>
                  </a:lnTo>
                  <a:lnTo>
                    <a:pt x="1713" y="92"/>
                  </a:lnTo>
                  <a:lnTo>
                    <a:pt x="1730" y="86"/>
                  </a:lnTo>
                  <a:lnTo>
                    <a:pt x="1746" y="83"/>
                  </a:lnTo>
                  <a:lnTo>
                    <a:pt x="1762" y="80"/>
                  </a:lnTo>
                  <a:lnTo>
                    <a:pt x="1778" y="77"/>
                  </a:lnTo>
                  <a:lnTo>
                    <a:pt x="1797" y="76"/>
                  </a:lnTo>
                  <a:close/>
                  <a:moveTo>
                    <a:pt x="1080" y="76"/>
                  </a:moveTo>
                  <a:lnTo>
                    <a:pt x="1108" y="78"/>
                  </a:lnTo>
                  <a:lnTo>
                    <a:pt x="1131" y="85"/>
                  </a:lnTo>
                  <a:lnTo>
                    <a:pt x="1150" y="95"/>
                  </a:lnTo>
                  <a:lnTo>
                    <a:pt x="1161" y="104"/>
                  </a:lnTo>
                  <a:lnTo>
                    <a:pt x="1170" y="116"/>
                  </a:lnTo>
                  <a:lnTo>
                    <a:pt x="1174" y="130"/>
                  </a:lnTo>
                  <a:lnTo>
                    <a:pt x="1175" y="145"/>
                  </a:lnTo>
                  <a:lnTo>
                    <a:pt x="1175" y="322"/>
                  </a:lnTo>
                  <a:lnTo>
                    <a:pt x="1176" y="333"/>
                  </a:lnTo>
                  <a:lnTo>
                    <a:pt x="1180" y="342"/>
                  </a:lnTo>
                  <a:lnTo>
                    <a:pt x="1186" y="346"/>
                  </a:lnTo>
                  <a:lnTo>
                    <a:pt x="1193" y="348"/>
                  </a:lnTo>
                  <a:lnTo>
                    <a:pt x="1201" y="346"/>
                  </a:lnTo>
                  <a:lnTo>
                    <a:pt x="1213" y="339"/>
                  </a:lnTo>
                  <a:lnTo>
                    <a:pt x="1213" y="371"/>
                  </a:lnTo>
                  <a:lnTo>
                    <a:pt x="1198" y="380"/>
                  </a:lnTo>
                  <a:lnTo>
                    <a:pt x="1183" y="385"/>
                  </a:lnTo>
                  <a:lnTo>
                    <a:pt x="1169" y="386"/>
                  </a:lnTo>
                  <a:lnTo>
                    <a:pt x="1156" y="385"/>
                  </a:lnTo>
                  <a:lnTo>
                    <a:pt x="1145" y="382"/>
                  </a:lnTo>
                  <a:lnTo>
                    <a:pt x="1136" y="376"/>
                  </a:lnTo>
                  <a:lnTo>
                    <a:pt x="1130" y="368"/>
                  </a:lnTo>
                  <a:lnTo>
                    <a:pt x="1123" y="356"/>
                  </a:lnTo>
                  <a:lnTo>
                    <a:pt x="1119" y="341"/>
                  </a:lnTo>
                  <a:lnTo>
                    <a:pt x="1102" y="359"/>
                  </a:lnTo>
                  <a:lnTo>
                    <a:pt x="1087" y="371"/>
                  </a:lnTo>
                  <a:lnTo>
                    <a:pt x="1074" y="377"/>
                  </a:lnTo>
                  <a:lnTo>
                    <a:pt x="1060" y="383"/>
                  </a:lnTo>
                  <a:lnTo>
                    <a:pt x="1044" y="385"/>
                  </a:lnTo>
                  <a:lnTo>
                    <a:pt x="1027" y="386"/>
                  </a:lnTo>
                  <a:lnTo>
                    <a:pt x="1006" y="384"/>
                  </a:lnTo>
                  <a:lnTo>
                    <a:pt x="988" y="377"/>
                  </a:lnTo>
                  <a:lnTo>
                    <a:pt x="973" y="367"/>
                  </a:lnTo>
                  <a:lnTo>
                    <a:pt x="961" y="354"/>
                  </a:lnTo>
                  <a:lnTo>
                    <a:pt x="953" y="337"/>
                  </a:lnTo>
                  <a:lnTo>
                    <a:pt x="948" y="321"/>
                  </a:lnTo>
                  <a:lnTo>
                    <a:pt x="947" y="302"/>
                  </a:lnTo>
                  <a:lnTo>
                    <a:pt x="949" y="279"/>
                  </a:lnTo>
                  <a:lnTo>
                    <a:pt x="955" y="259"/>
                  </a:lnTo>
                  <a:lnTo>
                    <a:pt x="967" y="242"/>
                  </a:lnTo>
                  <a:lnTo>
                    <a:pt x="982" y="228"/>
                  </a:lnTo>
                  <a:lnTo>
                    <a:pt x="999" y="220"/>
                  </a:lnTo>
                  <a:lnTo>
                    <a:pt x="1014" y="213"/>
                  </a:lnTo>
                  <a:lnTo>
                    <a:pt x="1024" y="209"/>
                  </a:lnTo>
                  <a:lnTo>
                    <a:pt x="1039" y="205"/>
                  </a:lnTo>
                  <a:lnTo>
                    <a:pt x="1060" y="198"/>
                  </a:lnTo>
                  <a:lnTo>
                    <a:pt x="1078" y="192"/>
                  </a:lnTo>
                  <a:lnTo>
                    <a:pt x="1096" y="184"/>
                  </a:lnTo>
                  <a:lnTo>
                    <a:pt x="1108" y="177"/>
                  </a:lnTo>
                  <a:lnTo>
                    <a:pt x="1116" y="165"/>
                  </a:lnTo>
                  <a:lnTo>
                    <a:pt x="1118" y="151"/>
                  </a:lnTo>
                  <a:lnTo>
                    <a:pt x="1116" y="139"/>
                  </a:lnTo>
                  <a:lnTo>
                    <a:pt x="1110" y="128"/>
                  </a:lnTo>
                  <a:lnTo>
                    <a:pt x="1103" y="119"/>
                  </a:lnTo>
                  <a:lnTo>
                    <a:pt x="1091" y="113"/>
                  </a:lnTo>
                  <a:lnTo>
                    <a:pt x="1078" y="109"/>
                  </a:lnTo>
                  <a:lnTo>
                    <a:pt x="1063" y="108"/>
                  </a:lnTo>
                  <a:lnTo>
                    <a:pt x="1060" y="108"/>
                  </a:lnTo>
                  <a:lnTo>
                    <a:pt x="1043" y="110"/>
                  </a:lnTo>
                  <a:lnTo>
                    <a:pt x="1027" y="115"/>
                  </a:lnTo>
                  <a:lnTo>
                    <a:pt x="1015" y="121"/>
                  </a:lnTo>
                  <a:lnTo>
                    <a:pt x="1001" y="128"/>
                  </a:lnTo>
                  <a:lnTo>
                    <a:pt x="986" y="139"/>
                  </a:lnTo>
                  <a:lnTo>
                    <a:pt x="977" y="101"/>
                  </a:lnTo>
                  <a:lnTo>
                    <a:pt x="996" y="92"/>
                  </a:lnTo>
                  <a:lnTo>
                    <a:pt x="1014" y="86"/>
                  </a:lnTo>
                  <a:lnTo>
                    <a:pt x="1029" y="83"/>
                  </a:lnTo>
                  <a:lnTo>
                    <a:pt x="1044" y="80"/>
                  </a:lnTo>
                  <a:lnTo>
                    <a:pt x="1060" y="77"/>
                  </a:lnTo>
                  <a:lnTo>
                    <a:pt x="1080" y="76"/>
                  </a:lnTo>
                  <a:close/>
                  <a:moveTo>
                    <a:pt x="508" y="76"/>
                  </a:moveTo>
                  <a:lnTo>
                    <a:pt x="512" y="76"/>
                  </a:lnTo>
                  <a:lnTo>
                    <a:pt x="540" y="80"/>
                  </a:lnTo>
                  <a:lnTo>
                    <a:pt x="565" y="86"/>
                  </a:lnTo>
                  <a:lnTo>
                    <a:pt x="586" y="98"/>
                  </a:lnTo>
                  <a:lnTo>
                    <a:pt x="605" y="114"/>
                  </a:lnTo>
                  <a:lnTo>
                    <a:pt x="619" y="135"/>
                  </a:lnTo>
                  <a:lnTo>
                    <a:pt x="629" y="159"/>
                  </a:lnTo>
                  <a:lnTo>
                    <a:pt x="637" y="189"/>
                  </a:lnTo>
                  <a:lnTo>
                    <a:pt x="640" y="222"/>
                  </a:lnTo>
                  <a:lnTo>
                    <a:pt x="435" y="222"/>
                  </a:lnTo>
                  <a:lnTo>
                    <a:pt x="436" y="252"/>
                  </a:lnTo>
                  <a:lnTo>
                    <a:pt x="439" y="278"/>
                  </a:lnTo>
                  <a:lnTo>
                    <a:pt x="445" y="300"/>
                  </a:lnTo>
                  <a:lnTo>
                    <a:pt x="453" y="317"/>
                  </a:lnTo>
                  <a:lnTo>
                    <a:pt x="464" y="331"/>
                  </a:lnTo>
                  <a:lnTo>
                    <a:pt x="475" y="343"/>
                  </a:lnTo>
                  <a:lnTo>
                    <a:pt x="490" y="350"/>
                  </a:lnTo>
                  <a:lnTo>
                    <a:pt x="508" y="356"/>
                  </a:lnTo>
                  <a:lnTo>
                    <a:pt x="518" y="357"/>
                  </a:lnTo>
                  <a:lnTo>
                    <a:pt x="531" y="358"/>
                  </a:lnTo>
                  <a:lnTo>
                    <a:pt x="554" y="356"/>
                  </a:lnTo>
                  <a:lnTo>
                    <a:pt x="576" y="349"/>
                  </a:lnTo>
                  <a:lnTo>
                    <a:pt x="597" y="339"/>
                  </a:lnTo>
                  <a:lnTo>
                    <a:pt x="617" y="323"/>
                  </a:lnTo>
                  <a:lnTo>
                    <a:pt x="626" y="361"/>
                  </a:lnTo>
                  <a:lnTo>
                    <a:pt x="599" y="373"/>
                  </a:lnTo>
                  <a:lnTo>
                    <a:pt x="576" y="381"/>
                  </a:lnTo>
                  <a:lnTo>
                    <a:pt x="551" y="385"/>
                  </a:lnTo>
                  <a:lnTo>
                    <a:pt x="524" y="386"/>
                  </a:lnTo>
                  <a:lnTo>
                    <a:pt x="515" y="386"/>
                  </a:lnTo>
                  <a:lnTo>
                    <a:pt x="508" y="386"/>
                  </a:lnTo>
                  <a:lnTo>
                    <a:pt x="478" y="382"/>
                  </a:lnTo>
                  <a:lnTo>
                    <a:pt x="451" y="373"/>
                  </a:lnTo>
                  <a:lnTo>
                    <a:pt x="428" y="359"/>
                  </a:lnTo>
                  <a:lnTo>
                    <a:pt x="409" y="342"/>
                  </a:lnTo>
                  <a:lnTo>
                    <a:pt x="394" y="320"/>
                  </a:lnTo>
                  <a:lnTo>
                    <a:pt x="383" y="295"/>
                  </a:lnTo>
                  <a:lnTo>
                    <a:pt x="376" y="266"/>
                  </a:lnTo>
                  <a:lnTo>
                    <a:pt x="374" y="234"/>
                  </a:lnTo>
                  <a:lnTo>
                    <a:pt x="375" y="205"/>
                  </a:lnTo>
                  <a:lnTo>
                    <a:pt x="381" y="179"/>
                  </a:lnTo>
                  <a:lnTo>
                    <a:pt x="388" y="155"/>
                  </a:lnTo>
                  <a:lnTo>
                    <a:pt x="399" y="133"/>
                  </a:lnTo>
                  <a:lnTo>
                    <a:pt x="414" y="115"/>
                  </a:lnTo>
                  <a:lnTo>
                    <a:pt x="433" y="99"/>
                  </a:lnTo>
                  <a:lnTo>
                    <a:pt x="455" y="87"/>
                  </a:lnTo>
                  <a:lnTo>
                    <a:pt x="480" y="80"/>
                  </a:lnTo>
                  <a:lnTo>
                    <a:pt x="508" y="76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6" y="19"/>
                  </a:lnTo>
                  <a:lnTo>
                    <a:pt x="66" y="170"/>
                  </a:lnTo>
                  <a:lnTo>
                    <a:pt x="233" y="170"/>
                  </a:lnTo>
                  <a:lnTo>
                    <a:pt x="233" y="19"/>
                  </a:lnTo>
                  <a:lnTo>
                    <a:pt x="231" y="0"/>
                  </a:lnTo>
                  <a:lnTo>
                    <a:pt x="300" y="0"/>
                  </a:lnTo>
                  <a:lnTo>
                    <a:pt x="297" y="18"/>
                  </a:lnTo>
                  <a:lnTo>
                    <a:pt x="297" y="363"/>
                  </a:lnTo>
                  <a:lnTo>
                    <a:pt x="298" y="373"/>
                  </a:lnTo>
                  <a:lnTo>
                    <a:pt x="300" y="381"/>
                  </a:lnTo>
                  <a:lnTo>
                    <a:pt x="231" y="381"/>
                  </a:lnTo>
                  <a:lnTo>
                    <a:pt x="232" y="373"/>
                  </a:lnTo>
                  <a:lnTo>
                    <a:pt x="233" y="363"/>
                  </a:lnTo>
                  <a:lnTo>
                    <a:pt x="233" y="198"/>
                  </a:lnTo>
                  <a:lnTo>
                    <a:pt x="66" y="198"/>
                  </a:lnTo>
                  <a:lnTo>
                    <a:pt x="66" y="363"/>
                  </a:lnTo>
                  <a:lnTo>
                    <a:pt x="67" y="373"/>
                  </a:lnTo>
                  <a:lnTo>
                    <a:pt x="69" y="381"/>
                  </a:lnTo>
                  <a:lnTo>
                    <a:pt x="0" y="381"/>
                  </a:lnTo>
                  <a:lnTo>
                    <a:pt x="3" y="373"/>
                  </a:lnTo>
                  <a:lnTo>
                    <a:pt x="3" y="363"/>
                  </a:lnTo>
                  <a:lnTo>
                    <a:pt x="3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 noEditPoints="1"/>
            </p:cNvSpPr>
            <p:nvPr userDrawn="1"/>
          </p:nvSpPr>
          <p:spPr bwMode="auto">
            <a:xfrm>
              <a:off x="5996" y="1824"/>
              <a:ext cx="1205" cy="88"/>
            </a:xfrm>
            <a:custGeom>
              <a:avLst/>
              <a:gdLst>
                <a:gd name="T0" fmla="*/ 1536 w 2409"/>
                <a:gd name="T1" fmla="*/ 61 h 176"/>
                <a:gd name="T2" fmla="*/ 1549 w 2409"/>
                <a:gd name="T3" fmla="*/ 148 h 176"/>
                <a:gd name="T4" fmla="*/ 1580 w 2409"/>
                <a:gd name="T5" fmla="*/ 110 h 176"/>
                <a:gd name="T6" fmla="*/ 1566 w 2409"/>
                <a:gd name="T7" fmla="*/ 27 h 176"/>
                <a:gd name="T8" fmla="*/ 1109 w 2409"/>
                <a:gd name="T9" fmla="*/ 53 h 176"/>
                <a:gd name="T10" fmla="*/ 1116 w 2409"/>
                <a:gd name="T11" fmla="*/ 144 h 176"/>
                <a:gd name="T12" fmla="*/ 1154 w 2409"/>
                <a:gd name="T13" fmla="*/ 119 h 176"/>
                <a:gd name="T14" fmla="*/ 1146 w 2409"/>
                <a:gd name="T15" fmla="*/ 31 h 176"/>
                <a:gd name="T16" fmla="*/ 2139 w 2409"/>
                <a:gd name="T17" fmla="*/ 70 h 176"/>
                <a:gd name="T18" fmla="*/ 2109 w 2409"/>
                <a:gd name="T19" fmla="*/ 172 h 176"/>
                <a:gd name="T20" fmla="*/ 1304 w 2409"/>
                <a:gd name="T21" fmla="*/ 3 h 176"/>
                <a:gd name="T22" fmla="*/ 853 w 2409"/>
                <a:gd name="T23" fmla="*/ 3 h 176"/>
                <a:gd name="T24" fmla="*/ 931 w 2409"/>
                <a:gd name="T25" fmla="*/ 108 h 176"/>
                <a:gd name="T26" fmla="*/ 926 w 2409"/>
                <a:gd name="T27" fmla="*/ 172 h 176"/>
                <a:gd name="T28" fmla="*/ 883 w 2409"/>
                <a:gd name="T29" fmla="*/ 93 h 176"/>
                <a:gd name="T30" fmla="*/ 659 w 2409"/>
                <a:gd name="T31" fmla="*/ 3 h 176"/>
                <a:gd name="T32" fmla="*/ 703 w 2409"/>
                <a:gd name="T33" fmla="*/ 95 h 176"/>
                <a:gd name="T34" fmla="*/ 300 w 2409"/>
                <a:gd name="T35" fmla="*/ 28 h 176"/>
                <a:gd name="T36" fmla="*/ 300 w 2409"/>
                <a:gd name="T37" fmla="*/ 146 h 176"/>
                <a:gd name="T38" fmla="*/ 67 w 2409"/>
                <a:gd name="T39" fmla="*/ 28 h 176"/>
                <a:gd name="T40" fmla="*/ 2372 w 2409"/>
                <a:gd name="T41" fmla="*/ 1 h 176"/>
                <a:gd name="T42" fmla="*/ 2404 w 2409"/>
                <a:gd name="T43" fmla="*/ 54 h 176"/>
                <a:gd name="T44" fmla="*/ 2353 w 2409"/>
                <a:gd name="T45" fmla="*/ 25 h 176"/>
                <a:gd name="T46" fmla="*/ 2341 w 2409"/>
                <a:gd name="T47" fmla="*/ 49 h 176"/>
                <a:gd name="T48" fmla="*/ 2395 w 2409"/>
                <a:gd name="T49" fmla="*/ 92 h 176"/>
                <a:gd name="T50" fmla="*/ 2375 w 2409"/>
                <a:gd name="T51" fmla="*/ 174 h 176"/>
                <a:gd name="T52" fmla="*/ 2307 w 2409"/>
                <a:gd name="T53" fmla="*/ 124 h 176"/>
                <a:gd name="T54" fmla="*/ 2349 w 2409"/>
                <a:gd name="T55" fmla="*/ 149 h 176"/>
                <a:gd name="T56" fmla="*/ 2371 w 2409"/>
                <a:gd name="T57" fmla="*/ 115 h 176"/>
                <a:gd name="T58" fmla="*/ 2308 w 2409"/>
                <a:gd name="T59" fmla="*/ 44 h 176"/>
                <a:gd name="T60" fmla="*/ 1797 w 2409"/>
                <a:gd name="T61" fmla="*/ 1 h 176"/>
                <a:gd name="T62" fmla="*/ 1804 w 2409"/>
                <a:gd name="T63" fmla="*/ 56 h 176"/>
                <a:gd name="T64" fmla="*/ 1767 w 2409"/>
                <a:gd name="T65" fmla="*/ 31 h 176"/>
                <a:gd name="T66" fmla="*/ 1760 w 2409"/>
                <a:gd name="T67" fmla="*/ 121 h 176"/>
                <a:gd name="T68" fmla="*/ 1797 w 2409"/>
                <a:gd name="T69" fmla="*/ 141 h 176"/>
                <a:gd name="T70" fmla="*/ 1834 w 2409"/>
                <a:gd name="T71" fmla="*/ 172 h 176"/>
                <a:gd name="T72" fmla="*/ 1782 w 2409"/>
                <a:gd name="T73" fmla="*/ 176 h 176"/>
                <a:gd name="T74" fmla="*/ 1728 w 2409"/>
                <a:gd name="T75" fmla="*/ 115 h 176"/>
                <a:gd name="T76" fmla="*/ 1743 w 2409"/>
                <a:gd name="T77" fmla="*/ 12 h 176"/>
                <a:gd name="T78" fmla="*/ 1597 w 2409"/>
                <a:gd name="T79" fmla="*/ 12 h 176"/>
                <a:gd name="T80" fmla="*/ 1612 w 2409"/>
                <a:gd name="T81" fmla="*/ 115 h 176"/>
                <a:gd name="T82" fmla="*/ 1558 w 2409"/>
                <a:gd name="T83" fmla="*/ 176 h 176"/>
                <a:gd name="T84" fmla="*/ 1504 w 2409"/>
                <a:gd name="T85" fmla="*/ 115 h 176"/>
                <a:gd name="T86" fmla="*/ 1519 w 2409"/>
                <a:gd name="T87" fmla="*/ 12 h 176"/>
                <a:gd name="T88" fmla="*/ 1170 w 2409"/>
                <a:gd name="T89" fmla="*/ 12 h 176"/>
                <a:gd name="T90" fmla="*/ 1185 w 2409"/>
                <a:gd name="T91" fmla="*/ 115 h 176"/>
                <a:gd name="T92" fmla="*/ 1131 w 2409"/>
                <a:gd name="T93" fmla="*/ 176 h 176"/>
                <a:gd name="T94" fmla="*/ 1078 w 2409"/>
                <a:gd name="T95" fmla="*/ 115 h 176"/>
                <a:gd name="T96" fmla="*/ 1092 w 2409"/>
                <a:gd name="T97" fmla="*/ 12 h 176"/>
                <a:gd name="T98" fmla="*/ 502 w 2409"/>
                <a:gd name="T99" fmla="*/ 15 h 176"/>
                <a:gd name="T100" fmla="*/ 481 w 2409"/>
                <a:gd name="T101" fmla="*/ 50 h 176"/>
                <a:gd name="T102" fmla="*/ 451 w 2409"/>
                <a:gd name="T103" fmla="*/ 31 h 176"/>
                <a:gd name="T104" fmla="*/ 443 w 2409"/>
                <a:gd name="T105" fmla="*/ 121 h 176"/>
                <a:gd name="T106" fmla="*/ 478 w 2409"/>
                <a:gd name="T107" fmla="*/ 143 h 176"/>
                <a:gd name="T108" fmla="*/ 512 w 2409"/>
                <a:gd name="T109" fmla="*/ 121 h 176"/>
                <a:gd name="T110" fmla="*/ 450 w 2409"/>
                <a:gd name="T111" fmla="*/ 174 h 176"/>
                <a:gd name="T112" fmla="*/ 412 w 2409"/>
                <a:gd name="T113" fmla="*/ 98 h 176"/>
                <a:gd name="T114" fmla="*/ 437 w 2409"/>
                <a:gd name="T115" fmla="*/ 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9" h="176">
                  <a:moveTo>
                    <a:pt x="1558" y="25"/>
                  </a:moveTo>
                  <a:lnTo>
                    <a:pt x="1549" y="27"/>
                  </a:lnTo>
                  <a:lnTo>
                    <a:pt x="1543" y="31"/>
                  </a:lnTo>
                  <a:lnTo>
                    <a:pt x="1539" y="38"/>
                  </a:lnTo>
                  <a:lnTo>
                    <a:pt x="1537" y="45"/>
                  </a:lnTo>
                  <a:lnTo>
                    <a:pt x="1536" y="53"/>
                  </a:lnTo>
                  <a:lnTo>
                    <a:pt x="1536" y="61"/>
                  </a:lnTo>
                  <a:lnTo>
                    <a:pt x="1536" y="67"/>
                  </a:lnTo>
                  <a:lnTo>
                    <a:pt x="1536" y="113"/>
                  </a:lnTo>
                  <a:lnTo>
                    <a:pt x="1536" y="121"/>
                  </a:lnTo>
                  <a:lnTo>
                    <a:pt x="1537" y="130"/>
                  </a:lnTo>
                  <a:lnTo>
                    <a:pt x="1539" y="137"/>
                  </a:lnTo>
                  <a:lnTo>
                    <a:pt x="1542" y="144"/>
                  </a:lnTo>
                  <a:lnTo>
                    <a:pt x="1549" y="148"/>
                  </a:lnTo>
                  <a:lnTo>
                    <a:pt x="1558" y="150"/>
                  </a:lnTo>
                  <a:lnTo>
                    <a:pt x="1567" y="148"/>
                  </a:lnTo>
                  <a:lnTo>
                    <a:pt x="1573" y="144"/>
                  </a:lnTo>
                  <a:lnTo>
                    <a:pt x="1578" y="137"/>
                  </a:lnTo>
                  <a:lnTo>
                    <a:pt x="1579" y="129"/>
                  </a:lnTo>
                  <a:lnTo>
                    <a:pt x="1580" y="119"/>
                  </a:lnTo>
                  <a:lnTo>
                    <a:pt x="1580" y="110"/>
                  </a:lnTo>
                  <a:lnTo>
                    <a:pt x="1580" y="68"/>
                  </a:lnTo>
                  <a:lnTo>
                    <a:pt x="1580" y="62"/>
                  </a:lnTo>
                  <a:lnTo>
                    <a:pt x="1580" y="53"/>
                  </a:lnTo>
                  <a:lnTo>
                    <a:pt x="1579" y="45"/>
                  </a:lnTo>
                  <a:lnTo>
                    <a:pt x="1577" y="38"/>
                  </a:lnTo>
                  <a:lnTo>
                    <a:pt x="1572" y="31"/>
                  </a:lnTo>
                  <a:lnTo>
                    <a:pt x="1566" y="27"/>
                  </a:lnTo>
                  <a:lnTo>
                    <a:pt x="1558" y="25"/>
                  </a:lnTo>
                  <a:close/>
                  <a:moveTo>
                    <a:pt x="1131" y="25"/>
                  </a:moveTo>
                  <a:lnTo>
                    <a:pt x="1122" y="27"/>
                  </a:lnTo>
                  <a:lnTo>
                    <a:pt x="1116" y="31"/>
                  </a:lnTo>
                  <a:lnTo>
                    <a:pt x="1113" y="38"/>
                  </a:lnTo>
                  <a:lnTo>
                    <a:pt x="1110" y="45"/>
                  </a:lnTo>
                  <a:lnTo>
                    <a:pt x="1109" y="53"/>
                  </a:lnTo>
                  <a:lnTo>
                    <a:pt x="1109" y="61"/>
                  </a:lnTo>
                  <a:lnTo>
                    <a:pt x="1109" y="67"/>
                  </a:lnTo>
                  <a:lnTo>
                    <a:pt x="1109" y="113"/>
                  </a:lnTo>
                  <a:lnTo>
                    <a:pt x="1109" y="121"/>
                  </a:lnTo>
                  <a:lnTo>
                    <a:pt x="1110" y="130"/>
                  </a:lnTo>
                  <a:lnTo>
                    <a:pt x="1113" y="137"/>
                  </a:lnTo>
                  <a:lnTo>
                    <a:pt x="1116" y="144"/>
                  </a:lnTo>
                  <a:lnTo>
                    <a:pt x="1122" y="148"/>
                  </a:lnTo>
                  <a:lnTo>
                    <a:pt x="1131" y="150"/>
                  </a:lnTo>
                  <a:lnTo>
                    <a:pt x="1141" y="148"/>
                  </a:lnTo>
                  <a:lnTo>
                    <a:pt x="1147" y="144"/>
                  </a:lnTo>
                  <a:lnTo>
                    <a:pt x="1150" y="137"/>
                  </a:lnTo>
                  <a:lnTo>
                    <a:pt x="1152" y="129"/>
                  </a:lnTo>
                  <a:lnTo>
                    <a:pt x="1154" y="119"/>
                  </a:lnTo>
                  <a:lnTo>
                    <a:pt x="1154" y="110"/>
                  </a:lnTo>
                  <a:lnTo>
                    <a:pt x="1154" y="68"/>
                  </a:lnTo>
                  <a:lnTo>
                    <a:pt x="1154" y="62"/>
                  </a:lnTo>
                  <a:lnTo>
                    <a:pt x="1154" y="53"/>
                  </a:lnTo>
                  <a:lnTo>
                    <a:pt x="1151" y="45"/>
                  </a:lnTo>
                  <a:lnTo>
                    <a:pt x="1149" y="38"/>
                  </a:lnTo>
                  <a:lnTo>
                    <a:pt x="1146" y="31"/>
                  </a:lnTo>
                  <a:lnTo>
                    <a:pt x="1140" y="27"/>
                  </a:lnTo>
                  <a:lnTo>
                    <a:pt x="1131" y="25"/>
                  </a:lnTo>
                  <a:close/>
                  <a:moveTo>
                    <a:pt x="2109" y="3"/>
                  </a:moveTo>
                  <a:lnTo>
                    <a:pt x="2197" y="3"/>
                  </a:lnTo>
                  <a:lnTo>
                    <a:pt x="2197" y="28"/>
                  </a:lnTo>
                  <a:lnTo>
                    <a:pt x="2139" y="28"/>
                  </a:lnTo>
                  <a:lnTo>
                    <a:pt x="2139" y="70"/>
                  </a:lnTo>
                  <a:lnTo>
                    <a:pt x="2191" y="70"/>
                  </a:lnTo>
                  <a:lnTo>
                    <a:pt x="2191" y="95"/>
                  </a:lnTo>
                  <a:lnTo>
                    <a:pt x="2139" y="95"/>
                  </a:lnTo>
                  <a:lnTo>
                    <a:pt x="2139" y="146"/>
                  </a:lnTo>
                  <a:lnTo>
                    <a:pt x="2197" y="146"/>
                  </a:lnTo>
                  <a:lnTo>
                    <a:pt x="2197" y="172"/>
                  </a:lnTo>
                  <a:lnTo>
                    <a:pt x="2109" y="172"/>
                  </a:lnTo>
                  <a:lnTo>
                    <a:pt x="2109" y="3"/>
                  </a:lnTo>
                  <a:close/>
                  <a:moveTo>
                    <a:pt x="1955" y="3"/>
                  </a:moveTo>
                  <a:lnTo>
                    <a:pt x="1987" y="3"/>
                  </a:lnTo>
                  <a:lnTo>
                    <a:pt x="1987" y="172"/>
                  </a:lnTo>
                  <a:lnTo>
                    <a:pt x="1955" y="172"/>
                  </a:lnTo>
                  <a:lnTo>
                    <a:pt x="1955" y="3"/>
                  </a:lnTo>
                  <a:close/>
                  <a:moveTo>
                    <a:pt x="1304" y="3"/>
                  </a:moveTo>
                  <a:lnTo>
                    <a:pt x="1335" y="3"/>
                  </a:lnTo>
                  <a:lnTo>
                    <a:pt x="1335" y="146"/>
                  </a:lnTo>
                  <a:lnTo>
                    <a:pt x="1391" y="146"/>
                  </a:lnTo>
                  <a:lnTo>
                    <a:pt x="1391" y="172"/>
                  </a:lnTo>
                  <a:lnTo>
                    <a:pt x="1304" y="172"/>
                  </a:lnTo>
                  <a:lnTo>
                    <a:pt x="1304" y="3"/>
                  </a:lnTo>
                  <a:close/>
                  <a:moveTo>
                    <a:pt x="853" y="3"/>
                  </a:moveTo>
                  <a:lnTo>
                    <a:pt x="886" y="3"/>
                  </a:lnTo>
                  <a:lnTo>
                    <a:pt x="909" y="65"/>
                  </a:lnTo>
                  <a:lnTo>
                    <a:pt x="917" y="84"/>
                  </a:lnTo>
                  <a:lnTo>
                    <a:pt x="924" y="107"/>
                  </a:lnTo>
                  <a:lnTo>
                    <a:pt x="932" y="131"/>
                  </a:lnTo>
                  <a:lnTo>
                    <a:pt x="932" y="131"/>
                  </a:lnTo>
                  <a:lnTo>
                    <a:pt x="931" y="108"/>
                  </a:lnTo>
                  <a:lnTo>
                    <a:pt x="929" y="83"/>
                  </a:lnTo>
                  <a:lnTo>
                    <a:pt x="927" y="59"/>
                  </a:lnTo>
                  <a:lnTo>
                    <a:pt x="927" y="37"/>
                  </a:lnTo>
                  <a:lnTo>
                    <a:pt x="927" y="3"/>
                  </a:lnTo>
                  <a:lnTo>
                    <a:pt x="959" y="3"/>
                  </a:lnTo>
                  <a:lnTo>
                    <a:pt x="959" y="172"/>
                  </a:lnTo>
                  <a:lnTo>
                    <a:pt x="926" y="172"/>
                  </a:lnTo>
                  <a:lnTo>
                    <a:pt x="903" y="111"/>
                  </a:lnTo>
                  <a:lnTo>
                    <a:pt x="894" y="92"/>
                  </a:lnTo>
                  <a:lnTo>
                    <a:pt x="887" y="70"/>
                  </a:lnTo>
                  <a:lnTo>
                    <a:pt x="880" y="45"/>
                  </a:lnTo>
                  <a:lnTo>
                    <a:pt x="879" y="45"/>
                  </a:lnTo>
                  <a:lnTo>
                    <a:pt x="881" y="68"/>
                  </a:lnTo>
                  <a:lnTo>
                    <a:pt x="883" y="93"/>
                  </a:lnTo>
                  <a:lnTo>
                    <a:pt x="884" y="118"/>
                  </a:lnTo>
                  <a:lnTo>
                    <a:pt x="884" y="140"/>
                  </a:lnTo>
                  <a:lnTo>
                    <a:pt x="884" y="172"/>
                  </a:lnTo>
                  <a:lnTo>
                    <a:pt x="853" y="172"/>
                  </a:lnTo>
                  <a:lnTo>
                    <a:pt x="853" y="3"/>
                  </a:lnTo>
                  <a:close/>
                  <a:moveTo>
                    <a:pt x="628" y="3"/>
                  </a:moveTo>
                  <a:lnTo>
                    <a:pt x="659" y="3"/>
                  </a:lnTo>
                  <a:lnTo>
                    <a:pt x="659" y="70"/>
                  </a:lnTo>
                  <a:lnTo>
                    <a:pt x="703" y="70"/>
                  </a:lnTo>
                  <a:lnTo>
                    <a:pt x="703" y="3"/>
                  </a:lnTo>
                  <a:lnTo>
                    <a:pt x="733" y="3"/>
                  </a:lnTo>
                  <a:lnTo>
                    <a:pt x="733" y="172"/>
                  </a:lnTo>
                  <a:lnTo>
                    <a:pt x="703" y="172"/>
                  </a:lnTo>
                  <a:lnTo>
                    <a:pt x="703" y="95"/>
                  </a:lnTo>
                  <a:lnTo>
                    <a:pt x="659" y="95"/>
                  </a:lnTo>
                  <a:lnTo>
                    <a:pt x="659" y="172"/>
                  </a:lnTo>
                  <a:lnTo>
                    <a:pt x="628" y="172"/>
                  </a:lnTo>
                  <a:lnTo>
                    <a:pt x="628" y="3"/>
                  </a:lnTo>
                  <a:close/>
                  <a:moveTo>
                    <a:pt x="213" y="3"/>
                  </a:moveTo>
                  <a:lnTo>
                    <a:pt x="300" y="3"/>
                  </a:lnTo>
                  <a:lnTo>
                    <a:pt x="300" y="28"/>
                  </a:lnTo>
                  <a:lnTo>
                    <a:pt x="243" y="28"/>
                  </a:lnTo>
                  <a:lnTo>
                    <a:pt x="243" y="70"/>
                  </a:lnTo>
                  <a:lnTo>
                    <a:pt x="295" y="70"/>
                  </a:lnTo>
                  <a:lnTo>
                    <a:pt x="295" y="95"/>
                  </a:lnTo>
                  <a:lnTo>
                    <a:pt x="243" y="95"/>
                  </a:lnTo>
                  <a:lnTo>
                    <a:pt x="243" y="146"/>
                  </a:lnTo>
                  <a:lnTo>
                    <a:pt x="300" y="146"/>
                  </a:lnTo>
                  <a:lnTo>
                    <a:pt x="300" y="172"/>
                  </a:lnTo>
                  <a:lnTo>
                    <a:pt x="213" y="172"/>
                  </a:lnTo>
                  <a:lnTo>
                    <a:pt x="213" y="3"/>
                  </a:lnTo>
                  <a:close/>
                  <a:moveTo>
                    <a:pt x="0" y="3"/>
                  </a:moveTo>
                  <a:lnTo>
                    <a:pt x="104" y="3"/>
                  </a:lnTo>
                  <a:lnTo>
                    <a:pt x="104" y="28"/>
                  </a:lnTo>
                  <a:lnTo>
                    <a:pt x="67" y="28"/>
                  </a:lnTo>
                  <a:lnTo>
                    <a:pt x="67" y="172"/>
                  </a:lnTo>
                  <a:lnTo>
                    <a:pt x="36" y="172"/>
                  </a:lnTo>
                  <a:lnTo>
                    <a:pt x="36" y="28"/>
                  </a:lnTo>
                  <a:lnTo>
                    <a:pt x="0" y="28"/>
                  </a:lnTo>
                  <a:lnTo>
                    <a:pt x="0" y="3"/>
                  </a:lnTo>
                  <a:close/>
                  <a:moveTo>
                    <a:pt x="2356" y="0"/>
                  </a:moveTo>
                  <a:lnTo>
                    <a:pt x="2372" y="1"/>
                  </a:lnTo>
                  <a:lnTo>
                    <a:pt x="2385" y="5"/>
                  </a:lnTo>
                  <a:lnTo>
                    <a:pt x="2393" y="13"/>
                  </a:lnTo>
                  <a:lnTo>
                    <a:pt x="2399" y="21"/>
                  </a:lnTo>
                  <a:lnTo>
                    <a:pt x="2402" y="30"/>
                  </a:lnTo>
                  <a:lnTo>
                    <a:pt x="2403" y="39"/>
                  </a:lnTo>
                  <a:lnTo>
                    <a:pt x="2404" y="48"/>
                  </a:lnTo>
                  <a:lnTo>
                    <a:pt x="2404" y="54"/>
                  </a:lnTo>
                  <a:lnTo>
                    <a:pt x="2374" y="54"/>
                  </a:lnTo>
                  <a:lnTo>
                    <a:pt x="2374" y="45"/>
                  </a:lnTo>
                  <a:lnTo>
                    <a:pt x="2373" y="38"/>
                  </a:lnTo>
                  <a:lnTo>
                    <a:pt x="2370" y="31"/>
                  </a:lnTo>
                  <a:lnTo>
                    <a:pt x="2366" y="27"/>
                  </a:lnTo>
                  <a:lnTo>
                    <a:pt x="2356" y="25"/>
                  </a:lnTo>
                  <a:lnTo>
                    <a:pt x="2353" y="25"/>
                  </a:lnTo>
                  <a:lnTo>
                    <a:pt x="2348" y="26"/>
                  </a:lnTo>
                  <a:lnTo>
                    <a:pt x="2345" y="27"/>
                  </a:lnTo>
                  <a:lnTo>
                    <a:pt x="2343" y="29"/>
                  </a:lnTo>
                  <a:lnTo>
                    <a:pt x="2341" y="32"/>
                  </a:lnTo>
                  <a:lnTo>
                    <a:pt x="2340" y="36"/>
                  </a:lnTo>
                  <a:lnTo>
                    <a:pt x="2340" y="40"/>
                  </a:lnTo>
                  <a:lnTo>
                    <a:pt x="2341" y="49"/>
                  </a:lnTo>
                  <a:lnTo>
                    <a:pt x="2345" y="55"/>
                  </a:lnTo>
                  <a:lnTo>
                    <a:pt x="2350" y="59"/>
                  </a:lnTo>
                  <a:lnTo>
                    <a:pt x="2357" y="65"/>
                  </a:lnTo>
                  <a:lnTo>
                    <a:pt x="2367" y="70"/>
                  </a:lnTo>
                  <a:lnTo>
                    <a:pt x="2376" y="78"/>
                  </a:lnTo>
                  <a:lnTo>
                    <a:pt x="2387" y="85"/>
                  </a:lnTo>
                  <a:lnTo>
                    <a:pt x="2395" y="92"/>
                  </a:lnTo>
                  <a:lnTo>
                    <a:pt x="2403" y="103"/>
                  </a:lnTo>
                  <a:lnTo>
                    <a:pt x="2407" y="113"/>
                  </a:lnTo>
                  <a:lnTo>
                    <a:pt x="2409" y="127"/>
                  </a:lnTo>
                  <a:lnTo>
                    <a:pt x="2406" y="145"/>
                  </a:lnTo>
                  <a:lnTo>
                    <a:pt x="2399" y="158"/>
                  </a:lnTo>
                  <a:lnTo>
                    <a:pt x="2389" y="167"/>
                  </a:lnTo>
                  <a:lnTo>
                    <a:pt x="2375" y="174"/>
                  </a:lnTo>
                  <a:lnTo>
                    <a:pt x="2358" y="176"/>
                  </a:lnTo>
                  <a:lnTo>
                    <a:pt x="2341" y="174"/>
                  </a:lnTo>
                  <a:lnTo>
                    <a:pt x="2328" y="168"/>
                  </a:lnTo>
                  <a:lnTo>
                    <a:pt x="2319" y="161"/>
                  </a:lnTo>
                  <a:lnTo>
                    <a:pt x="2313" y="151"/>
                  </a:lnTo>
                  <a:lnTo>
                    <a:pt x="2308" y="138"/>
                  </a:lnTo>
                  <a:lnTo>
                    <a:pt x="2307" y="124"/>
                  </a:lnTo>
                  <a:lnTo>
                    <a:pt x="2307" y="112"/>
                  </a:lnTo>
                  <a:lnTo>
                    <a:pt x="2339" y="112"/>
                  </a:lnTo>
                  <a:lnTo>
                    <a:pt x="2339" y="122"/>
                  </a:lnTo>
                  <a:lnTo>
                    <a:pt x="2339" y="131"/>
                  </a:lnTo>
                  <a:lnTo>
                    <a:pt x="2341" y="139"/>
                  </a:lnTo>
                  <a:lnTo>
                    <a:pt x="2344" y="145"/>
                  </a:lnTo>
                  <a:lnTo>
                    <a:pt x="2349" y="149"/>
                  </a:lnTo>
                  <a:lnTo>
                    <a:pt x="2358" y="150"/>
                  </a:lnTo>
                  <a:lnTo>
                    <a:pt x="2367" y="149"/>
                  </a:lnTo>
                  <a:lnTo>
                    <a:pt x="2372" y="145"/>
                  </a:lnTo>
                  <a:lnTo>
                    <a:pt x="2376" y="139"/>
                  </a:lnTo>
                  <a:lnTo>
                    <a:pt x="2377" y="131"/>
                  </a:lnTo>
                  <a:lnTo>
                    <a:pt x="2375" y="121"/>
                  </a:lnTo>
                  <a:lnTo>
                    <a:pt x="2371" y="115"/>
                  </a:lnTo>
                  <a:lnTo>
                    <a:pt x="2364" y="108"/>
                  </a:lnTo>
                  <a:lnTo>
                    <a:pt x="2352" y="99"/>
                  </a:lnTo>
                  <a:lnTo>
                    <a:pt x="2339" y="91"/>
                  </a:lnTo>
                  <a:lnTo>
                    <a:pt x="2327" y="81"/>
                  </a:lnTo>
                  <a:lnTo>
                    <a:pt x="2316" y="69"/>
                  </a:lnTo>
                  <a:lnTo>
                    <a:pt x="2310" y="57"/>
                  </a:lnTo>
                  <a:lnTo>
                    <a:pt x="2308" y="44"/>
                  </a:lnTo>
                  <a:lnTo>
                    <a:pt x="2311" y="28"/>
                  </a:lnTo>
                  <a:lnTo>
                    <a:pt x="2316" y="16"/>
                  </a:lnTo>
                  <a:lnTo>
                    <a:pt x="2326" y="7"/>
                  </a:lnTo>
                  <a:lnTo>
                    <a:pt x="2339" y="1"/>
                  </a:lnTo>
                  <a:lnTo>
                    <a:pt x="2356" y="0"/>
                  </a:lnTo>
                  <a:close/>
                  <a:moveTo>
                    <a:pt x="1782" y="0"/>
                  </a:moveTo>
                  <a:lnTo>
                    <a:pt x="1797" y="1"/>
                  </a:lnTo>
                  <a:lnTo>
                    <a:pt x="1809" y="4"/>
                  </a:lnTo>
                  <a:lnTo>
                    <a:pt x="1820" y="11"/>
                  </a:lnTo>
                  <a:lnTo>
                    <a:pt x="1828" y="21"/>
                  </a:lnTo>
                  <a:lnTo>
                    <a:pt x="1834" y="36"/>
                  </a:lnTo>
                  <a:lnTo>
                    <a:pt x="1835" y="45"/>
                  </a:lnTo>
                  <a:lnTo>
                    <a:pt x="1835" y="56"/>
                  </a:lnTo>
                  <a:lnTo>
                    <a:pt x="1804" y="56"/>
                  </a:lnTo>
                  <a:lnTo>
                    <a:pt x="1804" y="47"/>
                  </a:lnTo>
                  <a:lnTo>
                    <a:pt x="1803" y="38"/>
                  </a:lnTo>
                  <a:lnTo>
                    <a:pt x="1798" y="31"/>
                  </a:lnTo>
                  <a:lnTo>
                    <a:pt x="1792" y="27"/>
                  </a:lnTo>
                  <a:lnTo>
                    <a:pt x="1782" y="25"/>
                  </a:lnTo>
                  <a:lnTo>
                    <a:pt x="1774" y="27"/>
                  </a:lnTo>
                  <a:lnTo>
                    <a:pt x="1767" y="31"/>
                  </a:lnTo>
                  <a:lnTo>
                    <a:pt x="1763" y="38"/>
                  </a:lnTo>
                  <a:lnTo>
                    <a:pt x="1761" y="45"/>
                  </a:lnTo>
                  <a:lnTo>
                    <a:pt x="1760" y="53"/>
                  </a:lnTo>
                  <a:lnTo>
                    <a:pt x="1760" y="61"/>
                  </a:lnTo>
                  <a:lnTo>
                    <a:pt x="1760" y="67"/>
                  </a:lnTo>
                  <a:lnTo>
                    <a:pt x="1760" y="113"/>
                  </a:lnTo>
                  <a:lnTo>
                    <a:pt x="1760" y="121"/>
                  </a:lnTo>
                  <a:lnTo>
                    <a:pt x="1761" y="130"/>
                  </a:lnTo>
                  <a:lnTo>
                    <a:pt x="1763" y="137"/>
                  </a:lnTo>
                  <a:lnTo>
                    <a:pt x="1767" y="144"/>
                  </a:lnTo>
                  <a:lnTo>
                    <a:pt x="1774" y="148"/>
                  </a:lnTo>
                  <a:lnTo>
                    <a:pt x="1782" y="150"/>
                  </a:lnTo>
                  <a:lnTo>
                    <a:pt x="1791" y="148"/>
                  </a:lnTo>
                  <a:lnTo>
                    <a:pt x="1797" y="141"/>
                  </a:lnTo>
                  <a:lnTo>
                    <a:pt x="1801" y="133"/>
                  </a:lnTo>
                  <a:lnTo>
                    <a:pt x="1804" y="120"/>
                  </a:lnTo>
                  <a:lnTo>
                    <a:pt x="1804" y="106"/>
                  </a:lnTo>
                  <a:lnTo>
                    <a:pt x="1783" y="106"/>
                  </a:lnTo>
                  <a:lnTo>
                    <a:pt x="1783" y="81"/>
                  </a:lnTo>
                  <a:lnTo>
                    <a:pt x="1834" y="81"/>
                  </a:lnTo>
                  <a:lnTo>
                    <a:pt x="1834" y="172"/>
                  </a:lnTo>
                  <a:lnTo>
                    <a:pt x="1811" y="172"/>
                  </a:lnTo>
                  <a:lnTo>
                    <a:pt x="1811" y="152"/>
                  </a:lnTo>
                  <a:lnTo>
                    <a:pt x="1810" y="152"/>
                  </a:lnTo>
                  <a:lnTo>
                    <a:pt x="1806" y="163"/>
                  </a:lnTo>
                  <a:lnTo>
                    <a:pt x="1798" y="170"/>
                  </a:lnTo>
                  <a:lnTo>
                    <a:pt x="1791" y="174"/>
                  </a:lnTo>
                  <a:lnTo>
                    <a:pt x="1782" y="176"/>
                  </a:lnTo>
                  <a:lnTo>
                    <a:pt x="1765" y="174"/>
                  </a:lnTo>
                  <a:lnTo>
                    <a:pt x="1752" y="170"/>
                  </a:lnTo>
                  <a:lnTo>
                    <a:pt x="1742" y="163"/>
                  </a:lnTo>
                  <a:lnTo>
                    <a:pt x="1736" y="153"/>
                  </a:lnTo>
                  <a:lnTo>
                    <a:pt x="1732" y="141"/>
                  </a:lnTo>
                  <a:lnTo>
                    <a:pt x="1729" y="129"/>
                  </a:lnTo>
                  <a:lnTo>
                    <a:pt x="1728" y="115"/>
                  </a:lnTo>
                  <a:lnTo>
                    <a:pt x="1727" y="98"/>
                  </a:lnTo>
                  <a:lnTo>
                    <a:pt x="1727" y="75"/>
                  </a:lnTo>
                  <a:lnTo>
                    <a:pt x="1728" y="58"/>
                  </a:lnTo>
                  <a:lnTo>
                    <a:pt x="1729" y="44"/>
                  </a:lnTo>
                  <a:lnTo>
                    <a:pt x="1733" y="31"/>
                  </a:lnTo>
                  <a:lnTo>
                    <a:pt x="1737" y="21"/>
                  </a:lnTo>
                  <a:lnTo>
                    <a:pt x="1743" y="12"/>
                  </a:lnTo>
                  <a:lnTo>
                    <a:pt x="1753" y="5"/>
                  </a:lnTo>
                  <a:lnTo>
                    <a:pt x="1766" y="1"/>
                  </a:lnTo>
                  <a:lnTo>
                    <a:pt x="1782" y="0"/>
                  </a:lnTo>
                  <a:close/>
                  <a:moveTo>
                    <a:pt x="1558" y="0"/>
                  </a:moveTo>
                  <a:lnTo>
                    <a:pt x="1574" y="1"/>
                  </a:lnTo>
                  <a:lnTo>
                    <a:pt x="1587" y="5"/>
                  </a:lnTo>
                  <a:lnTo>
                    <a:pt x="1597" y="12"/>
                  </a:lnTo>
                  <a:lnTo>
                    <a:pt x="1603" y="21"/>
                  </a:lnTo>
                  <a:lnTo>
                    <a:pt x="1608" y="31"/>
                  </a:lnTo>
                  <a:lnTo>
                    <a:pt x="1610" y="44"/>
                  </a:lnTo>
                  <a:lnTo>
                    <a:pt x="1611" y="58"/>
                  </a:lnTo>
                  <a:lnTo>
                    <a:pt x="1612" y="75"/>
                  </a:lnTo>
                  <a:lnTo>
                    <a:pt x="1612" y="98"/>
                  </a:lnTo>
                  <a:lnTo>
                    <a:pt x="1612" y="115"/>
                  </a:lnTo>
                  <a:lnTo>
                    <a:pt x="1611" y="129"/>
                  </a:lnTo>
                  <a:lnTo>
                    <a:pt x="1609" y="141"/>
                  </a:lnTo>
                  <a:lnTo>
                    <a:pt x="1605" y="153"/>
                  </a:lnTo>
                  <a:lnTo>
                    <a:pt x="1597" y="163"/>
                  </a:lnTo>
                  <a:lnTo>
                    <a:pt x="1587" y="170"/>
                  </a:lnTo>
                  <a:lnTo>
                    <a:pt x="1574" y="174"/>
                  </a:lnTo>
                  <a:lnTo>
                    <a:pt x="1558" y="176"/>
                  </a:lnTo>
                  <a:lnTo>
                    <a:pt x="1541" y="174"/>
                  </a:lnTo>
                  <a:lnTo>
                    <a:pt x="1528" y="170"/>
                  </a:lnTo>
                  <a:lnTo>
                    <a:pt x="1518" y="163"/>
                  </a:lnTo>
                  <a:lnTo>
                    <a:pt x="1512" y="153"/>
                  </a:lnTo>
                  <a:lnTo>
                    <a:pt x="1508" y="141"/>
                  </a:lnTo>
                  <a:lnTo>
                    <a:pt x="1505" y="129"/>
                  </a:lnTo>
                  <a:lnTo>
                    <a:pt x="1504" y="115"/>
                  </a:lnTo>
                  <a:lnTo>
                    <a:pt x="1504" y="98"/>
                  </a:lnTo>
                  <a:lnTo>
                    <a:pt x="1504" y="75"/>
                  </a:lnTo>
                  <a:lnTo>
                    <a:pt x="1504" y="58"/>
                  </a:lnTo>
                  <a:lnTo>
                    <a:pt x="1507" y="44"/>
                  </a:lnTo>
                  <a:lnTo>
                    <a:pt x="1509" y="31"/>
                  </a:lnTo>
                  <a:lnTo>
                    <a:pt x="1513" y="21"/>
                  </a:lnTo>
                  <a:lnTo>
                    <a:pt x="1519" y="12"/>
                  </a:lnTo>
                  <a:lnTo>
                    <a:pt x="1529" y="5"/>
                  </a:lnTo>
                  <a:lnTo>
                    <a:pt x="1541" y="1"/>
                  </a:lnTo>
                  <a:lnTo>
                    <a:pt x="1558" y="0"/>
                  </a:lnTo>
                  <a:close/>
                  <a:moveTo>
                    <a:pt x="1131" y="0"/>
                  </a:moveTo>
                  <a:lnTo>
                    <a:pt x="1147" y="1"/>
                  </a:lnTo>
                  <a:lnTo>
                    <a:pt x="1160" y="5"/>
                  </a:lnTo>
                  <a:lnTo>
                    <a:pt x="1170" y="12"/>
                  </a:lnTo>
                  <a:lnTo>
                    <a:pt x="1176" y="21"/>
                  </a:lnTo>
                  <a:lnTo>
                    <a:pt x="1180" y="31"/>
                  </a:lnTo>
                  <a:lnTo>
                    <a:pt x="1184" y="44"/>
                  </a:lnTo>
                  <a:lnTo>
                    <a:pt x="1185" y="58"/>
                  </a:lnTo>
                  <a:lnTo>
                    <a:pt x="1185" y="75"/>
                  </a:lnTo>
                  <a:lnTo>
                    <a:pt x="1185" y="98"/>
                  </a:lnTo>
                  <a:lnTo>
                    <a:pt x="1185" y="115"/>
                  </a:lnTo>
                  <a:lnTo>
                    <a:pt x="1184" y="129"/>
                  </a:lnTo>
                  <a:lnTo>
                    <a:pt x="1182" y="141"/>
                  </a:lnTo>
                  <a:lnTo>
                    <a:pt x="1177" y="153"/>
                  </a:lnTo>
                  <a:lnTo>
                    <a:pt x="1171" y="163"/>
                  </a:lnTo>
                  <a:lnTo>
                    <a:pt x="1161" y="170"/>
                  </a:lnTo>
                  <a:lnTo>
                    <a:pt x="1148" y="174"/>
                  </a:lnTo>
                  <a:lnTo>
                    <a:pt x="1131" y="176"/>
                  </a:lnTo>
                  <a:lnTo>
                    <a:pt x="1115" y="174"/>
                  </a:lnTo>
                  <a:lnTo>
                    <a:pt x="1102" y="170"/>
                  </a:lnTo>
                  <a:lnTo>
                    <a:pt x="1092" y="163"/>
                  </a:lnTo>
                  <a:lnTo>
                    <a:pt x="1086" y="153"/>
                  </a:lnTo>
                  <a:lnTo>
                    <a:pt x="1081" y="141"/>
                  </a:lnTo>
                  <a:lnTo>
                    <a:pt x="1079" y="129"/>
                  </a:lnTo>
                  <a:lnTo>
                    <a:pt x="1078" y="115"/>
                  </a:lnTo>
                  <a:lnTo>
                    <a:pt x="1078" y="98"/>
                  </a:lnTo>
                  <a:lnTo>
                    <a:pt x="1078" y="75"/>
                  </a:lnTo>
                  <a:lnTo>
                    <a:pt x="1078" y="58"/>
                  </a:lnTo>
                  <a:lnTo>
                    <a:pt x="1079" y="44"/>
                  </a:lnTo>
                  <a:lnTo>
                    <a:pt x="1081" y="31"/>
                  </a:lnTo>
                  <a:lnTo>
                    <a:pt x="1086" y="21"/>
                  </a:lnTo>
                  <a:lnTo>
                    <a:pt x="1092" y="12"/>
                  </a:lnTo>
                  <a:lnTo>
                    <a:pt x="1102" y="5"/>
                  </a:lnTo>
                  <a:lnTo>
                    <a:pt x="1115" y="1"/>
                  </a:lnTo>
                  <a:lnTo>
                    <a:pt x="1131" y="0"/>
                  </a:lnTo>
                  <a:close/>
                  <a:moveTo>
                    <a:pt x="466" y="0"/>
                  </a:moveTo>
                  <a:lnTo>
                    <a:pt x="481" y="1"/>
                  </a:lnTo>
                  <a:lnTo>
                    <a:pt x="493" y="7"/>
                  </a:lnTo>
                  <a:lnTo>
                    <a:pt x="502" y="15"/>
                  </a:lnTo>
                  <a:lnTo>
                    <a:pt x="508" y="27"/>
                  </a:lnTo>
                  <a:lnTo>
                    <a:pt x="511" y="42"/>
                  </a:lnTo>
                  <a:lnTo>
                    <a:pt x="511" y="47"/>
                  </a:lnTo>
                  <a:lnTo>
                    <a:pt x="512" y="52"/>
                  </a:lnTo>
                  <a:lnTo>
                    <a:pt x="512" y="56"/>
                  </a:lnTo>
                  <a:lnTo>
                    <a:pt x="481" y="56"/>
                  </a:lnTo>
                  <a:lnTo>
                    <a:pt x="481" y="50"/>
                  </a:lnTo>
                  <a:lnTo>
                    <a:pt x="480" y="43"/>
                  </a:lnTo>
                  <a:lnTo>
                    <a:pt x="479" y="37"/>
                  </a:lnTo>
                  <a:lnTo>
                    <a:pt x="476" y="30"/>
                  </a:lnTo>
                  <a:lnTo>
                    <a:pt x="472" y="27"/>
                  </a:lnTo>
                  <a:lnTo>
                    <a:pt x="466" y="25"/>
                  </a:lnTo>
                  <a:lnTo>
                    <a:pt x="457" y="27"/>
                  </a:lnTo>
                  <a:lnTo>
                    <a:pt x="451" y="31"/>
                  </a:lnTo>
                  <a:lnTo>
                    <a:pt x="447" y="38"/>
                  </a:lnTo>
                  <a:lnTo>
                    <a:pt x="444" y="45"/>
                  </a:lnTo>
                  <a:lnTo>
                    <a:pt x="443" y="53"/>
                  </a:lnTo>
                  <a:lnTo>
                    <a:pt x="443" y="61"/>
                  </a:lnTo>
                  <a:lnTo>
                    <a:pt x="443" y="67"/>
                  </a:lnTo>
                  <a:lnTo>
                    <a:pt x="443" y="113"/>
                  </a:lnTo>
                  <a:lnTo>
                    <a:pt x="443" y="121"/>
                  </a:lnTo>
                  <a:lnTo>
                    <a:pt x="444" y="130"/>
                  </a:lnTo>
                  <a:lnTo>
                    <a:pt x="446" y="137"/>
                  </a:lnTo>
                  <a:lnTo>
                    <a:pt x="451" y="144"/>
                  </a:lnTo>
                  <a:lnTo>
                    <a:pt x="457" y="148"/>
                  </a:lnTo>
                  <a:lnTo>
                    <a:pt x="466" y="150"/>
                  </a:lnTo>
                  <a:lnTo>
                    <a:pt x="473" y="148"/>
                  </a:lnTo>
                  <a:lnTo>
                    <a:pt x="478" y="143"/>
                  </a:lnTo>
                  <a:lnTo>
                    <a:pt x="480" y="135"/>
                  </a:lnTo>
                  <a:lnTo>
                    <a:pt x="481" y="126"/>
                  </a:lnTo>
                  <a:lnTo>
                    <a:pt x="481" y="118"/>
                  </a:lnTo>
                  <a:lnTo>
                    <a:pt x="481" y="111"/>
                  </a:lnTo>
                  <a:lnTo>
                    <a:pt x="513" y="111"/>
                  </a:lnTo>
                  <a:lnTo>
                    <a:pt x="512" y="117"/>
                  </a:lnTo>
                  <a:lnTo>
                    <a:pt x="512" y="121"/>
                  </a:lnTo>
                  <a:lnTo>
                    <a:pt x="511" y="136"/>
                  </a:lnTo>
                  <a:lnTo>
                    <a:pt x="507" y="149"/>
                  </a:lnTo>
                  <a:lnTo>
                    <a:pt x="501" y="160"/>
                  </a:lnTo>
                  <a:lnTo>
                    <a:pt x="493" y="168"/>
                  </a:lnTo>
                  <a:lnTo>
                    <a:pt x="481" y="174"/>
                  </a:lnTo>
                  <a:lnTo>
                    <a:pt x="466" y="176"/>
                  </a:lnTo>
                  <a:lnTo>
                    <a:pt x="450" y="174"/>
                  </a:lnTo>
                  <a:lnTo>
                    <a:pt x="436" y="170"/>
                  </a:lnTo>
                  <a:lnTo>
                    <a:pt x="426" y="163"/>
                  </a:lnTo>
                  <a:lnTo>
                    <a:pt x="419" y="153"/>
                  </a:lnTo>
                  <a:lnTo>
                    <a:pt x="415" y="141"/>
                  </a:lnTo>
                  <a:lnTo>
                    <a:pt x="413" y="129"/>
                  </a:lnTo>
                  <a:lnTo>
                    <a:pt x="412" y="115"/>
                  </a:lnTo>
                  <a:lnTo>
                    <a:pt x="412" y="98"/>
                  </a:lnTo>
                  <a:lnTo>
                    <a:pt x="412" y="75"/>
                  </a:lnTo>
                  <a:lnTo>
                    <a:pt x="412" y="58"/>
                  </a:lnTo>
                  <a:lnTo>
                    <a:pt x="414" y="44"/>
                  </a:lnTo>
                  <a:lnTo>
                    <a:pt x="416" y="31"/>
                  </a:lnTo>
                  <a:lnTo>
                    <a:pt x="421" y="21"/>
                  </a:lnTo>
                  <a:lnTo>
                    <a:pt x="427" y="12"/>
                  </a:lnTo>
                  <a:lnTo>
                    <a:pt x="437" y="5"/>
                  </a:lnTo>
                  <a:lnTo>
                    <a:pt x="450" y="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996" y="1776"/>
              <a:ext cx="1209" cy="6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443" y="1300"/>
              <a:ext cx="169" cy="611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772" y="1300"/>
              <a:ext cx="169" cy="611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5443" y="1323"/>
              <a:ext cx="772" cy="557"/>
            </a:xfrm>
            <a:custGeom>
              <a:avLst/>
              <a:gdLst>
                <a:gd name="T0" fmla="*/ 1479 w 1546"/>
                <a:gd name="T1" fmla="*/ 0 h 1112"/>
                <a:gd name="T2" fmla="*/ 1546 w 1546"/>
                <a:gd name="T3" fmla="*/ 2 h 1112"/>
                <a:gd name="T4" fmla="*/ 1480 w 1546"/>
                <a:gd name="T5" fmla="*/ 15 h 1112"/>
                <a:gd name="T6" fmla="*/ 1412 w 1546"/>
                <a:gd name="T7" fmla="*/ 33 h 1112"/>
                <a:gd name="T8" fmla="*/ 1342 w 1546"/>
                <a:gd name="T9" fmla="*/ 57 h 1112"/>
                <a:gd name="T10" fmla="*/ 1272 w 1546"/>
                <a:gd name="T11" fmla="*/ 85 h 1112"/>
                <a:gd name="T12" fmla="*/ 1200 w 1546"/>
                <a:gd name="T13" fmla="*/ 117 h 1112"/>
                <a:gd name="T14" fmla="*/ 1127 w 1546"/>
                <a:gd name="T15" fmla="*/ 154 h 1112"/>
                <a:gd name="T16" fmla="*/ 1053 w 1546"/>
                <a:gd name="T17" fmla="*/ 195 h 1112"/>
                <a:gd name="T18" fmla="*/ 980 w 1546"/>
                <a:gd name="T19" fmla="*/ 239 h 1112"/>
                <a:gd name="T20" fmla="*/ 905 w 1546"/>
                <a:gd name="T21" fmla="*/ 287 h 1112"/>
                <a:gd name="T22" fmla="*/ 831 w 1546"/>
                <a:gd name="T23" fmla="*/ 336 h 1112"/>
                <a:gd name="T24" fmla="*/ 758 w 1546"/>
                <a:gd name="T25" fmla="*/ 389 h 1112"/>
                <a:gd name="T26" fmla="*/ 685 w 1546"/>
                <a:gd name="T27" fmla="*/ 444 h 1112"/>
                <a:gd name="T28" fmla="*/ 613 w 1546"/>
                <a:gd name="T29" fmla="*/ 501 h 1112"/>
                <a:gd name="T30" fmla="*/ 541 w 1546"/>
                <a:gd name="T31" fmla="*/ 561 h 1112"/>
                <a:gd name="T32" fmla="*/ 473 w 1546"/>
                <a:gd name="T33" fmla="*/ 620 h 1112"/>
                <a:gd name="T34" fmla="*/ 405 w 1546"/>
                <a:gd name="T35" fmla="*/ 682 h 1112"/>
                <a:gd name="T36" fmla="*/ 339 w 1546"/>
                <a:gd name="T37" fmla="*/ 743 h 1112"/>
                <a:gd name="T38" fmla="*/ 276 w 1546"/>
                <a:gd name="T39" fmla="*/ 806 h 1112"/>
                <a:gd name="T40" fmla="*/ 214 w 1546"/>
                <a:gd name="T41" fmla="*/ 868 h 1112"/>
                <a:gd name="T42" fmla="*/ 156 w 1546"/>
                <a:gd name="T43" fmla="*/ 930 h 1112"/>
                <a:gd name="T44" fmla="*/ 100 w 1546"/>
                <a:gd name="T45" fmla="*/ 991 h 1112"/>
                <a:gd name="T46" fmla="*/ 49 w 1546"/>
                <a:gd name="T47" fmla="*/ 1053 h 1112"/>
                <a:gd name="T48" fmla="*/ 0 w 1546"/>
                <a:gd name="T49" fmla="*/ 1112 h 1112"/>
                <a:gd name="T50" fmla="*/ 0 w 1546"/>
                <a:gd name="T51" fmla="*/ 1070 h 1112"/>
                <a:gd name="T52" fmla="*/ 0 w 1546"/>
                <a:gd name="T53" fmla="*/ 1024 h 1112"/>
                <a:gd name="T54" fmla="*/ 0 w 1546"/>
                <a:gd name="T55" fmla="*/ 973 h 1112"/>
                <a:gd name="T56" fmla="*/ 0 w 1546"/>
                <a:gd name="T57" fmla="*/ 919 h 1112"/>
                <a:gd name="T58" fmla="*/ 0 w 1546"/>
                <a:gd name="T59" fmla="*/ 865 h 1112"/>
                <a:gd name="T60" fmla="*/ 0 w 1546"/>
                <a:gd name="T61" fmla="*/ 812 h 1112"/>
                <a:gd name="T62" fmla="*/ 0 w 1546"/>
                <a:gd name="T63" fmla="*/ 762 h 1112"/>
                <a:gd name="T64" fmla="*/ 0 w 1546"/>
                <a:gd name="T65" fmla="*/ 673 h 1112"/>
                <a:gd name="T66" fmla="*/ 52 w 1546"/>
                <a:gd name="T67" fmla="*/ 632 h 1112"/>
                <a:gd name="T68" fmla="*/ 109 w 1546"/>
                <a:gd name="T69" fmla="*/ 589 h 1112"/>
                <a:gd name="T70" fmla="*/ 168 w 1546"/>
                <a:gd name="T71" fmla="*/ 546 h 1112"/>
                <a:gd name="T72" fmla="*/ 230 w 1546"/>
                <a:gd name="T73" fmla="*/ 503 h 1112"/>
                <a:gd name="T74" fmla="*/ 296 w 1546"/>
                <a:gd name="T75" fmla="*/ 458 h 1112"/>
                <a:gd name="T76" fmla="*/ 364 w 1546"/>
                <a:gd name="T77" fmla="*/ 415 h 1112"/>
                <a:gd name="T78" fmla="*/ 434 w 1546"/>
                <a:gd name="T79" fmla="*/ 372 h 1112"/>
                <a:gd name="T80" fmla="*/ 506 w 1546"/>
                <a:gd name="T81" fmla="*/ 330 h 1112"/>
                <a:gd name="T82" fmla="*/ 579 w 1546"/>
                <a:gd name="T83" fmla="*/ 289 h 1112"/>
                <a:gd name="T84" fmla="*/ 655 w 1546"/>
                <a:gd name="T85" fmla="*/ 249 h 1112"/>
                <a:gd name="T86" fmla="*/ 730 w 1546"/>
                <a:gd name="T87" fmla="*/ 211 h 1112"/>
                <a:gd name="T88" fmla="*/ 806 w 1546"/>
                <a:gd name="T89" fmla="*/ 175 h 1112"/>
                <a:gd name="T90" fmla="*/ 884 w 1546"/>
                <a:gd name="T91" fmla="*/ 143 h 1112"/>
                <a:gd name="T92" fmla="*/ 960 w 1546"/>
                <a:gd name="T93" fmla="*/ 112 h 1112"/>
                <a:gd name="T94" fmla="*/ 1038 w 1546"/>
                <a:gd name="T95" fmla="*/ 85 h 1112"/>
                <a:gd name="T96" fmla="*/ 1114 w 1546"/>
                <a:gd name="T97" fmla="*/ 60 h 1112"/>
                <a:gd name="T98" fmla="*/ 1189 w 1546"/>
                <a:gd name="T99" fmla="*/ 40 h 1112"/>
                <a:gd name="T100" fmla="*/ 1264 w 1546"/>
                <a:gd name="T101" fmla="*/ 23 h 1112"/>
                <a:gd name="T102" fmla="*/ 1337 w 1546"/>
                <a:gd name="T103" fmla="*/ 10 h 1112"/>
                <a:gd name="T104" fmla="*/ 1409 w 1546"/>
                <a:gd name="T105" fmla="*/ 3 h 1112"/>
                <a:gd name="T106" fmla="*/ 1479 w 1546"/>
                <a:gd name="T107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1112">
                  <a:moveTo>
                    <a:pt x="1479" y="0"/>
                  </a:moveTo>
                  <a:lnTo>
                    <a:pt x="1546" y="2"/>
                  </a:lnTo>
                  <a:lnTo>
                    <a:pt x="1480" y="15"/>
                  </a:lnTo>
                  <a:lnTo>
                    <a:pt x="1412" y="33"/>
                  </a:lnTo>
                  <a:lnTo>
                    <a:pt x="1342" y="57"/>
                  </a:lnTo>
                  <a:lnTo>
                    <a:pt x="1272" y="85"/>
                  </a:lnTo>
                  <a:lnTo>
                    <a:pt x="1200" y="117"/>
                  </a:lnTo>
                  <a:lnTo>
                    <a:pt x="1127" y="154"/>
                  </a:lnTo>
                  <a:lnTo>
                    <a:pt x="1053" y="195"/>
                  </a:lnTo>
                  <a:lnTo>
                    <a:pt x="980" y="239"/>
                  </a:lnTo>
                  <a:lnTo>
                    <a:pt x="905" y="287"/>
                  </a:lnTo>
                  <a:lnTo>
                    <a:pt x="831" y="336"/>
                  </a:lnTo>
                  <a:lnTo>
                    <a:pt x="758" y="389"/>
                  </a:lnTo>
                  <a:lnTo>
                    <a:pt x="685" y="444"/>
                  </a:lnTo>
                  <a:lnTo>
                    <a:pt x="613" y="501"/>
                  </a:lnTo>
                  <a:lnTo>
                    <a:pt x="541" y="561"/>
                  </a:lnTo>
                  <a:lnTo>
                    <a:pt x="473" y="620"/>
                  </a:lnTo>
                  <a:lnTo>
                    <a:pt x="405" y="682"/>
                  </a:lnTo>
                  <a:lnTo>
                    <a:pt x="339" y="743"/>
                  </a:lnTo>
                  <a:lnTo>
                    <a:pt x="276" y="806"/>
                  </a:lnTo>
                  <a:lnTo>
                    <a:pt x="214" y="868"/>
                  </a:lnTo>
                  <a:lnTo>
                    <a:pt x="156" y="930"/>
                  </a:lnTo>
                  <a:lnTo>
                    <a:pt x="100" y="991"/>
                  </a:lnTo>
                  <a:lnTo>
                    <a:pt x="49" y="1053"/>
                  </a:lnTo>
                  <a:lnTo>
                    <a:pt x="0" y="1112"/>
                  </a:lnTo>
                  <a:lnTo>
                    <a:pt x="0" y="1070"/>
                  </a:lnTo>
                  <a:lnTo>
                    <a:pt x="0" y="1024"/>
                  </a:lnTo>
                  <a:lnTo>
                    <a:pt x="0" y="973"/>
                  </a:lnTo>
                  <a:lnTo>
                    <a:pt x="0" y="919"/>
                  </a:lnTo>
                  <a:lnTo>
                    <a:pt x="0" y="865"/>
                  </a:lnTo>
                  <a:lnTo>
                    <a:pt x="0" y="812"/>
                  </a:lnTo>
                  <a:lnTo>
                    <a:pt x="0" y="762"/>
                  </a:lnTo>
                  <a:lnTo>
                    <a:pt x="0" y="673"/>
                  </a:lnTo>
                  <a:lnTo>
                    <a:pt x="52" y="632"/>
                  </a:lnTo>
                  <a:lnTo>
                    <a:pt x="109" y="589"/>
                  </a:lnTo>
                  <a:lnTo>
                    <a:pt x="168" y="546"/>
                  </a:lnTo>
                  <a:lnTo>
                    <a:pt x="230" y="503"/>
                  </a:lnTo>
                  <a:lnTo>
                    <a:pt x="296" y="458"/>
                  </a:lnTo>
                  <a:lnTo>
                    <a:pt x="364" y="415"/>
                  </a:lnTo>
                  <a:lnTo>
                    <a:pt x="434" y="372"/>
                  </a:lnTo>
                  <a:lnTo>
                    <a:pt x="506" y="330"/>
                  </a:lnTo>
                  <a:lnTo>
                    <a:pt x="579" y="289"/>
                  </a:lnTo>
                  <a:lnTo>
                    <a:pt x="655" y="249"/>
                  </a:lnTo>
                  <a:lnTo>
                    <a:pt x="730" y="211"/>
                  </a:lnTo>
                  <a:lnTo>
                    <a:pt x="806" y="175"/>
                  </a:lnTo>
                  <a:lnTo>
                    <a:pt x="884" y="143"/>
                  </a:lnTo>
                  <a:lnTo>
                    <a:pt x="960" y="112"/>
                  </a:lnTo>
                  <a:lnTo>
                    <a:pt x="1038" y="85"/>
                  </a:lnTo>
                  <a:lnTo>
                    <a:pt x="1114" y="60"/>
                  </a:lnTo>
                  <a:lnTo>
                    <a:pt x="1189" y="40"/>
                  </a:lnTo>
                  <a:lnTo>
                    <a:pt x="1264" y="23"/>
                  </a:lnTo>
                  <a:lnTo>
                    <a:pt x="1337" y="10"/>
                  </a:lnTo>
                  <a:lnTo>
                    <a:pt x="1409" y="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FC0A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44"/>
          <a:stretch/>
        </p:blipFill>
        <p:spPr>
          <a:xfrm flipH="1" flipV="1">
            <a:off x="9326879" y="0"/>
            <a:ext cx="2865121" cy="66150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44"/>
          <a:stretch/>
        </p:blipFill>
        <p:spPr>
          <a:xfrm>
            <a:off x="-1" y="990"/>
            <a:ext cx="2865121" cy="6615016"/>
          </a:xfrm>
          <a:prstGeom prst="rect">
            <a:avLst/>
          </a:prstGeom>
        </p:spPr>
      </p:pic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0455581" y="188984"/>
            <a:ext cx="1473263" cy="633062"/>
            <a:chOff x="5442" y="1300"/>
            <a:chExt cx="1771" cy="761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auto">
            <a:xfrm>
              <a:off x="5442" y="1952"/>
              <a:ext cx="77" cy="107"/>
            </a:xfrm>
            <a:custGeom>
              <a:avLst/>
              <a:gdLst>
                <a:gd name="T0" fmla="*/ 0 w 154"/>
                <a:gd name="T1" fmla="*/ 0 h 215"/>
                <a:gd name="T2" fmla="*/ 48 w 154"/>
                <a:gd name="T3" fmla="*/ 0 h 215"/>
                <a:gd name="T4" fmla="*/ 76 w 154"/>
                <a:gd name="T5" fmla="*/ 83 h 215"/>
                <a:gd name="T6" fmla="*/ 77 w 154"/>
                <a:gd name="T7" fmla="*/ 83 h 215"/>
                <a:gd name="T8" fmla="*/ 108 w 154"/>
                <a:gd name="T9" fmla="*/ 0 h 215"/>
                <a:gd name="T10" fmla="*/ 154 w 154"/>
                <a:gd name="T11" fmla="*/ 0 h 215"/>
                <a:gd name="T12" fmla="*/ 99 w 154"/>
                <a:gd name="T13" fmla="*/ 131 h 215"/>
                <a:gd name="T14" fmla="*/ 99 w 154"/>
                <a:gd name="T15" fmla="*/ 215 h 215"/>
                <a:gd name="T16" fmla="*/ 56 w 154"/>
                <a:gd name="T17" fmla="*/ 215 h 215"/>
                <a:gd name="T18" fmla="*/ 56 w 154"/>
                <a:gd name="T19" fmla="*/ 131 h 215"/>
                <a:gd name="T20" fmla="*/ 0 w 154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215">
                  <a:moveTo>
                    <a:pt x="0" y="0"/>
                  </a:moveTo>
                  <a:lnTo>
                    <a:pt x="48" y="0"/>
                  </a:lnTo>
                  <a:lnTo>
                    <a:pt x="76" y="83"/>
                  </a:lnTo>
                  <a:lnTo>
                    <a:pt x="77" y="83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99" y="131"/>
                  </a:lnTo>
                  <a:lnTo>
                    <a:pt x="99" y="215"/>
                  </a:lnTo>
                  <a:lnTo>
                    <a:pt x="56" y="215"/>
                  </a:lnTo>
                  <a:lnTo>
                    <a:pt x="56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 noEditPoints="1"/>
            </p:cNvSpPr>
            <p:nvPr userDrawn="1"/>
          </p:nvSpPr>
          <p:spPr bwMode="auto">
            <a:xfrm>
              <a:off x="5525" y="1950"/>
              <a:ext cx="73" cy="111"/>
            </a:xfrm>
            <a:custGeom>
              <a:avLst/>
              <a:gdLst>
                <a:gd name="T0" fmla="*/ 66 w 146"/>
                <a:gd name="T1" fmla="*/ 32 h 222"/>
                <a:gd name="T2" fmla="*/ 57 w 146"/>
                <a:gd name="T3" fmla="*/ 36 h 222"/>
                <a:gd name="T4" fmla="*/ 50 w 146"/>
                <a:gd name="T5" fmla="*/ 44 h 222"/>
                <a:gd name="T6" fmla="*/ 45 w 146"/>
                <a:gd name="T7" fmla="*/ 61 h 222"/>
                <a:gd name="T8" fmla="*/ 43 w 146"/>
                <a:gd name="T9" fmla="*/ 91 h 222"/>
                <a:gd name="T10" fmla="*/ 43 w 146"/>
                <a:gd name="T11" fmla="*/ 131 h 222"/>
                <a:gd name="T12" fmla="*/ 45 w 146"/>
                <a:gd name="T13" fmla="*/ 162 h 222"/>
                <a:gd name="T14" fmla="*/ 50 w 146"/>
                <a:gd name="T15" fmla="*/ 179 h 222"/>
                <a:gd name="T16" fmla="*/ 57 w 146"/>
                <a:gd name="T17" fmla="*/ 186 h 222"/>
                <a:gd name="T18" fmla="*/ 66 w 146"/>
                <a:gd name="T19" fmla="*/ 191 h 222"/>
                <a:gd name="T20" fmla="*/ 78 w 146"/>
                <a:gd name="T21" fmla="*/ 191 h 222"/>
                <a:gd name="T22" fmla="*/ 88 w 146"/>
                <a:gd name="T23" fmla="*/ 186 h 222"/>
                <a:gd name="T24" fmla="*/ 94 w 146"/>
                <a:gd name="T25" fmla="*/ 179 h 222"/>
                <a:gd name="T26" fmla="*/ 100 w 146"/>
                <a:gd name="T27" fmla="*/ 162 h 222"/>
                <a:gd name="T28" fmla="*/ 102 w 146"/>
                <a:gd name="T29" fmla="*/ 131 h 222"/>
                <a:gd name="T30" fmla="*/ 102 w 146"/>
                <a:gd name="T31" fmla="*/ 91 h 222"/>
                <a:gd name="T32" fmla="*/ 100 w 146"/>
                <a:gd name="T33" fmla="*/ 61 h 222"/>
                <a:gd name="T34" fmla="*/ 94 w 146"/>
                <a:gd name="T35" fmla="*/ 44 h 222"/>
                <a:gd name="T36" fmla="*/ 88 w 146"/>
                <a:gd name="T37" fmla="*/ 36 h 222"/>
                <a:gd name="T38" fmla="*/ 78 w 146"/>
                <a:gd name="T39" fmla="*/ 32 h 222"/>
                <a:gd name="T40" fmla="*/ 73 w 146"/>
                <a:gd name="T41" fmla="*/ 0 h 222"/>
                <a:gd name="T42" fmla="*/ 101 w 146"/>
                <a:gd name="T43" fmla="*/ 3 h 222"/>
                <a:gd name="T44" fmla="*/ 125 w 146"/>
                <a:gd name="T45" fmla="*/ 18 h 222"/>
                <a:gd name="T46" fmla="*/ 140 w 146"/>
                <a:gd name="T47" fmla="*/ 47 h 222"/>
                <a:gd name="T48" fmla="*/ 145 w 146"/>
                <a:gd name="T49" fmla="*/ 88 h 222"/>
                <a:gd name="T50" fmla="*/ 145 w 146"/>
                <a:gd name="T51" fmla="*/ 135 h 222"/>
                <a:gd name="T52" fmla="*/ 140 w 146"/>
                <a:gd name="T53" fmla="*/ 176 h 222"/>
                <a:gd name="T54" fmla="*/ 125 w 146"/>
                <a:gd name="T55" fmla="*/ 205 h 222"/>
                <a:gd name="T56" fmla="*/ 101 w 146"/>
                <a:gd name="T57" fmla="*/ 219 h 222"/>
                <a:gd name="T58" fmla="*/ 73 w 146"/>
                <a:gd name="T59" fmla="*/ 222 h 222"/>
                <a:gd name="T60" fmla="*/ 45 w 146"/>
                <a:gd name="T61" fmla="*/ 219 h 222"/>
                <a:gd name="T62" fmla="*/ 21 w 146"/>
                <a:gd name="T63" fmla="*/ 205 h 222"/>
                <a:gd name="T64" fmla="*/ 5 w 146"/>
                <a:gd name="T65" fmla="*/ 176 h 222"/>
                <a:gd name="T66" fmla="*/ 0 w 146"/>
                <a:gd name="T67" fmla="*/ 135 h 222"/>
                <a:gd name="T68" fmla="*/ 0 w 146"/>
                <a:gd name="T69" fmla="*/ 88 h 222"/>
                <a:gd name="T70" fmla="*/ 5 w 146"/>
                <a:gd name="T71" fmla="*/ 47 h 222"/>
                <a:gd name="T72" fmla="*/ 21 w 146"/>
                <a:gd name="T73" fmla="*/ 18 h 222"/>
                <a:gd name="T74" fmla="*/ 45 w 146"/>
                <a:gd name="T75" fmla="*/ 3 h 222"/>
                <a:gd name="T76" fmla="*/ 73 w 146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222">
                  <a:moveTo>
                    <a:pt x="73" y="31"/>
                  </a:moveTo>
                  <a:lnTo>
                    <a:pt x="66" y="32"/>
                  </a:lnTo>
                  <a:lnTo>
                    <a:pt x="61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5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5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4" y="183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6" y="191"/>
                  </a:lnTo>
                  <a:lnTo>
                    <a:pt x="73" y="191"/>
                  </a:lnTo>
                  <a:lnTo>
                    <a:pt x="78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2" y="183"/>
                  </a:lnTo>
                  <a:lnTo>
                    <a:pt x="94" y="179"/>
                  </a:lnTo>
                  <a:lnTo>
                    <a:pt x="98" y="172"/>
                  </a:lnTo>
                  <a:lnTo>
                    <a:pt x="100" y="162"/>
                  </a:lnTo>
                  <a:lnTo>
                    <a:pt x="102" y="149"/>
                  </a:lnTo>
                  <a:lnTo>
                    <a:pt x="102" y="131"/>
                  </a:lnTo>
                  <a:lnTo>
                    <a:pt x="102" y="111"/>
                  </a:lnTo>
                  <a:lnTo>
                    <a:pt x="102" y="9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8" y="49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8" y="32"/>
                  </a:lnTo>
                  <a:lnTo>
                    <a:pt x="73" y="31"/>
                  </a:lnTo>
                  <a:close/>
                  <a:moveTo>
                    <a:pt x="73" y="0"/>
                  </a:moveTo>
                  <a:lnTo>
                    <a:pt x="88" y="1"/>
                  </a:lnTo>
                  <a:lnTo>
                    <a:pt x="101" y="3"/>
                  </a:lnTo>
                  <a:lnTo>
                    <a:pt x="112" y="8"/>
                  </a:lnTo>
                  <a:lnTo>
                    <a:pt x="125" y="18"/>
                  </a:lnTo>
                  <a:lnTo>
                    <a:pt x="133" y="31"/>
                  </a:lnTo>
                  <a:lnTo>
                    <a:pt x="140" y="47"/>
                  </a:lnTo>
                  <a:lnTo>
                    <a:pt x="143" y="67"/>
                  </a:lnTo>
                  <a:lnTo>
                    <a:pt x="145" y="88"/>
                  </a:lnTo>
                  <a:lnTo>
                    <a:pt x="146" y="111"/>
                  </a:lnTo>
                  <a:lnTo>
                    <a:pt x="145" y="135"/>
                  </a:lnTo>
                  <a:lnTo>
                    <a:pt x="143" y="156"/>
                  </a:lnTo>
                  <a:lnTo>
                    <a:pt x="140" y="176"/>
                  </a:lnTo>
                  <a:lnTo>
                    <a:pt x="133" y="192"/>
                  </a:lnTo>
                  <a:lnTo>
                    <a:pt x="125" y="205"/>
                  </a:lnTo>
                  <a:lnTo>
                    <a:pt x="112" y="214"/>
                  </a:lnTo>
                  <a:lnTo>
                    <a:pt x="101" y="219"/>
                  </a:lnTo>
                  <a:lnTo>
                    <a:pt x="88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 userDrawn="1"/>
          </p:nvSpPr>
          <p:spPr bwMode="auto">
            <a:xfrm>
              <a:off x="5609" y="1952"/>
              <a:ext cx="69" cy="109"/>
            </a:xfrm>
            <a:custGeom>
              <a:avLst/>
              <a:gdLst>
                <a:gd name="T0" fmla="*/ 0 w 136"/>
                <a:gd name="T1" fmla="*/ 0 h 218"/>
                <a:gd name="T2" fmla="*/ 43 w 136"/>
                <a:gd name="T3" fmla="*/ 0 h 218"/>
                <a:gd name="T4" fmla="*/ 43 w 136"/>
                <a:gd name="T5" fmla="*/ 150 h 218"/>
                <a:gd name="T6" fmla="*/ 43 w 136"/>
                <a:gd name="T7" fmla="*/ 158 h 218"/>
                <a:gd name="T8" fmla="*/ 44 w 136"/>
                <a:gd name="T9" fmla="*/ 164 h 218"/>
                <a:gd name="T10" fmla="*/ 45 w 136"/>
                <a:gd name="T11" fmla="*/ 171 h 218"/>
                <a:gd name="T12" fmla="*/ 47 w 136"/>
                <a:gd name="T13" fmla="*/ 176 h 218"/>
                <a:gd name="T14" fmla="*/ 49 w 136"/>
                <a:gd name="T15" fmla="*/ 179 h 218"/>
                <a:gd name="T16" fmla="*/ 52 w 136"/>
                <a:gd name="T17" fmla="*/ 182 h 218"/>
                <a:gd name="T18" fmla="*/ 56 w 136"/>
                <a:gd name="T19" fmla="*/ 185 h 218"/>
                <a:gd name="T20" fmla="*/ 59 w 136"/>
                <a:gd name="T21" fmla="*/ 186 h 218"/>
                <a:gd name="T22" fmla="*/ 63 w 136"/>
                <a:gd name="T23" fmla="*/ 187 h 218"/>
                <a:gd name="T24" fmla="*/ 68 w 136"/>
                <a:gd name="T25" fmla="*/ 187 h 218"/>
                <a:gd name="T26" fmla="*/ 73 w 136"/>
                <a:gd name="T27" fmla="*/ 187 h 218"/>
                <a:gd name="T28" fmla="*/ 77 w 136"/>
                <a:gd name="T29" fmla="*/ 186 h 218"/>
                <a:gd name="T30" fmla="*/ 80 w 136"/>
                <a:gd name="T31" fmla="*/ 185 h 218"/>
                <a:gd name="T32" fmla="*/ 85 w 136"/>
                <a:gd name="T33" fmla="*/ 180 h 218"/>
                <a:gd name="T34" fmla="*/ 88 w 136"/>
                <a:gd name="T35" fmla="*/ 176 h 218"/>
                <a:gd name="T36" fmla="*/ 90 w 136"/>
                <a:gd name="T37" fmla="*/ 171 h 218"/>
                <a:gd name="T38" fmla="*/ 92 w 136"/>
                <a:gd name="T39" fmla="*/ 164 h 218"/>
                <a:gd name="T40" fmla="*/ 93 w 136"/>
                <a:gd name="T41" fmla="*/ 158 h 218"/>
                <a:gd name="T42" fmla="*/ 93 w 136"/>
                <a:gd name="T43" fmla="*/ 150 h 218"/>
                <a:gd name="T44" fmla="*/ 93 w 136"/>
                <a:gd name="T45" fmla="*/ 0 h 218"/>
                <a:gd name="T46" fmla="*/ 136 w 136"/>
                <a:gd name="T47" fmla="*/ 0 h 218"/>
                <a:gd name="T48" fmla="*/ 136 w 136"/>
                <a:gd name="T49" fmla="*/ 150 h 218"/>
                <a:gd name="T50" fmla="*/ 135 w 136"/>
                <a:gd name="T51" fmla="*/ 168 h 218"/>
                <a:gd name="T52" fmla="*/ 131 w 136"/>
                <a:gd name="T53" fmla="*/ 183 h 218"/>
                <a:gd name="T54" fmla="*/ 124 w 136"/>
                <a:gd name="T55" fmla="*/ 195 h 218"/>
                <a:gd name="T56" fmla="*/ 115 w 136"/>
                <a:gd name="T57" fmla="*/ 205 h 218"/>
                <a:gd name="T58" fmla="*/ 105 w 136"/>
                <a:gd name="T59" fmla="*/ 212 h 218"/>
                <a:gd name="T60" fmla="*/ 93 w 136"/>
                <a:gd name="T61" fmla="*/ 216 h 218"/>
                <a:gd name="T62" fmla="*/ 68 w 136"/>
                <a:gd name="T63" fmla="*/ 218 h 218"/>
                <a:gd name="T64" fmla="*/ 43 w 136"/>
                <a:gd name="T65" fmla="*/ 216 h 218"/>
                <a:gd name="T66" fmla="*/ 31 w 136"/>
                <a:gd name="T67" fmla="*/ 212 h 218"/>
                <a:gd name="T68" fmla="*/ 20 w 136"/>
                <a:gd name="T69" fmla="*/ 206 h 218"/>
                <a:gd name="T70" fmla="*/ 12 w 136"/>
                <a:gd name="T71" fmla="*/ 197 h 218"/>
                <a:gd name="T72" fmla="*/ 5 w 136"/>
                <a:gd name="T73" fmla="*/ 185 h 218"/>
                <a:gd name="T74" fmla="*/ 1 w 136"/>
                <a:gd name="T75" fmla="*/ 169 h 218"/>
                <a:gd name="T76" fmla="*/ 0 w 136"/>
                <a:gd name="T77" fmla="*/ 150 h 218"/>
                <a:gd name="T78" fmla="*/ 0 w 136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7" y="176"/>
                  </a:lnTo>
                  <a:lnTo>
                    <a:pt x="49" y="179"/>
                  </a:lnTo>
                  <a:lnTo>
                    <a:pt x="52" y="182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3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7" y="186"/>
                  </a:lnTo>
                  <a:lnTo>
                    <a:pt x="80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0" y="171"/>
                  </a:lnTo>
                  <a:lnTo>
                    <a:pt x="92" y="164"/>
                  </a:lnTo>
                  <a:lnTo>
                    <a:pt x="93" y="158"/>
                  </a:lnTo>
                  <a:lnTo>
                    <a:pt x="93" y="150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36" y="150"/>
                  </a:lnTo>
                  <a:lnTo>
                    <a:pt x="135" y="168"/>
                  </a:lnTo>
                  <a:lnTo>
                    <a:pt x="131" y="183"/>
                  </a:lnTo>
                  <a:lnTo>
                    <a:pt x="124" y="195"/>
                  </a:lnTo>
                  <a:lnTo>
                    <a:pt x="115" y="205"/>
                  </a:lnTo>
                  <a:lnTo>
                    <a:pt x="105" y="212"/>
                  </a:lnTo>
                  <a:lnTo>
                    <a:pt x="93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0" y="206"/>
                  </a:lnTo>
                  <a:lnTo>
                    <a:pt x="12" y="197"/>
                  </a:lnTo>
                  <a:lnTo>
                    <a:pt x="5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5691" y="1952"/>
              <a:ext cx="73" cy="107"/>
            </a:xfrm>
            <a:custGeom>
              <a:avLst/>
              <a:gdLst>
                <a:gd name="T0" fmla="*/ 43 w 146"/>
                <a:gd name="T1" fmla="*/ 31 h 215"/>
                <a:gd name="T2" fmla="*/ 43 w 146"/>
                <a:gd name="T3" fmla="*/ 94 h 215"/>
                <a:gd name="T4" fmla="*/ 62 w 146"/>
                <a:gd name="T5" fmla="*/ 94 h 215"/>
                <a:gd name="T6" fmla="*/ 76 w 146"/>
                <a:gd name="T7" fmla="*/ 92 h 215"/>
                <a:gd name="T8" fmla="*/ 86 w 146"/>
                <a:gd name="T9" fmla="*/ 86 h 215"/>
                <a:gd name="T10" fmla="*/ 91 w 146"/>
                <a:gd name="T11" fmla="*/ 80 h 215"/>
                <a:gd name="T12" fmla="*/ 94 w 146"/>
                <a:gd name="T13" fmla="*/ 72 h 215"/>
                <a:gd name="T14" fmla="*/ 94 w 146"/>
                <a:gd name="T15" fmla="*/ 61 h 215"/>
                <a:gd name="T16" fmla="*/ 93 w 146"/>
                <a:gd name="T17" fmla="*/ 49 h 215"/>
                <a:gd name="T18" fmla="*/ 86 w 146"/>
                <a:gd name="T19" fmla="*/ 39 h 215"/>
                <a:gd name="T20" fmla="*/ 78 w 146"/>
                <a:gd name="T21" fmla="*/ 33 h 215"/>
                <a:gd name="T22" fmla="*/ 64 w 146"/>
                <a:gd name="T23" fmla="*/ 31 h 215"/>
                <a:gd name="T24" fmla="*/ 43 w 146"/>
                <a:gd name="T25" fmla="*/ 31 h 215"/>
                <a:gd name="T26" fmla="*/ 0 w 146"/>
                <a:gd name="T27" fmla="*/ 0 h 215"/>
                <a:gd name="T28" fmla="*/ 81 w 146"/>
                <a:gd name="T29" fmla="*/ 0 h 215"/>
                <a:gd name="T30" fmla="*/ 97 w 146"/>
                <a:gd name="T31" fmla="*/ 1 h 215"/>
                <a:gd name="T32" fmla="*/ 111 w 146"/>
                <a:gd name="T33" fmla="*/ 5 h 215"/>
                <a:gd name="T34" fmla="*/ 123 w 146"/>
                <a:gd name="T35" fmla="*/ 13 h 215"/>
                <a:gd name="T36" fmla="*/ 131 w 146"/>
                <a:gd name="T37" fmla="*/ 24 h 215"/>
                <a:gd name="T38" fmla="*/ 136 w 146"/>
                <a:gd name="T39" fmla="*/ 38 h 215"/>
                <a:gd name="T40" fmla="*/ 138 w 146"/>
                <a:gd name="T41" fmla="*/ 55 h 215"/>
                <a:gd name="T42" fmla="*/ 135 w 146"/>
                <a:gd name="T43" fmla="*/ 74 h 215"/>
                <a:gd name="T44" fmla="*/ 128 w 146"/>
                <a:gd name="T45" fmla="*/ 91 h 215"/>
                <a:gd name="T46" fmla="*/ 122 w 146"/>
                <a:gd name="T47" fmla="*/ 98 h 215"/>
                <a:gd name="T48" fmla="*/ 113 w 146"/>
                <a:gd name="T49" fmla="*/ 105 h 215"/>
                <a:gd name="T50" fmla="*/ 102 w 146"/>
                <a:gd name="T51" fmla="*/ 108 h 215"/>
                <a:gd name="T52" fmla="*/ 102 w 146"/>
                <a:gd name="T53" fmla="*/ 109 h 215"/>
                <a:gd name="T54" fmla="*/ 116 w 146"/>
                <a:gd name="T55" fmla="*/ 112 h 215"/>
                <a:gd name="T56" fmla="*/ 125 w 146"/>
                <a:gd name="T57" fmla="*/ 119 h 215"/>
                <a:gd name="T58" fmla="*/ 132 w 146"/>
                <a:gd name="T59" fmla="*/ 129 h 215"/>
                <a:gd name="T60" fmla="*/ 135 w 146"/>
                <a:gd name="T61" fmla="*/ 146 h 215"/>
                <a:gd name="T62" fmla="*/ 135 w 146"/>
                <a:gd name="T63" fmla="*/ 152 h 215"/>
                <a:gd name="T64" fmla="*/ 136 w 146"/>
                <a:gd name="T65" fmla="*/ 159 h 215"/>
                <a:gd name="T66" fmla="*/ 136 w 146"/>
                <a:gd name="T67" fmla="*/ 166 h 215"/>
                <a:gd name="T68" fmla="*/ 136 w 146"/>
                <a:gd name="T69" fmla="*/ 175 h 215"/>
                <a:gd name="T70" fmla="*/ 137 w 146"/>
                <a:gd name="T71" fmla="*/ 190 h 215"/>
                <a:gd name="T72" fmla="*/ 138 w 146"/>
                <a:gd name="T73" fmla="*/ 201 h 215"/>
                <a:gd name="T74" fmla="*/ 139 w 146"/>
                <a:gd name="T75" fmla="*/ 205 h 215"/>
                <a:gd name="T76" fmla="*/ 141 w 146"/>
                <a:gd name="T77" fmla="*/ 208 h 215"/>
                <a:gd name="T78" fmla="*/ 144 w 146"/>
                <a:gd name="T79" fmla="*/ 210 h 215"/>
                <a:gd name="T80" fmla="*/ 146 w 146"/>
                <a:gd name="T81" fmla="*/ 213 h 215"/>
                <a:gd name="T82" fmla="*/ 146 w 146"/>
                <a:gd name="T83" fmla="*/ 215 h 215"/>
                <a:gd name="T84" fmla="*/ 99 w 146"/>
                <a:gd name="T85" fmla="*/ 215 h 215"/>
                <a:gd name="T86" fmla="*/ 96 w 146"/>
                <a:gd name="T87" fmla="*/ 209 h 215"/>
                <a:gd name="T88" fmla="*/ 95 w 146"/>
                <a:gd name="T89" fmla="*/ 204 h 215"/>
                <a:gd name="T90" fmla="*/ 94 w 146"/>
                <a:gd name="T91" fmla="*/ 199 h 215"/>
                <a:gd name="T92" fmla="*/ 94 w 146"/>
                <a:gd name="T93" fmla="*/ 192 h 215"/>
                <a:gd name="T94" fmla="*/ 93 w 146"/>
                <a:gd name="T95" fmla="*/ 151 h 215"/>
                <a:gd name="T96" fmla="*/ 91 w 146"/>
                <a:gd name="T97" fmla="*/ 139 h 215"/>
                <a:gd name="T98" fmla="*/ 86 w 146"/>
                <a:gd name="T99" fmla="*/ 131 h 215"/>
                <a:gd name="T100" fmla="*/ 79 w 146"/>
                <a:gd name="T101" fmla="*/ 125 h 215"/>
                <a:gd name="T102" fmla="*/ 67 w 146"/>
                <a:gd name="T103" fmla="*/ 124 h 215"/>
                <a:gd name="T104" fmla="*/ 43 w 146"/>
                <a:gd name="T105" fmla="*/ 124 h 215"/>
                <a:gd name="T106" fmla="*/ 43 w 146"/>
                <a:gd name="T107" fmla="*/ 215 h 215"/>
                <a:gd name="T108" fmla="*/ 0 w 146"/>
                <a:gd name="T109" fmla="*/ 215 h 215"/>
                <a:gd name="T110" fmla="*/ 0 w 146"/>
                <a:gd name="T1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6" h="215">
                  <a:moveTo>
                    <a:pt x="43" y="31"/>
                  </a:moveTo>
                  <a:lnTo>
                    <a:pt x="43" y="94"/>
                  </a:lnTo>
                  <a:lnTo>
                    <a:pt x="62" y="94"/>
                  </a:lnTo>
                  <a:lnTo>
                    <a:pt x="76" y="92"/>
                  </a:lnTo>
                  <a:lnTo>
                    <a:pt x="86" y="86"/>
                  </a:lnTo>
                  <a:lnTo>
                    <a:pt x="91" y="80"/>
                  </a:lnTo>
                  <a:lnTo>
                    <a:pt x="94" y="72"/>
                  </a:lnTo>
                  <a:lnTo>
                    <a:pt x="94" y="61"/>
                  </a:lnTo>
                  <a:lnTo>
                    <a:pt x="93" y="49"/>
                  </a:lnTo>
                  <a:lnTo>
                    <a:pt x="86" y="39"/>
                  </a:lnTo>
                  <a:lnTo>
                    <a:pt x="78" y="33"/>
                  </a:lnTo>
                  <a:lnTo>
                    <a:pt x="64" y="31"/>
                  </a:lnTo>
                  <a:lnTo>
                    <a:pt x="43" y="31"/>
                  </a:lnTo>
                  <a:close/>
                  <a:moveTo>
                    <a:pt x="0" y="0"/>
                  </a:moveTo>
                  <a:lnTo>
                    <a:pt x="81" y="0"/>
                  </a:lnTo>
                  <a:lnTo>
                    <a:pt x="97" y="1"/>
                  </a:lnTo>
                  <a:lnTo>
                    <a:pt x="111" y="5"/>
                  </a:lnTo>
                  <a:lnTo>
                    <a:pt x="123" y="13"/>
                  </a:lnTo>
                  <a:lnTo>
                    <a:pt x="131" y="24"/>
                  </a:lnTo>
                  <a:lnTo>
                    <a:pt x="136" y="38"/>
                  </a:lnTo>
                  <a:lnTo>
                    <a:pt x="138" y="55"/>
                  </a:lnTo>
                  <a:lnTo>
                    <a:pt x="135" y="74"/>
                  </a:lnTo>
                  <a:lnTo>
                    <a:pt x="128" y="91"/>
                  </a:lnTo>
                  <a:lnTo>
                    <a:pt x="122" y="98"/>
                  </a:lnTo>
                  <a:lnTo>
                    <a:pt x="113" y="105"/>
                  </a:lnTo>
                  <a:lnTo>
                    <a:pt x="102" y="108"/>
                  </a:lnTo>
                  <a:lnTo>
                    <a:pt x="102" y="109"/>
                  </a:lnTo>
                  <a:lnTo>
                    <a:pt x="116" y="112"/>
                  </a:lnTo>
                  <a:lnTo>
                    <a:pt x="125" y="119"/>
                  </a:lnTo>
                  <a:lnTo>
                    <a:pt x="132" y="129"/>
                  </a:lnTo>
                  <a:lnTo>
                    <a:pt x="135" y="146"/>
                  </a:lnTo>
                  <a:lnTo>
                    <a:pt x="135" y="152"/>
                  </a:lnTo>
                  <a:lnTo>
                    <a:pt x="136" y="159"/>
                  </a:lnTo>
                  <a:lnTo>
                    <a:pt x="136" y="166"/>
                  </a:lnTo>
                  <a:lnTo>
                    <a:pt x="136" y="175"/>
                  </a:lnTo>
                  <a:lnTo>
                    <a:pt x="137" y="190"/>
                  </a:lnTo>
                  <a:lnTo>
                    <a:pt x="138" y="201"/>
                  </a:lnTo>
                  <a:lnTo>
                    <a:pt x="139" y="205"/>
                  </a:lnTo>
                  <a:lnTo>
                    <a:pt x="141" y="208"/>
                  </a:lnTo>
                  <a:lnTo>
                    <a:pt x="144" y="210"/>
                  </a:lnTo>
                  <a:lnTo>
                    <a:pt x="146" y="213"/>
                  </a:lnTo>
                  <a:lnTo>
                    <a:pt x="146" y="215"/>
                  </a:lnTo>
                  <a:lnTo>
                    <a:pt x="99" y="215"/>
                  </a:lnTo>
                  <a:lnTo>
                    <a:pt x="96" y="209"/>
                  </a:lnTo>
                  <a:lnTo>
                    <a:pt x="95" y="204"/>
                  </a:lnTo>
                  <a:lnTo>
                    <a:pt x="94" y="199"/>
                  </a:lnTo>
                  <a:lnTo>
                    <a:pt x="94" y="192"/>
                  </a:lnTo>
                  <a:lnTo>
                    <a:pt x="93" y="151"/>
                  </a:lnTo>
                  <a:lnTo>
                    <a:pt x="91" y="139"/>
                  </a:lnTo>
                  <a:lnTo>
                    <a:pt x="86" y="131"/>
                  </a:lnTo>
                  <a:lnTo>
                    <a:pt x="79" y="125"/>
                  </a:lnTo>
                  <a:lnTo>
                    <a:pt x="67" y="124"/>
                  </a:lnTo>
                  <a:lnTo>
                    <a:pt x="43" y="124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 userDrawn="1"/>
          </p:nvSpPr>
          <p:spPr bwMode="auto">
            <a:xfrm>
              <a:off x="5807" y="1950"/>
              <a:ext cx="71" cy="111"/>
            </a:xfrm>
            <a:custGeom>
              <a:avLst/>
              <a:gdLst>
                <a:gd name="T0" fmla="*/ 83 w 142"/>
                <a:gd name="T1" fmla="*/ 1 h 222"/>
                <a:gd name="T2" fmla="*/ 106 w 142"/>
                <a:gd name="T3" fmla="*/ 7 h 222"/>
                <a:gd name="T4" fmla="*/ 125 w 142"/>
                <a:gd name="T5" fmla="*/ 21 h 222"/>
                <a:gd name="T6" fmla="*/ 133 w 142"/>
                <a:gd name="T7" fmla="*/ 43 h 222"/>
                <a:gd name="T8" fmla="*/ 135 w 142"/>
                <a:gd name="T9" fmla="*/ 63 h 222"/>
                <a:gd name="T10" fmla="*/ 92 w 142"/>
                <a:gd name="T11" fmla="*/ 49 h 222"/>
                <a:gd name="T12" fmla="*/ 81 w 142"/>
                <a:gd name="T13" fmla="*/ 33 h 222"/>
                <a:gd name="T14" fmla="*/ 65 w 142"/>
                <a:gd name="T15" fmla="*/ 32 h 222"/>
                <a:gd name="T16" fmla="*/ 58 w 142"/>
                <a:gd name="T17" fmla="*/ 33 h 222"/>
                <a:gd name="T18" fmla="*/ 50 w 142"/>
                <a:gd name="T19" fmla="*/ 40 h 222"/>
                <a:gd name="T20" fmla="*/ 46 w 142"/>
                <a:gd name="T21" fmla="*/ 47 h 222"/>
                <a:gd name="T22" fmla="*/ 45 w 142"/>
                <a:gd name="T23" fmla="*/ 57 h 222"/>
                <a:gd name="T24" fmla="*/ 47 w 142"/>
                <a:gd name="T25" fmla="*/ 69 h 222"/>
                <a:gd name="T26" fmla="*/ 57 w 142"/>
                <a:gd name="T27" fmla="*/ 80 h 222"/>
                <a:gd name="T28" fmla="*/ 101 w 142"/>
                <a:gd name="T29" fmla="*/ 100 h 222"/>
                <a:gd name="T30" fmla="*/ 121 w 142"/>
                <a:gd name="T31" fmla="*/ 112 h 222"/>
                <a:gd name="T32" fmla="*/ 133 w 142"/>
                <a:gd name="T33" fmla="*/ 124 h 222"/>
                <a:gd name="T34" fmla="*/ 140 w 142"/>
                <a:gd name="T35" fmla="*/ 139 h 222"/>
                <a:gd name="T36" fmla="*/ 140 w 142"/>
                <a:gd name="T37" fmla="*/ 178 h 222"/>
                <a:gd name="T38" fmla="*/ 122 w 142"/>
                <a:gd name="T39" fmla="*/ 207 h 222"/>
                <a:gd name="T40" fmla="*/ 89 w 142"/>
                <a:gd name="T41" fmla="*/ 220 h 222"/>
                <a:gd name="T42" fmla="*/ 45 w 142"/>
                <a:gd name="T43" fmla="*/ 220 h 222"/>
                <a:gd name="T44" fmla="*/ 15 w 142"/>
                <a:gd name="T45" fmla="*/ 206 h 222"/>
                <a:gd name="T46" fmla="*/ 1 w 142"/>
                <a:gd name="T47" fmla="*/ 179 h 222"/>
                <a:gd name="T48" fmla="*/ 0 w 142"/>
                <a:gd name="T49" fmla="*/ 152 h 222"/>
                <a:gd name="T50" fmla="*/ 43 w 142"/>
                <a:gd name="T51" fmla="*/ 158 h 222"/>
                <a:gd name="T52" fmla="*/ 44 w 142"/>
                <a:gd name="T53" fmla="*/ 171 h 222"/>
                <a:gd name="T54" fmla="*/ 48 w 142"/>
                <a:gd name="T55" fmla="*/ 182 h 222"/>
                <a:gd name="T56" fmla="*/ 57 w 142"/>
                <a:gd name="T57" fmla="*/ 189 h 222"/>
                <a:gd name="T58" fmla="*/ 65 w 142"/>
                <a:gd name="T59" fmla="*/ 191 h 222"/>
                <a:gd name="T60" fmla="*/ 81 w 142"/>
                <a:gd name="T61" fmla="*/ 190 h 222"/>
                <a:gd name="T62" fmla="*/ 94 w 142"/>
                <a:gd name="T63" fmla="*/ 177 h 222"/>
                <a:gd name="T64" fmla="*/ 97 w 142"/>
                <a:gd name="T65" fmla="*/ 157 h 222"/>
                <a:gd name="T66" fmla="*/ 92 w 142"/>
                <a:gd name="T67" fmla="*/ 148 h 222"/>
                <a:gd name="T68" fmla="*/ 84 w 142"/>
                <a:gd name="T69" fmla="*/ 139 h 222"/>
                <a:gd name="T70" fmla="*/ 59 w 142"/>
                <a:gd name="T71" fmla="*/ 128 h 222"/>
                <a:gd name="T72" fmla="*/ 33 w 142"/>
                <a:gd name="T73" fmla="*/ 117 h 222"/>
                <a:gd name="T74" fmla="*/ 16 w 142"/>
                <a:gd name="T75" fmla="*/ 104 h 222"/>
                <a:gd name="T76" fmla="*/ 5 w 142"/>
                <a:gd name="T77" fmla="*/ 86 h 222"/>
                <a:gd name="T78" fmla="*/ 2 w 142"/>
                <a:gd name="T79" fmla="*/ 62 h 222"/>
                <a:gd name="T80" fmla="*/ 11 w 142"/>
                <a:gd name="T81" fmla="*/ 28 h 222"/>
                <a:gd name="T82" fmla="*/ 33 w 142"/>
                <a:gd name="T83" fmla="*/ 6 h 222"/>
                <a:gd name="T84" fmla="*/ 69 w 142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6" y="7"/>
                  </a:lnTo>
                  <a:lnTo>
                    <a:pt x="116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3" y="43"/>
                  </a:lnTo>
                  <a:lnTo>
                    <a:pt x="135" y="57"/>
                  </a:lnTo>
                  <a:lnTo>
                    <a:pt x="135" y="63"/>
                  </a:lnTo>
                  <a:lnTo>
                    <a:pt x="93" y="63"/>
                  </a:lnTo>
                  <a:lnTo>
                    <a:pt x="92" y="49"/>
                  </a:lnTo>
                  <a:lnTo>
                    <a:pt x="88" y="40"/>
                  </a:lnTo>
                  <a:lnTo>
                    <a:pt x="81" y="33"/>
                  </a:lnTo>
                  <a:lnTo>
                    <a:pt x="70" y="31"/>
                  </a:lnTo>
                  <a:lnTo>
                    <a:pt x="65" y="32"/>
                  </a:lnTo>
                  <a:lnTo>
                    <a:pt x="61" y="32"/>
                  </a:lnTo>
                  <a:lnTo>
                    <a:pt x="58" y="33"/>
                  </a:lnTo>
                  <a:lnTo>
                    <a:pt x="54" y="36"/>
                  </a:lnTo>
                  <a:lnTo>
                    <a:pt x="50" y="40"/>
                  </a:lnTo>
                  <a:lnTo>
                    <a:pt x="48" y="43"/>
                  </a:lnTo>
                  <a:lnTo>
                    <a:pt x="46" y="47"/>
                  </a:lnTo>
                  <a:lnTo>
                    <a:pt x="46" y="51"/>
                  </a:lnTo>
                  <a:lnTo>
                    <a:pt x="45" y="57"/>
                  </a:lnTo>
                  <a:lnTo>
                    <a:pt x="46" y="62"/>
                  </a:lnTo>
                  <a:lnTo>
                    <a:pt x="47" y="69"/>
                  </a:lnTo>
                  <a:lnTo>
                    <a:pt x="49" y="73"/>
                  </a:lnTo>
                  <a:lnTo>
                    <a:pt x="57" y="80"/>
                  </a:lnTo>
                  <a:lnTo>
                    <a:pt x="68" y="86"/>
                  </a:lnTo>
                  <a:lnTo>
                    <a:pt x="101" y="100"/>
                  </a:lnTo>
                  <a:lnTo>
                    <a:pt x="112" y="105"/>
                  </a:lnTo>
                  <a:lnTo>
                    <a:pt x="121" y="112"/>
                  </a:lnTo>
                  <a:lnTo>
                    <a:pt x="128" y="117"/>
                  </a:lnTo>
                  <a:lnTo>
                    <a:pt x="133" y="124"/>
                  </a:lnTo>
                  <a:lnTo>
                    <a:pt x="138" y="131"/>
                  </a:lnTo>
                  <a:lnTo>
                    <a:pt x="140" y="139"/>
                  </a:lnTo>
                  <a:lnTo>
                    <a:pt x="142" y="157"/>
                  </a:lnTo>
                  <a:lnTo>
                    <a:pt x="140" y="178"/>
                  </a:lnTo>
                  <a:lnTo>
                    <a:pt x="133" y="194"/>
                  </a:lnTo>
                  <a:lnTo>
                    <a:pt x="122" y="207"/>
                  </a:lnTo>
                  <a:lnTo>
                    <a:pt x="107" y="216"/>
                  </a:lnTo>
                  <a:lnTo>
                    <a:pt x="89" y="220"/>
                  </a:lnTo>
                  <a:lnTo>
                    <a:pt x="68" y="222"/>
                  </a:lnTo>
                  <a:lnTo>
                    <a:pt x="45" y="220"/>
                  </a:lnTo>
                  <a:lnTo>
                    <a:pt x="28" y="214"/>
                  </a:lnTo>
                  <a:lnTo>
                    <a:pt x="15" y="206"/>
                  </a:lnTo>
                  <a:lnTo>
                    <a:pt x="6" y="194"/>
                  </a:lnTo>
                  <a:lnTo>
                    <a:pt x="1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5" y="178"/>
                  </a:lnTo>
                  <a:lnTo>
                    <a:pt x="48" y="182"/>
                  </a:lnTo>
                  <a:lnTo>
                    <a:pt x="53" y="185"/>
                  </a:lnTo>
                  <a:lnTo>
                    <a:pt x="57" y="189"/>
                  </a:lnTo>
                  <a:lnTo>
                    <a:pt x="61" y="190"/>
                  </a:lnTo>
                  <a:lnTo>
                    <a:pt x="65" y="191"/>
                  </a:lnTo>
                  <a:lnTo>
                    <a:pt x="71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4" y="177"/>
                  </a:lnTo>
                  <a:lnTo>
                    <a:pt x="97" y="165"/>
                  </a:lnTo>
                  <a:lnTo>
                    <a:pt x="97" y="157"/>
                  </a:lnTo>
                  <a:lnTo>
                    <a:pt x="94" y="152"/>
                  </a:lnTo>
                  <a:lnTo>
                    <a:pt x="92" y="148"/>
                  </a:lnTo>
                  <a:lnTo>
                    <a:pt x="88" y="142"/>
                  </a:lnTo>
                  <a:lnTo>
                    <a:pt x="84" y="139"/>
                  </a:lnTo>
                  <a:lnTo>
                    <a:pt x="76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3" y="117"/>
                  </a:lnTo>
                  <a:lnTo>
                    <a:pt x="23" y="111"/>
                  </a:lnTo>
                  <a:lnTo>
                    <a:pt x="16" y="104"/>
                  </a:lnTo>
                  <a:lnTo>
                    <a:pt x="9" y="96"/>
                  </a:lnTo>
                  <a:lnTo>
                    <a:pt x="5" y="86"/>
                  </a:lnTo>
                  <a:lnTo>
                    <a:pt x="3" y="75"/>
                  </a:lnTo>
                  <a:lnTo>
                    <a:pt x="2" y="62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0" y="15"/>
                  </a:lnTo>
                  <a:lnTo>
                    <a:pt x="33" y="6"/>
                  </a:lnTo>
                  <a:lnTo>
                    <a:pt x="49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5888" y="1952"/>
              <a:ext cx="68" cy="109"/>
            </a:xfrm>
            <a:custGeom>
              <a:avLst/>
              <a:gdLst>
                <a:gd name="T0" fmla="*/ 0 w 137"/>
                <a:gd name="T1" fmla="*/ 0 h 218"/>
                <a:gd name="T2" fmla="*/ 43 w 137"/>
                <a:gd name="T3" fmla="*/ 0 h 218"/>
                <a:gd name="T4" fmla="*/ 43 w 137"/>
                <a:gd name="T5" fmla="*/ 150 h 218"/>
                <a:gd name="T6" fmla="*/ 43 w 137"/>
                <a:gd name="T7" fmla="*/ 158 h 218"/>
                <a:gd name="T8" fmla="*/ 44 w 137"/>
                <a:gd name="T9" fmla="*/ 164 h 218"/>
                <a:gd name="T10" fmla="*/ 45 w 137"/>
                <a:gd name="T11" fmla="*/ 171 h 218"/>
                <a:gd name="T12" fmla="*/ 48 w 137"/>
                <a:gd name="T13" fmla="*/ 176 h 218"/>
                <a:gd name="T14" fmla="*/ 50 w 137"/>
                <a:gd name="T15" fmla="*/ 179 h 218"/>
                <a:gd name="T16" fmla="*/ 53 w 137"/>
                <a:gd name="T17" fmla="*/ 182 h 218"/>
                <a:gd name="T18" fmla="*/ 56 w 137"/>
                <a:gd name="T19" fmla="*/ 185 h 218"/>
                <a:gd name="T20" fmla="*/ 59 w 137"/>
                <a:gd name="T21" fmla="*/ 186 h 218"/>
                <a:gd name="T22" fmla="*/ 64 w 137"/>
                <a:gd name="T23" fmla="*/ 187 h 218"/>
                <a:gd name="T24" fmla="*/ 68 w 137"/>
                <a:gd name="T25" fmla="*/ 187 h 218"/>
                <a:gd name="T26" fmla="*/ 73 w 137"/>
                <a:gd name="T27" fmla="*/ 187 h 218"/>
                <a:gd name="T28" fmla="*/ 78 w 137"/>
                <a:gd name="T29" fmla="*/ 186 h 218"/>
                <a:gd name="T30" fmla="*/ 81 w 137"/>
                <a:gd name="T31" fmla="*/ 185 h 218"/>
                <a:gd name="T32" fmla="*/ 85 w 137"/>
                <a:gd name="T33" fmla="*/ 180 h 218"/>
                <a:gd name="T34" fmla="*/ 88 w 137"/>
                <a:gd name="T35" fmla="*/ 176 h 218"/>
                <a:gd name="T36" fmla="*/ 91 w 137"/>
                <a:gd name="T37" fmla="*/ 171 h 218"/>
                <a:gd name="T38" fmla="*/ 93 w 137"/>
                <a:gd name="T39" fmla="*/ 164 h 218"/>
                <a:gd name="T40" fmla="*/ 93 w 137"/>
                <a:gd name="T41" fmla="*/ 158 h 218"/>
                <a:gd name="T42" fmla="*/ 94 w 137"/>
                <a:gd name="T43" fmla="*/ 150 h 218"/>
                <a:gd name="T44" fmla="*/ 94 w 137"/>
                <a:gd name="T45" fmla="*/ 0 h 218"/>
                <a:gd name="T46" fmla="*/ 137 w 137"/>
                <a:gd name="T47" fmla="*/ 0 h 218"/>
                <a:gd name="T48" fmla="*/ 137 w 137"/>
                <a:gd name="T49" fmla="*/ 150 h 218"/>
                <a:gd name="T50" fmla="*/ 136 w 137"/>
                <a:gd name="T51" fmla="*/ 168 h 218"/>
                <a:gd name="T52" fmla="*/ 132 w 137"/>
                <a:gd name="T53" fmla="*/ 183 h 218"/>
                <a:gd name="T54" fmla="*/ 124 w 137"/>
                <a:gd name="T55" fmla="*/ 195 h 218"/>
                <a:gd name="T56" fmla="*/ 115 w 137"/>
                <a:gd name="T57" fmla="*/ 205 h 218"/>
                <a:gd name="T58" fmla="*/ 106 w 137"/>
                <a:gd name="T59" fmla="*/ 212 h 218"/>
                <a:gd name="T60" fmla="*/ 94 w 137"/>
                <a:gd name="T61" fmla="*/ 216 h 218"/>
                <a:gd name="T62" fmla="*/ 68 w 137"/>
                <a:gd name="T63" fmla="*/ 218 h 218"/>
                <a:gd name="T64" fmla="*/ 43 w 137"/>
                <a:gd name="T65" fmla="*/ 216 h 218"/>
                <a:gd name="T66" fmla="*/ 31 w 137"/>
                <a:gd name="T67" fmla="*/ 212 h 218"/>
                <a:gd name="T68" fmla="*/ 21 w 137"/>
                <a:gd name="T69" fmla="*/ 206 h 218"/>
                <a:gd name="T70" fmla="*/ 12 w 137"/>
                <a:gd name="T71" fmla="*/ 197 h 218"/>
                <a:gd name="T72" fmla="*/ 6 w 137"/>
                <a:gd name="T73" fmla="*/ 185 h 218"/>
                <a:gd name="T74" fmla="*/ 1 w 137"/>
                <a:gd name="T75" fmla="*/ 169 h 218"/>
                <a:gd name="T76" fmla="*/ 0 w 137"/>
                <a:gd name="T77" fmla="*/ 150 h 218"/>
                <a:gd name="T78" fmla="*/ 0 w 137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8" y="176"/>
                  </a:lnTo>
                  <a:lnTo>
                    <a:pt x="50" y="179"/>
                  </a:lnTo>
                  <a:lnTo>
                    <a:pt x="53" y="182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4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8" y="186"/>
                  </a:lnTo>
                  <a:lnTo>
                    <a:pt x="81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1" y="171"/>
                  </a:lnTo>
                  <a:lnTo>
                    <a:pt x="93" y="164"/>
                  </a:lnTo>
                  <a:lnTo>
                    <a:pt x="93" y="158"/>
                  </a:lnTo>
                  <a:lnTo>
                    <a:pt x="94" y="150"/>
                  </a:lnTo>
                  <a:lnTo>
                    <a:pt x="94" y="0"/>
                  </a:lnTo>
                  <a:lnTo>
                    <a:pt x="137" y="0"/>
                  </a:lnTo>
                  <a:lnTo>
                    <a:pt x="137" y="150"/>
                  </a:lnTo>
                  <a:lnTo>
                    <a:pt x="136" y="168"/>
                  </a:lnTo>
                  <a:lnTo>
                    <a:pt x="132" y="183"/>
                  </a:lnTo>
                  <a:lnTo>
                    <a:pt x="124" y="195"/>
                  </a:lnTo>
                  <a:lnTo>
                    <a:pt x="115" y="205"/>
                  </a:lnTo>
                  <a:lnTo>
                    <a:pt x="106" y="212"/>
                  </a:lnTo>
                  <a:lnTo>
                    <a:pt x="94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1" y="206"/>
                  </a:lnTo>
                  <a:lnTo>
                    <a:pt x="12" y="197"/>
                  </a:lnTo>
                  <a:lnTo>
                    <a:pt x="6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5967" y="1950"/>
              <a:ext cx="71" cy="111"/>
            </a:xfrm>
            <a:custGeom>
              <a:avLst/>
              <a:gdLst>
                <a:gd name="T0" fmla="*/ 87 w 141"/>
                <a:gd name="T1" fmla="*/ 1 h 222"/>
                <a:gd name="T2" fmla="*/ 109 w 141"/>
                <a:gd name="T3" fmla="*/ 7 h 222"/>
                <a:gd name="T4" fmla="*/ 129 w 141"/>
                <a:gd name="T5" fmla="*/ 27 h 222"/>
                <a:gd name="T6" fmla="*/ 137 w 141"/>
                <a:gd name="T7" fmla="*/ 51 h 222"/>
                <a:gd name="T8" fmla="*/ 95 w 141"/>
                <a:gd name="T9" fmla="*/ 76 h 222"/>
                <a:gd name="T10" fmla="*/ 93 w 141"/>
                <a:gd name="T11" fmla="*/ 50 h 222"/>
                <a:gd name="T12" fmla="*/ 86 w 141"/>
                <a:gd name="T13" fmla="*/ 36 h 222"/>
                <a:gd name="T14" fmla="*/ 69 w 141"/>
                <a:gd name="T15" fmla="*/ 31 h 222"/>
                <a:gd name="T16" fmla="*/ 60 w 141"/>
                <a:gd name="T17" fmla="*/ 33 h 222"/>
                <a:gd name="T18" fmla="*/ 53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5 w 141"/>
                <a:gd name="T27" fmla="*/ 154 h 222"/>
                <a:gd name="T28" fmla="*/ 49 w 141"/>
                <a:gd name="T29" fmla="*/ 177 h 222"/>
                <a:gd name="T30" fmla="*/ 54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1 w 141"/>
                <a:gd name="T37" fmla="*/ 189 h 222"/>
                <a:gd name="T38" fmla="*/ 87 w 141"/>
                <a:gd name="T39" fmla="*/ 184 h 222"/>
                <a:gd name="T40" fmla="*/ 92 w 141"/>
                <a:gd name="T41" fmla="*/ 177 h 222"/>
                <a:gd name="T42" fmla="*/ 95 w 141"/>
                <a:gd name="T43" fmla="*/ 165 h 222"/>
                <a:gd name="T44" fmla="*/ 97 w 141"/>
                <a:gd name="T45" fmla="*/ 137 h 222"/>
                <a:gd name="T46" fmla="*/ 141 w 141"/>
                <a:gd name="T47" fmla="*/ 154 h 222"/>
                <a:gd name="T48" fmla="*/ 134 w 141"/>
                <a:gd name="T49" fmla="*/ 184 h 222"/>
                <a:gd name="T50" fmla="*/ 119 w 141"/>
                <a:gd name="T51" fmla="*/ 208 h 222"/>
                <a:gd name="T52" fmla="*/ 92 w 141"/>
                <a:gd name="T53" fmla="*/ 221 h 222"/>
                <a:gd name="T54" fmla="*/ 58 w 141"/>
                <a:gd name="T55" fmla="*/ 221 h 222"/>
                <a:gd name="T56" fmla="*/ 34 w 141"/>
                <a:gd name="T57" fmla="*/ 214 h 222"/>
                <a:gd name="T58" fmla="*/ 11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1 w 141"/>
                <a:gd name="T67" fmla="*/ 31 h 222"/>
                <a:gd name="T68" fmla="*/ 34 w 141"/>
                <a:gd name="T69" fmla="*/ 8 h 222"/>
                <a:gd name="T70" fmla="*/ 58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09" y="7"/>
                  </a:lnTo>
                  <a:lnTo>
                    <a:pt x="121" y="16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7" y="51"/>
                  </a:lnTo>
                  <a:lnTo>
                    <a:pt x="139" y="76"/>
                  </a:lnTo>
                  <a:lnTo>
                    <a:pt x="95" y="76"/>
                  </a:lnTo>
                  <a:lnTo>
                    <a:pt x="95" y="62"/>
                  </a:lnTo>
                  <a:lnTo>
                    <a:pt x="93" y="50"/>
                  </a:lnTo>
                  <a:lnTo>
                    <a:pt x="90" y="42"/>
                  </a:lnTo>
                  <a:lnTo>
                    <a:pt x="86" y="36"/>
                  </a:lnTo>
                  <a:lnTo>
                    <a:pt x="79" y="33"/>
                  </a:lnTo>
                  <a:lnTo>
                    <a:pt x="69" y="31"/>
                  </a:lnTo>
                  <a:lnTo>
                    <a:pt x="65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50"/>
                  </a:lnTo>
                  <a:lnTo>
                    <a:pt x="46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4" y="137"/>
                  </a:lnTo>
                  <a:lnTo>
                    <a:pt x="45" y="154"/>
                  </a:lnTo>
                  <a:lnTo>
                    <a:pt x="47" y="167"/>
                  </a:lnTo>
                  <a:lnTo>
                    <a:pt x="49" y="177"/>
                  </a:lnTo>
                  <a:lnTo>
                    <a:pt x="52" y="182"/>
                  </a:lnTo>
                  <a:lnTo>
                    <a:pt x="54" y="185"/>
                  </a:lnTo>
                  <a:lnTo>
                    <a:pt x="59" y="189"/>
                  </a:lnTo>
                  <a:lnTo>
                    <a:pt x="62" y="190"/>
                  </a:lnTo>
                  <a:lnTo>
                    <a:pt x="66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1" y="189"/>
                  </a:lnTo>
                  <a:lnTo>
                    <a:pt x="85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2" y="177"/>
                  </a:lnTo>
                  <a:lnTo>
                    <a:pt x="94" y="171"/>
                  </a:lnTo>
                  <a:lnTo>
                    <a:pt x="95" y="165"/>
                  </a:lnTo>
                  <a:lnTo>
                    <a:pt x="97" y="152"/>
                  </a:lnTo>
                  <a:lnTo>
                    <a:pt x="97" y="137"/>
                  </a:lnTo>
                  <a:lnTo>
                    <a:pt x="141" y="137"/>
                  </a:lnTo>
                  <a:lnTo>
                    <a:pt x="141" y="154"/>
                  </a:lnTo>
                  <a:lnTo>
                    <a:pt x="138" y="169"/>
                  </a:lnTo>
                  <a:lnTo>
                    <a:pt x="134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7" y="216"/>
                  </a:lnTo>
                  <a:lnTo>
                    <a:pt x="92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1" y="135"/>
                  </a:lnTo>
                  <a:lnTo>
                    <a:pt x="0" y="111"/>
                  </a:lnTo>
                  <a:lnTo>
                    <a:pt x="1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6048" y="1950"/>
              <a:ext cx="70" cy="111"/>
            </a:xfrm>
            <a:custGeom>
              <a:avLst/>
              <a:gdLst>
                <a:gd name="T0" fmla="*/ 87 w 141"/>
                <a:gd name="T1" fmla="*/ 1 h 222"/>
                <a:gd name="T2" fmla="*/ 110 w 141"/>
                <a:gd name="T3" fmla="*/ 7 h 222"/>
                <a:gd name="T4" fmla="*/ 129 w 141"/>
                <a:gd name="T5" fmla="*/ 27 h 222"/>
                <a:gd name="T6" fmla="*/ 138 w 141"/>
                <a:gd name="T7" fmla="*/ 51 h 222"/>
                <a:gd name="T8" fmla="*/ 96 w 141"/>
                <a:gd name="T9" fmla="*/ 76 h 222"/>
                <a:gd name="T10" fmla="*/ 94 w 141"/>
                <a:gd name="T11" fmla="*/ 50 h 222"/>
                <a:gd name="T12" fmla="*/ 86 w 141"/>
                <a:gd name="T13" fmla="*/ 36 h 222"/>
                <a:gd name="T14" fmla="*/ 70 w 141"/>
                <a:gd name="T15" fmla="*/ 31 h 222"/>
                <a:gd name="T16" fmla="*/ 60 w 141"/>
                <a:gd name="T17" fmla="*/ 33 h 222"/>
                <a:gd name="T18" fmla="*/ 54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4 w 141"/>
                <a:gd name="T27" fmla="*/ 154 h 222"/>
                <a:gd name="T28" fmla="*/ 49 w 141"/>
                <a:gd name="T29" fmla="*/ 177 h 222"/>
                <a:gd name="T30" fmla="*/ 55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2 w 141"/>
                <a:gd name="T37" fmla="*/ 189 h 222"/>
                <a:gd name="T38" fmla="*/ 87 w 141"/>
                <a:gd name="T39" fmla="*/ 184 h 222"/>
                <a:gd name="T40" fmla="*/ 93 w 141"/>
                <a:gd name="T41" fmla="*/ 177 h 222"/>
                <a:gd name="T42" fmla="*/ 96 w 141"/>
                <a:gd name="T43" fmla="*/ 165 h 222"/>
                <a:gd name="T44" fmla="*/ 98 w 141"/>
                <a:gd name="T45" fmla="*/ 137 h 222"/>
                <a:gd name="T46" fmla="*/ 140 w 141"/>
                <a:gd name="T47" fmla="*/ 154 h 222"/>
                <a:gd name="T48" fmla="*/ 135 w 141"/>
                <a:gd name="T49" fmla="*/ 184 h 222"/>
                <a:gd name="T50" fmla="*/ 119 w 141"/>
                <a:gd name="T51" fmla="*/ 208 h 222"/>
                <a:gd name="T52" fmla="*/ 93 w 141"/>
                <a:gd name="T53" fmla="*/ 221 h 222"/>
                <a:gd name="T54" fmla="*/ 58 w 141"/>
                <a:gd name="T55" fmla="*/ 221 h 222"/>
                <a:gd name="T56" fmla="*/ 34 w 141"/>
                <a:gd name="T57" fmla="*/ 214 h 222"/>
                <a:gd name="T58" fmla="*/ 12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2 w 141"/>
                <a:gd name="T67" fmla="*/ 31 h 222"/>
                <a:gd name="T68" fmla="*/ 34 w 141"/>
                <a:gd name="T69" fmla="*/ 8 h 222"/>
                <a:gd name="T70" fmla="*/ 58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10" y="7"/>
                  </a:lnTo>
                  <a:lnTo>
                    <a:pt x="121" y="16"/>
                  </a:lnTo>
                  <a:lnTo>
                    <a:pt x="129" y="27"/>
                  </a:lnTo>
                  <a:lnTo>
                    <a:pt x="135" y="39"/>
                  </a:lnTo>
                  <a:lnTo>
                    <a:pt x="138" y="51"/>
                  </a:lnTo>
                  <a:lnTo>
                    <a:pt x="139" y="76"/>
                  </a:lnTo>
                  <a:lnTo>
                    <a:pt x="96" y="76"/>
                  </a:lnTo>
                  <a:lnTo>
                    <a:pt x="96" y="62"/>
                  </a:lnTo>
                  <a:lnTo>
                    <a:pt x="94" y="50"/>
                  </a:lnTo>
                  <a:lnTo>
                    <a:pt x="90" y="42"/>
                  </a:lnTo>
                  <a:lnTo>
                    <a:pt x="86" y="36"/>
                  </a:lnTo>
                  <a:lnTo>
                    <a:pt x="79" y="33"/>
                  </a:lnTo>
                  <a:lnTo>
                    <a:pt x="70" y="31"/>
                  </a:lnTo>
                  <a:lnTo>
                    <a:pt x="65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1" y="44"/>
                  </a:lnTo>
                  <a:lnTo>
                    <a:pt x="48" y="50"/>
                  </a:lnTo>
                  <a:lnTo>
                    <a:pt x="46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3" y="137"/>
                  </a:lnTo>
                  <a:lnTo>
                    <a:pt x="44" y="154"/>
                  </a:lnTo>
                  <a:lnTo>
                    <a:pt x="46" y="167"/>
                  </a:lnTo>
                  <a:lnTo>
                    <a:pt x="49" y="177"/>
                  </a:lnTo>
                  <a:lnTo>
                    <a:pt x="53" y="182"/>
                  </a:lnTo>
                  <a:lnTo>
                    <a:pt x="55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2" y="189"/>
                  </a:lnTo>
                  <a:lnTo>
                    <a:pt x="85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3" y="177"/>
                  </a:lnTo>
                  <a:lnTo>
                    <a:pt x="95" y="171"/>
                  </a:lnTo>
                  <a:lnTo>
                    <a:pt x="96" y="165"/>
                  </a:lnTo>
                  <a:lnTo>
                    <a:pt x="97" y="152"/>
                  </a:lnTo>
                  <a:lnTo>
                    <a:pt x="98" y="137"/>
                  </a:lnTo>
                  <a:lnTo>
                    <a:pt x="141" y="137"/>
                  </a:lnTo>
                  <a:lnTo>
                    <a:pt x="140" y="154"/>
                  </a:lnTo>
                  <a:lnTo>
                    <a:pt x="139" y="169"/>
                  </a:lnTo>
                  <a:lnTo>
                    <a:pt x="135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8" y="216"/>
                  </a:lnTo>
                  <a:lnTo>
                    <a:pt x="93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2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2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6131" y="1952"/>
              <a:ext cx="61" cy="107"/>
            </a:xfrm>
            <a:custGeom>
              <a:avLst/>
              <a:gdLst>
                <a:gd name="T0" fmla="*/ 0 w 122"/>
                <a:gd name="T1" fmla="*/ 0 h 215"/>
                <a:gd name="T2" fmla="*/ 119 w 122"/>
                <a:gd name="T3" fmla="*/ 0 h 215"/>
                <a:gd name="T4" fmla="*/ 119 w 122"/>
                <a:gd name="T5" fmla="*/ 36 h 215"/>
                <a:gd name="T6" fmla="*/ 43 w 122"/>
                <a:gd name="T7" fmla="*/ 36 h 215"/>
                <a:gd name="T8" fmla="*/ 43 w 122"/>
                <a:gd name="T9" fmla="*/ 86 h 215"/>
                <a:gd name="T10" fmla="*/ 115 w 122"/>
                <a:gd name="T11" fmla="*/ 86 h 215"/>
                <a:gd name="T12" fmla="*/ 115 w 122"/>
                <a:gd name="T13" fmla="*/ 122 h 215"/>
                <a:gd name="T14" fmla="*/ 43 w 122"/>
                <a:gd name="T15" fmla="*/ 122 h 215"/>
                <a:gd name="T16" fmla="*/ 43 w 122"/>
                <a:gd name="T17" fmla="*/ 179 h 215"/>
                <a:gd name="T18" fmla="*/ 122 w 122"/>
                <a:gd name="T19" fmla="*/ 179 h 215"/>
                <a:gd name="T20" fmla="*/ 122 w 122"/>
                <a:gd name="T21" fmla="*/ 215 h 215"/>
                <a:gd name="T22" fmla="*/ 0 w 122"/>
                <a:gd name="T23" fmla="*/ 215 h 215"/>
                <a:gd name="T24" fmla="*/ 0 w 122"/>
                <a:gd name="T2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215">
                  <a:moveTo>
                    <a:pt x="0" y="0"/>
                  </a:moveTo>
                  <a:lnTo>
                    <a:pt x="119" y="0"/>
                  </a:lnTo>
                  <a:lnTo>
                    <a:pt x="119" y="36"/>
                  </a:lnTo>
                  <a:lnTo>
                    <a:pt x="43" y="36"/>
                  </a:lnTo>
                  <a:lnTo>
                    <a:pt x="43" y="86"/>
                  </a:lnTo>
                  <a:lnTo>
                    <a:pt x="115" y="86"/>
                  </a:lnTo>
                  <a:lnTo>
                    <a:pt x="115" y="122"/>
                  </a:lnTo>
                  <a:lnTo>
                    <a:pt x="43" y="122"/>
                  </a:lnTo>
                  <a:lnTo>
                    <a:pt x="43" y="179"/>
                  </a:lnTo>
                  <a:lnTo>
                    <a:pt x="122" y="179"/>
                  </a:lnTo>
                  <a:lnTo>
                    <a:pt x="122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6199" y="1950"/>
              <a:ext cx="71" cy="111"/>
            </a:xfrm>
            <a:custGeom>
              <a:avLst/>
              <a:gdLst>
                <a:gd name="T0" fmla="*/ 84 w 144"/>
                <a:gd name="T1" fmla="*/ 1 h 222"/>
                <a:gd name="T2" fmla="*/ 108 w 144"/>
                <a:gd name="T3" fmla="*/ 7 h 222"/>
                <a:gd name="T4" fmla="*/ 125 w 144"/>
                <a:gd name="T5" fmla="*/ 21 h 222"/>
                <a:gd name="T6" fmla="*/ 135 w 144"/>
                <a:gd name="T7" fmla="*/ 43 h 222"/>
                <a:gd name="T8" fmla="*/ 136 w 144"/>
                <a:gd name="T9" fmla="*/ 63 h 222"/>
                <a:gd name="T10" fmla="*/ 94 w 144"/>
                <a:gd name="T11" fmla="*/ 49 h 222"/>
                <a:gd name="T12" fmla="*/ 82 w 144"/>
                <a:gd name="T13" fmla="*/ 33 h 222"/>
                <a:gd name="T14" fmla="*/ 67 w 144"/>
                <a:gd name="T15" fmla="*/ 32 h 222"/>
                <a:gd name="T16" fmla="*/ 60 w 144"/>
                <a:gd name="T17" fmla="*/ 33 h 222"/>
                <a:gd name="T18" fmla="*/ 52 w 144"/>
                <a:gd name="T19" fmla="*/ 40 h 222"/>
                <a:gd name="T20" fmla="*/ 48 w 144"/>
                <a:gd name="T21" fmla="*/ 47 h 222"/>
                <a:gd name="T22" fmla="*/ 47 w 144"/>
                <a:gd name="T23" fmla="*/ 57 h 222"/>
                <a:gd name="T24" fmla="*/ 49 w 144"/>
                <a:gd name="T25" fmla="*/ 69 h 222"/>
                <a:gd name="T26" fmla="*/ 57 w 144"/>
                <a:gd name="T27" fmla="*/ 80 h 222"/>
                <a:gd name="T28" fmla="*/ 103 w 144"/>
                <a:gd name="T29" fmla="*/ 100 h 222"/>
                <a:gd name="T30" fmla="*/ 123 w 144"/>
                <a:gd name="T31" fmla="*/ 112 h 222"/>
                <a:gd name="T32" fmla="*/ 135 w 144"/>
                <a:gd name="T33" fmla="*/ 124 h 222"/>
                <a:gd name="T34" fmla="*/ 141 w 144"/>
                <a:gd name="T35" fmla="*/ 139 h 222"/>
                <a:gd name="T36" fmla="*/ 141 w 144"/>
                <a:gd name="T37" fmla="*/ 178 h 222"/>
                <a:gd name="T38" fmla="*/ 123 w 144"/>
                <a:gd name="T39" fmla="*/ 207 h 222"/>
                <a:gd name="T40" fmla="*/ 91 w 144"/>
                <a:gd name="T41" fmla="*/ 220 h 222"/>
                <a:gd name="T42" fmla="*/ 47 w 144"/>
                <a:gd name="T43" fmla="*/ 220 h 222"/>
                <a:gd name="T44" fmla="*/ 17 w 144"/>
                <a:gd name="T45" fmla="*/ 206 h 222"/>
                <a:gd name="T46" fmla="*/ 3 w 144"/>
                <a:gd name="T47" fmla="*/ 179 h 222"/>
                <a:gd name="T48" fmla="*/ 0 w 144"/>
                <a:gd name="T49" fmla="*/ 152 h 222"/>
                <a:gd name="T50" fmla="*/ 43 w 144"/>
                <a:gd name="T51" fmla="*/ 158 h 222"/>
                <a:gd name="T52" fmla="*/ 46 w 144"/>
                <a:gd name="T53" fmla="*/ 171 h 222"/>
                <a:gd name="T54" fmla="*/ 50 w 144"/>
                <a:gd name="T55" fmla="*/ 182 h 222"/>
                <a:gd name="T56" fmla="*/ 58 w 144"/>
                <a:gd name="T57" fmla="*/ 189 h 222"/>
                <a:gd name="T58" fmla="*/ 67 w 144"/>
                <a:gd name="T59" fmla="*/ 191 h 222"/>
                <a:gd name="T60" fmla="*/ 82 w 144"/>
                <a:gd name="T61" fmla="*/ 190 h 222"/>
                <a:gd name="T62" fmla="*/ 96 w 144"/>
                <a:gd name="T63" fmla="*/ 177 h 222"/>
                <a:gd name="T64" fmla="*/ 97 w 144"/>
                <a:gd name="T65" fmla="*/ 157 h 222"/>
                <a:gd name="T66" fmla="*/ 94 w 144"/>
                <a:gd name="T67" fmla="*/ 148 h 222"/>
                <a:gd name="T68" fmla="*/ 84 w 144"/>
                <a:gd name="T69" fmla="*/ 139 h 222"/>
                <a:gd name="T70" fmla="*/ 60 w 144"/>
                <a:gd name="T71" fmla="*/ 128 h 222"/>
                <a:gd name="T72" fmla="*/ 35 w 144"/>
                <a:gd name="T73" fmla="*/ 117 h 222"/>
                <a:gd name="T74" fmla="*/ 18 w 144"/>
                <a:gd name="T75" fmla="*/ 104 h 222"/>
                <a:gd name="T76" fmla="*/ 7 w 144"/>
                <a:gd name="T77" fmla="*/ 86 h 222"/>
                <a:gd name="T78" fmla="*/ 4 w 144"/>
                <a:gd name="T79" fmla="*/ 62 h 222"/>
                <a:gd name="T80" fmla="*/ 11 w 144"/>
                <a:gd name="T81" fmla="*/ 28 h 222"/>
                <a:gd name="T82" fmla="*/ 35 w 144"/>
                <a:gd name="T83" fmla="*/ 6 h 222"/>
                <a:gd name="T84" fmla="*/ 70 w 144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4" h="222">
                  <a:moveTo>
                    <a:pt x="70" y="0"/>
                  </a:moveTo>
                  <a:lnTo>
                    <a:pt x="84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8" y="13"/>
                  </a:lnTo>
                  <a:lnTo>
                    <a:pt x="125" y="21"/>
                  </a:lnTo>
                  <a:lnTo>
                    <a:pt x="132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4" y="49"/>
                  </a:lnTo>
                  <a:lnTo>
                    <a:pt x="90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60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50" y="43"/>
                  </a:lnTo>
                  <a:lnTo>
                    <a:pt x="48" y="47"/>
                  </a:lnTo>
                  <a:lnTo>
                    <a:pt x="47" y="51"/>
                  </a:lnTo>
                  <a:lnTo>
                    <a:pt x="47" y="57"/>
                  </a:lnTo>
                  <a:lnTo>
                    <a:pt x="48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3" y="100"/>
                  </a:lnTo>
                  <a:lnTo>
                    <a:pt x="113" y="105"/>
                  </a:lnTo>
                  <a:lnTo>
                    <a:pt x="123" y="112"/>
                  </a:lnTo>
                  <a:lnTo>
                    <a:pt x="130" y="117"/>
                  </a:lnTo>
                  <a:lnTo>
                    <a:pt x="135" y="124"/>
                  </a:lnTo>
                  <a:lnTo>
                    <a:pt x="139" y="131"/>
                  </a:lnTo>
                  <a:lnTo>
                    <a:pt x="141" y="139"/>
                  </a:lnTo>
                  <a:lnTo>
                    <a:pt x="144" y="157"/>
                  </a:lnTo>
                  <a:lnTo>
                    <a:pt x="141" y="178"/>
                  </a:lnTo>
                  <a:lnTo>
                    <a:pt x="135" y="194"/>
                  </a:lnTo>
                  <a:lnTo>
                    <a:pt x="123" y="207"/>
                  </a:lnTo>
                  <a:lnTo>
                    <a:pt x="109" y="216"/>
                  </a:lnTo>
                  <a:lnTo>
                    <a:pt x="91" y="220"/>
                  </a:lnTo>
                  <a:lnTo>
                    <a:pt x="69" y="222"/>
                  </a:lnTo>
                  <a:lnTo>
                    <a:pt x="47" y="220"/>
                  </a:lnTo>
                  <a:lnTo>
                    <a:pt x="29" y="214"/>
                  </a:lnTo>
                  <a:lnTo>
                    <a:pt x="17" y="206"/>
                  </a:lnTo>
                  <a:lnTo>
                    <a:pt x="8" y="194"/>
                  </a:lnTo>
                  <a:lnTo>
                    <a:pt x="3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4" y="165"/>
                  </a:lnTo>
                  <a:lnTo>
                    <a:pt x="46" y="171"/>
                  </a:lnTo>
                  <a:lnTo>
                    <a:pt x="47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8" y="189"/>
                  </a:lnTo>
                  <a:lnTo>
                    <a:pt x="63" y="190"/>
                  </a:lnTo>
                  <a:lnTo>
                    <a:pt x="67" y="191"/>
                  </a:lnTo>
                  <a:lnTo>
                    <a:pt x="72" y="191"/>
                  </a:lnTo>
                  <a:lnTo>
                    <a:pt x="82" y="190"/>
                  </a:lnTo>
                  <a:lnTo>
                    <a:pt x="91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60" y="128"/>
                  </a:lnTo>
                  <a:lnTo>
                    <a:pt x="47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8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5" y="75"/>
                  </a:lnTo>
                  <a:lnTo>
                    <a:pt x="4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2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6277" y="1950"/>
              <a:ext cx="71" cy="111"/>
            </a:xfrm>
            <a:custGeom>
              <a:avLst/>
              <a:gdLst>
                <a:gd name="T0" fmla="*/ 83 w 144"/>
                <a:gd name="T1" fmla="*/ 1 h 222"/>
                <a:gd name="T2" fmla="*/ 108 w 144"/>
                <a:gd name="T3" fmla="*/ 7 h 222"/>
                <a:gd name="T4" fmla="*/ 125 w 144"/>
                <a:gd name="T5" fmla="*/ 21 h 222"/>
                <a:gd name="T6" fmla="*/ 135 w 144"/>
                <a:gd name="T7" fmla="*/ 43 h 222"/>
                <a:gd name="T8" fmla="*/ 136 w 144"/>
                <a:gd name="T9" fmla="*/ 63 h 222"/>
                <a:gd name="T10" fmla="*/ 93 w 144"/>
                <a:gd name="T11" fmla="*/ 49 h 222"/>
                <a:gd name="T12" fmla="*/ 82 w 144"/>
                <a:gd name="T13" fmla="*/ 33 h 222"/>
                <a:gd name="T14" fmla="*/ 67 w 144"/>
                <a:gd name="T15" fmla="*/ 32 h 222"/>
                <a:gd name="T16" fmla="*/ 60 w 144"/>
                <a:gd name="T17" fmla="*/ 33 h 222"/>
                <a:gd name="T18" fmla="*/ 52 w 144"/>
                <a:gd name="T19" fmla="*/ 40 h 222"/>
                <a:gd name="T20" fmla="*/ 48 w 144"/>
                <a:gd name="T21" fmla="*/ 47 h 222"/>
                <a:gd name="T22" fmla="*/ 47 w 144"/>
                <a:gd name="T23" fmla="*/ 57 h 222"/>
                <a:gd name="T24" fmla="*/ 49 w 144"/>
                <a:gd name="T25" fmla="*/ 69 h 222"/>
                <a:gd name="T26" fmla="*/ 57 w 144"/>
                <a:gd name="T27" fmla="*/ 80 h 222"/>
                <a:gd name="T28" fmla="*/ 103 w 144"/>
                <a:gd name="T29" fmla="*/ 100 h 222"/>
                <a:gd name="T30" fmla="*/ 122 w 144"/>
                <a:gd name="T31" fmla="*/ 112 h 222"/>
                <a:gd name="T32" fmla="*/ 135 w 144"/>
                <a:gd name="T33" fmla="*/ 124 h 222"/>
                <a:gd name="T34" fmla="*/ 141 w 144"/>
                <a:gd name="T35" fmla="*/ 139 h 222"/>
                <a:gd name="T36" fmla="*/ 141 w 144"/>
                <a:gd name="T37" fmla="*/ 178 h 222"/>
                <a:gd name="T38" fmla="*/ 123 w 144"/>
                <a:gd name="T39" fmla="*/ 207 h 222"/>
                <a:gd name="T40" fmla="*/ 91 w 144"/>
                <a:gd name="T41" fmla="*/ 220 h 222"/>
                <a:gd name="T42" fmla="*/ 47 w 144"/>
                <a:gd name="T43" fmla="*/ 220 h 222"/>
                <a:gd name="T44" fmla="*/ 17 w 144"/>
                <a:gd name="T45" fmla="*/ 206 h 222"/>
                <a:gd name="T46" fmla="*/ 3 w 144"/>
                <a:gd name="T47" fmla="*/ 179 h 222"/>
                <a:gd name="T48" fmla="*/ 0 w 144"/>
                <a:gd name="T49" fmla="*/ 152 h 222"/>
                <a:gd name="T50" fmla="*/ 43 w 144"/>
                <a:gd name="T51" fmla="*/ 158 h 222"/>
                <a:gd name="T52" fmla="*/ 45 w 144"/>
                <a:gd name="T53" fmla="*/ 171 h 222"/>
                <a:gd name="T54" fmla="*/ 50 w 144"/>
                <a:gd name="T55" fmla="*/ 182 h 222"/>
                <a:gd name="T56" fmla="*/ 59 w 144"/>
                <a:gd name="T57" fmla="*/ 189 h 222"/>
                <a:gd name="T58" fmla="*/ 67 w 144"/>
                <a:gd name="T59" fmla="*/ 191 h 222"/>
                <a:gd name="T60" fmla="*/ 81 w 144"/>
                <a:gd name="T61" fmla="*/ 190 h 222"/>
                <a:gd name="T62" fmla="*/ 96 w 144"/>
                <a:gd name="T63" fmla="*/ 177 h 222"/>
                <a:gd name="T64" fmla="*/ 97 w 144"/>
                <a:gd name="T65" fmla="*/ 157 h 222"/>
                <a:gd name="T66" fmla="*/ 93 w 144"/>
                <a:gd name="T67" fmla="*/ 148 h 222"/>
                <a:gd name="T68" fmla="*/ 84 w 144"/>
                <a:gd name="T69" fmla="*/ 139 h 222"/>
                <a:gd name="T70" fmla="*/ 60 w 144"/>
                <a:gd name="T71" fmla="*/ 128 h 222"/>
                <a:gd name="T72" fmla="*/ 35 w 144"/>
                <a:gd name="T73" fmla="*/ 117 h 222"/>
                <a:gd name="T74" fmla="*/ 18 w 144"/>
                <a:gd name="T75" fmla="*/ 104 h 222"/>
                <a:gd name="T76" fmla="*/ 7 w 144"/>
                <a:gd name="T77" fmla="*/ 86 h 222"/>
                <a:gd name="T78" fmla="*/ 4 w 144"/>
                <a:gd name="T79" fmla="*/ 62 h 222"/>
                <a:gd name="T80" fmla="*/ 11 w 144"/>
                <a:gd name="T81" fmla="*/ 28 h 222"/>
                <a:gd name="T82" fmla="*/ 35 w 144"/>
                <a:gd name="T83" fmla="*/ 6 h 222"/>
                <a:gd name="T84" fmla="*/ 69 w 144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4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8" y="13"/>
                  </a:lnTo>
                  <a:lnTo>
                    <a:pt x="125" y="21"/>
                  </a:lnTo>
                  <a:lnTo>
                    <a:pt x="132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3" y="49"/>
                  </a:lnTo>
                  <a:lnTo>
                    <a:pt x="90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60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49" y="43"/>
                  </a:lnTo>
                  <a:lnTo>
                    <a:pt x="48" y="47"/>
                  </a:lnTo>
                  <a:lnTo>
                    <a:pt x="47" y="51"/>
                  </a:lnTo>
                  <a:lnTo>
                    <a:pt x="47" y="57"/>
                  </a:lnTo>
                  <a:lnTo>
                    <a:pt x="47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3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30" y="117"/>
                  </a:lnTo>
                  <a:lnTo>
                    <a:pt x="135" y="124"/>
                  </a:lnTo>
                  <a:lnTo>
                    <a:pt x="139" y="131"/>
                  </a:lnTo>
                  <a:lnTo>
                    <a:pt x="141" y="139"/>
                  </a:lnTo>
                  <a:lnTo>
                    <a:pt x="144" y="157"/>
                  </a:lnTo>
                  <a:lnTo>
                    <a:pt x="141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9" y="216"/>
                  </a:lnTo>
                  <a:lnTo>
                    <a:pt x="91" y="220"/>
                  </a:lnTo>
                  <a:lnTo>
                    <a:pt x="68" y="222"/>
                  </a:lnTo>
                  <a:lnTo>
                    <a:pt x="47" y="220"/>
                  </a:lnTo>
                  <a:lnTo>
                    <a:pt x="30" y="214"/>
                  </a:lnTo>
                  <a:lnTo>
                    <a:pt x="17" y="206"/>
                  </a:lnTo>
                  <a:lnTo>
                    <a:pt x="8" y="194"/>
                  </a:lnTo>
                  <a:lnTo>
                    <a:pt x="3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5" y="165"/>
                  </a:lnTo>
                  <a:lnTo>
                    <a:pt x="45" y="171"/>
                  </a:lnTo>
                  <a:lnTo>
                    <a:pt x="47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9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3" y="191"/>
                  </a:lnTo>
                  <a:lnTo>
                    <a:pt x="81" y="190"/>
                  </a:lnTo>
                  <a:lnTo>
                    <a:pt x="90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90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60" y="128"/>
                  </a:lnTo>
                  <a:lnTo>
                    <a:pt x="47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8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5" y="75"/>
                  </a:lnTo>
                  <a:lnTo>
                    <a:pt x="4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7"/>
            <p:cNvSpPr>
              <a:spLocks noChangeArrowheads="1"/>
            </p:cNvSpPr>
            <p:nvPr userDrawn="1"/>
          </p:nvSpPr>
          <p:spPr bwMode="auto">
            <a:xfrm>
              <a:off x="6396" y="1952"/>
              <a:ext cx="22" cy="107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6430" y="1950"/>
              <a:ext cx="71" cy="111"/>
            </a:xfrm>
            <a:custGeom>
              <a:avLst/>
              <a:gdLst>
                <a:gd name="T0" fmla="*/ 83 w 142"/>
                <a:gd name="T1" fmla="*/ 1 h 222"/>
                <a:gd name="T2" fmla="*/ 107 w 142"/>
                <a:gd name="T3" fmla="*/ 7 h 222"/>
                <a:gd name="T4" fmla="*/ 125 w 142"/>
                <a:gd name="T5" fmla="*/ 21 h 222"/>
                <a:gd name="T6" fmla="*/ 135 w 142"/>
                <a:gd name="T7" fmla="*/ 43 h 222"/>
                <a:gd name="T8" fmla="*/ 136 w 142"/>
                <a:gd name="T9" fmla="*/ 63 h 222"/>
                <a:gd name="T10" fmla="*/ 93 w 142"/>
                <a:gd name="T11" fmla="*/ 49 h 222"/>
                <a:gd name="T12" fmla="*/ 82 w 142"/>
                <a:gd name="T13" fmla="*/ 33 h 222"/>
                <a:gd name="T14" fmla="*/ 66 w 142"/>
                <a:gd name="T15" fmla="*/ 32 h 222"/>
                <a:gd name="T16" fmla="*/ 58 w 142"/>
                <a:gd name="T17" fmla="*/ 33 h 222"/>
                <a:gd name="T18" fmla="*/ 51 w 142"/>
                <a:gd name="T19" fmla="*/ 40 h 222"/>
                <a:gd name="T20" fmla="*/ 47 w 142"/>
                <a:gd name="T21" fmla="*/ 47 h 222"/>
                <a:gd name="T22" fmla="*/ 46 w 142"/>
                <a:gd name="T23" fmla="*/ 57 h 222"/>
                <a:gd name="T24" fmla="*/ 47 w 142"/>
                <a:gd name="T25" fmla="*/ 69 h 222"/>
                <a:gd name="T26" fmla="*/ 57 w 142"/>
                <a:gd name="T27" fmla="*/ 80 h 222"/>
                <a:gd name="T28" fmla="*/ 101 w 142"/>
                <a:gd name="T29" fmla="*/ 100 h 222"/>
                <a:gd name="T30" fmla="*/ 122 w 142"/>
                <a:gd name="T31" fmla="*/ 112 h 222"/>
                <a:gd name="T32" fmla="*/ 135 w 142"/>
                <a:gd name="T33" fmla="*/ 124 h 222"/>
                <a:gd name="T34" fmla="*/ 141 w 142"/>
                <a:gd name="T35" fmla="*/ 139 h 222"/>
                <a:gd name="T36" fmla="*/ 140 w 142"/>
                <a:gd name="T37" fmla="*/ 178 h 222"/>
                <a:gd name="T38" fmla="*/ 123 w 142"/>
                <a:gd name="T39" fmla="*/ 207 h 222"/>
                <a:gd name="T40" fmla="*/ 89 w 142"/>
                <a:gd name="T41" fmla="*/ 220 h 222"/>
                <a:gd name="T42" fmla="*/ 46 w 142"/>
                <a:gd name="T43" fmla="*/ 220 h 222"/>
                <a:gd name="T44" fmla="*/ 16 w 142"/>
                <a:gd name="T45" fmla="*/ 206 h 222"/>
                <a:gd name="T46" fmla="*/ 2 w 142"/>
                <a:gd name="T47" fmla="*/ 179 h 222"/>
                <a:gd name="T48" fmla="*/ 0 w 142"/>
                <a:gd name="T49" fmla="*/ 152 h 222"/>
                <a:gd name="T50" fmla="*/ 43 w 142"/>
                <a:gd name="T51" fmla="*/ 158 h 222"/>
                <a:gd name="T52" fmla="*/ 44 w 142"/>
                <a:gd name="T53" fmla="*/ 171 h 222"/>
                <a:gd name="T54" fmla="*/ 49 w 142"/>
                <a:gd name="T55" fmla="*/ 182 h 222"/>
                <a:gd name="T56" fmla="*/ 57 w 142"/>
                <a:gd name="T57" fmla="*/ 189 h 222"/>
                <a:gd name="T58" fmla="*/ 67 w 142"/>
                <a:gd name="T59" fmla="*/ 191 h 222"/>
                <a:gd name="T60" fmla="*/ 81 w 142"/>
                <a:gd name="T61" fmla="*/ 190 h 222"/>
                <a:gd name="T62" fmla="*/ 96 w 142"/>
                <a:gd name="T63" fmla="*/ 177 h 222"/>
                <a:gd name="T64" fmla="*/ 97 w 142"/>
                <a:gd name="T65" fmla="*/ 157 h 222"/>
                <a:gd name="T66" fmla="*/ 93 w 142"/>
                <a:gd name="T67" fmla="*/ 148 h 222"/>
                <a:gd name="T68" fmla="*/ 84 w 142"/>
                <a:gd name="T69" fmla="*/ 139 h 222"/>
                <a:gd name="T70" fmla="*/ 59 w 142"/>
                <a:gd name="T71" fmla="*/ 128 h 222"/>
                <a:gd name="T72" fmla="*/ 35 w 142"/>
                <a:gd name="T73" fmla="*/ 117 h 222"/>
                <a:gd name="T74" fmla="*/ 16 w 142"/>
                <a:gd name="T75" fmla="*/ 104 h 222"/>
                <a:gd name="T76" fmla="*/ 7 w 142"/>
                <a:gd name="T77" fmla="*/ 86 h 222"/>
                <a:gd name="T78" fmla="*/ 3 w 142"/>
                <a:gd name="T79" fmla="*/ 62 h 222"/>
                <a:gd name="T80" fmla="*/ 11 w 142"/>
                <a:gd name="T81" fmla="*/ 28 h 222"/>
                <a:gd name="T82" fmla="*/ 33 w 142"/>
                <a:gd name="T83" fmla="*/ 6 h 222"/>
                <a:gd name="T84" fmla="*/ 69 w 142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7" y="7"/>
                  </a:lnTo>
                  <a:lnTo>
                    <a:pt x="116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4" y="63"/>
                  </a:lnTo>
                  <a:lnTo>
                    <a:pt x="93" y="49"/>
                  </a:lnTo>
                  <a:lnTo>
                    <a:pt x="88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6" y="32"/>
                  </a:lnTo>
                  <a:lnTo>
                    <a:pt x="63" y="32"/>
                  </a:lnTo>
                  <a:lnTo>
                    <a:pt x="58" y="33"/>
                  </a:lnTo>
                  <a:lnTo>
                    <a:pt x="54" y="36"/>
                  </a:lnTo>
                  <a:lnTo>
                    <a:pt x="51" y="40"/>
                  </a:lnTo>
                  <a:lnTo>
                    <a:pt x="49" y="43"/>
                  </a:lnTo>
                  <a:lnTo>
                    <a:pt x="47" y="47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6" y="62"/>
                  </a:lnTo>
                  <a:lnTo>
                    <a:pt x="47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8" y="86"/>
                  </a:lnTo>
                  <a:lnTo>
                    <a:pt x="101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29" y="117"/>
                  </a:lnTo>
                  <a:lnTo>
                    <a:pt x="135" y="124"/>
                  </a:lnTo>
                  <a:lnTo>
                    <a:pt x="138" y="131"/>
                  </a:lnTo>
                  <a:lnTo>
                    <a:pt x="141" y="139"/>
                  </a:lnTo>
                  <a:lnTo>
                    <a:pt x="142" y="157"/>
                  </a:lnTo>
                  <a:lnTo>
                    <a:pt x="140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8" y="216"/>
                  </a:lnTo>
                  <a:lnTo>
                    <a:pt x="89" y="220"/>
                  </a:lnTo>
                  <a:lnTo>
                    <a:pt x="68" y="222"/>
                  </a:lnTo>
                  <a:lnTo>
                    <a:pt x="46" y="220"/>
                  </a:lnTo>
                  <a:lnTo>
                    <a:pt x="28" y="214"/>
                  </a:lnTo>
                  <a:lnTo>
                    <a:pt x="16" y="206"/>
                  </a:lnTo>
                  <a:lnTo>
                    <a:pt x="7" y="194"/>
                  </a:lnTo>
                  <a:lnTo>
                    <a:pt x="2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6" y="178"/>
                  </a:lnTo>
                  <a:lnTo>
                    <a:pt x="49" y="182"/>
                  </a:lnTo>
                  <a:lnTo>
                    <a:pt x="53" y="185"/>
                  </a:lnTo>
                  <a:lnTo>
                    <a:pt x="57" y="189"/>
                  </a:lnTo>
                  <a:lnTo>
                    <a:pt x="61" y="190"/>
                  </a:lnTo>
                  <a:lnTo>
                    <a:pt x="67" y="191"/>
                  </a:lnTo>
                  <a:lnTo>
                    <a:pt x="71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6" y="177"/>
                  </a:lnTo>
                  <a:lnTo>
                    <a:pt x="97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89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6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3" y="75"/>
                  </a:lnTo>
                  <a:lnTo>
                    <a:pt x="3" y="62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3" y="6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/>
            <p:cNvSpPr>
              <a:spLocks noEditPoints="1"/>
            </p:cNvSpPr>
            <p:nvPr userDrawn="1"/>
          </p:nvSpPr>
          <p:spPr bwMode="auto">
            <a:xfrm>
              <a:off x="6545" y="1950"/>
              <a:ext cx="73" cy="111"/>
            </a:xfrm>
            <a:custGeom>
              <a:avLst/>
              <a:gdLst>
                <a:gd name="T0" fmla="*/ 66 w 146"/>
                <a:gd name="T1" fmla="*/ 32 h 222"/>
                <a:gd name="T2" fmla="*/ 58 w 146"/>
                <a:gd name="T3" fmla="*/ 36 h 222"/>
                <a:gd name="T4" fmla="*/ 50 w 146"/>
                <a:gd name="T5" fmla="*/ 44 h 222"/>
                <a:gd name="T6" fmla="*/ 46 w 146"/>
                <a:gd name="T7" fmla="*/ 61 h 222"/>
                <a:gd name="T8" fmla="*/ 43 w 146"/>
                <a:gd name="T9" fmla="*/ 91 h 222"/>
                <a:gd name="T10" fmla="*/ 43 w 146"/>
                <a:gd name="T11" fmla="*/ 131 h 222"/>
                <a:gd name="T12" fmla="*/ 46 w 146"/>
                <a:gd name="T13" fmla="*/ 162 h 222"/>
                <a:gd name="T14" fmla="*/ 50 w 146"/>
                <a:gd name="T15" fmla="*/ 179 h 222"/>
                <a:gd name="T16" fmla="*/ 58 w 146"/>
                <a:gd name="T17" fmla="*/ 186 h 222"/>
                <a:gd name="T18" fmla="*/ 66 w 146"/>
                <a:gd name="T19" fmla="*/ 191 h 222"/>
                <a:gd name="T20" fmla="*/ 79 w 146"/>
                <a:gd name="T21" fmla="*/ 191 h 222"/>
                <a:gd name="T22" fmla="*/ 88 w 146"/>
                <a:gd name="T23" fmla="*/ 186 h 222"/>
                <a:gd name="T24" fmla="*/ 95 w 146"/>
                <a:gd name="T25" fmla="*/ 179 h 222"/>
                <a:gd name="T26" fmla="*/ 100 w 146"/>
                <a:gd name="T27" fmla="*/ 162 h 222"/>
                <a:gd name="T28" fmla="*/ 102 w 146"/>
                <a:gd name="T29" fmla="*/ 131 h 222"/>
                <a:gd name="T30" fmla="*/ 102 w 146"/>
                <a:gd name="T31" fmla="*/ 91 h 222"/>
                <a:gd name="T32" fmla="*/ 100 w 146"/>
                <a:gd name="T33" fmla="*/ 61 h 222"/>
                <a:gd name="T34" fmla="*/ 95 w 146"/>
                <a:gd name="T35" fmla="*/ 44 h 222"/>
                <a:gd name="T36" fmla="*/ 88 w 146"/>
                <a:gd name="T37" fmla="*/ 36 h 222"/>
                <a:gd name="T38" fmla="*/ 79 w 146"/>
                <a:gd name="T39" fmla="*/ 32 h 222"/>
                <a:gd name="T40" fmla="*/ 73 w 146"/>
                <a:gd name="T41" fmla="*/ 0 h 222"/>
                <a:gd name="T42" fmla="*/ 101 w 146"/>
                <a:gd name="T43" fmla="*/ 3 h 222"/>
                <a:gd name="T44" fmla="*/ 124 w 146"/>
                <a:gd name="T45" fmla="*/ 18 h 222"/>
                <a:gd name="T46" fmla="*/ 139 w 146"/>
                <a:gd name="T47" fmla="*/ 47 h 222"/>
                <a:gd name="T48" fmla="*/ 145 w 146"/>
                <a:gd name="T49" fmla="*/ 88 h 222"/>
                <a:gd name="T50" fmla="*/ 145 w 146"/>
                <a:gd name="T51" fmla="*/ 135 h 222"/>
                <a:gd name="T52" fmla="*/ 139 w 146"/>
                <a:gd name="T53" fmla="*/ 176 h 222"/>
                <a:gd name="T54" fmla="*/ 124 w 146"/>
                <a:gd name="T55" fmla="*/ 205 h 222"/>
                <a:gd name="T56" fmla="*/ 101 w 146"/>
                <a:gd name="T57" fmla="*/ 219 h 222"/>
                <a:gd name="T58" fmla="*/ 73 w 146"/>
                <a:gd name="T59" fmla="*/ 222 h 222"/>
                <a:gd name="T60" fmla="*/ 45 w 146"/>
                <a:gd name="T61" fmla="*/ 219 h 222"/>
                <a:gd name="T62" fmla="*/ 21 w 146"/>
                <a:gd name="T63" fmla="*/ 205 h 222"/>
                <a:gd name="T64" fmla="*/ 6 w 146"/>
                <a:gd name="T65" fmla="*/ 176 h 222"/>
                <a:gd name="T66" fmla="*/ 1 w 146"/>
                <a:gd name="T67" fmla="*/ 135 h 222"/>
                <a:gd name="T68" fmla="*/ 1 w 146"/>
                <a:gd name="T69" fmla="*/ 88 h 222"/>
                <a:gd name="T70" fmla="*/ 6 w 146"/>
                <a:gd name="T71" fmla="*/ 47 h 222"/>
                <a:gd name="T72" fmla="*/ 21 w 146"/>
                <a:gd name="T73" fmla="*/ 18 h 222"/>
                <a:gd name="T74" fmla="*/ 45 w 146"/>
                <a:gd name="T75" fmla="*/ 3 h 222"/>
                <a:gd name="T76" fmla="*/ 73 w 146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222">
                  <a:moveTo>
                    <a:pt x="73" y="31"/>
                  </a:moveTo>
                  <a:lnTo>
                    <a:pt x="66" y="32"/>
                  </a:lnTo>
                  <a:lnTo>
                    <a:pt x="62" y="33"/>
                  </a:lnTo>
                  <a:lnTo>
                    <a:pt x="58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6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6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3" y="183"/>
                  </a:lnTo>
                  <a:lnTo>
                    <a:pt x="58" y="186"/>
                  </a:lnTo>
                  <a:lnTo>
                    <a:pt x="62" y="189"/>
                  </a:lnTo>
                  <a:lnTo>
                    <a:pt x="66" y="191"/>
                  </a:lnTo>
                  <a:lnTo>
                    <a:pt x="73" y="191"/>
                  </a:lnTo>
                  <a:lnTo>
                    <a:pt x="79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2" y="183"/>
                  </a:lnTo>
                  <a:lnTo>
                    <a:pt x="95" y="179"/>
                  </a:lnTo>
                  <a:lnTo>
                    <a:pt x="97" y="172"/>
                  </a:lnTo>
                  <a:lnTo>
                    <a:pt x="100" y="162"/>
                  </a:lnTo>
                  <a:lnTo>
                    <a:pt x="102" y="149"/>
                  </a:lnTo>
                  <a:lnTo>
                    <a:pt x="102" y="131"/>
                  </a:lnTo>
                  <a:lnTo>
                    <a:pt x="103" y="111"/>
                  </a:lnTo>
                  <a:lnTo>
                    <a:pt x="102" y="9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7" y="49"/>
                  </a:lnTo>
                  <a:lnTo>
                    <a:pt x="95" y="44"/>
                  </a:lnTo>
                  <a:lnTo>
                    <a:pt x="92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9" y="32"/>
                  </a:lnTo>
                  <a:lnTo>
                    <a:pt x="73" y="31"/>
                  </a:lnTo>
                  <a:close/>
                  <a:moveTo>
                    <a:pt x="73" y="0"/>
                  </a:moveTo>
                  <a:lnTo>
                    <a:pt x="88" y="1"/>
                  </a:lnTo>
                  <a:lnTo>
                    <a:pt x="101" y="3"/>
                  </a:lnTo>
                  <a:lnTo>
                    <a:pt x="111" y="8"/>
                  </a:lnTo>
                  <a:lnTo>
                    <a:pt x="124" y="18"/>
                  </a:lnTo>
                  <a:lnTo>
                    <a:pt x="134" y="31"/>
                  </a:lnTo>
                  <a:lnTo>
                    <a:pt x="139" y="47"/>
                  </a:lnTo>
                  <a:lnTo>
                    <a:pt x="144" y="67"/>
                  </a:lnTo>
                  <a:lnTo>
                    <a:pt x="145" y="88"/>
                  </a:lnTo>
                  <a:lnTo>
                    <a:pt x="146" y="111"/>
                  </a:lnTo>
                  <a:lnTo>
                    <a:pt x="145" y="135"/>
                  </a:lnTo>
                  <a:lnTo>
                    <a:pt x="144" y="156"/>
                  </a:lnTo>
                  <a:lnTo>
                    <a:pt x="139" y="176"/>
                  </a:lnTo>
                  <a:lnTo>
                    <a:pt x="134" y="192"/>
                  </a:lnTo>
                  <a:lnTo>
                    <a:pt x="124" y="205"/>
                  </a:lnTo>
                  <a:lnTo>
                    <a:pt x="111" y="214"/>
                  </a:lnTo>
                  <a:lnTo>
                    <a:pt x="101" y="219"/>
                  </a:lnTo>
                  <a:lnTo>
                    <a:pt x="88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6" y="176"/>
                  </a:lnTo>
                  <a:lnTo>
                    <a:pt x="2" y="156"/>
                  </a:lnTo>
                  <a:lnTo>
                    <a:pt x="1" y="135"/>
                  </a:lnTo>
                  <a:lnTo>
                    <a:pt x="0" y="111"/>
                  </a:lnTo>
                  <a:lnTo>
                    <a:pt x="1" y="88"/>
                  </a:lnTo>
                  <a:lnTo>
                    <a:pt x="2" y="67"/>
                  </a:lnTo>
                  <a:lnTo>
                    <a:pt x="6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6630" y="1952"/>
              <a:ext cx="68" cy="109"/>
            </a:xfrm>
            <a:custGeom>
              <a:avLst/>
              <a:gdLst>
                <a:gd name="T0" fmla="*/ 0 w 136"/>
                <a:gd name="T1" fmla="*/ 0 h 218"/>
                <a:gd name="T2" fmla="*/ 43 w 136"/>
                <a:gd name="T3" fmla="*/ 0 h 218"/>
                <a:gd name="T4" fmla="*/ 43 w 136"/>
                <a:gd name="T5" fmla="*/ 150 h 218"/>
                <a:gd name="T6" fmla="*/ 43 w 136"/>
                <a:gd name="T7" fmla="*/ 158 h 218"/>
                <a:gd name="T8" fmla="*/ 44 w 136"/>
                <a:gd name="T9" fmla="*/ 164 h 218"/>
                <a:gd name="T10" fmla="*/ 45 w 136"/>
                <a:gd name="T11" fmla="*/ 171 h 218"/>
                <a:gd name="T12" fmla="*/ 48 w 136"/>
                <a:gd name="T13" fmla="*/ 176 h 218"/>
                <a:gd name="T14" fmla="*/ 51 w 136"/>
                <a:gd name="T15" fmla="*/ 180 h 218"/>
                <a:gd name="T16" fmla="*/ 56 w 136"/>
                <a:gd name="T17" fmla="*/ 185 h 218"/>
                <a:gd name="T18" fmla="*/ 59 w 136"/>
                <a:gd name="T19" fmla="*/ 186 h 218"/>
                <a:gd name="T20" fmla="*/ 63 w 136"/>
                <a:gd name="T21" fmla="*/ 187 h 218"/>
                <a:gd name="T22" fmla="*/ 68 w 136"/>
                <a:gd name="T23" fmla="*/ 187 h 218"/>
                <a:gd name="T24" fmla="*/ 73 w 136"/>
                <a:gd name="T25" fmla="*/ 187 h 218"/>
                <a:gd name="T26" fmla="*/ 77 w 136"/>
                <a:gd name="T27" fmla="*/ 186 h 218"/>
                <a:gd name="T28" fmla="*/ 80 w 136"/>
                <a:gd name="T29" fmla="*/ 185 h 218"/>
                <a:gd name="T30" fmla="*/ 85 w 136"/>
                <a:gd name="T31" fmla="*/ 180 h 218"/>
                <a:gd name="T32" fmla="*/ 88 w 136"/>
                <a:gd name="T33" fmla="*/ 176 h 218"/>
                <a:gd name="T34" fmla="*/ 91 w 136"/>
                <a:gd name="T35" fmla="*/ 171 h 218"/>
                <a:gd name="T36" fmla="*/ 92 w 136"/>
                <a:gd name="T37" fmla="*/ 164 h 218"/>
                <a:gd name="T38" fmla="*/ 93 w 136"/>
                <a:gd name="T39" fmla="*/ 158 h 218"/>
                <a:gd name="T40" fmla="*/ 93 w 136"/>
                <a:gd name="T41" fmla="*/ 150 h 218"/>
                <a:gd name="T42" fmla="*/ 93 w 136"/>
                <a:gd name="T43" fmla="*/ 0 h 218"/>
                <a:gd name="T44" fmla="*/ 136 w 136"/>
                <a:gd name="T45" fmla="*/ 0 h 218"/>
                <a:gd name="T46" fmla="*/ 136 w 136"/>
                <a:gd name="T47" fmla="*/ 150 h 218"/>
                <a:gd name="T48" fmla="*/ 135 w 136"/>
                <a:gd name="T49" fmla="*/ 168 h 218"/>
                <a:gd name="T50" fmla="*/ 131 w 136"/>
                <a:gd name="T51" fmla="*/ 183 h 218"/>
                <a:gd name="T52" fmla="*/ 124 w 136"/>
                <a:gd name="T53" fmla="*/ 195 h 218"/>
                <a:gd name="T54" fmla="*/ 116 w 136"/>
                <a:gd name="T55" fmla="*/ 205 h 218"/>
                <a:gd name="T56" fmla="*/ 105 w 136"/>
                <a:gd name="T57" fmla="*/ 212 h 218"/>
                <a:gd name="T58" fmla="*/ 93 w 136"/>
                <a:gd name="T59" fmla="*/ 216 h 218"/>
                <a:gd name="T60" fmla="*/ 68 w 136"/>
                <a:gd name="T61" fmla="*/ 218 h 218"/>
                <a:gd name="T62" fmla="*/ 43 w 136"/>
                <a:gd name="T63" fmla="*/ 216 h 218"/>
                <a:gd name="T64" fmla="*/ 31 w 136"/>
                <a:gd name="T65" fmla="*/ 212 h 218"/>
                <a:gd name="T66" fmla="*/ 21 w 136"/>
                <a:gd name="T67" fmla="*/ 206 h 218"/>
                <a:gd name="T68" fmla="*/ 11 w 136"/>
                <a:gd name="T69" fmla="*/ 197 h 218"/>
                <a:gd name="T70" fmla="*/ 5 w 136"/>
                <a:gd name="T71" fmla="*/ 185 h 218"/>
                <a:gd name="T72" fmla="*/ 1 w 136"/>
                <a:gd name="T73" fmla="*/ 169 h 218"/>
                <a:gd name="T74" fmla="*/ 0 w 136"/>
                <a:gd name="T75" fmla="*/ 150 h 218"/>
                <a:gd name="T76" fmla="*/ 0 w 136"/>
                <a:gd name="T7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8" y="176"/>
                  </a:lnTo>
                  <a:lnTo>
                    <a:pt x="51" y="180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3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7" y="186"/>
                  </a:lnTo>
                  <a:lnTo>
                    <a:pt x="80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1" y="171"/>
                  </a:lnTo>
                  <a:lnTo>
                    <a:pt x="92" y="164"/>
                  </a:lnTo>
                  <a:lnTo>
                    <a:pt x="93" y="158"/>
                  </a:lnTo>
                  <a:lnTo>
                    <a:pt x="93" y="150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36" y="150"/>
                  </a:lnTo>
                  <a:lnTo>
                    <a:pt x="135" y="168"/>
                  </a:lnTo>
                  <a:lnTo>
                    <a:pt x="131" y="183"/>
                  </a:lnTo>
                  <a:lnTo>
                    <a:pt x="124" y="195"/>
                  </a:lnTo>
                  <a:lnTo>
                    <a:pt x="116" y="205"/>
                  </a:lnTo>
                  <a:lnTo>
                    <a:pt x="105" y="212"/>
                  </a:lnTo>
                  <a:lnTo>
                    <a:pt x="93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1" y="206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/>
            <p:cNvSpPr>
              <a:spLocks noEditPoints="1"/>
            </p:cNvSpPr>
            <p:nvPr userDrawn="1"/>
          </p:nvSpPr>
          <p:spPr bwMode="auto">
            <a:xfrm>
              <a:off x="6712" y="1952"/>
              <a:ext cx="73" cy="107"/>
            </a:xfrm>
            <a:custGeom>
              <a:avLst/>
              <a:gdLst>
                <a:gd name="T0" fmla="*/ 43 w 146"/>
                <a:gd name="T1" fmla="*/ 31 h 215"/>
                <a:gd name="T2" fmla="*/ 43 w 146"/>
                <a:gd name="T3" fmla="*/ 94 h 215"/>
                <a:gd name="T4" fmla="*/ 60 w 146"/>
                <a:gd name="T5" fmla="*/ 94 h 215"/>
                <a:gd name="T6" fmla="*/ 74 w 146"/>
                <a:gd name="T7" fmla="*/ 92 h 215"/>
                <a:gd name="T8" fmla="*/ 85 w 146"/>
                <a:gd name="T9" fmla="*/ 86 h 215"/>
                <a:gd name="T10" fmla="*/ 90 w 146"/>
                <a:gd name="T11" fmla="*/ 80 h 215"/>
                <a:gd name="T12" fmla="*/ 93 w 146"/>
                <a:gd name="T13" fmla="*/ 72 h 215"/>
                <a:gd name="T14" fmla="*/ 94 w 146"/>
                <a:gd name="T15" fmla="*/ 61 h 215"/>
                <a:gd name="T16" fmla="*/ 92 w 146"/>
                <a:gd name="T17" fmla="*/ 49 h 215"/>
                <a:gd name="T18" fmla="*/ 86 w 146"/>
                <a:gd name="T19" fmla="*/ 39 h 215"/>
                <a:gd name="T20" fmla="*/ 77 w 146"/>
                <a:gd name="T21" fmla="*/ 33 h 215"/>
                <a:gd name="T22" fmla="*/ 64 w 146"/>
                <a:gd name="T23" fmla="*/ 31 h 215"/>
                <a:gd name="T24" fmla="*/ 43 w 146"/>
                <a:gd name="T25" fmla="*/ 31 h 215"/>
                <a:gd name="T26" fmla="*/ 0 w 146"/>
                <a:gd name="T27" fmla="*/ 0 h 215"/>
                <a:gd name="T28" fmla="*/ 80 w 146"/>
                <a:gd name="T29" fmla="*/ 0 h 215"/>
                <a:gd name="T30" fmla="*/ 96 w 146"/>
                <a:gd name="T31" fmla="*/ 1 h 215"/>
                <a:gd name="T32" fmla="*/ 110 w 146"/>
                <a:gd name="T33" fmla="*/ 5 h 215"/>
                <a:gd name="T34" fmla="*/ 122 w 146"/>
                <a:gd name="T35" fmla="*/ 13 h 215"/>
                <a:gd name="T36" fmla="*/ 130 w 146"/>
                <a:gd name="T37" fmla="*/ 24 h 215"/>
                <a:gd name="T38" fmla="*/ 135 w 146"/>
                <a:gd name="T39" fmla="*/ 38 h 215"/>
                <a:gd name="T40" fmla="*/ 137 w 146"/>
                <a:gd name="T41" fmla="*/ 55 h 215"/>
                <a:gd name="T42" fmla="*/ 135 w 146"/>
                <a:gd name="T43" fmla="*/ 74 h 215"/>
                <a:gd name="T44" fmla="*/ 128 w 146"/>
                <a:gd name="T45" fmla="*/ 91 h 215"/>
                <a:gd name="T46" fmla="*/ 121 w 146"/>
                <a:gd name="T47" fmla="*/ 98 h 215"/>
                <a:gd name="T48" fmla="*/ 112 w 146"/>
                <a:gd name="T49" fmla="*/ 105 h 215"/>
                <a:gd name="T50" fmla="*/ 101 w 146"/>
                <a:gd name="T51" fmla="*/ 108 h 215"/>
                <a:gd name="T52" fmla="*/ 101 w 146"/>
                <a:gd name="T53" fmla="*/ 109 h 215"/>
                <a:gd name="T54" fmla="*/ 115 w 146"/>
                <a:gd name="T55" fmla="*/ 112 h 215"/>
                <a:gd name="T56" fmla="*/ 125 w 146"/>
                <a:gd name="T57" fmla="*/ 119 h 215"/>
                <a:gd name="T58" fmla="*/ 130 w 146"/>
                <a:gd name="T59" fmla="*/ 129 h 215"/>
                <a:gd name="T60" fmla="*/ 134 w 146"/>
                <a:gd name="T61" fmla="*/ 146 h 215"/>
                <a:gd name="T62" fmla="*/ 135 w 146"/>
                <a:gd name="T63" fmla="*/ 152 h 215"/>
                <a:gd name="T64" fmla="*/ 135 w 146"/>
                <a:gd name="T65" fmla="*/ 159 h 215"/>
                <a:gd name="T66" fmla="*/ 135 w 146"/>
                <a:gd name="T67" fmla="*/ 166 h 215"/>
                <a:gd name="T68" fmla="*/ 136 w 146"/>
                <a:gd name="T69" fmla="*/ 175 h 215"/>
                <a:gd name="T70" fmla="*/ 136 w 146"/>
                <a:gd name="T71" fmla="*/ 190 h 215"/>
                <a:gd name="T72" fmla="*/ 137 w 146"/>
                <a:gd name="T73" fmla="*/ 201 h 215"/>
                <a:gd name="T74" fmla="*/ 138 w 146"/>
                <a:gd name="T75" fmla="*/ 205 h 215"/>
                <a:gd name="T76" fmla="*/ 140 w 146"/>
                <a:gd name="T77" fmla="*/ 208 h 215"/>
                <a:gd name="T78" fmla="*/ 142 w 146"/>
                <a:gd name="T79" fmla="*/ 210 h 215"/>
                <a:gd name="T80" fmla="*/ 146 w 146"/>
                <a:gd name="T81" fmla="*/ 213 h 215"/>
                <a:gd name="T82" fmla="*/ 146 w 146"/>
                <a:gd name="T83" fmla="*/ 215 h 215"/>
                <a:gd name="T84" fmla="*/ 98 w 146"/>
                <a:gd name="T85" fmla="*/ 215 h 215"/>
                <a:gd name="T86" fmla="*/ 96 w 146"/>
                <a:gd name="T87" fmla="*/ 209 h 215"/>
                <a:gd name="T88" fmla="*/ 94 w 146"/>
                <a:gd name="T89" fmla="*/ 204 h 215"/>
                <a:gd name="T90" fmla="*/ 93 w 146"/>
                <a:gd name="T91" fmla="*/ 199 h 215"/>
                <a:gd name="T92" fmla="*/ 93 w 146"/>
                <a:gd name="T93" fmla="*/ 192 h 215"/>
                <a:gd name="T94" fmla="*/ 92 w 146"/>
                <a:gd name="T95" fmla="*/ 151 h 215"/>
                <a:gd name="T96" fmla="*/ 90 w 146"/>
                <a:gd name="T97" fmla="*/ 139 h 215"/>
                <a:gd name="T98" fmla="*/ 85 w 146"/>
                <a:gd name="T99" fmla="*/ 131 h 215"/>
                <a:gd name="T100" fmla="*/ 78 w 146"/>
                <a:gd name="T101" fmla="*/ 125 h 215"/>
                <a:gd name="T102" fmla="*/ 66 w 146"/>
                <a:gd name="T103" fmla="*/ 124 h 215"/>
                <a:gd name="T104" fmla="*/ 43 w 146"/>
                <a:gd name="T105" fmla="*/ 124 h 215"/>
                <a:gd name="T106" fmla="*/ 43 w 146"/>
                <a:gd name="T107" fmla="*/ 215 h 215"/>
                <a:gd name="T108" fmla="*/ 0 w 146"/>
                <a:gd name="T109" fmla="*/ 215 h 215"/>
                <a:gd name="T110" fmla="*/ 0 w 146"/>
                <a:gd name="T1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6" h="215">
                  <a:moveTo>
                    <a:pt x="43" y="31"/>
                  </a:moveTo>
                  <a:lnTo>
                    <a:pt x="43" y="94"/>
                  </a:lnTo>
                  <a:lnTo>
                    <a:pt x="60" y="94"/>
                  </a:lnTo>
                  <a:lnTo>
                    <a:pt x="74" y="92"/>
                  </a:lnTo>
                  <a:lnTo>
                    <a:pt x="85" y="86"/>
                  </a:lnTo>
                  <a:lnTo>
                    <a:pt x="90" y="80"/>
                  </a:lnTo>
                  <a:lnTo>
                    <a:pt x="93" y="72"/>
                  </a:lnTo>
                  <a:lnTo>
                    <a:pt x="94" y="61"/>
                  </a:lnTo>
                  <a:lnTo>
                    <a:pt x="92" y="49"/>
                  </a:lnTo>
                  <a:lnTo>
                    <a:pt x="86" y="39"/>
                  </a:lnTo>
                  <a:lnTo>
                    <a:pt x="77" y="33"/>
                  </a:lnTo>
                  <a:lnTo>
                    <a:pt x="64" y="31"/>
                  </a:lnTo>
                  <a:lnTo>
                    <a:pt x="43" y="31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96" y="1"/>
                  </a:lnTo>
                  <a:lnTo>
                    <a:pt x="110" y="5"/>
                  </a:lnTo>
                  <a:lnTo>
                    <a:pt x="122" y="13"/>
                  </a:lnTo>
                  <a:lnTo>
                    <a:pt x="130" y="24"/>
                  </a:lnTo>
                  <a:lnTo>
                    <a:pt x="135" y="38"/>
                  </a:lnTo>
                  <a:lnTo>
                    <a:pt x="137" y="55"/>
                  </a:lnTo>
                  <a:lnTo>
                    <a:pt x="135" y="74"/>
                  </a:lnTo>
                  <a:lnTo>
                    <a:pt x="128" y="91"/>
                  </a:lnTo>
                  <a:lnTo>
                    <a:pt x="121" y="98"/>
                  </a:lnTo>
                  <a:lnTo>
                    <a:pt x="112" y="105"/>
                  </a:lnTo>
                  <a:lnTo>
                    <a:pt x="101" y="108"/>
                  </a:lnTo>
                  <a:lnTo>
                    <a:pt x="101" y="109"/>
                  </a:lnTo>
                  <a:lnTo>
                    <a:pt x="115" y="112"/>
                  </a:lnTo>
                  <a:lnTo>
                    <a:pt x="125" y="119"/>
                  </a:lnTo>
                  <a:lnTo>
                    <a:pt x="130" y="129"/>
                  </a:lnTo>
                  <a:lnTo>
                    <a:pt x="134" y="146"/>
                  </a:lnTo>
                  <a:lnTo>
                    <a:pt x="135" y="152"/>
                  </a:lnTo>
                  <a:lnTo>
                    <a:pt x="135" y="159"/>
                  </a:lnTo>
                  <a:lnTo>
                    <a:pt x="135" y="166"/>
                  </a:lnTo>
                  <a:lnTo>
                    <a:pt x="136" y="175"/>
                  </a:lnTo>
                  <a:lnTo>
                    <a:pt x="136" y="190"/>
                  </a:lnTo>
                  <a:lnTo>
                    <a:pt x="137" y="201"/>
                  </a:lnTo>
                  <a:lnTo>
                    <a:pt x="138" y="205"/>
                  </a:lnTo>
                  <a:lnTo>
                    <a:pt x="140" y="208"/>
                  </a:lnTo>
                  <a:lnTo>
                    <a:pt x="142" y="210"/>
                  </a:lnTo>
                  <a:lnTo>
                    <a:pt x="146" y="213"/>
                  </a:lnTo>
                  <a:lnTo>
                    <a:pt x="146" y="215"/>
                  </a:lnTo>
                  <a:lnTo>
                    <a:pt x="98" y="215"/>
                  </a:lnTo>
                  <a:lnTo>
                    <a:pt x="96" y="209"/>
                  </a:lnTo>
                  <a:lnTo>
                    <a:pt x="94" y="204"/>
                  </a:lnTo>
                  <a:lnTo>
                    <a:pt x="93" y="199"/>
                  </a:lnTo>
                  <a:lnTo>
                    <a:pt x="93" y="192"/>
                  </a:lnTo>
                  <a:lnTo>
                    <a:pt x="92" y="151"/>
                  </a:lnTo>
                  <a:lnTo>
                    <a:pt x="90" y="139"/>
                  </a:lnTo>
                  <a:lnTo>
                    <a:pt x="85" y="131"/>
                  </a:lnTo>
                  <a:lnTo>
                    <a:pt x="78" y="125"/>
                  </a:lnTo>
                  <a:lnTo>
                    <a:pt x="66" y="124"/>
                  </a:lnTo>
                  <a:lnTo>
                    <a:pt x="43" y="124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/>
            <p:cNvSpPr>
              <a:spLocks/>
            </p:cNvSpPr>
            <p:nvPr userDrawn="1"/>
          </p:nvSpPr>
          <p:spPr bwMode="auto">
            <a:xfrm>
              <a:off x="6832" y="1952"/>
              <a:ext cx="59" cy="107"/>
            </a:xfrm>
            <a:custGeom>
              <a:avLst/>
              <a:gdLst>
                <a:gd name="T0" fmla="*/ 0 w 120"/>
                <a:gd name="T1" fmla="*/ 0 h 215"/>
                <a:gd name="T2" fmla="*/ 120 w 120"/>
                <a:gd name="T3" fmla="*/ 0 h 215"/>
                <a:gd name="T4" fmla="*/ 120 w 120"/>
                <a:gd name="T5" fmla="*/ 36 h 215"/>
                <a:gd name="T6" fmla="*/ 43 w 120"/>
                <a:gd name="T7" fmla="*/ 36 h 215"/>
                <a:gd name="T8" fmla="*/ 43 w 120"/>
                <a:gd name="T9" fmla="*/ 86 h 215"/>
                <a:gd name="T10" fmla="*/ 115 w 120"/>
                <a:gd name="T11" fmla="*/ 86 h 215"/>
                <a:gd name="T12" fmla="*/ 115 w 120"/>
                <a:gd name="T13" fmla="*/ 122 h 215"/>
                <a:gd name="T14" fmla="*/ 43 w 120"/>
                <a:gd name="T15" fmla="*/ 122 h 215"/>
                <a:gd name="T16" fmla="*/ 43 w 120"/>
                <a:gd name="T17" fmla="*/ 215 h 215"/>
                <a:gd name="T18" fmla="*/ 0 w 120"/>
                <a:gd name="T19" fmla="*/ 215 h 215"/>
                <a:gd name="T20" fmla="*/ 0 w 120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215">
                  <a:moveTo>
                    <a:pt x="0" y="0"/>
                  </a:moveTo>
                  <a:lnTo>
                    <a:pt x="120" y="0"/>
                  </a:lnTo>
                  <a:lnTo>
                    <a:pt x="120" y="36"/>
                  </a:lnTo>
                  <a:lnTo>
                    <a:pt x="43" y="36"/>
                  </a:lnTo>
                  <a:lnTo>
                    <a:pt x="43" y="86"/>
                  </a:lnTo>
                  <a:lnTo>
                    <a:pt x="115" y="86"/>
                  </a:lnTo>
                  <a:lnTo>
                    <a:pt x="115" y="122"/>
                  </a:lnTo>
                  <a:lnTo>
                    <a:pt x="43" y="122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/>
            <p:cNvSpPr>
              <a:spLocks noEditPoints="1"/>
            </p:cNvSpPr>
            <p:nvPr userDrawn="1"/>
          </p:nvSpPr>
          <p:spPr bwMode="auto">
            <a:xfrm>
              <a:off x="6899" y="1950"/>
              <a:ext cx="73" cy="111"/>
            </a:xfrm>
            <a:custGeom>
              <a:avLst/>
              <a:gdLst>
                <a:gd name="T0" fmla="*/ 66 w 145"/>
                <a:gd name="T1" fmla="*/ 32 h 222"/>
                <a:gd name="T2" fmla="*/ 57 w 145"/>
                <a:gd name="T3" fmla="*/ 36 h 222"/>
                <a:gd name="T4" fmla="*/ 50 w 145"/>
                <a:gd name="T5" fmla="*/ 44 h 222"/>
                <a:gd name="T6" fmla="*/ 45 w 145"/>
                <a:gd name="T7" fmla="*/ 61 h 222"/>
                <a:gd name="T8" fmla="*/ 43 w 145"/>
                <a:gd name="T9" fmla="*/ 91 h 222"/>
                <a:gd name="T10" fmla="*/ 43 w 145"/>
                <a:gd name="T11" fmla="*/ 131 h 222"/>
                <a:gd name="T12" fmla="*/ 45 w 145"/>
                <a:gd name="T13" fmla="*/ 162 h 222"/>
                <a:gd name="T14" fmla="*/ 50 w 145"/>
                <a:gd name="T15" fmla="*/ 179 h 222"/>
                <a:gd name="T16" fmla="*/ 57 w 145"/>
                <a:gd name="T17" fmla="*/ 186 h 222"/>
                <a:gd name="T18" fmla="*/ 66 w 145"/>
                <a:gd name="T19" fmla="*/ 191 h 222"/>
                <a:gd name="T20" fmla="*/ 78 w 145"/>
                <a:gd name="T21" fmla="*/ 191 h 222"/>
                <a:gd name="T22" fmla="*/ 88 w 145"/>
                <a:gd name="T23" fmla="*/ 186 h 222"/>
                <a:gd name="T24" fmla="*/ 94 w 145"/>
                <a:gd name="T25" fmla="*/ 179 h 222"/>
                <a:gd name="T26" fmla="*/ 100 w 145"/>
                <a:gd name="T27" fmla="*/ 162 h 222"/>
                <a:gd name="T28" fmla="*/ 102 w 145"/>
                <a:gd name="T29" fmla="*/ 131 h 222"/>
                <a:gd name="T30" fmla="*/ 102 w 145"/>
                <a:gd name="T31" fmla="*/ 91 h 222"/>
                <a:gd name="T32" fmla="*/ 100 w 145"/>
                <a:gd name="T33" fmla="*/ 61 h 222"/>
                <a:gd name="T34" fmla="*/ 94 w 145"/>
                <a:gd name="T35" fmla="*/ 44 h 222"/>
                <a:gd name="T36" fmla="*/ 88 w 145"/>
                <a:gd name="T37" fmla="*/ 36 h 222"/>
                <a:gd name="T38" fmla="*/ 78 w 145"/>
                <a:gd name="T39" fmla="*/ 32 h 222"/>
                <a:gd name="T40" fmla="*/ 72 w 145"/>
                <a:gd name="T41" fmla="*/ 0 h 222"/>
                <a:gd name="T42" fmla="*/ 100 w 145"/>
                <a:gd name="T43" fmla="*/ 3 h 222"/>
                <a:gd name="T44" fmla="*/ 123 w 145"/>
                <a:gd name="T45" fmla="*/ 18 h 222"/>
                <a:gd name="T46" fmla="*/ 140 w 145"/>
                <a:gd name="T47" fmla="*/ 47 h 222"/>
                <a:gd name="T48" fmla="*/ 145 w 145"/>
                <a:gd name="T49" fmla="*/ 88 h 222"/>
                <a:gd name="T50" fmla="*/ 145 w 145"/>
                <a:gd name="T51" fmla="*/ 135 h 222"/>
                <a:gd name="T52" fmla="*/ 140 w 145"/>
                <a:gd name="T53" fmla="*/ 176 h 222"/>
                <a:gd name="T54" fmla="*/ 123 w 145"/>
                <a:gd name="T55" fmla="*/ 205 h 222"/>
                <a:gd name="T56" fmla="*/ 100 w 145"/>
                <a:gd name="T57" fmla="*/ 219 h 222"/>
                <a:gd name="T58" fmla="*/ 72 w 145"/>
                <a:gd name="T59" fmla="*/ 222 h 222"/>
                <a:gd name="T60" fmla="*/ 44 w 145"/>
                <a:gd name="T61" fmla="*/ 219 h 222"/>
                <a:gd name="T62" fmla="*/ 21 w 145"/>
                <a:gd name="T63" fmla="*/ 205 h 222"/>
                <a:gd name="T64" fmla="*/ 5 w 145"/>
                <a:gd name="T65" fmla="*/ 176 h 222"/>
                <a:gd name="T66" fmla="*/ 0 w 145"/>
                <a:gd name="T67" fmla="*/ 135 h 222"/>
                <a:gd name="T68" fmla="*/ 0 w 145"/>
                <a:gd name="T69" fmla="*/ 88 h 222"/>
                <a:gd name="T70" fmla="*/ 5 w 145"/>
                <a:gd name="T71" fmla="*/ 47 h 222"/>
                <a:gd name="T72" fmla="*/ 21 w 145"/>
                <a:gd name="T73" fmla="*/ 18 h 222"/>
                <a:gd name="T74" fmla="*/ 44 w 145"/>
                <a:gd name="T75" fmla="*/ 3 h 222"/>
                <a:gd name="T76" fmla="*/ 72 w 145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5" h="222">
                  <a:moveTo>
                    <a:pt x="72" y="31"/>
                  </a:moveTo>
                  <a:lnTo>
                    <a:pt x="66" y="32"/>
                  </a:lnTo>
                  <a:lnTo>
                    <a:pt x="61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5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5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4" y="183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6" y="191"/>
                  </a:lnTo>
                  <a:lnTo>
                    <a:pt x="72" y="191"/>
                  </a:lnTo>
                  <a:lnTo>
                    <a:pt x="78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1" y="183"/>
                  </a:lnTo>
                  <a:lnTo>
                    <a:pt x="94" y="179"/>
                  </a:lnTo>
                  <a:lnTo>
                    <a:pt x="97" y="172"/>
                  </a:lnTo>
                  <a:lnTo>
                    <a:pt x="100" y="162"/>
                  </a:lnTo>
                  <a:lnTo>
                    <a:pt x="101" y="149"/>
                  </a:lnTo>
                  <a:lnTo>
                    <a:pt x="102" y="131"/>
                  </a:lnTo>
                  <a:lnTo>
                    <a:pt x="102" y="111"/>
                  </a:lnTo>
                  <a:lnTo>
                    <a:pt x="102" y="91"/>
                  </a:lnTo>
                  <a:lnTo>
                    <a:pt x="101" y="74"/>
                  </a:lnTo>
                  <a:lnTo>
                    <a:pt x="100" y="61"/>
                  </a:lnTo>
                  <a:lnTo>
                    <a:pt x="97" y="49"/>
                  </a:lnTo>
                  <a:lnTo>
                    <a:pt x="94" y="44"/>
                  </a:lnTo>
                  <a:lnTo>
                    <a:pt x="91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8" y="32"/>
                  </a:lnTo>
                  <a:lnTo>
                    <a:pt x="72" y="31"/>
                  </a:lnTo>
                  <a:close/>
                  <a:moveTo>
                    <a:pt x="72" y="0"/>
                  </a:moveTo>
                  <a:lnTo>
                    <a:pt x="87" y="1"/>
                  </a:lnTo>
                  <a:lnTo>
                    <a:pt x="100" y="3"/>
                  </a:lnTo>
                  <a:lnTo>
                    <a:pt x="111" y="8"/>
                  </a:lnTo>
                  <a:lnTo>
                    <a:pt x="123" y="18"/>
                  </a:lnTo>
                  <a:lnTo>
                    <a:pt x="133" y="31"/>
                  </a:lnTo>
                  <a:lnTo>
                    <a:pt x="140" y="47"/>
                  </a:lnTo>
                  <a:lnTo>
                    <a:pt x="143" y="67"/>
                  </a:lnTo>
                  <a:lnTo>
                    <a:pt x="145" y="88"/>
                  </a:lnTo>
                  <a:lnTo>
                    <a:pt x="145" y="111"/>
                  </a:lnTo>
                  <a:lnTo>
                    <a:pt x="145" y="135"/>
                  </a:lnTo>
                  <a:lnTo>
                    <a:pt x="143" y="156"/>
                  </a:lnTo>
                  <a:lnTo>
                    <a:pt x="140" y="176"/>
                  </a:lnTo>
                  <a:lnTo>
                    <a:pt x="133" y="192"/>
                  </a:lnTo>
                  <a:lnTo>
                    <a:pt x="123" y="205"/>
                  </a:lnTo>
                  <a:lnTo>
                    <a:pt x="111" y="214"/>
                  </a:lnTo>
                  <a:lnTo>
                    <a:pt x="100" y="219"/>
                  </a:lnTo>
                  <a:lnTo>
                    <a:pt x="87" y="221"/>
                  </a:lnTo>
                  <a:lnTo>
                    <a:pt x="72" y="222"/>
                  </a:lnTo>
                  <a:lnTo>
                    <a:pt x="57" y="221"/>
                  </a:lnTo>
                  <a:lnTo>
                    <a:pt x="44" y="219"/>
                  </a:lnTo>
                  <a:lnTo>
                    <a:pt x="33" y="214"/>
                  </a:lnTo>
                  <a:lnTo>
                    <a:pt x="21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33" y="8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6982" y="1950"/>
              <a:ext cx="71" cy="111"/>
            </a:xfrm>
            <a:custGeom>
              <a:avLst/>
              <a:gdLst>
                <a:gd name="T0" fmla="*/ 87 w 141"/>
                <a:gd name="T1" fmla="*/ 1 h 222"/>
                <a:gd name="T2" fmla="*/ 108 w 141"/>
                <a:gd name="T3" fmla="*/ 7 h 222"/>
                <a:gd name="T4" fmla="*/ 129 w 141"/>
                <a:gd name="T5" fmla="*/ 27 h 222"/>
                <a:gd name="T6" fmla="*/ 137 w 141"/>
                <a:gd name="T7" fmla="*/ 51 h 222"/>
                <a:gd name="T8" fmla="*/ 95 w 141"/>
                <a:gd name="T9" fmla="*/ 76 h 222"/>
                <a:gd name="T10" fmla="*/ 93 w 141"/>
                <a:gd name="T11" fmla="*/ 50 h 222"/>
                <a:gd name="T12" fmla="*/ 85 w 141"/>
                <a:gd name="T13" fmla="*/ 36 h 222"/>
                <a:gd name="T14" fmla="*/ 70 w 141"/>
                <a:gd name="T15" fmla="*/ 31 h 222"/>
                <a:gd name="T16" fmla="*/ 60 w 141"/>
                <a:gd name="T17" fmla="*/ 33 h 222"/>
                <a:gd name="T18" fmla="*/ 53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4 w 141"/>
                <a:gd name="T27" fmla="*/ 154 h 222"/>
                <a:gd name="T28" fmla="*/ 49 w 141"/>
                <a:gd name="T29" fmla="*/ 177 h 222"/>
                <a:gd name="T30" fmla="*/ 54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1 w 141"/>
                <a:gd name="T37" fmla="*/ 189 h 222"/>
                <a:gd name="T38" fmla="*/ 87 w 141"/>
                <a:gd name="T39" fmla="*/ 184 h 222"/>
                <a:gd name="T40" fmla="*/ 92 w 141"/>
                <a:gd name="T41" fmla="*/ 177 h 222"/>
                <a:gd name="T42" fmla="*/ 95 w 141"/>
                <a:gd name="T43" fmla="*/ 165 h 222"/>
                <a:gd name="T44" fmla="*/ 98 w 141"/>
                <a:gd name="T45" fmla="*/ 137 h 222"/>
                <a:gd name="T46" fmla="*/ 139 w 141"/>
                <a:gd name="T47" fmla="*/ 154 h 222"/>
                <a:gd name="T48" fmla="*/ 134 w 141"/>
                <a:gd name="T49" fmla="*/ 184 h 222"/>
                <a:gd name="T50" fmla="*/ 119 w 141"/>
                <a:gd name="T51" fmla="*/ 208 h 222"/>
                <a:gd name="T52" fmla="*/ 92 w 141"/>
                <a:gd name="T53" fmla="*/ 221 h 222"/>
                <a:gd name="T54" fmla="*/ 57 w 141"/>
                <a:gd name="T55" fmla="*/ 221 h 222"/>
                <a:gd name="T56" fmla="*/ 34 w 141"/>
                <a:gd name="T57" fmla="*/ 214 h 222"/>
                <a:gd name="T58" fmla="*/ 11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1 w 141"/>
                <a:gd name="T67" fmla="*/ 31 h 222"/>
                <a:gd name="T68" fmla="*/ 34 w 141"/>
                <a:gd name="T69" fmla="*/ 8 h 222"/>
                <a:gd name="T70" fmla="*/ 57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08" y="7"/>
                  </a:lnTo>
                  <a:lnTo>
                    <a:pt x="120" y="16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7" y="51"/>
                  </a:lnTo>
                  <a:lnTo>
                    <a:pt x="138" y="76"/>
                  </a:lnTo>
                  <a:lnTo>
                    <a:pt x="95" y="76"/>
                  </a:lnTo>
                  <a:lnTo>
                    <a:pt x="95" y="62"/>
                  </a:lnTo>
                  <a:lnTo>
                    <a:pt x="93" y="50"/>
                  </a:lnTo>
                  <a:lnTo>
                    <a:pt x="90" y="42"/>
                  </a:lnTo>
                  <a:lnTo>
                    <a:pt x="85" y="36"/>
                  </a:lnTo>
                  <a:lnTo>
                    <a:pt x="78" y="33"/>
                  </a:lnTo>
                  <a:lnTo>
                    <a:pt x="70" y="31"/>
                  </a:lnTo>
                  <a:lnTo>
                    <a:pt x="64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50"/>
                  </a:lnTo>
                  <a:lnTo>
                    <a:pt x="45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3" y="137"/>
                  </a:lnTo>
                  <a:lnTo>
                    <a:pt x="44" y="154"/>
                  </a:lnTo>
                  <a:lnTo>
                    <a:pt x="46" y="167"/>
                  </a:lnTo>
                  <a:lnTo>
                    <a:pt x="49" y="177"/>
                  </a:lnTo>
                  <a:lnTo>
                    <a:pt x="51" y="182"/>
                  </a:lnTo>
                  <a:lnTo>
                    <a:pt x="54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5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1" y="189"/>
                  </a:lnTo>
                  <a:lnTo>
                    <a:pt x="84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2" y="177"/>
                  </a:lnTo>
                  <a:lnTo>
                    <a:pt x="93" y="171"/>
                  </a:lnTo>
                  <a:lnTo>
                    <a:pt x="95" y="165"/>
                  </a:lnTo>
                  <a:lnTo>
                    <a:pt x="96" y="152"/>
                  </a:lnTo>
                  <a:lnTo>
                    <a:pt x="98" y="137"/>
                  </a:lnTo>
                  <a:lnTo>
                    <a:pt x="141" y="137"/>
                  </a:lnTo>
                  <a:lnTo>
                    <a:pt x="139" y="154"/>
                  </a:lnTo>
                  <a:lnTo>
                    <a:pt x="137" y="169"/>
                  </a:lnTo>
                  <a:lnTo>
                    <a:pt x="134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7" y="216"/>
                  </a:lnTo>
                  <a:lnTo>
                    <a:pt x="92" y="221"/>
                  </a:lnTo>
                  <a:lnTo>
                    <a:pt x="73" y="222"/>
                  </a:lnTo>
                  <a:lnTo>
                    <a:pt x="57" y="221"/>
                  </a:lnTo>
                  <a:lnTo>
                    <a:pt x="44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7064" y="1952"/>
              <a:ext cx="68" cy="109"/>
            </a:xfrm>
            <a:custGeom>
              <a:avLst/>
              <a:gdLst>
                <a:gd name="T0" fmla="*/ 0 w 137"/>
                <a:gd name="T1" fmla="*/ 0 h 218"/>
                <a:gd name="T2" fmla="*/ 43 w 137"/>
                <a:gd name="T3" fmla="*/ 0 h 218"/>
                <a:gd name="T4" fmla="*/ 43 w 137"/>
                <a:gd name="T5" fmla="*/ 150 h 218"/>
                <a:gd name="T6" fmla="*/ 44 w 137"/>
                <a:gd name="T7" fmla="*/ 158 h 218"/>
                <a:gd name="T8" fmla="*/ 44 w 137"/>
                <a:gd name="T9" fmla="*/ 164 h 218"/>
                <a:gd name="T10" fmla="*/ 46 w 137"/>
                <a:gd name="T11" fmla="*/ 171 h 218"/>
                <a:gd name="T12" fmla="*/ 49 w 137"/>
                <a:gd name="T13" fmla="*/ 176 h 218"/>
                <a:gd name="T14" fmla="*/ 51 w 137"/>
                <a:gd name="T15" fmla="*/ 179 h 218"/>
                <a:gd name="T16" fmla="*/ 53 w 137"/>
                <a:gd name="T17" fmla="*/ 182 h 218"/>
                <a:gd name="T18" fmla="*/ 56 w 137"/>
                <a:gd name="T19" fmla="*/ 185 h 218"/>
                <a:gd name="T20" fmla="*/ 60 w 137"/>
                <a:gd name="T21" fmla="*/ 186 h 218"/>
                <a:gd name="T22" fmla="*/ 64 w 137"/>
                <a:gd name="T23" fmla="*/ 187 h 218"/>
                <a:gd name="T24" fmla="*/ 69 w 137"/>
                <a:gd name="T25" fmla="*/ 187 h 218"/>
                <a:gd name="T26" fmla="*/ 73 w 137"/>
                <a:gd name="T27" fmla="*/ 187 h 218"/>
                <a:gd name="T28" fmla="*/ 78 w 137"/>
                <a:gd name="T29" fmla="*/ 186 h 218"/>
                <a:gd name="T30" fmla="*/ 82 w 137"/>
                <a:gd name="T31" fmla="*/ 185 h 218"/>
                <a:gd name="T32" fmla="*/ 86 w 137"/>
                <a:gd name="T33" fmla="*/ 180 h 218"/>
                <a:gd name="T34" fmla="*/ 89 w 137"/>
                <a:gd name="T35" fmla="*/ 176 h 218"/>
                <a:gd name="T36" fmla="*/ 92 w 137"/>
                <a:gd name="T37" fmla="*/ 171 h 218"/>
                <a:gd name="T38" fmla="*/ 93 w 137"/>
                <a:gd name="T39" fmla="*/ 164 h 218"/>
                <a:gd name="T40" fmla="*/ 94 w 137"/>
                <a:gd name="T41" fmla="*/ 158 h 218"/>
                <a:gd name="T42" fmla="*/ 94 w 137"/>
                <a:gd name="T43" fmla="*/ 150 h 218"/>
                <a:gd name="T44" fmla="*/ 94 w 137"/>
                <a:gd name="T45" fmla="*/ 0 h 218"/>
                <a:gd name="T46" fmla="*/ 137 w 137"/>
                <a:gd name="T47" fmla="*/ 0 h 218"/>
                <a:gd name="T48" fmla="*/ 137 w 137"/>
                <a:gd name="T49" fmla="*/ 150 h 218"/>
                <a:gd name="T50" fmla="*/ 136 w 137"/>
                <a:gd name="T51" fmla="*/ 168 h 218"/>
                <a:gd name="T52" fmla="*/ 131 w 137"/>
                <a:gd name="T53" fmla="*/ 183 h 218"/>
                <a:gd name="T54" fmla="*/ 125 w 137"/>
                <a:gd name="T55" fmla="*/ 195 h 218"/>
                <a:gd name="T56" fmla="*/ 116 w 137"/>
                <a:gd name="T57" fmla="*/ 205 h 218"/>
                <a:gd name="T58" fmla="*/ 106 w 137"/>
                <a:gd name="T59" fmla="*/ 212 h 218"/>
                <a:gd name="T60" fmla="*/ 95 w 137"/>
                <a:gd name="T61" fmla="*/ 216 h 218"/>
                <a:gd name="T62" fmla="*/ 69 w 137"/>
                <a:gd name="T63" fmla="*/ 218 h 218"/>
                <a:gd name="T64" fmla="*/ 43 w 137"/>
                <a:gd name="T65" fmla="*/ 216 h 218"/>
                <a:gd name="T66" fmla="*/ 31 w 137"/>
                <a:gd name="T67" fmla="*/ 212 h 218"/>
                <a:gd name="T68" fmla="*/ 22 w 137"/>
                <a:gd name="T69" fmla="*/ 206 h 218"/>
                <a:gd name="T70" fmla="*/ 13 w 137"/>
                <a:gd name="T71" fmla="*/ 197 h 218"/>
                <a:gd name="T72" fmla="*/ 7 w 137"/>
                <a:gd name="T73" fmla="*/ 185 h 218"/>
                <a:gd name="T74" fmla="*/ 2 w 137"/>
                <a:gd name="T75" fmla="*/ 169 h 218"/>
                <a:gd name="T76" fmla="*/ 0 w 137"/>
                <a:gd name="T77" fmla="*/ 150 h 218"/>
                <a:gd name="T78" fmla="*/ 0 w 137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4" y="158"/>
                  </a:lnTo>
                  <a:lnTo>
                    <a:pt x="44" y="164"/>
                  </a:lnTo>
                  <a:lnTo>
                    <a:pt x="46" y="171"/>
                  </a:lnTo>
                  <a:lnTo>
                    <a:pt x="49" y="176"/>
                  </a:lnTo>
                  <a:lnTo>
                    <a:pt x="51" y="179"/>
                  </a:lnTo>
                  <a:lnTo>
                    <a:pt x="53" y="182"/>
                  </a:lnTo>
                  <a:lnTo>
                    <a:pt x="56" y="185"/>
                  </a:lnTo>
                  <a:lnTo>
                    <a:pt x="60" y="186"/>
                  </a:lnTo>
                  <a:lnTo>
                    <a:pt x="64" y="187"/>
                  </a:lnTo>
                  <a:lnTo>
                    <a:pt x="69" y="187"/>
                  </a:lnTo>
                  <a:lnTo>
                    <a:pt x="73" y="187"/>
                  </a:lnTo>
                  <a:lnTo>
                    <a:pt x="78" y="186"/>
                  </a:lnTo>
                  <a:lnTo>
                    <a:pt x="82" y="185"/>
                  </a:lnTo>
                  <a:lnTo>
                    <a:pt x="86" y="180"/>
                  </a:lnTo>
                  <a:lnTo>
                    <a:pt x="89" y="176"/>
                  </a:lnTo>
                  <a:lnTo>
                    <a:pt x="92" y="171"/>
                  </a:lnTo>
                  <a:lnTo>
                    <a:pt x="93" y="164"/>
                  </a:lnTo>
                  <a:lnTo>
                    <a:pt x="94" y="158"/>
                  </a:lnTo>
                  <a:lnTo>
                    <a:pt x="94" y="150"/>
                  </a:lnTo>
                  <a:lnTo>
                    <a:pt x="94" y="0"/>
                  </a:lnTo>
                  <a:lnTo>
                    <a:pt x="137" y="0"/>
                  </a:lnTo>
                  <a:lnTo>
                    <a:pt x="137" y="150"/>
                  </a:lnTo>
                  <a:lnTo>
                    <a:pt x="136" y="168"/>
                  </a:lnTo>
                  <a:lnTo>
                    <a:pt x="131" y="183"/>
                  </a:lnTo>
                  <a:lnTo>
                    <a:pt x="125" y="195"/>
                  </a:lnTo>
                  <a:lnTo>
                    <a:pt x="116" y="205"/>
                  </a:lnTo>
                  <a:lnTo>
                    <a:pt x="106" y="212"/>
                  </a:lnTo>
                  <a:lnTo>
                    <a:pt x="95" y="216"/>
                  </a:lnTo>
                  <a:lnTo>
                    <a:pt x="69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2" y="206"/>
                  </a:lnTo>
                  <a:lnTo>
                    <a:pt x="13" y="197"/>
                  </a:lnTo>
                  <a:lnTo>
                    <a:pt x="7" y="185"/>
                  </a:lnTo>
                  <a:lnTo>
                    <a:pt x="2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"/>
            <p:cNvSpPr>
              <a:spLocks/>
            </p:cNvSpPr>
            <p:nvPr userDrawn="1"/>
          </p:nvSpPr>
          <p:spPr bwMode="auto">
            <a:xfrm>
              <a:off x="7142" y="1950"/>
              <a:ext cx="71" cy="111"/>
            </a:xfrm>
            <a:custGeom>
              <a:avLst/>
              <a:gdLst>
                <a:gd name="T0" fmla="*/ 83 w 143"/>
                <a:gd name="T1" fmla="*/ 1 h 222"/>
                <a:gd name="T2" fmla="*/ 108 w 143"/>
                <a:gd name="T3" fmla="*/ 7 h 222"/>
                <a:gd name="T4" fmla="*/ 125 w 143"/>
                <a:gd name="T5" fmla="*/ 21 h 222"/>
                <a:gd name="T6" fmla="*/ 135 w 143"/>
                <a:gd name="T7" fmla="*/ 43 h 222"/>
                <a:gd name="T8" fmla="*/ 136 w 143"/>
                <a:gd name="T9" fmla="*/ 63 h 222"/>
                <a:gd name="T10" fmla="*/ 93 w 143"/>
                <a:gd name="T11" fmla="*/ 49 h 222"/>
                <a:gd name="T12" fmla="*/ 82 w 143"/>
                <a:gd name="T13" fmla="*/ 33 h 222"/>
                <a:gd name="T14" fmla="*/ 67 w 143"/>
                <a:gd name="T15" fmla="*/ 32 h 222"/>
                <a:gd name="T16" fmla="*/ 59 w 143"/>
                <a:gd name="T17" fmla="*/ 33 h 222"/>
                <a:gd name="T18" fmla="*/ 52 w 143"/>
                <a:gd name="T19" fmla="*/ 40 h 222"/>
                <a:gd name="T20" fmla="*/ 48 w 143"/>
                <a:gd name="T21" fmla="*/ 47 h 222"/>
                <a:gd name="T22" fmla="*/ 46 w 143"/>
                <a:gd name="T23" fmla="*/ 57 h 222"/>
                <a:gd name="T24" fmla="*/ 49 w 143"/>
                <a:gd name="T25" fmla="*/ 69 h 222"/>
                <a:gd name="T26" fmla="*/ 57 w 143"/>
                <a:gd name="T27" fmla="*/ 80 h 222"/>
                <a:gd name="T28" fmla="*/ 102 w 143"/>
                <a:gd name="T29" fmla="*/ 100 h 222"/>
                <a:gd name="T30" fmla="*/ 122 w 143"/>
                <a:gd name="T31" fmla="*/ 112 h 222"/>
                <a:gd name="T32" fmla="*/ 135 w 143"/>
                <a:gd name="T33" fmla="*/ 124 h 222"/>
                <a:gd name="T34" fmla="*/ 141 w 143"/>
                <a:gd name="T35" fmla="*/ 139 h 222"/>
                <a:gd name="T36" fmla="*/ 140 w 143"/>
                <a:gd name="T37" fmla="*/ 178 h 222"/>
                <a:gd name="T38" fmla="*/ 123 w 143"/>
                <a:gd name="T39" fmla="*/ 207 h 222"/>
                <a:gd name="T40" fmla="*/ 91 w 143"/>
                <a:gd name="T41" fmla="*/ 220 h 222"/>
                <a:gd name="T42" fmla="*/ 46 w 143"/>
                <a:gd name="T43" fmla="*/ 220 h 222"/>
                <a:gd name="T44" fmla="*/ 16 w 143"/>
                <a:gd name="T45" fmla="*/ 206 h 222"/>
                <a:gd name="T46" fmla="*/ 2 w 143"/>
                <a:gd name="T47" fmla="*/ 179 h 222"/>
                <a:gd name="T48" fmla="*/ 0 w 143"/>
                <a:gd name="T49" fmla="*/ 152 h 222"/>
                <a:gd name="T50" fmla="*/ 43 w 143"/>
                <a:gd name="T51" fmla="*/ 158 h 222"/>
                <a:gd name="T52" fmla="*/ 44 w 143"/>
                <a:gd name="T53" fmla="*/ 171 h 222"/>
                <a:gd name="T54" fmla="*/ 50 w 143"/>
                <a:gd name="T55" fmla="*/ 182 h 222"/>
                <a:gd name="T56" fmla="*/ 58 w 143"/>
                <a:gd name="T57" fmla="*/ 189 h 222"/>
                <a:gd name="T58" fmla="*/ 67 w 143"/>
                <a:gd name="T59" fmla="*/ 191 h 222"/>
                <a:gd name="T60" fmla="*/ 81 w 143"/>
                <a:gd name="T61" fmla="*/ 190 h 222"/>
                <a:gd name="T62" fmla="*/ 96 w 143"/>
                <a:gd name="T63" fmla="*/ 177 h 222"/>
                <a:gd name="T64" fmla="*/ 97 w 143"/>
                <a:gd name="T65" fmla="*/ 157 h 222"/>
                <a:gd name="T66" fmla="*/ 93 w 143"/>
                <a:gd name="T67" fmla="*/ 148 h 222"/>
                <a:gd name="T68" fmla="*/ 84 w 143"/>
                <a:gd name="T69" fmla="*/ 139 h 222"/>
                <a:gd name="T70" fmla="*/ 59 w 143"/>
                <a:gd name="T71" fmla="*/ 128 h 222"/>
                <a:gd name="T72" fmla="*/ 35 w 143"/>
                <a:gd name="T73" fmla="*/ 117 h 222"/>
                <a:gd name="T74" fmla="*/ 17 w 143"/>
                <a:gd name="T75" fmla="*/ 104 h 222"/>
                <a:gd name="T76" fmla="*/ 7 w 143"/>
                <a:gd name="T77" fmla="*/ 86 h 222"/>
                <a:gd name="T78" fmla="*/ 3 w 143"/>
                <a:gd name="T79" fmla="*/ 62 h 222"/>
                <a:gd name="T80" fmla="*/ 11 w 143"/>
                <a:gd name="T81" fmla="*/ 28 h 222"/>
                <a:gd name="T82" fmla="*/ 35 w 143"/>
                <a:gd name="T83" fmla="*/ 6 h 222"/>
                <a:gd name="T84" fmla="*/ 69 w 143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7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3" y="49"/>
                  </a:lnTo>
                  <a:lnTo>
                    <a:pt x="89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59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49" y="43"/>
                  </a:lnTo>
                  <a:lnTo>
                    <a:pt x="48" y="47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6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2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29" y="117"/>
                  </a:lnTo>
                  <a:lnTo>
                    <a:pt x="135" y="124"/>
                  </a:lnTo>
                  <a:lnTo>
                    <a:pt x="138" y="131"/>
                  </a:lnTo>
                  <a:lnTo>
                    <a:pt x="141" y="139"/>
                  </a:lnTo>
                  <a:lnTo>
                    <a:pt x="143" y="157"/>
                  </a:lnTo>
                  <a:lnTo>
                    <a:pt x="140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8" y="216"/>
                  </a:lnTo>
                  <a:lnTo>
                    <a:pt x="91" y="220"/>
                  </a:lnTo>
                  <a:lnTo>
                    <a:pt x="68" y="222"/>
                  </a:lnTo>
                  <a:lnTo>
                    <a:pt x="46" y="220"/>
                  </a:lnTo>
                  <a:lnTo>
                    <a:pt x="29" y="214"/>
                  </a:lnTo>
                  <a:lnTo>
                    <a:pt x="16" y="206"/>
                  </a:lnTo>
                  <a:lnTo>
                    <a:pt x="8" y="194"/>
                  </a:lnTo>
                  <a:lnTo>
                    <a:pt x="2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6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2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89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7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4" y="75"/>
                  </a:lnTo>
                  <a:lnTo>
                    <a:pt x="3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5996" y="1548"/>
              <a:ext cx="1209" cy="194"/>
            </a:xfrm>
            <a:custGeom>
              <a:avLst/>
              <a:gdLst>
                <a:gd name="T0" fmla="*/ 1794 w 2416"/>
                <a:gd name="T1" fmla="*/ 222 h 386"/>
                <a:gd name="T2" fmla="*/ 1723 w 2416"/>
                <a:gd name="T3" fmla="*/ 276 h 386"/>
                <a:gd name="T4" fmla="*/ 1771 w 2416"/>
                <a:gd name="T5" fmla="*/ 348 h 386"/>
                <a:gd name="T6" fmla="*/ 1835 w 2416"/>
                <a:gd name="T7" fmla="*/ 281 h 386"/>
                <a:gd name="T8" fmla="*/ 1089 w 2416"/>
                <a:gd name="T9" fmla="*/ 217 h 386"/>
                <a:gd name="T10" fmla="*/ 1015 w 2416"/>
                <a:gd name="T11" fmla="*/ 258 h 386"/>
                <a:gd name="T12" fmla="*/ 1051 w 2416"/>
                <a:gd name="T13" fmla="*/ 348 h 386"/>
                <a:gd name="T14" fmla="*/ 1116 w 2416"/>
                <a:gd name="T15" fmla="*/ 294 h 386"/>
                <a:gd name="T16" fmla="*/ 2217 w 2416"/>
                <a:gd name="T17" fmla="*/ 168 h 386"/>
                <a:gd name="T18" fmla="*/ 2311 w 2416"/>
                <a:gd name="T19" fmla="*/ 110 h 386"/>
                <a:gd name="T20" fmla="*/ 448 w 2416"/>
                <a:gd name="T21" fmla="*/ 146 h 386"/>
                <a:gd name="T22" fmla="*/ 545 w 2416"/>
                <a:gd name="T23" fmla="*/ 116 h 386"/>
                <a:gd name="T24" fmla="*/ 1291 w 2416"/>
                <a:gd name="T25" fmla="*/ 100 h 386"/>
                <a:gd name="T26" fmla="*/ 1545 w 2416"/>
                <a:gd name="T27" fmla="*/ 307 h 386"/>
                <a:gd name="T28" fmla="*/ 1642 w 2416"/>
                <a:gd name="T29" fmla="*/ 89 h 386"/>
                <a:gd name="T30" fmla="*/ 1502 w 2416"/>
                <a:gd name="T31" fmla="*/ 377 h 386"/>
                <a:gd name="T32" fmla="*/ 1359 w 2416"/>
                <a:gd name="T33" fmla="*/ 381 h 386"/>
                <a:gd name="T34" fmla="*/ 1222 w 2416"/>
                <a:gd name="T35" fmla="*/ 84 h 386"/>
                <a:gd name="T36" fmla="*/ 876 w 2416"/>
                <a:gd name="T37" fmla="*/ 96 h 386"/>
                <a:gd name="T38" fmla="*/ 904 w 2416"/>
                <a:gd name="T39" fmla="*/ 100 h 386"/>
                <a:gd name="T40" fmla="*/ 851 w 2416"/>
                <a:gd name="T41" fmla="*/ 377 h 386"/>
                <a:gd name="T42" fmla="*/ 704 w 2416"/>
                <a:gd name="T43" fmla="*/ 381 h 386"/>
                <a:gd name="T44" fmla="*/ 681 w 2416"/>
                <a:gd name="T45" fmla="*/ 88 h 386"/>
                <a:gd name="T46" fmla="*/ 2396 w 2416"/>
                <a:gd name="T47" fmla="*/ 135 h 386"/>
                <a:gd name="T48" fmla="*/ 2232 w 2416"/>
                <a:gd name="T49" fmla="*/ 321 h 386"/>
                <a:gd name="T50" fmla="*/ 2373 w 2416"/>
                <a:gd name="T51" fmla="*/ 339 h 386"/>
                <a:gd name="T52" fmla="*/ 2284 w 2416"/>
                <a:gd name="T53" fmla="*/ 386 h 386"/>
                <a:gd name="T54" fmla="*/ 2150 w 2416"/>
                <a:gd name="T55" fmla="*/ 234 h 386"/>
                <a:gd name="T56" fmla="*/ 2256 w 2416"/>
                <a:gd name="T57" fmla="*/ 80 h 386"/>
                <a:gd name="T58" fmla="*/ 2068 w 2416"/>
                <a:gd name="T59" fmla="*/ 130 h 386"/>
                <a:gd name="T60" fmla="*/ 1980 w 2416"/>
                <a:gd name="T61" fmla="*/ 381 h 386"/>
                <a:gd name="T62" fmla="*/ 2064 w 2416"/>
                <a:gd name="T63" fmla="*/ 88 h 386"/>
                <a:gd name="T64" fmla="*/ 1879 w 2416"/>
                <a:gd name="T65" fmla="*/ 104 h 386"/>
                <a:gd name="T66" fmla="*/ 1910 w 2416"/>
                <a:gd name="T67" fmla="*/ 348 h 386"/>
                <a:gd name="T68" fmla="*/ 1862 w 2416"/>
                <a:gd name="T69" fmla="*/ 382 h 386"/>
                <a:gd name="T70" fmla="*/ 1778 w 2416"/>
                <a:gd name="T71" fmla="*/ 383 h 386"/>
                <a:gd name="T72" fmla="*/ 1666 w 2416"/>
                <a:gd name="T73" fmla="*/ 321 h 386"/>
                <a:gd name="T74" fmla="*/ 1741 w 2416"/>
                <a:gd name="T75" fmla="*/ 209 h 386"/>
                <a:gd name="T76" fmla="*/ 1834 w 2416"/>
                <a:gd name="T77" fmla="*/ 139 h 386"/>
                <a:gd name="T78" fmla="*/ 1743 w 2416"/>
                <a:gd name="T79" fmla="*/ 115 h 386"/>
                <a:gd name="T80" fmla="*/ 1762 w 2416"/>
                <a:gd name="T81" fmla="*/ 80 h 386"/>
                <a:gd name="T82" fmla="*/ 1170 w 2416"/>
                <a:gd name="T83" fmla="*/ 116 h 386"/>
                <a:gd name="T84" fmla="*/ 1201 w 2416"/>
                <a:gd name="T85" fmla="*/ 346 h 386"/>
                <a:gd name="T86" fmla="*/ 1136 w 2416"/>
                <a:gd name="T87" fmla="*/ 376 h 386"/>
                <a:gd name="T88" fmla="*/ 1044 w 2416"/>
                <a:gd name="T89" fmla="*/ 385 h 386"/>
                <a:gd name="T90" fmla="*/ 947 w 2416"/>
                <a:gd name="T91" fmla="*/ 302 h 386"/>
                <a:gd name="T92" fmla="*/ 1039 w 2416"/>
                <a:gd name="T93" fmla="*/ 205 h 386"/>
                <a:gd name="T94" fmla="*/ 1110 w 2416"/>
                <a:gd name="T95" fmla="*/ 128 h 386"/>
                <a:gd name="T96" fmla="*/ 1015 w 2416"/>
                <a:gd name="T97" fmla="*/ 121 h 386"/>
                <a:gd name="T98" fmla="*/ 1060 w 2416"/>
                <a:gd name="T99" fmla="*/ 77 h 386"/>
                <a:gd name="T100" fmla="*/ 619 w 2416"/>
                <a:gd name="T101" fmla="*/ 135 h 386"/>
                <a:gd name="T102" fmla="*/ 453 w 2416"/>
                <a:gd name="T103" fmla="*/ 317 h 386"/>
                <a:gd name="T104" fmla="*/ 576 w 2416"/>
                <a:gd name="T105" fmla="*/ 349 h 386"/>
                <a:gd name="T106" fmla="*/ 515 w 2416"/>
                <a:gd name="T107" fmla="*/ 386 h 386"/>
                <a:gd name="T108" fmla="*/ 376 w 2416"/>
                <a:gd name="T109" fmla="*/ 266 h 386"/>
                <a:gd name="T110" fmla="*/ 455 w 2416"/>
                <a:gd name="T111" fmla="*/ 87 h 386"/>
                <a:gd name="T112" fmla="*/ 233 w 2416"/>
                <a:gd name="T113" fmla="*/ 19 h 386"/>
                <a:gd name="T114" fmla="*/ 232 w 2416"/>
                <a:gd name="T115" fmla="*/ 373 h 386"/>
                <a:gd name="T116" fmla="*/ 3 w 2416"/>
                <a:gd name="T117" fmla="*/ 37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6" h="386">
                  <a:moveTo>
                    <a:pt x="1835" y="204"/>
                  </a:moveTo>
                  <a:lnTo>
                    <a:pt x="1829" y="206"/>
                  </a:lnTo>
                  <a:lnTo>
                    <a:pt x="1825" y="209"/>
                  </a:lnTo>
                  <a:lnTo>
                    <a:pt x="1821" y="211"/>
                  </a:lnTo>
                  <a:lnTo>
                    <a:pt x="1819" y="212"/>
                  </a:lnTo>
                  <a:lnTo>
                    <a:pt x="1814" y="214"/>
                  </a:lnTo>
                  <a:lnTo>
                    <a:pt x="1806" y="217"/>
                  </a:lnTo>
                  <a:lnTo>
                    <a:pt x="1794" y="222"/>
                  </a:lnTo>
                  <a:lnTo>
                    <a:pt x="1778" y="228"/>
                  </a:lnTo>
                  <a:lnTo>
                    <a:pt x="1777" y="228"/>
                  </a:lnTo>
                  <a:lnTo>
                    <a:pt x="1776" y="228"/>
                  </a:lnTo>
                  <a:lnTo>
                    <a:pt x="1775" y="228"/>
                  </a:lnTo>
                  <a:lnTo>
                    <a:pt x="1756" y="237"/>
                  </a:lnTo>
                  <a:lnTo>
                    <a:pt x="1742" y="247"/>
                  </a:lnTo>
                  <a:lnTo>
                    <a:pt x="1733" y="258"/>
                  </a:lnTo>
                  <a:lnTo>
                    <a:pt x="1723" y="276"/>
                  </a:lnTo>
                  <a:lnTo>
                    <a:pt x="1721" y="295"/>
                  </a:lnTo>
                  <a:lnTo>
                    <a:pt x="1722" y="310"/>
                  </a:lnTo>
                  <a:lnTo>
                    <a:pt x="1726" y="322"/>
                  </a:lnTo>
                  <a:lnTo>
                    <a:pt x="1734" y="333"/>
                  </a:lnTo>
                  <a:lnTo>
                    <a:pt x="1743" y="342"/>
                  </a:lnTo>
                  <a:lnTo>
                    <a:pt x="1755" y="347"/>
                  </a:lnTo>
                  <a:lnTo>
                    <a:pt x="1769" y="348"/>
                  </a:lnTo>
                  <a:lnTo>
                    <a:pt x="1771" y="348"/>
                  </a:lnTo>
                  <a:lnTo>
                    <a:pt x="1775" y="347"/>
                  </a:lnTo>
                  <a:lnTo>
                    <a:pt x="1778" y="347"/>
                  </a:lnTo>
                  <a:lnTo>
                    <a:pt x="1795" y="343"/>
                  </a:lnTo>
                  <a:lnTo>
                    <a:pt x="1810" y="333"/>
                  </a:lnTo>
                  <a:lnTo>
                    <a:pt x="1822" y="320"/>
                  </a:lnTo>
                  <a:lnTo>
                    <a:pt x="1829" y="307"/>
                  </a:lnTo>
                  <a:lnTo>
                    <a:pt x="1834" y="294"/>
                  </a:lnTo>
                  <a:lnTo>
                    <a:pt x="1835" y="281"/>
                  </a:lnTo>
                  <a:lnTo>
                    <a:pt x="1835" y="204"/>
                  </a:lnTo>
                  <a:close/>
                  <a:moveTo>
                    <a:pt x="1118" y="204"/>
                  </a:moveTo>
                  <a:lnTo>
                    <a:pt x="1113" y="206"/>
                  </a:lnTo>
                  <a:lnTo>
                    <a:pt x="1107" y="209"/>
                  </a:lnTo>
                  <a:lnTo>
                    <a:pt x="1104" y="211"/>
                  </a:lnTo>
                  <a:lnTo>
                    <a:pt x="1101" y="212"/>
                  </a:lnTo>
                  <a:lnTo>
                    <a:pt x="1096" y="214"/>
                  </a:lnTo>
                  <a:lnTo>
                    <a:pt x="1089" y="217"/>
                  </a:lnTo>
                  <a:lnTo>
                    <a:pt x="1076" y="222"/>
                  </a:lnTo>
                  <a:lnTo>
                    <a:pt x="1060" y="228"/>
                  </a:lnTo>
                  <a:lnTo>
                    <a:pt x="1059" y="228"/>
                  </a:lnTo>
                  <a:lnTo>
                    <a:pt x="1058" y="228"/>
                  </a:lnTo>
                  <a:lnTo>
                    <a:pt x="1057" y="228"/>
                  </a:lnTo>
                  <a:lnTo>
                    <a:pt x="1038" y="237"/>
                  </a:lnTo>
                  <a:lnTo>
                    <a:pt x="1025" y="247"/>
                  </a:lnTo>
                  <a:lnTo>
                    <a:pt x="1015" y="258"/>
                  </a:lnTo>
                  <a:lnTo>
                    <a:pt x="1006" y="276"/>
                  </a:lnTo>
                  <a:lnTo>
                    <a:pt x="1003" y="295"/>
                  </a:lnTo>
                  <a:lnTo>
                    <a:pt x="1005" y="310"/>
                  </a:lnTo>
                  <a:lnTo>
                    <a:pt x="1009" y="322"/>
                  </a:lnTo>
                  <a:lnTo>
                    <a:pt x="1016" y="333"/>
                  </a:lnTo>
                  <a:lnTo>
                    <a:pt x="1027" y="342"/>
                  </a:lnTo>
                  <a:lnTo>
                    <a:pt x="1037" y="347"/>
                  </a:lnTo>
                  <a:lnTo>
                    <a:pt x="1051" y="348"/>
                  </a:lnTo>
                  <a:lnTo>
                    <a:pt x="1054" y="348"/>
                  </a:lnTo>
                  <a:lnTo>
                    <a:pt x="1058" y="347"/>
                  </a:lnTo>
                  <a:lnTo>
                    <a:pt x="1060" y="347"/>
                  </a:lnTo>
                  <a:lnTo>
                    <a:pt x="1078" y="343"/>
                  </a:lnTo>
                  <a:lnTo>
                    <a:pt x="1093" y="333"/>
                  </a:lnTo>
                  <a:lnTo>
                    <a:pt x="1105" y="320"/>
                  </a:lnTo>
                  <a:lnTo>
                    <a:pt x="1112" y="307"/>
                  </a:lnTo>
                  <a:lnTo>
                    <a:pt x="1116" y="294"/>
                  </a:lnTo>
                  <a:lnTo>
                    <a:pt x="1118" y="281"/>
                  </a:lnTo>
                  <a:lnTo>
                    <a:pt x="1118" y="204"/>
                  </a:lnTo>
                  <a:close/>
                  <a:moveTo>
                    <a:pt x="2284" y="104"/>
                  </a:moveTo>
                  <a:lnTo>
                    <a:pt x="2265" y="106"/>
                  </a:lnTo>
                  <a:lnTo>
                    <a:pt x="2249" y="115"/>
                  </a:lnTo>
                  <a:lnTo>
                    <a:pt x="2236" y="128"/>
                  </a:lnTo>
                  <a:lnTo>
                    <a:pt x="2226" y="146"/>
                  </a:lnTo>
                  <a:lnTo>
                    <a:pt x="2217" y="168"/>
                  </a:lnTo>
                  <a:lnTo>
                    <a:pt x="2213" y="195"/>
                  </a:lnTo>
                  <a:lnTo>
                    <a:pt x="2355" y="195"/>
                  </a:lnTo>
                  <a:lnTo>
                    <a:pt x="2352" y="172"/>
                  </a:lnTo>
                  <a:lnTo>
                    <a:pt x="2347" y="154"/>
                  </a:lnTo>
                  <a:lnTo>
                    <a:pt x="2341" y="140"/>
                  </a:lnTo>
                  <a:lnTo>
                    <a:pt x="2332" y="127"/>
                  </a:lnTo>
                  <a:lnTo>
                    <a:pt x="2321" y="116"/>
                  </a:lnTo>
                  <a:lnTo>
                    <a:pt x="2311" y="110"/>
                  </a:lnTo>
                  <a:lnTo>
                    <a:pt x="2299" y="105"/>
                  </a:lnTo>
                  <a:lnTo>
                    <a:pt x="2286" y="104"/>
                  </a:lnTo>
                  <a:lnTo>
                    <a:pt x="2284" y="104"/>
                  </a:lnTo>
                  <a:close/>
                  <a:moveTo>
                    <a:pt x="508" y="104"/>
                  </a:moveTo>
                  <a:lnTo>
                    <a:pt x="488" y="106"/>
                  </a:lnTo>
                  <a:lnTo>
                    <a:pt x="473" y="115"/>
                  </a:lnTo>
                  <a:lnTo>
                    <a:pt x="460" y="128"/>
                  </a:lnTo>
                  <a:lnTo>
                    <a:pt x="448" y="146"/>
                  </a:lnTo>
                  <a:lnTo>
                    <a:pt x="441" y="168"/>
                  </a:lnTo>
                  <a:lnTo>
                    <a:pt x="437" y="195"/>
                  </a:lnTo>
                  <a:lnTo>
                    <a:pt x="579" y="195"/>
                  </a:lnTo>
                  <a:lnTo>
                    <a:pt x="576" y="172"/>
                  </a:lnTo>
                  <a:lnTo>
                    <a:pt x="570" y="154"/>
                  </a:lnTo>
                  <a:lnTo>
                    <a:pt x="565" y="140"/>
                  </a:lnTo>
                  <a:lnTo>
                    <a:pt x="556" y="127"/>
                  </a:lnTo>
                  <a:lnTo>
                    <a:pt x="545" y="116"/>
                  </a:lnTo>
                  <a:lnTo>
                    <a:pt x="535" y="110"/>
                  </a:lnTo>
                  <a:lnTo>
                    <a:pt x="523" y="105"/>
                  </a:lnTo>
                  <a:lnTo>
                    <a:pt x="509" y="104"/>
                  </a:lnTo>
                  <a:lnTo>
                    <a:pt x="508" y="104"/>
                  </a:lnTo>
                  <a:close/>
                  <a:moveTo>
                    <a:pt x="1222" y="84"/>
                  </a:moveTo>
                  <a:lnTo>
                    <a:pt x="1289" y="84"/>
                  </a:lnTo>
                  <a:lnTo>
                    <a:pt x="1290" y="92"/>
                  </a:lnTo>
                  <a:lnTo>
                    <a:pt x="1291" y="100"/>
                  </a:lnTo>
                  <a:lnTo>
                    <a:pt x="1353" y="307"/>
                  </a:lnTo>
                  <a:lnTo>
                    <a:pt x="1420" y="100"/>
                  </a:lnTo>
                  <a:lnTo>
                    <a:pt x="1423" y="92"/>
                  </a:lnTo>
                  <a:lnTo>
                    <a:pt x="1423" y="84"/>
                  </a:lnTo>
                  <a:lnTo>
                    <a:pt x="1481" y="84"/>
                  </a:lnTo>
                  <a:lnTo>
                    <a:pt x="1482" y="92"/>
                  </a:lnTo>
                  <a:lnTo>
                    <a:pt x="1484" y="100"/>
                  </a:lnTo>
                  <a:lnTo>
                    <a:pt x="1545" y="307"/>
                  </a:lnTo>
                  <a:lnTo>
                    <a:pt x="1611" y="100"/>
                  </a:lnTo>
                  <a:lnTo>
                    <a:pt x="1612" y="95"/>
                  </a:lnTo>
                  <a:lnTo>
                    <a:pt x="1613" y="90"/>
                  </a:lnTo>
                  <a:lnTo>
                    <a:pt x="1613" y="88"/>
                  </a:lnTo>
                  <a:lnTo>
                    <a:pt x="1612" y="86"/>
                  </a:lnTo>
                  <a:lnTo>
                    <a:pt x="1612" y="84"/>
                  </a:lnTo>
                  <a:lnTo>
                    <a:pt x="1644" y="84"/>
                  </a:lnTo>
                  <a:lnTo>
                    <a:pt x="1642" y="89"/>
                  </a:lnTo>
                  <a:lnTo>
                    <a:pt x="1640" y="95"/>
                  </a:lnTo>
                  <a:lnTo>
                    <a:pt x="1639" y="100"/>
                  </a:lnTo>
                  <a:lnTo>
                    <a:pt x="1556" y="366"/>
                  </a:lnTo>
                  <a:lnTo>
                    <a:pt x="1555" y="371"/>
                  </a:lnTo>
                  <a:lnTo>
                    <a:pt x="1554" y="376"/>
                  </a:lnTo>
                  <a:lnTo>
                    <a:pt x="1554" y="381"/>
                  </a:lnTo>
                  <a:lnTo>
                    <a:pt x="1502" y="381"/>
                  </a:lnTo>
                  <a:lnTo>
                    <a:pt x="1502" y="377"/>
                  </a:lnTo>
                  <a:lnTo>
                    <a:pt x="1502" y="374"/>
                  </a:lnTo>
                  <a:lnTo>
                    <a:pt x="1501" y="370"/>
                  </a:lnTo>
                  <a:lnTo>
                    <a:pt x="1501" y="366"/>
                  </a:lnTo>
                  <a:lnTo>
                    <a:pt x="1434" y="144"/>
                  </a:lnTo>
                  <a:lnTo>
                    <a:pt x="1363" y="366"/>
                  </a:lnTo>
                  <a:lnTo>
                    <a:pt x="1362" y="370"/>
                  </a:lnTo>
                  <a:lnTo>
                    <a:pt x="1360" y="375"/>
                  </a:lnTo>
                  <a:lnTo>
                    <a:pt x="1359" y="381"/>
                  </a:lnTo>
                  <a:lnTo>
                    <a:pt x="1310" y="381"/>
                  </a:lnTo>
                  <a:lnTo>
                    <a:pt x="1310" y="376"/>
                  </a:lnTo>
                  <a:lnTo>
                    <a:pt x="1309" y="371"/>
                  </a:lnTo>
                  <a:lnTo>
                    <a:pt x="1307" y="366"/>
                  </a:lnTo>
                  <a:lnTo>
                    <a:pt x="1229" y="100"/>
                  </a:lnTo>
                  <a:lnTo>
                    <a:pt x="1228" y="95"/>
                  </a:lnTo>
                  <a:lnTo>
                    <a:pt x="1226" y="89"/>
                  </a:lnTo>
                  <a:lnTo>
                    <a:pt x="1222" y="84"/>
                  </a:lnTo>
                  <a:close/>
                  <a:moveTo>
                    <a:pt x="677" y="84"/>
                  </a:moveTo>
                  <a:lnTo>
                    <a:pt x="748" y="84"/>
                  </a:lnTo>
                  <a:lnTo>
                    <a:pt x="750" y="89"/>
                  </a:lnTo>
                  <a:lnTo>
                    <a:pt x="752" y="95"/>
                  </a:lnTo>
                  <a:lnTo>
                    <a:pt x="755" y="100"/>
                  </a:lnTo>
                  <a:lnTo>
                    <a:pt x="810" y="191"/>
                  </a:lnTo>
                  <a:lnTo>
                    <a:pt x="873" y="100"/>
                  </a:lnTo>
                  <a:lnTo>
                    <a:pt x="876" y="96"/>
                  </a:lnTo>
                  <a:lnTo>
                    <a:pt x="878" y="91"/>
                  </a:lnTo>
                  <a:lnTo>
                    <a:pt x="879" y="87"/>
                  </a:lnTo>
                  <a:lnTo>
                    <a:pt x="881" y="84"/>
                  </a:lnTo>
                  <a:lnTo>
                    <a:pt x="916" y="84"/>
                  </a:lnTo>
                  <a:lnTo>
                    <a:pt x="911" y="89"/>
                  </a:lnTo>
                  <a:lnTo>
                    <a:pt x="908" y="94"/>
                  </a:lnTo>
                  <a:lnTo>
                    <a:pt x="906" y="97"/>
                  </a:lnTo>
                  <a:lnTo>
                    <a:pt x="904" y="100"/>
                  </a:lnTo>
                  <a:lnTo>
                    <a:pt x="825" y="218"/>
                  </a:lnTo>
                  <a:lnTo>
                    <a:pt x="912" y="366"/>
                  </a:lnTo>
                  <a:lnTo>
                    <a:pt x="915" y="368"/>
                  </a:lnTo>
                  <a:lnTo>
                    <a:pt x="917" y="372"/>
                  </a:lnTo>
                  <a:lnTo>
                    <a:pt x="920" y="376"/>
                  </a:lnTo>
                  <a:lnTo>
                    <a:pt x="923" y="381"/>
                  </a:lnTo>
                  <a:lnTo>
                    <a:pt x="852" y="381"/>
                  </a:lnTo>
                  <a:lnTo>
                    <a:pt x="851" y="377"/>
                  </a:lnTo>
                  <a:lnTo>
                    <a:pt x="850" y="374"/>
                  </a:lnTo>
                  <a:lnTo>
                    <a:pt x="848" y="370"/>
                  </a:lnTo>
                  <a:lnTo>
                    <a:pt x="846" y="366"/>
                  </a:lnTo>
                  <a:lnTo>
                    <a:pt x="783" y="261"/>
                  </a:lnTo>
                  <a:lnTo>
                    <a:pt x="713" y="366"/>
                  </a:lnTo>
                  <a:lnTo>
                    <a:pt x="711" y="369"/>
                  </a:lnTo>
                  <a:lnTo>
                    <a:pt x="708" y="374"/>
                  </a:lnTo>
                  <a:lnTo>
                    <a:pt x="704" y="381"/>
                  </a:lnTo>
                  <a:lnTo>
                    <a:pt x="668" y="381"/>
                  </a:lnTo>
                  <a:lnTo>
                    <a:pt x="671" y="376"/>
                  </a:lnTo>
                  <a:lnTo>
                    <a:pt x="676" y="372"/>
                  </a:lnTo>
                  <a:lnTo>
                    <a:pt x="681" y="366"/>
                  </a:lnTo>
                  <a:lnTo>
                    <a:pt x="768" y="235"/>
                  </a:lnTo>
                  <a:lnTo>
                    <a:pt x="689" y="100"/>
                  </a:lnTo>
                  <a:lnTo>
                    <a:pt x="684" y="94"/>
                  </a:lnTo>
                  <a:lnTo>
                    <a:pt x="681" y="88"/>
                  </a:lnTo>
                  <a:lnTo>
                    <a:pt x="677" y="84"/>
                  </a:lnTo>
                  <a:close/>
                  <a:moveTo>
                    <a:pt x="2284" y="76"/>
                  </a:moveTo>
                  <a:lnTo>
                    <a:pt x="2288" y="76"/>
                  </a:lnTo>
                  <a:lnTo>
                    <a:pt x="2316" y="80"/>
                  </a:lnTo>
                  <a:lnTo>
                    <a:pt x="2341" y="86"/>
                  </a:lnTo>
                  <a:lnTo>
                    <a:pt x="2362" y="98"/>
                  </a:lnTo>
                  <a:lnTo>
                    <a:pt x="2381" y="114"/>
                  </a:lnTo>
                  <a:lnTo>
                    <a:pt x="2396" y="135"/>
                  </a:lnTo>
                  <a:lnTo>
                    <a:pt x="2406" y="159"/>
                  </a:lnTo>
                  <a:lnTo>
                    <a:pt x="2413" y="189"/>
                  </a:lnTo>
                  <a:lnTo>
                    <a:pt x="2416" y="222"/>
                  </a:lnTo>
                  <a:lnTo>
                    <a:pt x="2212" y="222"/>
                  </a:lnTo>
                  <a:lnTo>
                    <a:pt x="2213" y="252"/>
                  </a:lnTo>
                  <a:lnTo>
                    <a:pt x="2216" y="278"/>
                  </a:lnTo>
                  <a:lnTo>
                    <a:pt x="2221" y="300"/>
                  </a:lnTo>
                  <a:lnTo>
                    <a:pt x="2232" y="321"/>
                  </a:lnTo>
                  <a:lnTo>
                    <a:pt x="2246" y="337"/>
                  </a:lnTo>
                  <a:lnTo>
                    <a:pt x="2263" y="349"/>
                  </a:lnTo>
                  <a:lnTo>
                    <a:pt x="2284" y="356"/>
                  </a:lnTo>
                  <a:lnTo>
                    <a:pt x="2296" y="357"/>
                  </a:lnTo>
                  <a:lnTo>
                    <a:pt x="2308" y="358"/>
                  </a:lnTo>
                  <a:lnTo>
                    <a:pt x="2330" y="356"/>
                  </a:lnTo>
                  <a:lnTo>
                    <a:pt x="2352" y="349"/>
                  </a:lnTo>
                  <a:lnTo>
                    <a:pt x="2373" y="339"/>
                  </a:lnTo>
                  <a:lnTo>
                    <a:pt x="2393" y="323"/>
                  </a:lnTo>
                  <a:lnTo>
                    <a:pt x="2402" y="361"/>
                  </a:lnTo>
                  <a:lnTo>
                    <a:pt x="2375" y="373"/>
                  </a:lnTo>
                  <a:lnTo>
                    <a:pt x="2352" y="381"/>
                  </a:lnTo>
                  <a:lnTo>
                    <a:pt x="2328" y="385"/>
                  </a:lnTo>
                  <a:lnTo>
                    <a:pt x="2300" y="386"/>
                  </a:lnTo>
                  <a:lnTo>
                    <a:pt x="2292" y="386"/>
                  </a:lnTo>
                  <a:lnTo>
                    <a:pt x="2284" y="386"/>
                  </a:lnTo>
                  <a:lnTo>
                    <a:pt x="2254" y="382"/>
                  </a:lnTo>
                  <a:lnTo>
                    <a:pt x="2228" y="373"/>
                  </a:lnTo>
                  <a:lnTo>
                    <a:pt x="2204" y="359"/>
                  </a:lnTo>
                  <a:lnTo>
                    <a:pt x="2185" y="342"/>
                  </a:lnTo>
                  <a:lnTo>
                    <a:pt x="2170" y="320"/>
                  </a:lnTo>
                  <a:lnTo>
                    <a:pt x="2159" y="295"/>
                  </a:lnTo>
                  <a:lnTo>
                    <a:pt x="2152" y="266"/>
                  </a:lnTo>
                  <a:lnTo>
                    <a:pt x="2150" y="234"/>
                  </a:lnTo>
                  <a:lnTo>
                    <a:pt x="2151" y="205"/>
                  </a:lnTo>
                  <a:lnTo>
                    <a:pt x="2157" y="179"/>
                  </a:lnTo>
                  <a:lnTo>
                    <a:pt x="2164" y="155"/>
                  </a:lnTo>
                  <a:lnTo>
                    <a:pt x="2176" y="133"/>
                  </a:lnTo>
                  <a:lnTo>
                    <a:pt x="2190" y="115"/>
                  </a:lnTo>
                  <a:lnTo>
                    <a:pt x="2209" y="99"/>
                  </a:lnTo>
                  <a:lnTo>
                    <a:pt x="2232" y="87"/>
                  </a:lnTo>
                  <a:lnTo>
                    <a:pt x="2256" y="80"/>
                  </a:lnTo>
                  <a:lnTo>
                    <a:pt x="2284" y="76"/>
                  </a:lnTo>
                  <a:close/>
                  <a:moveTo>
                    <a:pt x="2114" y="76"/>
                  </a:moveTo>
                  <a:lnTo>
                    <a:pt x="2114" y="123"/>
                  </a:lnTo>
                  <a:lnTo>
                    <a:pt x="2109" y="122"/>
                  </a:lnTo>
                  <a:lnTo>
                    <a:pt x="2106" y="122"/>
                  </a:lnTo>
                  <a:lnTo>
                    <a:pt x="2104" y="122"/>
                  </a:lnTo>
                  <a:lnTo>
                    <a:pt x="2085" y="124"/>
                  </a:lnTo>
                  <a:lnTo>
                    <a:pt x="2068" y="130"/>
                  </a:lnTo>
                  <a:lnTo>
                    <a:pt x="2057" y="140"/>
                  </a:lnTo>
                  <a:lnTo>
                    <a:pt x="2048" y="153"/>
                  </a:lnTo>
                  <a:lnTo>
                    <a:pt x="2043" y="171"/>
                  </a:lnTo>
                  <a:lnTo>
                    <a:pt x="2040" y="192"/>
                  </a:lnTo>
                  <a:lnTo>
                    <a:pt x="2040" y="362"/>
                  </a:lnTo>
                  <a:lnTo>
                    <a:pt x="2042" y="372"/>
                  </a:lnTo>
                  <a:lnTo>
                    <a:pt x="2043" y="381"/>
                  </a:lnTo>
                  <a:lnTo>
                    <a:pt x="1980" y="381"/>
                  </a:lnTo>
                  <a:lnTo>
                    <a:pt x="1982" y="362"/>
                  </a:lnTo>
                  <a:lnTo>
                    <a:pt x="1982" y="102"/>
                  </a:lnTo>
                  <a:lnTo>
                    <a:pt x="1980" y="84"/>
                  </a:lnTo>
                  <a:lnTo>
                    <a:pt x="2039" y="84"/>
                  </a:lnTo>
                  <a:lnTo>
                    <a:pt x="2039" y="122"/>
                  </a:lnTo>
                  <a:lnTo>
                    <a:pt x="2046" y="108"/>
                  </a:lnTo>
                  <a:lnTo>
                    <a:pt x="2054" y="97"/>
                  </a:lnTo>
                  <a:lnTo>
                    <a:pt x="2064" y="88"/>
                  </a:lnTo>
                  <a:lnTo>
                    <a:pt x="2076" y="83"/>
                  </a:lnTo>
                  <a:lnTo>
                    <a:pt x="2093" y="80"/>
                  </a:lnTo>
                  <a:lnTo>
                    <a:pt x="2114" y="76"/>
                  </a:lnTo>
                  <a:close/>
                  <a:moveTo>
                    <a:pt x="1797" y="76"/>
                  </a:moveTo>
                  <a:lnTo>
                    <a:pt x="1825" y="78"/>
                  </a:lnTo>
                  <a:lnTo>
                    <a:pt x="1849" y="85"/>
                  </a:lnTo>
                  <a:lnTo>
                    <a:pt x="1867" y="95"/>
                  </a:lnTo>
                  <a:lnTo>
                    <a:pt x="1879" y="104"/>
                  </a:lnTo>
                  <a:lnTo>
                    <a:pt x="1887" y="116"/>
                  </a:lnTo>
                  <a:lnTo>
                    <a:pt x="1891" y="130"/>
                  </a:lnTo>
                  <a:lnTo>
                    <a:pt x="1893" y="145"/>
                  </a:lnTo>
                  <a:lnTo>
                    <a:pt x="1893" y="322"/>
                  </a:lnTo>
                  <a:lnTo>
                    <a:pt x="1894" y="333"/>
                  </a:lnTo>
                  <a:lnTo>
                    <a:pt x="1897" y="342"/>
                  </a:lnTo>
                  <a:lnTo>
                    <a:pt x="1903" y="346"/>
                  </a:lnTo>
                  <a:lnTo>
                    <a:pt x="1910" y="348"/>
                  </a:lnTo>
                  <a:lnTo>
                    <a:pt x="1919" y="346"/>
                  </a:lnTo>
                  <a:lnTo>
                    <a:pt x="1930" y="339"/>
                  </a:lnTo>
                  <a:lnTo>
                    <a:pt x="1930" y="371"/>
                  </a:lnTo>
                  <a:lnTo>
                    <a:pt x="1915" y="380"/>
                  </a:lnTo>
                  <a:lnTo>
                    <a:pt x="1899" y="385"/>
                  </a:lnTo>
                  <a:lnTo>
                    <a:pt x="1885" y="386"/>
                  </a:lnTo>
                  <a:lnTo>
                    <a:pt x="1873" y="385"/>
                  </a:lnTo>
                  <a:lnTo>
                    <a:pt x="1862" y="382"/>
                  </a:lnTo>
                  <a:lnTo>
                    <a:pt x="1853" y="376"/>
                  </a:lnTo>
                  <a:lnTo>
                    <a:pt x="1847" y="368"/>
                  </a:lnTo>
                  <a:lnTo>
                    <a:pt x="1841" y="356"/>
                  </a:lnTo>
                  <a:lnTo>
                    <a:pt x="1837" y="341"/>
                  </a:lnTo>
                  <a:lnTo>
                    <a:pt x="1820" y="359"/>
                  </a:lnTo>
                  <a:lnTo>
                    <a:pt x="1804" y="371"/>
                  </a:lnTo>
                  <a:lnTo>
                    <a:pt x="1791" y="377"/>
                  </a:lnTo>
                  <a:lnTo>
                    <a:pt x="1778" y="383"/>
                  </a:lnTo>
                  <a:lnTo>
                    <a:pt x="1762" y="385"/>
                  </a:lnTo>
                  <a:lnTo>
                    <a:pt x="1744" y="386"/>
                  </a:lnTo>
                  <a:lnTo>
                    <a:pt x="1723" y="384"/>
                  </a:lnTo>
                  <a:lnTo>
                    <a:pt x="1705" y="377"/>
                  </a:lnTo>
                  <a:lnTo>
                    <a:pt x="1690" y="367"/>
                  </a:lnTo>
                  <a:lnTo>
                    <a:pt x="1679" y="354"/>
                  </a:lnTo>
                  <a:lnTo>
                    <a:pt x="1670" y="337"/>
                  </a:lnTo>
                  <a:lnTo>
                    <a:pt x="1666" y="321"/>
                  </a:lnTo>
                  <a:lnTo>
                    <a:pt x="1664" y="302"/>
                  </a:lnTo>
                  <a:lnTo>
                    <a:pt x="1666" y="279"/>
                  </a:lnTo>
                  <a:lnTo>
                    <a:pt x="1673" y="259"/>
                  </a:lnTo>
                  <a:lnTo>
                    <a:pt x="1684" y="242"/>
                  </a:lnTo>
                  <a:lnTo>
                    <a:pt x="1700" y="228"/>
                  </a:lnTo>
                  <a:lnTo>
                    <a:pt x="1716" y="220"/>
                  </a:lnTo>
                  <a:lnTo>
                    <a:pt x="1730" y="213"/>
                  </a:lnTo>
                  <a:lnTo>
                    <a:pt x="1741" y="209"/>
                  </a:lnTo>
                  <a:lnTo>
                    <a:pt x="1756" y="205"/>
                  </a:lnTo>
                  <a:lnTo>
                    <a:pt x="1778" y="198"/>
                  </a:lnTo>
                  <a:lnTo>
                    <a:pt x="1795" y="192"/>
                  </a:lnTo>
                  <a:lnTo>
                    <a:pt x="1813" y="184"/>
                  </a:lnTo>
                  <a:lnTo>
                    <a:pt x="1825" y="177"/>
                  </a:lnTo>
                  <a:lnTo>
                    <a:pt x="1833" y="165"/>
                  </a:lnTo>
                  <a:lnTo>
                    <a:pt x="1835" y="151"/>
                  </a:lnTo>
                  <a:lnTo>
                    <a:pt x="1834" y="139"/>
                  </a:lnTo>
                  <a:lnTo>
                    <a:pt x="1828" y="128"/>
                  </a:lnTo>
                  <a:lnTo>
                    <a:pt x="1820" y="119"/>
                  </a:lnTo>
                  <a:lnTo>
                    <a:pt x="1809" y="113"/>
                  </a:lnTo>
                  <a:lnTo>
                    <a:pt x="1796" y="109"/>
                  </a:lnTo>
                  <a:lnTo>
                    <a:pt x="1781" y="108"/>
                  </a:lnTo>
                  <a:lnTo>
                    <a:pt x="1778" y="108"/>
                  </a:lnTo>
                  <a:lnTo>
                    <a:pt x="1760" y="110"/>
                  </a:lnTo>
                  <a:lnTo>
                    <a:pt x="1743" y="115"/>
                  </a:lnTo>
                  <a:lnTo>
                    <a:pt x="1732" y="121"/>
                  </a:lnTo>
                  <a:lnTo>
                    <a:pt x="1719" y="128"/>
                  </a:lnTo>
                  <a:lnTo>
                    <a:pt x="1704" y="139"/>
                  </a:lnTo>
                  <a:lnTo>
                    <a:pt x="1694" y="101"/>
                  </a:lnTo>
                  <a:lnTo>
                    <a:pt x="1713" y="92"/>
                  </a:lnTo>
                  <a:lnTo>
                    <a:pt x="1730" y="86"/>
                  </a:lnTo>
                  <a:lnTo>
                    <a:pt x="1746" y="83"/>
                  </a:lnTo>
                  <a:lnTo>
                    <a:pt x="1762" y="80"/>
                  </a:lnTo>
                  <a:lnTo>
                    <a:pt x="1778" y="77"/>
                  </a:lnTo>
                  <a:lnTo>
                    <a:pt x="1797" y="76"/>
                  </a:lnTo>
                  <a:close/>
                  <a:moveTo>
                    <a:pt x="1080" y="76"/>
                  </a:moveTo>
                  <a:lnTo>
                    <a:pt x="1108" y="78"/>
                  </a:lnTo>
                  <a:lnTo>
                    <a:pt x="1131" y="85"/>
                  </a:lnTo>
                  <a:lnTo>
                    <a:pt x="1150" y="95"/>
                  </a:lnTo>
                  <a:lnTo>
                    <a:pt x="1161" y="104"/>
                  </a:lnTo>
                  <a:lnTo>
                    <a:pt x="1170" y="116"/>
                  </a:lnTo>
                  <a:lnTo>
                    <a:pt x="1174" y="130"/>
                  </a:lnTo>
                  <a:lnTo>
                    <a:pt x="1175" y="145"/>
                  </a:lnTo>
                  <a:lnTo>
                    <a:pt x="1175" y="322"/>
                  </a:lnTo>
                  <a:lnTo>
                    <a:pt x="1176" y="333"/>
                  </a:lnTo>
                  <a:lnTo>
                    <a:pt x="1180" y="342"/>
                  </a:lnTo>
                  <a:lnTo>
                    <a:pt x="1186" y="346"/>
                  </a:lnTo>
                  <a:lnTo>
                    <a:pt x="1193" y="348"/>
                  </a:lnTo>
                  <a:lnTo>
                    <a:pt x="1201" y="346"/>
                  </a:lnTo>
                  <a:lnTo>
                    <a:pt x="1213" y="339"/>
                  </a:lnTo>
                  <a:lnTo>
                    <a:pt x="1213" y="371"/>
                  </a:lnTo>
                  <a:lnTo>
                    <a:pt x="1198" y="380"/>
                  </a:lnTo>
                  <a:lnTo>
                    <a:pt x="1183" y="385"/>
                  </a:lnTo>
                  <a:lnTo>
                    <a:pt x="1169" y="386"/>
                  </a:lnTo>
                  <a:lnTo>
                    <a:pt x="1156" y="385"/>
                  </a:lnTo>
                  <a:lnTo>
                    <a:pt x="1145" y="382"/>
                  </a:lnTo>
                  <a:lnTo>
                    <a:pt x="1136" y="376"/>
                  </a:lnTo>
                  <a:lnTo>
                    <a:pt x="1130" y="368"/>
                  </a:lnTo>
                  <a:lnTo>
                    <a:pt x="1123" y="356"/>
                  </a:lnTo>
                  <a:lnTo>
                    <a:pt x="1119" y="341"/>
                  </a:lnTo>
                  <a:lnTo>
                    <a:pt x="1102" y="359"/>
                  </a:lnTo>
                  <a:lnTo>
                    <a:pt x="1087" y="371"/>
                  </a:lnTo>
                  <a:lnTo>
                    <a:pt x="1074" y="377"/>
                  </a:lnTo>
                  <a:lnTo>
                    <a:pt x="1060" y="383"/>
                  </a:lnTo>
                  <a:lnTo>
                    <a:pt x="1044" y="385"/>
                  </a:lnTo>
                  <a:lnTo>
                    <a:pt x="1027" y="386"/>
                  </a:lnTo>
                  <a:lnTo>
                    <a:pt x="1006" y="384"/>
                  </a:lnTo>
                  <a:lnTo>
                    <a:pt x="988" y="377"/>
                  </a:lnTo>
                  <a:lnTo>
                    <a:pt x="973" y="367"/>
                  </a:lnTo>
                  <a:lnTo>
                    <a:pt x="961" y="354"/>
                  </a:lnTo>
                  <a:lnTo>
                    <a:pt x="953" y="337"/>
                  </a:lnTo>
                  <a:lnTo>
                    <a:pt x="948" y="321"/>
                  </a:lnTo>
                  <a:lnTo>
                    <a:pt x="947" y="302"/>
                  </a:lnTo>
                  <a:lnTo>
                    <a:pt x="949" y="279"/>
                  </a:lnTo>
                  <a:lnTo>
                    <a:pt x="955" y="259"/>
                  </a:lnTo>
                  <a:lnTo>
                    <a:pt x="967" y="242"/>
                  </a:lnTo>
                  <a:lnTo>
                    <a:pt x="982" y="228"/>
                  </a:lnTo>
                  <a:lnTo>
                    <a:pt x="999" y="220"/>
                  </a:lnTo>
                  <a:lnTo>
                    <a:pt x="1014" y="213"/>
                  </a:lnTo>
                  <a:lnTo>
                    <a:pt x="1024" y="209"/>
                  </a:lnTo>
                  <a:lnTo>
                    <a:pt x="1039" y="205"/>
                  </a:lnTo>
                  <a:lnTo>
                    <a:pt x="1060" y="198"/>
                  </a:lnTo>
                  <a:lnTo>
                    <a:pt x="1078" y="192"/>
                  </a:lnTo>
                  <a:lnTo>
                    <a:pt x="1096" y="184"/>
                  </a:lnTo>
                  <a:lnTo>
                    <a:pt x="1108" y="177"/>
                  </a:lnTo>
                  <a:lnTo>
                    <a:pt x="1116" y="165"/>
                  </a:lnTo>
                  <a:lnTo>
                    <a:pt x="1118" y="151"/>
                  </a:lnTo>
                  <a:lnTo>
                    <a:pt x="1116" y="139"/>
                  </a:lnTo>
                  <a:lnTo>
                    <a:pt x="1110" y="128"/>
                  </a:lnTo>
                  <a:lnTo>
                    <a:pt x="1103" y="119"/>
                  </a:lnTo>
                  <a:lnTo>
                    <a:pt x="1091" y="113"/>
                  </a:lnTo>
                  <a:lnTo>
                    <a:pt x="1078" y="109"/>
                  </a:lnTo>
                  <a:lnTo>
                    <a:pt x="1063" y="108"/>
                  </a:lnTo>
                  <a:lnTo>
                    <a:pt x="1060" y="108"/>
                  </a:lnTo>
                  <a:lnTo>
                    <a:pt x="1043" y="110"/>
                  </a:lnTo>
                  <a:lnTo>
                    <a:pt x="1027" y="115"/>
                  </a:lnTo>
                  <a:lnTo>
                    <a:pt x="1015" y="121"/>
                  </a:lnTo>
                  <a:lnTo>
                    <a:pt x="1001" y="128"/>
                  </a:lnTo>
                  <a:lnTo>
                    <a:pt x="986" y="139"/>
                  </a:lnTo>
                  <a:lnTo>
                    <a:pt x="977" y="101"/>
                  </a:lnTo>
                  <a:lnTo>
                    <a:pt x="996" y="92"/>
                  </a:lnTo>
                  <a:lnTo>
                    <a:pt x="1014" y="86"/>
                  </a:lnTo>
                  <a:lnTo>
                    <a:pt x="1029" y="83"/>
                  </a:lnTo>
                  <a:lnTo>
                    <a:pt x="1044" y="80"/>
                  </a:lnTo>
                  <a:lnTo>
                    <a:pt x="1060" y="77"/>
                  </a:lnTo>
                  <a:lnTo>
                    <a:pt x="1080" y="76"/>
                  </a:lnTo>
                  <a:close/>
                  <a:moveTo>
                    <a:pt x="508" y="76"/>
                  </a:moveTo>
                  <a:lnTo>
                    <a:pt x="512" y="76"/>
                  </a:lnTo>
                  <a:lnTo>
                    <a:pt x="540" y="80"/>
                  </a:lnTo>
                  <a:lnTo>
                    <a:pt x="565" y="86"/>
                  </a:lnTo>
                  <a:lnTo>
                    <a:pt x="586" y="98"/>
                  </a:lnTo>
                  <a:lnTo>
                    <a:pt x="605" y="114"/>
                  </a:lnTo>
                  <a:lnTo>
                    <a:pt x="619" y="135"/>
                  </a:lnTo>
                  <a:lnTo>
                    <a:pt x="629" y="159"/>
                  </a:lnTo>
                  <a:lnTo>
                    <a:pt x="637" y="189"/>
                  </a:lnTo>
                  <a:lnTo>
                    <a:pt x="640" y="222"/>
                  </a:lnTo>
                  <a:lnTo>
                    <a:pt x="435" y="222"/>
                  </a:lnTo>
                  <a:lnTo>
                    <a:pt x="436" y="252"/>
                  </a:lnTo>
                  <a:lnTo>
                    <a:pt x="439" y="278"/>
                  </a:lnTo>
                  <a:lnTo>
                    <a:pt x="445" y="300"/>
                  </a:lnTo>
                  <a:lnTo>
                    <a:pt x="453" y="317"/>
                  </a:lnTo>
                  <a:lnTo>
                    <a:pt x="464" y="331"/>
                  </a:lnTo>
                  <a:lnTo>
                    <a:pt x="475" y="343"/>
                  </a:lnTo>
                  <a:lnTo>
                    <a:pt x="490" y="350"/>
                  </a:lnTo>
                  <a:lnTo>
                    <a:pt x="508" y="356"/>
                  </a:lnTo>
                  <a:lnTo>
                    <a:pt x="518" y="357"/>
                  </a:lnTo>
                  <a:lnTo>
                    <a:pt x="531" y="358"/>
                  </a:lnTo>
                  <a:lnTo>
                    <a:pt x="554" y="356"/>
                  </a:lnTo>
                  <a:lnTo>
                    <a:pt x="576" y="349"/>
                  </a:lnTo>
                  <a:lnTo>
                    <a:pt x="597" y="339"/>
                  </a:lnTo>
                  <a:lnTo>
                    <a:pt x="617" y="323"/>
                  </a:lnTo>
                  <a:lnTo>
                    <a:pt x="626" y="361"/>
                  </a:lnTo>
                  <a:lnTo>
                    <a:pt x="599" y="373"/>
                  </a:lnTo>
                  <a:lnTo>
                    <a:pt x="576" y="381"/>
                  </a:lnTo>
                  <a:lnTo>
                    <a:pt x="551" y="385"/>
                  </a:lnTo>
                  <a:lnTo>
                    <a:pt x="524" y="386"/>
                  </a:lnTo>
                  <a:lnTo>
                    <a:pt x="515" y="386"/>
                  </a:lnTo>
                  <a:lnTo>
                    <a:pt x="508" y="386"/>
                  </a:lnTo>
                  <a:lnTo>
                    <a:pt x="478" y="382"/>
                  </a:lnTo>
                  <a:lnTo>
                    <a:pt x="451" y="373"/>
                  </a:lnTo>
                  <a:lnTo>
                    <a:pt x="428" y="359"/>
                  </a:lnTo>
                  <a:lnTo>
                    <a:pt x="409" y="342"/>
                  </a:lnTo>
                  <a:lnTo>
                    <a:pt x="394" y="320"/>
                  </a:lnTo>
                  <a:lnTo>
                    <a:pt x="383" y="295"/>
                  </a:lnTo>
                  <a:lnTo>
                    <a:pt x="376" y="266"/>
                  </a:lnTo>
                  <a:lnTo>
                    <a:pt x="374" y="234"/>
                  </a:lnTo>
                  <a:lnTo>
                    <a:pt x="375" y="205"/>
                  </a:lnTo>
                  <a:lnTo>
                    <a:pt x="381" y="179"/>
                  </a:lnTo>
                  <a:lnTo>
                    <a:pt x="388" y="155"/>
                  </a:lnTo>
                  <a:lnTo>
                    <a:pt x="399" y="133"/>
                  </a:lnTo>
                  <a:lnTo>
                    <a:pt x="414" y="115"/>
                  </a:lnTo>
                  <a:lnTo>
                    <a:pt x="433" y="99"/>
                  </a:lnTo>
                  <a:lnTo>
                    <a:pt x="455" y="87"/>
                  </a:lnTo>
                  <a:lnTo>
                    <a:pt x="480" y="80"/>
                  </a:lnTo>
                  <a:lnTo>
                    <a:pt x="508" y="76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6" y="19"/>
                  </a:lnTo>
                  <a:lnTo>
                    <a:pt x="66" y="170"/>
                  </a:lnTo>
                  <a:lnTo>
                    <a:pt x="233" y="170"/>
                  </a:lnTo>
                  <a:lnTo>
                    <a:pt x="233" y="19"/>
                  </a:lnTo>
                  <a:lnTo>
                    <a:pt x="231" y="0"/>
                  </a:lnTo>
                  <a:lnTo>
                    <a:pt x="300" y="0"/>
                  </a:lnTo>
                  <a:lnTo>
                    <a:pt x="297" y="18"/>
                  </a:lnTo>
                  <a:lnTo>
                    <a:pt x="297" y="363"/>
                  </a:lnTo>
                  <a:lnTo>
                    <a:pt x="298" y="373"/>
                  </a:lnTo>
                  <a:lnTo>
                    <a:pt x="300" y="381"/>
                  </a:lnTo>
                  <a:lnTo>
                    <a:pt x="231" y="381"/>
                  </a:lnTo>
                  <a:lnTo>
                    <a:pt x="232" y="373"/>
                  </a:lnTo>
                  <a:lnTo>
                    <a:pt x="233" y="363"/>
                  </a:lnTo>
                  <a:lnTo>
                    <a:pt x="233" y="198"/>
                  </a:lnTo>
                  <a:lnTo>
                    <a:pt x="66" y="198"/>
                  </a:lnTo>
                  <a:lnTo>
                    <a:pt x="66" y="363"/>
                  </a:lnTo>
                  <a:lnTo>
                    <a:pt x="67" y="373"/>
                  </a:lnTo>
                  <a:lnTo>
                    <a:pt x="69" y="381"/>
                  </a:lnTo>
                  <a:lnTo>
                    <a:pt x="0" y="381"/>
                  </a:lnTo>
                  <a:lnTo>
                    <a:pt x="3" y="373"/>
                  </a:lnTo>
                  <a:lnTo>
                    <a:pt x="3" y="363"/>
                  </a:lnTo>
                  <a:lnTo>
                    <a:pt x="3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8"/>
            <p:cNvSpPr>
              <a:spLocks noEditPoints="1"/>
            </p:cNvSpPr>
            <p:nvPr userDrawn="1"/>
          </p:nvSpPr>
          <p:spPr bwMode="auto">
            <a:xfrm>
              <a:off x="5996" y="1824"/>
              <a:ext cx="1205" cy="88"/>
            </a:xfrm>
            <a:custGeom>
              <a:avLst/>
              <a:gdLst>
                <a:gd name="T0" fmla="*/ 1536 w 2409"/>
                <a:gd name="T1" fmla="*/ 61 h 176"/>
                <a:gd name="T2" fmla="*/ 1549 w 2409"/>
                <a:gd name="T3" fmla="*/ 148 h 176"/>
                <a:gd name="T4" fmla="*/ 1580 w 2409"/>
                <a:gd name="T5" fmla="*/ 110 h 176"/>
                <a:gd name="T6" fmla="*/ 1566 w 2409"/>
                <a:gd name="T7" fmla="*/ 27 h 176"/>
                <a:gd name="T8" fmla="*/ 1109 w 2409"/>
                <a:gd name="T9" fmla="*/ 53 h 176"/>
                <a:gd name="T10" fmla="*/ 1116 w 2409"/>
                <a:gd name="T11" fmla="*/ 144 h 176"/>
                <a:gd name="T12" fmla="*/ 1154 w 2409"/>
                <a:gd name="T13" fmla="*/ 119 h 176"/>
                <a:gd name="T14" fmla="*/ 1146 w 2409"/>
                <a:gd name="T15" fmla="*/ 31 h 176"/>
                <a:gd name="T16" fmla="*/ 2139 w 2409"/>
                <a:gd name="T17" fmla="*/ 70 h 176"/>
                <a:gd name="T18" fmla="*/ 2109 w 2409"/>
                <a:gd name="T19" fmla="*/ 172 h 176"/>
                <a:gd name="T20" fmla="*/ 1304 w 2409"/>
                <a:gd name="T21" fmla="*/ 3 h 176"/>
                <a:gd name="T22" fmla="*/ 853 w 2409"/>
                <a:gd name="T23" fmla="*/ 3 h 176"/>
                <a:gd name="T24" fmla="*/ 931 w 2409"/>
                <a:gd name="T25" fmla="*/ 108 h 176"/>
                <a:gd name="T26" fmla="*/ 926 w 2409"/>
                <a:gd name="T27" fmla="*/ 172 h 176"/>
                <a:gd name="T28" fmla="*/ 883 w 2409"/>
                <a:gd name="T29" fmla="*/ 93 h 176"/>
                <a:gd name="T30" fmla="*/ 659 w 2409"/>
                <a:gd name="T31" fmla="*/ 3 h 176"/>
                <a:gd name="T32" fmla="*/ 703 w 2409"/>
                <a:gd name="T33" fmla="*/ 95 h 176"/>
                <a:gd name="T34" fmla="*/ 300 w 2409"/>
                <a:gd name="T35" fmla="*/ 28 h 176"/>
                <a:gd name="T36" fmla="*/ 300 w 2409"/>
                <a:gd name="T37" fmla="*/ 146 h 176"/>
                <a:gd name="T38" fmla="*/ 67 w 2409"/>
                <a:gd name="T39" fmla="*/ 28 h 176"/>
                <a:gd name="T40" fmla="*/ 2372 w 2409"/>
                <a:gd name="T41" fmla="*/ 1 h 176"/>
                <a:gd name="T42" fmla="*/ 2404 w 2409"/>
                <a:gd name="T43" fmla="*/ 54 h 176"/>
                <a:gd name="T44" fmla="*/ 2353 w 2409"/>
                <a:gd name="T45" fmla="*/ 25 h 176"/>
                <a:gd name="T46" fmla="*/ 2341 w 2409"/>
                <a:gd name="T47" fmla="*/ 49 h 176"/>
                <a:gd name="T48" fmla="*/ 2395 w 2409"/>
                <a:gd name="T49" fmla="*/ 92 h 176"/>
                <a:gd name="T50" fmla="*/ 2375 w 2409"/>
                <a:gd name="T51" fmla="*/ 174 h 176"/>
                <a:gd name="T52" fmla="*/ 2307 w 2409"/>
                <a:gd name="T53" fmla="*/ 124 h 176"/>
                <a:gd name="T54" fmla="*/ 2349 w 2409"/>
                <a:gd name="T55" fmla="*/ 149 h 176"/>
                <a:gd name="T56" fmla="*/ 2371 w 2409"/>
                <a:gd name="T57" fmla="*/ 115 h 176"/>
                <a:gd name="T58" fmla="*/ 2308 w 2409"/>
                <a:gd name="T59" fmla="*/ 44 h 176"/>
                <a:gd name="T60" fmla="*/ 1797 w 2409"/>
                <a:gd name="T61" fmla="*/ 1 h 176"/>
                <a:gd name="T62" fmla="*/ 1804 w 2409"/>
                <a:gd name="T63" fmla="*/ 56 h 176"/>
                <a:gd name="T64" fmla="*/ 1767 w 2409"/>
                <a:gd name="T65" fmla="*/ 31 h 176"/>
                <a:gd name="T66" fmla="*/ 1760 w 2409"/>
                <a:gd name="T67" fmla="*/ 121 h 176"/>
                <a:gd name="T68" fmla="*/ 1797 w 2409"/>
                <a:gd name="T69" fmla="*/ 141 h 176"/>
                <a:gd name="T70" fmla="*/ 1834 w 2409"/>
                <a:gd name="T71" fmla="*/ 172 h 176"/>
                <a:gd name="T72" fmla="*/ 1782 w 2409"/>
                <a:gd name="T73" fmla="*/ 176 h 176"/>
                <a:gd name="T74" fmla="*/ 1728 w 2409"/>
                <a:gd name="T75" fmla="*/ 115 h 176"/>
                <a:gd name="T76" fmla="*/ 1743 w 2409"/>
                <a:gd name="T77" fmla="*/ 12 h 176"/>
                <a:gd name="T78" fmla="*/ 1597 w 2409"/>
                <a:gd name="T79" fmla="*/ 12 h 176"/>
                <a:gd name="T80" fmla="*/ 1612 w 2409"/>
                <a:gd name="T81" fmla="*/ 115 h 176"/>
                <a:gd name="T82" fmla="*/ 1558 w 2409"/>
                <a:gd name="T83" fmla="*/ 176 h 176"/>
                <a:gd name="T84" fmla="*/ 1504 w 2409"/>
                <a:gd name="T85" fmla="*/ 115 h 176"/>
                <a:gd name="T86" fmla="*/ 1519 w 2409"/>
                <a:gd name="T87" fmla="*/ 12 h 176"/>
                <a:gd name="T88" fmla="*/ 1170 w 2409"/>
                <a:gd name="T89" fmla="*/ 12 h 176"/>
                <a:gd name="T90" fmla="*/ 1185 w 2409"/>
                <a:gd name="T91" fmla="*/ 115 h 176"/>
                <a:gd name="T92" fmla="*/ 1131 w 2409"/>
                <a:gd name="T93" fmla="*/ 176 h 176"/>
                <a:gd name="T94" fmla="*/ 1078 w 2409"/>
                <a:gd name="T95" fmla="*/ 115 h 176"/>
                <a:gd name="T96" fmla="*/ 1092 w 2409"/>
                <a:gd name="T97" fmla="*/ 12 h 176"/>
                <a:gd name="T98" fmla="*/ 502 w 2409"/>
                <a:gd name="T99" fmla="*/ 15 h 176"/>
                <a:gd name="T100" fmla="*/ 481 w 2409"/>
                <a:gd name="T101" fmla="*/ 50 h 176"/>
                <a:gd name="T102" fmla="*/ 451 w 2409"/>
                <a:gd name="T103" fmla="*/ 31 h 176"/>
                <a:gd name="T104" fmla="*/ 443 w 2409"/>
                <a:gd name="T105" fmla="*/ 121 h 176"/>
                <a:gd name="T106" fmla="*/ 478 w 2409"/>
                <a:gd name="T107" fmla="*/ 143 h 176"/>
                <a:gd name="T108" fmla="*/ 512 w 2409"/>
                <a:gd name="T109" fmla="*/ 121 h 176"/>
                <a:gd name="T110" fmla="*/ 450 w 2409"/>
                <a:gd name="T111" fmla="*/ 174 h 176"/>
                <a:gd name="T112" fmla="*/ 412 w 2409"/>
                <a:gd name="T113" fmla="*/ 98 h 176"/>
                <a:gd name="T114" fmla="*/ 437 w 2409"/>
                <a:gd name="T115" fmla="*/ 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9" h="176">
                  <a:moveTo>
                    <a:pt x="1558" y="25"/>
                  </a:moveTo>
                  <a:lnTo>
                    <a:pt x="1549" y="27"/>
                  </a:lnTo>
                  <a:lnTo>
                    <a:pt x="1543" y="31"/>
                  </a:lnTo>
                  <a:lnTo>
                    <a:pt x="1539" y="38"/>
                  </a:lnTo>
                  <a:lnTo>
                    <a:pt x="1537" y="45"/>
                  </a:lnTo>
                  <a:lnTo>
                    <a:pt x="1536" y="53"/>
                  </a:lnTo>
                  <a:lnTo>
                    <a:pt x="1536" y="61"/>
                  </a:lnTo>
                  <a:lnTo>
                    <a:pt x="1536" y="67"/>
                  </a:lnTo>
                  <a:lnTo>
                    <a:pt x="1536" y="113"/>
                  </a:lnTo>
                  <a:lnTo>
                    <a:pt x="1536" y="121"/>
                  </a:lnTo>
                  <a:lnTo>
                    <a:pt x="1537" y="130"/>
                  </a:lnTo>
                  <a:lnTo>
                    <a:pt x="1539" y="137"/>
                  </a:lnTo>
                  <a:lnTo>
                    <a:pt x="1542" y="144"/>
                  </a:lnTo>
                  <a:lnTo>
                    <a:pt x="1549" y="148"/>
                  </a:lnTo>
                  <a:lnTo>
                    <a:pt x="1558" y="150"/>
                  </a:lnTo>
                  <a:lnTo>
                    <a:pt x="1567" y="148"/>
                  </a:lnTo>
                  <a:lnTo>
                    <a:pt x="1573" y="144"/>
                  </a:lnTo>
                  <a:lnTo>
                    <a:pt x="1578" y="137"/>
                  </a:lnTo>
                  <a:lnTo>
                    <a:pt x="1579" y="129"/>
                  </a:lnTo>
                  <a:lnTo>
                    <a:pt x="1580" y="119"/>
                  </a:lnTo>
                  <a:lnTo>
                    <a:pt x="1580" y="110"/>
                  </a:lnTo>
                  <a:lnTo>
                    <a:pt x="1580" y="68"/>
                  </a:lnTo>
                  <a:lnTo>
                    <a:pt x="1580" y="62"/>
                  </a:lnTo>
                  <a:lnTo>
                    <a:pt x="1580" y="53"/>
                  </a:lnTo>
                  <a:lnTo>
                    <a:pt x="1579" y="45"/>
                  </a:lnTo>
                  <a:lnTo>
                    <a:pt x="1577" y="38"/>
                  </a:lnTo>
                  <a:lnTo>
                    <a:pt x="1572" y="31"/>
                  </a:lnTo>
                  <a:lnTo>
                    <a:pt x="1566" y="27"/>
                  </a:lnTo>
                  <a:lnTo>
                    <a:pt x="1558" y="25"/>
                  </a:lnTo>
                  <a:close/>
                  <a:moveTo>
                    <a:pt x="1131" y="25"/>
                  </a:moveTo>
                  <a:lnTo>
                    <a:pt x="1122" y="27"/>
                  </a:lnTo>
                  <a:lnTo>
                    <a:pt x="1116" y="31"/>
                  </a:lnTo>
                  <a:lnTo>
                    <a:pt x="1113" y="38"/>
                  </a:lnTo>
                  <a:lnTo>
                    <a:pt x="1110" y="45"/>
                  </a:lnTo>
                  <a:lnTo>
                    <a:pt x="1109" y="53"/>
                  </a:lnTo>
                  <a:lnTo>
                    <a:pt x="1109" y="61"/>
                  </a:lnTo>
                  <a:lnTo>
                    <a:pt x="1109" y="67"/>
                  </a:lnTo>
                  <a:lnTo>
                    <a:pt x="1109" y="113"/>
                  </a:lnTo>
                  <a:lnTo>
                    <a:pt x="1109" y="121"/>
                  </a:lnTo>
                  <a:lnTo>
                    <a:pt x="1110" y="130"/>
                  </a:lnTo>
                  <a:lnTo>
                    <a:pt x="1113" y="137"/>
                  </a:lnTo>
                  <a:lnTo>
                    <a:pt x="1116" y="144"/>
                  </a:lnTo>
                  <a:lnTo>
                    <a:pt x="1122" y="148"/>
                  </a:lnTo>
                  <a:lnTo>
                    <a:pt x="1131" y="150"/>
                  </a:lnTo>
                  <a:lnTo>
                    <a:pt x="1141" y="148"/>
                  </a:lnTo>
                  <a:lnTo>
                    <a:pt x="1147" y="144"/>
                  </a:lnTo>
                  <a:lnTo>
                    <a:pt x="1150" y="137"/>
                  </a:lnTo>
                  <a:lnTo>
                    <a:pt x="1152" y="129"/>
                  </a:lnTo>
                  <a:lnTo>
                    <a:pt x="1154" y="119"/>
                  </a:lnTo>
                  <a:lnTo>
                    <a:pt x="1154" y="110"/>
                  </a:lnTo>
                  <a:lnTo>
                    <a:pt x="1154" y="68"/>
                  </a:lnTo>
                  <a:lnTo>
                    <a:pt x="1154" y="62"/>
                  </a:lnTo>
                  <a:lnTo>
                    <a:pt x="1154" y="53"/>
                  </a:lnTo>
                  <a:lnTo>
                    <a:pt x="1151" y="45"/>
                  </a:lnTo>
                  <a:lnTo>
                    <a:pt x="1149" y="38"/>
                  </a:lnTo>
                  <a:lnTo>
                    <a:pt x="1146" y="31"/>
                  </a:lnTo>
                  <a:lnTo>
                    <a:pt x="1140" y="27"/>
                  </a:lnTo>
                  <a:lnTo>
                    <a:pt x="1131" y="25"/>
                  </a:lnTo>
                  <a:close/>
                  <a:moveTo>
                    <a:pt x="2109" y="3"/>
                  </a:moveTo>
                  <a:lnTo>
                    <a:pt x="2197" y="3"/>
                  </a:lnTo>
                  <a:lnTo>
                    <a:pt x="2197" y="28"/>
                  </a:lnTo>
                  <a:lnTo>
                    <a:pt x="2139" y="28"/>
                  </a:lnTo>
                  <a:lnTo>
                    <a:pt x="2139" y="70"/>
                  </a:lnTo>
                  <a:lnTo>
                    <a:pt x="2191" y="70"/>
                  </a:lnTo>
                  <a:lnTo>
                    <a:pt x="2191" y="95"/>
                  </a:lnTo>
                  <a:lnTo>
                    <a:pt x="2139" y="95"/>
                  </a:lnTo>
                  <a:lnTo>
                    <a:pt x="2139" y="146"/>
                  </a:lnTo>
                  <a:lnTo>
                    <a:pt x="2197" y="146"/>
                  </a:lnTo>
                  <a:lnTo>
                    <a:pt x="2197" y="172"/>
                  </a:lnTo>
                  <a:lnTo>
                    <a:pt x="2109" y="172"/>
                  </a:lnTo>
                  <a:lnTo>
                    <a:pt x="2109" y="3"/>
                  </a:lnTo>
                  <a:close/>
                  <a:moveTo>
                    <a:pt x="1955" y="3"/>
                  </a:moveTo>
                  <a:lnTo>
                    <a:pt x="1987" y="3"/>
                  </a:lnTo>
                  <a:lnTo>
                    <a:pt x="1987" y="172"/>
                  </a:lnTo>
                  <a:lnTo>
                    <a:pt x="1955" y="172"/>
                  </a:lnTo>
                  <a:lnTo>
                    <a:pt x="1955" y="3"/>
                  </a:lnTo>
                  <a:close/>
                  <a:moveTo>
                    <a:pt x="1304" y="3"/>
                  </a:moveTo>
                  <a:lnTo>
                    <a:pt x="1335" y="3"/>
                  </a:lnTo>
                  <a:lnTo>
                    <a:pt x="1335" y="146"/>
                  </a:lnTo>
                  <a:lnTo>
                    <a:pt x="1391" y="146"/>
                  </a:lnTo>
                  <a:lnTo>
                    <a:pt x="1391" y="172"/>
                  </a:lnTo>
                  <a:lnTo>
                    <a:pt x="1304" y="172"/>
                  </a:lnTo>
                  <a:lnTo>
                    <a:pt x="1304" y="3"/>
                  </a:lnTo>
                  <a:close/>
                  <a:moveTo>
                    <a:pt x="853" y="3"/>
                  </a:moveTo>
                  <a:lnTo>
                    <a:pt x="886" y="3"/>
                  </a:lnTo>
                  <a:lnTo>
                    <a:pt x="909" y="65"/>
                  </a:lnTo>
                  <a:lnTo>
                    <a:pt x="917" y="84"/>
                  </a:lnTo>
                  <a:lnTo>
                    <a:pt x="924" y="107"/>
                  </a:lnTo>
                  <a:lnTo>
                    <a:pt x="932" y="131"/>
                  </a:lnTo>
                  <a:lnTo>
                    <a:pt x="932" y="131"/>
                  </a:lnTo>
                  <a:lnTo>
                    <a:pt x="931" y="108"/>
                  </a:lnTo>
                  <a:lnTo>
                    <a:pt x="929" y="83"/>
                  </a:lnTo>
                  <a:lnTo>
                    <a:pt x="927" y="59"/>
                  </a:lnTo>
                  <a:lnTo>
                    <a:pt x="927" y="37"/>
                  </a:lnTo>
                  <a:lnTo>
                    <a:pt x="927" y="3"/>
                  </a:lnTo>
                  <a:lnTo>
                    <a:pt x="959" y="3"/>
                  </a:lnTo>
                  <a:lnTo>
                    <a:pt x="959" y="172"/>
                  </a:lnTo>
                  <a:lnTo>
                    <a:pt x="926" y="172"/>
                  </a:lnTo>
                  <a:lnTo>
                    <a:pt x="903" y="111"/>
                  </a:lnTo>
                  <a:lnTo>
                    <a:pt x="894" y="92"/>
                  </a:lnTo>
                  <a:lnTo>
                    <a:pt x="887" y="70"/>
                  </a:lnTo>
                  <a:lnTo>
                    <a:pt x="880" y="45"/>
                  </a:lnTo>
                  <a:lnTo>
                    <a:pt x="879" y="45"/>
                  </a:lnTo>
                  <a:lnTo>
                    <a:pt x="881" y="68"/>
                  </a:lnTo>
                  <a:lnTo>
                    <a:pt x="883" y="93"/>
                  </a:lnTo>
                  <a:lnTo>
                    <a:pt x="884" y="118"/>
                  </a:lnTo>
                  <a:lnTo>
                    <a:pt x="884" y="140"/>
                  </a:lnTo>
                  <a:lnTo>
                    <a:pt x="884" y="172"/>
                  </a:lnTo>
                  <a:lnTo>
                    <a:pt x="853" y="172"/>
                  </a:lnTo>
                  <a:lnTo>
                    <a:pt x="853" y="3"/>
                  </a:lnTo>
                  <a:close/>
                  <a:moveTo>
                    <a:pt x="628" y="3"/>
                  </a:moveTo>
                  <a:lnTo>
                    <a:pt x="659" y="3"/>
                  </a:lnTo>
                  <a:lnTo>
                    <a:pt x="659" y="70"/>
                  </a:lnTo>
                  <a:lnTo>
                    <a:pt x="703" y="70"/>
                  </a:lnTo>
                  <a:lnTo>
                    <a:pt x="703" y="3"/>
                  </a:lnTo>
                  <a:lnTo>
                    <a:pt x="733" y="3"/>
                  </a:lnTo>
                  <a:lnTo>
                    <a:pt x="733" y="172"/>
                  </a:lnTo>
                  <a:lnTo>
                    <a:pt x="703" y="172"/>
                  </a:lnTo>
                  <a:lnTo>
                    <a:pt x="703" y="95"/>
                  </a:lnTo>
                  <a:lnTo>
                    <a:pt x="659" y="95"/>
                  </a:lnTo>
                  <a:lnTo>
                    <a:pt x="659" y="172"/>
                  </a:lnTo>
                  <a:lnTo>
                    <a:pt x="628" y="172"/>
                  </a:lnTo>
                  <a:lnTo>
                    <a:pt x="628" y="3"/>
                  </a:lnTo>
                  <a:close/>
                  <a:moveTo>
                    <a:pt x="213" y="3"/>
                  </a:moveTo>
                  <a:lnTo>
                    <a:pt x="300" y="3"/>
                  </a:lnTo>
                  <a:lnTo>
                    <a:pt x="300" y="28"/>
                  </a:lnTo>
                  <a:lnTo>
                    <a:pt x="243" y="28"/>
                  </a:lnTo>
                  <a:lnTo>
                    <a:pt x="243" y="70"/>
                  </a:lnTo>
                  <a:lnTo>
                    <a:pt x="295" y="70"/>
                  </a:lnTo>
                  <a:lnTo>
                    <a:pt x="295" y="95"/>
                  </a:lnTo>
                  <a:lnTo>
                    <a:pt x="243" y="95"/>
                  </a:lnTo>
                  <a:lnTo>
                    <a:pt x="243" y="146"/>
                  </a:lnTo>
                  <a:lnTo>
                    <a:pt x="300" y="146"/>
                  </a:lnTo>
                  <a:lnTo>
                    <a:pt x="300" y="172"/>
                  </a:lnTo>
                  <a:lnTo>
                    <a:pt x="213" y="172"/>
                  </a:lnTo>
                  <a:lnTo>
                    <a:pt x="213" y="3"/>
                  </a:lnTo>
                  <a:close/>
                  <a:moveTo>
                    <a:pt x="0" y="3"/>
                  </a:moveTo>
                  <a:lnTo>
                    <a:pt x="104" y="3"/>
                  </a:lnTo>
                  <a:lnTo>
                    <a:pt x="104" y="28"/>
                  </a:lnTo>
                  <a:lnTo>
                    <a:pt x="67" y="28"/>
                  </a:lnTo>
                  <a:lnTo>
                    <a:pt x="67" y="172"/>
                  </a:lnTo>
                  <a:lnTo>
                    <a:pt x="36" y="172"/>
                  </a:lnTo>
                  <a:lnTo>
                    <a:pt x="36" y="28"/>
                  </a:lnTo>
                  <a:lnTo>
                    <a:pt x="0" y="28"/>
                  </a:lnTo>
                  <a:lnTo>
                    <a:pt x="0" y="3"/>
                  </a:lnTo>
                  <a:close/>
                  <a:moveTo>
                    <a:pt x="2356" y="0"/>
                  </a:moveTo>
                  <a:lnTo>
                    <a:pt x="2372" y="1"/>
                  </a:lnTo>
                  <a:lnTo>
                    <a:pt x="2385" y="5"/>
                  </a:lnTo>
                  <a:lnTo>
                    <a:pt x="2393" y="13"/>
                  </a:lnTo>
                  <a:lnTo>
                    <a:pt x="2399" y="21"/>
                  </a:lnTo>
                  <a:lnTo>
                    <a:pt x="2402" y="30"/>
                  </a:lnTo>
                  <a:lnTo>
                    <a:pt x="2403" y="39"/>
                  </a:lnTo>
                  <a:lnTo>
                    <a:pt x="2404" y="48"/>
                  </a:lnTo>
                  <a:lnTo>
                    <a:pt x="2404" y="54"/>
                  </a:lnTo>
                  <a:lnTo>
                    <a:pt x="2374" y="54"/>
                  </a:lnTo>
                  <a:lnTo>
                    <a:pt x="2374" y="45"/>
                  </a:lnTo>
                  <a:lnTo>
                    <a:pt x="2373" y="38"/>
                  </a:lnTo>
                  <a:lnTo>
                    <a:pt x="2370" y="31"/>
                  </a:lnTo>
                  <a:lnTo>
                    <a:pt x="2366" y="27"/>
                  </a:lnTo>
                  <a:lnTo>
                    <a:pt x="2356" y="25"/>
                  </a:lnTo>
                  <a:lnTo>
                    <a:pt x="2353" y="25"/>
                  </a:lnTo>
                  <a:lnTo>
                    <a:pt x="2348" y="26"/>
                  </a:lnTo>
                  <a:lnTo>
                    <a:pt x="2345" y="27"/>
                  </a:lnTo>
                  <a:lnTo>
                    <a:pt x="2343" y="29"/>
                  </a:lnTo>
                  <a:lnTo>
                    <a:pt x="2341" y="32"/>
                  </a:lnTo>
                  <a:lnTo>
                    <a:pt x="2340" y="36"/>
                  </a:lnTo>
                  <a:lnTo>
                    <a:pt x="2340" y="40"/>
                  </a:lnTo>
                  <a:lnTo>
                    <a:pt x="2341" y="49"/>
                  </a:lnTo>
                  <a:lnTo>
                    <a:pt x="2345" y="55"/>
                  </a:lnTo>
                  <a:lnTo>
                    <a:pt x="2350" y="59"/>
                  </a:lnTo>
                  <a:lnTo>
                    <a:pt x="2357" y="65"/>
                  </a:lnTo>
                  <a:lnTo>
                    <a:pt x="2367" y="70"/>
                  </a:lnTo>
                  <a:lnTo>
                    <a:pt x="2376" y="78"/>
                  </a:lnTo>
                  <a:lnTo>
                    <a:pt x="2387" y="85"/>
                  </a:lnTo>
                  <a:lnTo>
                    <a:pt x="2395" y="92"/>
                  </a:lnTo>
                  <a:lnTo>
                    <a:pt x="2403" y="103"/>
                  </a:lnTo>
                  <a:lnTo>
                    <a:pt x="2407" y="113"/>
                  </a:lnTo>
                  <a:lnTo>
                    <a:pt x="2409" y="127"/>
                  </a:lnTo>
                  <a:lnTo>
                    <a:pt x="2406" y="145"/>
                  </a:lnTo>
                  <a:lnTo>
                    <a:pt x="2399" y="158"/>
                  </a:lnTo>
                  <a:lnTo>
                    <a:pt x="2389" y="167"/>
                  </a:lnTo>
                  <a:lnTo>
                    <a:pt x="2375" y="174"/>
                  </a:lnTo>
                  <a:lnTo>
                    <a:pt x="2358" y="176"/>
                  </a:lnTo>
                  <a:lnTo>
                    <a:pt x="2341" y="174"/>
                  </a:lnTo>
                  <a:lnTo>
                    <a:pt x="2328" y="168"/>
                  </a:lnTo>
                  <a:lnTo>
                    <a:pt x="2319" y="161"/>
                  </a:lnTo>
                  <a:lnTo>
                    <a:pt x="2313" y="151"/>
                  </a:lnTo>
                  <a:lnTo>
                    <a:pt x="2308" y="138"/>
                  </a:lnTo>
                  <a:lnTo>
                    <a:pt x="2307" y="124"/>
                  </a:lnTo>
                  <a:lnTo>
                    <a:pt x="2307" y="112"/>
                  </a:lnTo>
                  <a:lnTo>
                    <a:pt x="2339" y="112"/>
                  </a:lnTo>
                  <a:lnTo>
                    <a:pt x="2339" y="122"/>
                  </a:lnTo>
                  <a:lnTo>
                    <a:pt x="2339" y="131"/>
                  </a:lnTo>
                  <a:lnTo>
                    <a:pt x="2341" y="139"/>
                  </a:lnTo>
                  <a:lnTo>
                    <a:pt x="2344" y="145"/>
                  </a:lnTo>
                  <a:lnTo>
                    <a:pt x="2349" y="149"/>
                  </a:lnTo>
                  <a:lnTo>
                    <a:pt x="2358" y="150"/>
                  </a:lnTo>
                  <a:lnTo>
                    <a:pt x="2367" y="149"/>
                  </a:lnTo>
                  <a:lnTo>
                    <a:pt x="2372" y="145"/>
                  </a:lnTo>
                  <a:lnTo>
                    <a:pt x="2376" y="139"/>
                  </a:lnTo>
                  <a:lnTo>
                    <a:pt x="2377" y="131"/>
                  </a:lnTo>
                  <a:lnTo>
                    <a:pt x="2375" y="121"/>
                  </a:lnTo>
                  <a:lnTo>
                    <a:pt x="2371" y="115"/>
                  </a:lnTo>
                  <a:lnTo>
                    <a:pt x="2364" y="108"/>
                  </a:lnTo>
                  <a:lnTo>
                    <a:pt x="2352" y="99"/>
                  </a:lnTo>
                  <a:lnTo>
                    <a:pt x="2339" y="91"/>
                  </a:lnTo>
                  <a:lnTo>
                    <a:pt x="2327" y="81"/>
                  </a:lnTo>
                  <a:lnTo>
                    <a:pt x="2316" y="69"/>
                  </a:lnTo>
                  <a:lnTo>
                    <a:pt x="2310" y="57"/>
                  </a:lnTo>
                  <a:lnTo>
                    <a:pt x="2308" y="44"/>
                  </a:lnTo>
                  <a:lnTo>
                    <a:pt x="2311" y="28"/>
                  </a:lnTo>
                  <a:lnTo>
                    <a:pt x="2316" y="16"/>
                  </a:lnTo>
                  <a:lnTo>
                    <a:pt x="2326" y="7"/>
                  </a:lnTo>
                  <a:lnTo>
                    <a:pt x="2339" y="1"/>
                  </a:lnTo>
                  <a:lnTo>
                    <a:pt x="2356" y="0"/>
                  </a:lnTo>
                  <a:close/>
                  <a:moveTo>
                    <a:pt x="1782" y="0"/>
                  </a:moveTo>
                  <a:lnTo>
                    <a:pt x="1797" y="1"/>
                  </a:lnTo>
                  <a:lnTo>
                    <a:pt x="1809" y="4"/>
                  </a:lnTo>
                  <a:lnTo>
                    <a:pt x="1820" y="11"/>
                  </a:lnTo>
                  <a:lnTo>
                    <a:pt x="1828" y="21"/>
                  </a:lnTo>
                  <a:lnTo>
                    <a:pt x="1834" y="36"/>
                  </a:lnTo>
                  <a:lnTo>
                    <a:pt x="1835" y="45"/>
                  </a:lnTo>
                  <a:lnTo>
                    <a:pt x="1835" y="56"/>
                  </a:lnTo>
                  <a:lnTo>
                    <a:pt x="1804" y="56"/>
                  </a:lnTo>
                  <a:lnTo>
                    <a:pt x="1804" y="47"/>
                  </a:lnTo>
                  <a:lnTo>
                    <a:pt x="1803" y="38"/>
                  </a:lnTo>
                  <a:lnTo>
                    <a:pt x="1798" y="31"/>
                  </a:lnTo>
                  <a:lnTo>
                    <a:pt x="1792" y="27"/>
                  </a:lnTo>
                  <a:lnTo>
                    <a:pt x="1782" y="25"/>
                  </a:lnTo>
                  <a:lnTo>
                    <a:pt x="1774" y="27"/>
                  </a:lnTo>
                  <a:lnTo>
                    <a:pt x="1767" y="31"/>
                  </a:lnTo>
                  <a:lnTo>
                    <a:pt x="1763" y="38"/>
                  </a:lnTo>
                  <a:lnTo>
                    <a:pt x="1761" y="45"/>
                  </a:lnTo>
                  <a:lnTo>
                    <a:pt x="1760" y="53"/>
                  </a:lnTo>
                  <a:lnTo>
                    <a:pt x="1760" y="61"/>
                  </a:lnTo>
                  <a:lnTo>
                    <a:pt x="1760" y="67"/>
                  </a:lnTo>
                  <a:lnTo>
                    <a:pt x="1760" y="113"/>
                  </a:lnTo>
                  <a:lnTo>
                    <a:pt x="1760" y="121"/>
                  </a:lnTo>
                  <a:lnTo>
                    <a:pt x="1761" y="130"/>
                  </a:lnTo>
                  <a:lnTo>
                    <a:pt x="1763" y="137"/>
                  </a:lnTo>
                  <a:lnTo>
                    <a:pt x="1767" y="144"/>
                  </a:lnTo>
                  <a:lnTo>
                    <a:pt x="1774" y="148"/>
                  </a:lnTo>
                  <a:lnTo>
                    <a:pt x="1782" y="150"/>
                  </a:lnTo>
                  <a:lnTo>
                    <a:pt x="1791" y="148"/>
                  </a:lnTo>
                  <a:lnTo>
                    <a:pt x="1797" y="141"/>
                  </a:lnTo>
                  <a:lnTo>
                    <a:pt x="1801" y="133"/>
                  </a:lnTo>
                  <a:lnTo>
                    <a:pt x="1804" y="120"/>
                  </a:lnTo>
                  <a:lnTo>
                    <a:pt x="1804" y="106"/>
                  </a:lnTo>
                  <a:lnTo>
                    <a:pt x="1783" y="106"/>
                  </a:lnTo>
                  <a:lnTo>
                    <a:pt x="1783" y="81"/>
                  </a:lnTo>
                  <a:lnTo>
                    <a:pt x="1834" y="81"/>
                  </a:lnTo>
                  <a:lnTo>
                    <a:pt x="1834" y="172"/>
                  </a:lnTo>
                  <a:lnTo>
                    <a:pt x="1811" y="172"/>
                  </a:lnTo>
                  <a:lnTo>
                    <a:pt x="1811" y="152"/>
                  </a:lnTo>
                  <a:lnTo>
                    <a:pt x="1810" y="152"/>
                  </a:lnTo>
                  <a:lnTo>
                    <a:pt x="1806" y="163"/>
                  </a:lnTo>
                  <a:lnTo>
                    <a:pt x="1798" y="170"/>
                  </a:lnTo>
                  <a:lnTo>
                    <a:pt x="1791" y="174"/>
                  </a:lnTo>
                  <a:lnTo>
                    <a:pt x="1782" y="176"/>
                  </a:lnTo>
                  <a:lnTo>
                    <a:pt x="1765" y="174"/>
                  </a:lnTo>
                  <a:lnTo>
                    <a:pt x="1752" y="170"/>
                  </a:lnTo>
                  <a:lnTo>
                    <a:pt x="1742" y="163"/>
                  </a:lnTo>
                  <a:lnTo>
                    <a:pt x="1736" y="153"/>
                  </a:lnTo>
                  <a:lnTo>
                    <a:pt x="1732" y="141"/>
                  </a:lnTo>
                  <a:lnTo>
                    <a:pt x="1729" y="129"/>
                  </a:lnTo>
                  <a:lnTo>
                    <a:pt x="1728" y="115"/>
                  </a:lnTo>
                  <a:lnTo>
                    <a:pt x="1727" y="98"/>
                  </a:lnTo>
                  <a:lnTo>
                    <a:pt x="1727" y="75"/>
                  </a:lnTo>
                  <a:lnTo>
                    <a:pt x="1728" y="58"/>
                  </a:lnTo>
                  <a:lnTo>
                    <a:pt x="1729" y="44"/>
                  </a:lnTo>
                  <a:lnTo>
                    <a:pt x="1733" y="31"/>
                  </a:lnTo>
                  <a:lnTo>
                    <a:pt x="1737" y="21"/>
                  </a:lnTo>
                  <a:lnTo>
                    <a:pt x="1743" y="12"/>
                  </a:lnTo>
                  <a:lnTo>
                    <a:pt x="1753" y="5"/>
                  </a:lnTo>
                  <a:lnTo>
                    <a:pt x="1766" y="1"/>
                  </a:lnTo>
                  <a:lnTo>
                    <a:pt x="1782" y="0"/>
                  </a:lnTo>
                  <a:close/>
                  <a:moveTo>
                    <a:pt x="1558" y="0"/>
                  </a:moveTo>
                  <a:lnTo>
                    <a:pt x="1574" y="1"/>
                  </a:lnTo>
                  <a:lnTo>
                    <a:pt x="1587" y="5"/>
                  </a:lnTo>
                  <a:lnTo>
                    <a:pt x="1597" y="12"/>
                  </a:lnTo>
                  <a:lnTo>
                    <a:pt x="1603" y="21"/>
                  </a:lnTo>
                  <a:lnTo>
                    <a:pt x="1608" y="31"/>
                  </a:lnTo>
                  <a:lnTo>
                    <a:pt x="1610" y="44"/>
                  </a:lnTo>
                  <a:lnTo>
                    <a:pt x="1611" y="58"/>
                  </a:lnTo>
                  <a:lnTo>
                    <a:pt x="1612" y="75"/>
                  </a:lnTo>
                  <a:lnTo>
                    <a:pt x="1612" y="98"/>
                  </a:lnTo>
                  <a:lnTo>
                    <a:pt x="1612" y="115"/>
                  </a:lnTo>
                  <a:lnTo>
                    <a:pt x="1611" y="129"/>
                  </a:lnTo>
                  <a:lnTo>
                    <a:pt x="1609" y="141"/>
                  </a:lnTo>
                  <a:lnTo>
                    <a:pt x="1605" y="153"/>
                  </a:lnTo>
                  <a:lnTo>
                    <a:pt x="1597" y="163"/>
                  </a:lnTo>
                  <a:lnTo>
                    <a:pt x="1587" y="170"/>
                  </a:lnTo>
                  <a:lnTo>
                    <a:pt x="1574" y="174"/>
                  </a:lnTo>
                  <a:lnTo>
                    <a:pt x="1558" y="176"/>
                  </a:lnTo>
                  <a:lnTo>
                    <a:pt x="1541" y="174"/>
                  </a:lnTo>
                  <a:lnTo>
                    <a:pt x="1528" y="170"/>
                  </a:lnTo>
                  <a:lnTo>
                    <a:pt x="1518" y="163"/>
                  </a:lnTo>
                  <a:lnTo>
                    <a:pt x="1512" y="153"/>
                  </a:lnTo>
                  <a:lnTo>
                    <a:pt x="1508" y="141"/>
                  </a:lnTo>
                  <a:lnTo>
                    <a:pt x="1505" y="129"/>
                  </a:lnTo>
                  <a:lnTo>
                    <a:pt x="1504" y="115"/>
                  </a:lnTo>
                  <a:lnTo>
                    <a:pt x="1504" y="98"/>
                  </a:lnTo>
                  <a:lnTo>
                    <a:pt x="1504" y="75"/>
                  </a:lnTo>
                  <a:lnTo>
                    <a:pt x="1504" y="58"/>
                  </a:lnTo>
                  <a:lnTo>
                    <a:pt x="1507" y="44"/>
                  </a:lnTo>
                  <a:lnTo>
                    <a:pt x="1509" y="31"/>
                  </a:lnTo>
                  <a:lnTo>
                    <a:pt x="1513" y="21"/>
                  </a:lnTo>
                  <a:lnTo>
                    <a:pt x="1519" y="12"/>
                  </a:lnTo>
                  <a:lnTo>
                    <a:pt x="1529" y="5"/>
                  </a:lnTo>
                  <a:lnTo>
                    <a:pt x="1541" y="1"/>
                  </a:lnTo>
                  <a:lnTo>
                    <a:pt x="1558" y="0"/>
                  </a:lnTo>
                  <a:close/>
                  <a:moveTo>
                    <a:pt x="1131" y="0"/>
                  </a:moveTo>
                  <a:lnTo>
                    <a:pt x="1147" y="1"/>
                  </a:lnTo>
                  <a:lnTo>
                    <a:pt x="1160" y="5"/>
                  </a:lnTo>
                  <a:lnTo>
                    <a:pt x="1170" y="12"/>
                  </a:lnTo>
                  <a:lnTo>
                    <a:pt x="1176" y="21"/>
                  </a:lnTo>
                  <a:lnTo>
                    <a:pt x="1180" y="31"/>
                  </a:lnTo>
                  <a:lnTo>
                    <a:pt x="1184" y="44"/>
                  </a:lnTo>
                  <a:lnTo>
                    <a:pt x="1185" y="58"/>
                  </a:lnTo>
                  <a:lnTo>
                    <a:pt x="1185" y="75"/>
                  </a:lnTo>
                  <a:lnTo>
                    <a:pt x="1185" y="98"/>
                  </a:lnTo>
                  <a:lnTo>
                    <a:pt x="1185" y="115"/>
                  </a:lnTo>
                  <a:lnTo>
                    <a:pt x="1184" y="129"/>
                  </a:lnTo>
                  <a:lnTo>
                    <a:pt x="1182" y="141"/>
                  </a:lnTo>
                  <a:lnTo>
                    <a:pt x="1177" y="153"/>
                  </a:lnTo>
                  <a:lnTo>
                    <a:pt x="1171" y="163"/>
                  </a:lnTo>
                  <a:lnTo>
                    <a:pt x="1161" y="170"/>
                  </a:lnTo>
                  <a:lnTo>
                    <a:pt x="1148" y="174"/>
                  </a:lnTo>
                  <a:lnTo>
                    <a:pt x="1131" y="176"/>
                  </a:lnTo>
                  <a:lnTo>
                    <a:pt x="1115" y="174"/>
                  </a:lnTo>
                  <a:lnTo>
                    <a:pt x="1102" y="170"/>
                  </a:lnTo>
                  <a:lnTo>
                    <a:pt x="1092" y="163"/>
                  </a:lnTo>
                  <a:lnTo>
                    <a:pt x="1086" y="153"/>
                  </a:lnTo>
                  <a:lnTo>
                    <a:pt x="1081" y="141"/>
                  </a:lnTo>
                  <a:lnTo>
                    <a:pt x="1079" y="129"/>
                  </a:lnTo>
                  <a:lnTo>
                    <a:pt x="1078" y="115"/>
                  </a:lnTo>
                  <a:lnTo>
                    <a:pt x="1078" y="98"/>
                  </a:lnTo>
                  <a:lnTo>
                    <a:pt x="1078" y="75"/>
                  </a:lnTo>
                  <a:lnTo>
                    <a:pt x="1078" y="58"/>
                  </a:lnTo>
                  <a:lnTo>
                    <a:pt x="1079" y="44"/>
                  </a:lnTo>
                  <a:lnTo>
                    <a:pt x="1081" y="31"/>
                  </a:lnTo>
                  <a:lnTo>
                    <a:pt x="1086" y="21"/>
                  </a:lnTo>
                  <a:lnTo>
                    <a:pt x="1092" y="12"/>
                  </a:lnTo>
                  <a:lnTo>
                    <a:pt x="1102" y="5"/>
                  </a:lnTo>
                  <a:lnTo>
                    <a:pt x="1115" y="1"/>
                  </a:lnTo>
                  <a:lnTo>
                    <a:pt x="1131" y="0"/>
                  </a:lnTo>
                  <a:close/>
                  <a:moveTo>
                    <a:pt x="466" y="0"/>
                  </a:moveTo>
                  <a:lnTo>
                    <a:pt x="481" y="1"/>
                  </a:lnTo>
                  <a:lnTo>
                    <a:pt x="493" y="7"/>
                  </a:lnTo>
                  <a:lnTo>
                    <a:pt x="502" y="15"/>
                  </a:lnTo>
                  <a:lnTo>
                    <a:pt x="508" y="27"/>
                  </a:lnTo>
                  <a:lnTo>
                    <a:pt x="511" y="42"/>
                  </a:lnTo>
                  <a:lnTo>
                    <a:pt x="511" y="47"/>
                  </a:lnTo>
                  <a:lnTo>
                    <a:pt x="512" y="52"/>
                  </a:lnTo>
                  <a:lnTo>
                    <a:pt x="512" y="56"/>
                  </a:lnTo>
                  <a:lnTo>
                    <a:pt x="481" y="56"/>
                  </a:lnTo>
                  <a:lnTo>
                    <a:pt x="481" y="50"/>
                  </a:lnTo>
                  <a:lnTo>
                    <a:pt x="480" y="43"/>
                  </a:lnTo>
                  <a:lnTo>
                    <a:pt x="479" y="37"/>
                  </a:lnTo>
                  <a:lnTo>
                    <a:pt x="476" y="30"/>
                  </a:lnTo>
                  <a:lnTo>
                    <a:pt x="472" y="27"/>
                  </a:lnTo>
                  <a:lnTo>
                    <a:pt x="466" y="25"/>
                  </a:lnTo>
                  <a:lnTo>
                    <a:pt x="457" y="27"/>
                  </a:lnTo>
                  <a:lnTo>
                    <a:pt x="451" y="31"/>
                  </a:lnTo>
                  <a:lnTo>
                    <a:pt x="447" y="38"/>
                  </a:lnTo>
                  <a:lnTo>
                    <a:pt x="444" y="45"/>
                  </a:lnTo>
                  <a:lnTo>
                    <a:pt x="443" y="53"/>
                  </a:lnTo>
                  <a:lnTo>
                    <a:pt x="443" y="61"/>
                  </a:lnTo>
                  <a:lnTo>
                    <a:pt x="443" y="67"/>
                  </a:lnTo>
                  <a:lnTo>
                    <a:pt x="443" y="113"/>
                  </a:lnTo>
                  <a:lnTo>
                    <a:pt x="443" y="121"/>
                  </a:lnTo>
                  <a:lnTo>
                    <a:pt x="444" y="130"/>
                  </a:lnTo>
                  <a:lnTo>
                    <a:pt x="446" y="137"/>
                  </a:lnTo>
                  <a:lnTo>
                    <a:pt x="451" y="144"/>
                  </a:lnTo>
                  <a:lnTo>
                    <a:pt x="457" y="148"/>
                  </a:lnTo>
                  <a:lnTo>
                    <a:pt x="466" y="150"/>
                  </a:lnTo>
                  <a:lnTo>
                    <a:pt x="473" y="148"/>
                  </a:lnTo>
                  <a:lnTo>
                    <a:pt x="478" y="143"/>
                  </a:lnTo>
                  <a:lnTo>
                    <a:pt x="480" y="135"/>
                  </a:lnTo>
                  <a:lnTo>
                    <a:pt x="481" y="126"/>
                  </a:lnTo>
                  <a:lnTo>
                    <a:pt x="481" y="118"/>
                  </a:lnTo>
                  <a:lnTo>
                    <a:pt x="481" y="111"/>
                  </a:lnTo>
                  <a:lnTo>
                    <a:pt x="513" y="111"/>
                  </a:lnTo>
                  <a:lnTo>
                    <a:pt x="512" y="117"/>
                  </a:lnTo>
                  <a:lnTo>
                    <a:pt x="512" y="121"/>
                  </a:lnTo>
                  <a:lnTo>
                    <a:pt x="511" y="136"/>
                  </a:lnTo>
                  <a:lnTo>
                    <a:pt x="507" y="149"/>
                  </a:lnTo>
                  <a:lnTo>
                    <a:pt x="501" y="160"/>
                  </a:lnTo>
                  <a:lnTo>
                    <a:pt x="493" y="168"/>
                  </a:lnTo>
                  <a:lnTo>
                    <a:pt x="481" y="174"/>
                  </a:lnTo>
                  <a:lnTo>
                    <a:pt x="466" y="176"/>
                  </a:lnTo>
                  <a:lnTo>
                    <a:pt x="450" y="174"/>
                  </a:lnTo>
                  <a:lnTo>
                    <a:pt x="436" y="170"/>
                  </a:lnTo>
                  <a:lnTo>
                    <a:pt x="426" y="163"/>
                  </a:lnTo>
                  <a:lnTo>
                    <a:pt x="419" y="153"/>
                  </a:lnTo>
                  <a:lnTo>
                    <a:pt x="415" y="141"/>
                  </a:lnTo>
                  <a:lnTo>
                    <a:pt x="413" y="129"/>
                  </a:lnTo>
                  <a:lnTo>
                    <a:pt x="412" y="115"/>
                  </a:lnTo>
                  <a:lnTo>
                    <a:pt x="412" y="98"/>
                  </a:lnTo>
                  <a:lnTo>
                    <a:pt x="412" y="75"/>
                  </a:lnTo>
                  <a:lnTo>
                    <a:pt x="412" y="58"/>
                  </a:lnTo>
                  <a:lnTo>
                    <a:pt x="414" y="44"/>
                  </a:lnTo>
                  <a:lnTo>
                    <a:pt x="416" y="31"/>
                  </a:lnTo>
                  <a:lnTo>
                    <a:pt x="421" y="21"/>
                  </a:lnTo>
                  <a:lnTo>
                    <a:pt x="427" y="12"/>
                  </a:lnTo>
                  <a:lnTo>
                    <a:pt x="437" y="5"/>
                  </a:lnTo>
                  <a:lnTo>
                    <a:pt x="450" y="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29"/>
            <p:cNvSpPr>
              <a:spLocks noChangeArrowheads="1"/>
            </p:cNvSpPr>
            <p:nvPr userDrawn="1"/>
          </p:nvSpPr>
          <p:spPr bwMode="auto">
            <a:xfrm>
              <a:off x="5996" y="1776"/>
              <a:ext cx="1209" cy="6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0"/>
            <p:cNvSpPr>
              <a:spLocks noChangeArrowheads="1"/>
            </p:cNvSpPr>
            <p:nvPr userDrawn="1"/>
          </p:nvSpPr>
          <p:spPr bwMode="auto">
            <a:xfrm>
              <a:off x="5443" y="1300"/>
              <a:ext cx="169" cy="611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31"/>
            <p:cNvSpPr>
              <a:spLocks noChangeArrowheads="1"/>
            </p:cNvSpPr>
            <p:nvPr userDrawn="1"/>
          </p:nvSpPr>
          <p:spPr bwMode="auto">
            <a:xfrm>
              <a:off x="5772" y="1300"/>
              <a:ext cx="169" cy="611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"/>
            <p:cNvSpPr>
              <a:spLocks/>
            </p:cNvSpPr>
            <p:nvPr userDrawn="1"/>
          </p:nvSpPr>
          <p:spPr bwMode="auto">
            <a:xfrm>
              <a:off x="5443" y="1323"/>
              <a:ext cx="772" cy="557"/>
            </a:xfrm>
            <a:custGeom>
              <a:avLst/>
              <a:gdLst>
                <a:gd name="T0" fmla="*/ 1479 w 1546"/>
                <a:gd name="T1" fmla="*/ 0 h 1112"/>
                <a:gd name="T2" fmla="*/ 1546 w 1546"/>
                <a:gd name="T3" fmla="*/ 2 h 1112"/>
                <a:gd name="T4" fmla="*/ 1480 w 1546"/>
                <a:gd name="T5" fmla="*/ 15 h 1112"/>
                <a:gd name="T6" fmla="*/ 1412 w 1546"/>
                <a:gd name="T7" fmla="*/ 33 h 1112"/>
                <a:gd name="T8" fmla="*/ 1342 w 1546"/>
                <a:gd name="T9" fmla="*/ 57 h 1112"/>
                <a:gd name="T10" fmla="*/ 1272 w 1546"/>
                <a:gd name="T11" fmla="*/ 85 h 1112"/>
                <a:gd name="T12" fmla="*/ 1200 w 1546"/>
                <a:gd name="T13" fmla="*/ 117 h 1112"/>
                <a:gd name="T14" fmla="*/ 1127 w 1546"/>
                <a:gd name="T15" fmla="*/ 154 h 1112"/>
                <a:gd name="T16" fmla="*/ 1053 w 1546"/>
                <a:gd name="T17" fmla="*/ 195 h 1112"/>
                <a:gd name="T18" fmla="*/ 980 w 1546"/>
                <a:gd name="T19" fmla="*/ 239 h 1112"/>
                <a:gd name="T20" fmla="*/ 905 w 1546"/>
                <a:gd name="T21" fmla="*/ 287 h 1112"/>
                <a:gd name="T22" fmla="*/ 831 w 1546"/>
                <a:gd name="T23" fmla="*/ 336 h 1112"/>
                <a:gd name="T24" fmla="*/ 758 w 1546"/>
                <a:gd name="T25" fmla="*/ 389 h 1112"/>
                <a:gd name="T26" fmla="*/ 685 w 1546"/>
                <a:gd name="T27" fmla="*/ 444 h 1112"/>
                <a:gd name="T28" fmla="*/ 613 w 1546"/>
                <a:gd name="T29" fmla="*/ 501 h 1112"/>
                <a:gd name="T30" fmla="*/ 541 w 1546"/>
                <a:gd name="T31" fmla="*/ 561 h 1112"/>
                <a:gd name="T32" fmla="*/ 473 w 1546"/>
                <a:gd name="T33" fmla="*/ 620 h 1112"/>
                <a:gd name="T34" fmla="*/ 405 w 1546"/>
                <a:gd name="T35" fmla="*/ 682 h 1112"/>
                <a:gd name="T36" fmla="*/ 339 w 1546"/>
                <a:gd name="T37" fmla="*/ 743 h 1112"/>
                <a:gd name="T38" fmla="*/ 276 w 1546"/>
                <a:gd name="T39" fmla="*/ 806 h 1112"/>
                <a:gd name="T40" fmla="*/ 214 w 1546"/>
                <a:gd name="T41" fmla="*/ 868 h 1112"/>
                <a:gd name="T42" fmla="*/ 156 w 1546"/>
                <a:gd name="T43" fmla="*/ 930 h 1112"/>
                <a:gd name="T44" fmla="*/ 100 w 1546"/>
                <a:gd name="T45" fmla="*/ 991 h 1112"/>
                <a:gd name="T46" fmla="*/ 49 w 1546"/>
                <a:gd name="T47" fmla="*/ 1053 h 1112"/>
                <a:gd name="T48" fmla="*/ 0 w 1546"/>
                <a:gd name="T49" fmla="*/ 1112 h 1112"/>
                <a:gd name="T50" fmla="*/ 0 w 1546"/>
                <a:gd name="T51" fmla="*/ 1070 h 1112"/>
                <a:gd name="T52" fmla="*/ 0 w 1546"/>
                <a:gd name="T53" fmla="*/ 1024 h 1112"/>
                <a:gd name="T54" fmla="*/ 0 w 1546"/>
                <a:gd name="T55" fmla="*/ 973 h 1112"/>
                <a:gd name="T56" fmla="*/ 0 w 1546"/>
                <a:gd name="T57" fmla="*/ 919 h 1112"/>
                <a:gd name="T58" fmla="*/ 0 w 1546"/>
                <a:gd name="T59" fmla="*/ 865 h 1112"/>
                <a:gd name="T60" fmla="*/ 0 w 1546"/>
                <a:gd name="T61" fmla="*/ 812 h 1112"/>
                <a:gd name="T62" fmla="*/ 0 w 1546"/>
                <a:gd name="T63" fmla="*/ 762 h 1112"/>
                <a:gd name="T64" fmla="*/ 0 w 1546"/>
                <a:gd name="T65" fmla="*/ 673 h 1112"/>
                <a:gd name="T66" fmla="*/ 52 w 1546"/>
                <a:gd name="T67" fmla="*/ 632 h 1112"/>
                <a:gd name="T68" fmla="*/ 109 w 1546"/>
                <a:gd name="T69" fmla="*/ 589 h 1112"/>
                <a:gd name="T70" fmla="*/ 168 w 1546"/>
                <a:gd name="T71" fmla="*/ 546 h 1112"/>
                <a:gd name="T72" fmla="*/ 230 w 1546"/>
                <a:gd name="T73" fmla="*/ 503 h 1112"/>
                <a:gd name="T74" fmla="*/ 296 w 1546"/>
                <a:gd name="T75" fmla="*/ 458 h 1112"/>
                <a:gd name="T76" fmla="*/ 364 w 1546"/>
                <a:gd name="T77" fmla="*/ 415 h 1112"/>
                <a:gd name="T78" fmla="*/ 434 w 1546"/>
                <a:gd name="T79" fmla="*/ 372 h 1112"/>
                <a:gd name="T80" fmla="*/ 506 w 1546"/>
                <a:gd name="T81" fmla="*/ 330 h 1112"/>
                <a:gd name="T82" fmla="*/ 579 w 1546"/>
                <a:gd name="T83" fmla="*/ 289 h 1112"/>
                <a:gd name="T84" fmla="*/ 655 w 1546"/>
                <a:gd name="T85" fmla="*/ 249 h 1112"/>
                <a:gd name="T86" fmla="*/ 730 w 1546"/>
                <a:gd name="T87" fmla="*/ 211 h 1112"/>
                <a:gd name="T88" fmla="*/ 806 w 1546"/>
                <a:gd name="T89" fmla="*/ 175 h 1112"/>
                <a:gd name="T90" fmla="*/ 884 w 1546"/>
                <a:gd name="T91" fmla="*/ 143 h 1112"/>
                <a:gd name="T92" fmla="*/ 960 w 1546"/>
                <a:gd name="T93" fmla="*/ 112 h 1112"/>
                <a:gd name="T94" fmla="*/ 1038 w 1546"/>
                <a:gd name="T95" fmla="*/ 85 h 1112"/>
                <a:gd name="T96" fmla="*/ 1114 w 1546"/>
                <a:gd name="T97" fmla="*/ 60 h 1112"/>
                <a:gd name="T98" fmla="*/ 1189 w 1546"/>
                <a:gd name="T99" fmla="*/ 40 h 1112"/>
                <a:gd name="T100" fmla="*/ 1264 w 1546"/>
                <a:gd name="T101" fmla="*/ 23 h 1112"/>
                <a:gd name="T102" fmla="*/ 1337 w 1546"/>
                <a:gd name="T103" fmla="*/ 10 h 1112"/>
                <a:gd name="T104" fmla="*/ 1409 w 1546"/>
                <a:gd name="T105" fmla="*/ 3 h 1112"/>
                <a:gd name="T106" fmla="*/ 1479 w 1546"/>
                <a:gd name="T107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1112">
                  <a:moveTo>
                    <a:pt x="1479" y="0"/>
                  </a:moveTo>
                  <a:lnTo>
                    <a:pt x="1546" y="2"/>
                  </a:lnTo>
                  <a:lnTo>
                    <a:pt x="1480" y="15"/>
                  </a:lnTo>
                  <a:lnTo>
                    <a:pt x="1412" y="33"/>
                  </a:lnTo>
                  <a:lnTo>
                    <a:pt x="1342" y="57"/>
                  </a:lnTo>
                  <a:lnTo>
                    <a:pt x="1272" y="85"/>
                  </a:lnTo>
                  <a:lnTo>
                    <a:pt x="1200" y="117"/>
                  </a:lnTo>
                  <a:lnTo>
                    <a:pt x="1127" y="154"/>
                  </a:lnTo>
                  <a:lnTo>
                    <a:pt x="1053" y="195"/>
                  </a:lnTo>
                  <a:lnTo>
                    <a:pt x="980" y="239"/>
                  </a:lnTo>
                  <a:lnTo>
                    <a:pt x="905" y="287"/>
                  </a:lnTo>
                  <a:lnTo>
                    <a:pt x="831" y="336"/>
                  </a:lnTo>
                  <a:lnTo>
                    <a:pt x="758" y="389"/>
                  </a:lnTo>
                  <a:lnTo>
                    <a:pt x="685" y="444"/>
                  </a:lnTo>
                  <a:lnTo>
                    <a:pt x="613" y="501"/>
                  </a:lnTo>
                  <a:lnTo>
                    <a:pt x="541" y="561"/>
                  </a:lnTo>
                  <a:lnTo>
                    <a:pt x="473" y="620"/>
                  </a:lnTo>
                  <a:lnTo>
                    <a:pt x="405" y="682"/>
                  </a:lnTo>
                  <a:lnTo>
                    <a:pt x="339" y="743"/>
                  </a:lnTo>
                  <a:lnTo>
                    <a:pt x="276" y="806"/>
                  </a:lnTo>
                  <a:lnTo>
                    <a:pt x="214" y="868"/>
                  </a:lnTo>
                  <a:lnTo>
                    <a:pt x="156" y="930"/>
                  </a:lnTo>
                  <a:lnTo>
                    <a:pt x="100" y="991"/>
                  </a:lnTo>
                  <a:lnTo>
                    <a:pt x="49" y="1053"/>
                  </a:lnTo>
                  <a:lnTo>
                    <a:pt x="0" y="1112"/>
                  </a:lnTo>
                  <a:lnTo>
                    <a:pt x="0" y="1070"/>
                  </a:lnTo>
                  <a:lnTo>
                    <a:pt x="0" y="1024"/>
                  </a:lnTo>
                  <a:lnTo>
                    <a:pt x="0" y="973"/>
                  </a:lnTo>
                  <a:lnTo>
                    <a:pt x="0" y="919"/>
                  </a:lnTo>
                  <a:lnTo>
                    <a:pt x="0" y="865"/>
                  </a:lnTo>
                  <a:lnTo>
                    <a:pt x="0" y="812"/>
                  </a:lnTo>
                  <a:lnTo>
                    <a:pt x="0" y="762"/>
                  </a:lnTo>
                  <a:lnTo>
                    <a:pt x="0" y="673"/>
                  </a:lnTo>
                  <a:lnTo>
                    <a:pt x="52" y="632"/>
                  </a:lnTo>
                  <a:lnTo>
                    <a:pt x="109" y="589"/>
                  </a:lnTo>
                  <a:lnTo>
                    <a:pt x="168" y="546"/>
                  </a:lnTo>
                  <a:lnTo>
                    <a:pt x="230" y="503"/>
                  </a:lnTo>
                  <a:lnTo>
                    <a:pt x="296" y="458"/>
                  </a:lnTo>
                  <a:lnTo>
                    <a:pt x="364" y="415"/>
                  </a:lnTo>
                  <a:lnTo>
                    <a:pt x="434" y="372"/>
                  </a:lnTo>
                  <a:lnTo>
                    <a:pt x="506" y="330"/>
                  </a:lnTo>
                  <a:lnTo>
                    <a:pt x="579" y="289"/>
                  </a:lnTo>
                  <a:lnTo>
                    <a:pt x="655" y="249"/>
                  </a:lnTo>
                  <a:lnTo>
                    <a:pt x="730" y="211"/>
                  </a:lnTo>
                  <a:lnTo>
                    <a:pt x="806" y="175"/>
                  </a:lnTo>
                  <a:lnTo>
                    <a:pt x="884" y="143"/>
                  </a:lnTo>
                  <a:lnTo>
                    <a:pt x="960" y="112"/>
                  </a:lnTo>
                  <a:lnTo>
                    <a:pt x="1038" y="85"/>
                  </a:lnTo>
                  <a:lnTo>
                    <a:pt x="1114" y="60"/>
                  </a:lnTo>
                  <a:lnTo>
                    <a:pt x="1189" y="40"/>
                  </a:lnTo>
                  <a:lnTo>
                    <a:pt x="1264" y="23"/>
                  </a:lnTo>
                  <a:lnTo>
                    <a:pt x="1337" y="10"/>
                  </a:lnTo>
                  <a:lnTo>
                    <a:pt x="1409" y="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FC0A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44"/>
          <a:stretch/>
        </p:blipFill>
        <p:spPr>
          <a:xfrm flipH="1" flipV="1">
            <a:off x="9326879" y="0"/>
            <a:ext cx="2865121" cy="6615016"/>
          </a:xfrm>
          <a:prstGeom prst="rect">
            <a:avLst/>
          </a:prstGeom>
        </p:spPr>
      </p:pic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8" name="Group 4"/>
          <p:cNvGrpSpPr>
            <a:grpSpLocks noChangeAspect="1"/>
          </p:cNvGrpSpPr>
          <p:nvPr userDrawn="1"/>
        </p:nvGrpSpPr>
        <p:grpSpPr bwMode="auto">
          <a:xfrm>
            <a:off x="10455581" y="188984"/>
            <a:ext cx="1473263" cy="633062"/>
            <a:chOff x="5442" y="1300"/>
            <a:chExt cx="1771" cy="761"/>
          </a:xfrm>
        </p:grpSpPr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5442" y="1952"/>
              <a:ext cx="77" cy="107"/>
            </a:xfrm>
            <a:custGeom>
              <a:avLst/>
              <a:gdLst>
                <a:gd name="T0" fmla="*/ 0 w 154"/>
                <a:gd name="T1" fmla="*/ 0 h 215"/>
                <a:gd name="T2" fmla="*/ 48 w 154"/>
                <a:gd name="T3" fmla="*/ 0 h 215"/>
                <a:gd name="T4" fmla="*/ 76 w 154"/>
                <a:gd name="T5" fmla="*/ 83 h 215"/>
                <a:gd name="T6" fmla="*/ 77 w 154"/>
                <a:gd name="T7" fmla="*/ 83 h 215"/>
                <a:gd name="T8" fmla="*/ 108 w 154"/>
                <a:gd name="T9" fmla="*/ 0 h 215"/>
                <a:gd name="T10" fmla="*/ 154 w 154"/>
                <a:gd name="T11" fmla="*/ 0 h 215"/>
                <a:gd name="T12" fmla="*/ 99 w 154"/>
                <a:gd name="T13" fmla="*/ 131 h 215"/>
                <a:gd name="T14" fmla="*/ 99 w 154"/>
                <a:gd name="T15" fmla="*/ 215 h 215"/>
                <a:gd name="T16" fmla="*/ 56 w 154"/>
                <a:gd name="T17" fmla="*/ 215 h 215"/>
                <a:gd name="T18" fmla="*/ 56 w 154"/>
                <a:gd name="T19" fmla="*/ 131 h 215"/>
                <a:gd name="T20" fmla="*/ 0 w 154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215">
                  <a:moveTo>
                    <a:pt x="0" y="0"/>
                  </a:moveTo>
                  <a:lnTo>
                    <a:pt x="48" y="0"/>
                  </a:lnTo>
                  <a:lnTo>
                    <a:pt x="76" y="83"/>
                  </a:lnTo>
                  <a:lnTo>
                    <a:pt x="77" y="83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99" y="131"/>
                  </a:lnTo>
                  <a:lnTo>
                    <a:pt x="99" y="215"/>
                  </a:lnTo>
                  <a:lnTo>
                    <a:pt x="56" y="215"/>
                  </a:lnTo>
                  <a:lnTo>
                    <a:pt x="56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EditPoints="1"/>
            </p:cNvSpPr>
            <p:nvPr userDrawn="1"/>
          </p:nvSpPr>
          <p:spPr bwMode="auto">
            <a:xfrm>
              <a:off x="5525" y="1950"/>
              <a:ext cx="73" cy="111"/>
            </a:xfrm>
            <a:custGeom>
              <a:avLst/>
              <a:gdLst>
                <a:gd name="T0" fmla="*/ 66 w 146"/>
                <a:gd name="T1" fmla="*/ 32 h 222"/>
                <a:gd name="T2" fmla="*/ 57 w 146"/>
                <a:gd name="T3" fmla="*/ 36 h 222"/>
                <a:gd name="T4" fmla="*/ 50 w 146"/>
                <a:gd name="T5" fmla="*/ 44 h 222"/>
                <a:gd name="T6" fmla="*/ 45 w 146"/>
                <a:gd name="T7" fmla="*/ 61 h 222"/>
                <a:gd name="T8" fmla="*/ 43 w 146"/>
                <a:gd name="T9" fmla="*/ 91 h 222"/>
                <a:gd name="T10" fmla="*/ 43 w 146"/>
                <a:gd name="T11" fmla="*/ 131 h 222"/>
                <a:gd name="T12" fmla="*/ 45 w 146"/>
                <a:gd name="T13" fmla="*/ 162 h 222"/>
                <a:gd name="T14" fmla="*/ 50 w 146"/>
                <a:gd name="T15" fmla="*/ 179 h 222"/>
                <a:gd name="T16" fmla="*/ 57 w 146"/>
                <a:gd name="T17" fmla="*/ 186 h 222"/>
                <a:gd name="T18" fmla="*/ 66 w 146"/>
                <a:gd name="T19" fmla="*/ 191 h 222"/>
                <a:gd name="T20" fmla="*/ 78 w 146"/>
                <a:gd name="T21" fmla="*/ 191 h 222"/>
                <a:gd name="T22" fmla="*/ 88 w 146"/>
                <a:gd name="T23" fmla="*/ 186 h 222"/>
                <a:gd name="T24" fmla="*/ 94 w 146"/>
                <a:gd name="T25" fmla="*/ 179 h 222"/>
                <a:gd name="T26" fmla="*/ 100 w 146"/>
                <a:gd name="T27" fmla="*/ 162 h 222"/>
                <a:gd name="T28" fmla="*/ 102 w 146"/>
                <a:gd name="T29" fmla="*/ 131 h 222"/>
                <a:gd name="T30" fmla="*/ 102 w 146"/>
                <a:gd name="T31" fmla="*/ 91 h 222"/>
                <a:gd name="T32" fmla="*/ 100 w 146"/>
                <a:gd name="T33" fmla="*/ 61 h 222"/>
                <a:gd name="T34" fmla="*/ 94 w 146"/>
                <a:gd name="T35" fmla="*/ 44 h 222"/>
                <a:gd name="T36" fmla="*/ 88 w 146"/>
                <a:gd name="T37" fmla="*/ 36 h 222"/>
                <a:gd name="T38" fmla="*/ 78 w 146"/>
                <a:gd name="T39" fmla="*/ 32 h 222"/>
                <a:gd name="T40" fmla="*/ 73 w 146"/>
                <a:gd name="T41" fmla="*/ 0 h 222"/>
                <a:gd name="T42" fmla="*/ 101 w 146"/>
                <a:gd name="T43" fmla="*/ 3 h 222"/>
                <a:gd name="T44" fmla="*/ 125 w 146"/>
                <a:gd name="T45" fmla="*/ 18 h 222"/>
                <a:gd name="T46" fmla="*/ 140 w 146"/>
                <a:gd name="T47" fmla="*/ 47 h 222"/>
                <a:gd name="T48" fmla="*/ 145 w 146"/>
                <a:gd name="T49" fmla="*/ 88 h 222"/>
                <a:gd name="T50" fmla="*/ 145 w 146"/>
                <a:gd name="T51" fmla="*/ 135 h 222"/>
                <a:gd name="T52" fmla="*/ 140 w 146"/>
                <a:gd name="T53" fmla="*/ 176 h 222"/>
                <a:gd name="T54" fmla="*/ 125 w 146"/>
                <a:gd name="T55" fmla="*/ 205 h 222"/>
                <a:gd name="T56" fmla="*/ 101 w 146"/>
                <a:gd name="T57" fmla="*/ 219 h 222"/>
                <a:gd name="T58" fmla="*/ 73 w 146"/>
                <a:gd name="T59" fmla="*/ 222 h 222"/>
                <a:gd name="T60" fmla="*/ 45 w 146"/>
                <a:gd name="T61" fmla="*/ 219 h 222"/>
                <a:gd name="T62" fmla="*/ 21 w 146"/>
                <a:gd name="T63" fmla="*/ 205 h 222"/>
                <a:gd name="T64" fmla="*/ 5 w 146"/>
                <a:gd name="T65" fmla="*/ 176 h 222"/>
                <a:gd name="T66" fmla="*/ 0 w 146"/>
                <a:gd name="T67" fmla="*/ 135 h 222"/>
                <a:gd name="T68" fmla="*/ 0 w 146"/>
                <a:gd name="T69" fmla="*/ 88 h 222"/>
                <a:gd name="T70" fmla="*/ 5 w 146"/>
                <a:gd name="T71" fmla="*/ 47 h 222"/>
                <a:gd name="T72" fmla="*/ 21 w 146"/>
                <a:gd name="T73" fmla="*/ 18 h 222"/>
                <a:gd name="T74" fmla="*/ 45 w 146"/>
                <a:gd name="T75" fmla="*/ 3 h 222"/>
                <a:gd name="T76" fmla="*/ 73 w 146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222">
                  <a:moveTo>
                    <a:pt x="73" y="31"/>
                  </a:moveTo>
                  <a:lnTo>
                    <a:pt x="66" y="32"/>
                  </a:lnTo>
                  <a:lnTo>
                    <a:pt x="61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5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5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4" y="183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6" y="191"/>
                  </a:lnTo>
                  <a:lnTo>
                    <a:pt x="73" y="191"/>
                  </a:lnTo>
                  <a:lnTo>
                    <a:pt x="78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2" y="183"/>
                  </a:lnTo>
                  <a:lnTo>
                    <a:pt x="94" y="179"/>
                  </a:lnTo>
                  <a:lnTo>
                    <a:pt x="98" y="172"/>
                  </a:lnTo>
                  <a:lnTo>
                    <a:pt x="100" y="162"/>
                  </a:lnTo>
                  <a:lnTo>
                    <a:pt x="102" y="149"/>
                  </a:lnTo>
                  <a:lnTo>
                    <a:pt x="102" y="131"/>
                  </a:lnTo>
                  <a:lnTo>
                    <a:pt x="102" y="111"/>
                  </a:lnTo>
                  <a:lnTo>
                    <a:pt x="102" y="9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8" y="49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8" y="32"/>
                  </a:lnTo>
                  <a:lnTo>
                    <a:pt x="73" y="31"/>
                  </a:lnTo>
                  <a:close/>
                  <a:moveTo>
                    <a:pt x="73" y="0"/>
                  </a:moveTo>
                  <a:lnTo>
                    <a:pt x="88" y="1"/>
                  </a:lnTo>
                  <a:lnTo>
                    <a:pt x="101" y="3"/>
                  </a:lnTo>
                  <a:lnTo>
                    <a:pt x="112" y="8"/>
                  </a:lnTo>
                  <a:lnTo>
                    <a:pt x="125" y="18"/>
                  </a:lnTo>
                  <a:lnTo>
                    <a:pt x="133" y="31"/>
                  </a:lnTo>
                  <a:lnTo>
                    <a:pt x="140" y="47"/>
                  </a:lnTo>
                  <a:lnTo>
                    <a:pt x="143" y="67"/>
                  </a:lnTo>
                  <a:lnTo>
                    <a:pt x="145" y="88"/>
                  </a:lnTo>
                  <a:lnTo>
                    <a:pt x="146" y="111"/>
                  </a:lnTo>
                  <a:lnTo>
                    <a:pt x="145" y="135"/>
                  </a:lnTo>
                  <a:lnTo>
                    <a:pt x="143" y="156"/>
                  </a:lnTo>
                  <a:lnTo>
                    <a:pt x="140" y="176"/>
                  </a:lnTo>
                  <a:lnTo>
                    <a:pt x="133" y="192"/>
                  </a:lnTo>
                  <a:lnTo>
                    <a:pt x="125" y="205"/>
                  </a:lnTo>
                  <a:lnTo>
                    <a:pt x="112" y="214"/>
                  </a:lnTo>
                  <a:lnTo>
                    <a:pt x="101" y="219"/>
                  </a:lnTo>
                  <a:lnTo>
                    <a:pt x="88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5609" y="1952"/>
              <a:ext cx="69" cy="109"/>
            </a:xfrm>
            <a:custGeom>
              <a:avLst/>
              <a:gdLst>
                <a:gd name="T0" fmla="*/ 0 w 136"/>
                <a:gd name="T1" fmla="*/ 0 h 218"/>
                <a:gd name="T2" fmla="*/ 43 w 136"/>
                <a:gd name="T3" fmla="*/ 0 h 218"/>
                <a:gd name="T4" fmla="*/ 43 w 136"/>
                <a:gd name="T5" fmla="*/ 150 h 218"/>
                <a:gd name="T6" fmla="*/ 43 w 136"/>
                <a:gd name="T7" fmla="*/ 158 h 218"/>
                <a:gd name="T8" fmla="*/ 44 w 136"/>
                <a:gd name="T9" fmla="*/ 164 h 218"/>
                <a:gd name="T10" fmla="*/ 45 w 136"/>
                <a:gd name="T11" fmla="*/ 171 h 218"/>
                <a:gd name="T12" fmla="*/ 47 w 136"/>
                <a:gd name="T13" fmla="*/ 176 h 218"/>
                <a:gd name="T14" fmla="*/ 49 w 136"/>
                <a:gd name="T15" fmla="*/ 179 h 218"/>
                <a:gd name="T16" fmla="*/ 52 w 136"/>
                <a:gd name="T17" fmla="*/ 182 h 218"/>
                <a:gd name="T18" fmla="*/ 56 w 136"/>
                <a:gd name="T19" fmla="*/ 185 h 218"/>
                <a:gd name="T20" fmla="*/ 59 w 136"/>
                <a:gd name="T21" fmla="*/ 186 h 218"/>
                <a:gd name="T22" fmla="*/ 63 w 136"/>
                <a:gd name="T23" fmla="*/ 187 h 218"/>
                <a:gd name="T24" fmla="*/ 68 w 136"/>
                <a:gd name="T25" fmla="*/ 187 h 218"/>
                <a:gd name="T26" fmla="*/ 73 w 136"/>
                <a:gd name="T27" fmla="*/ 187 h 218"/>
                <a:gd name="T28" fmla="*/ 77 w 136"/>
                <a:gd name="T29" fmla="*/ 186 h 218"/>
                <a:gd name="T30" fmla="*/ 80 w 136"/>
                <a:gd name="T31" fmla="*/ 185 h 218"/>
                <a:gd name="T32" fmla="*/ 85 w 136"/>
                <a:gd name="T33" fmla="*/ 180 h 218"/>
                <a:gd name="T34" fmla="*/ 88 w 136"/>
                <a:gd name="T35" fmla="*/ 176 h 218"/>
                <a:gd name="T36" fmla="*/ 90 w 136"/>
                <a:gd name="T37" fmla="*/ 171 h 218"/>
                <a:gd name="T38" fmla="*/ 92 w 136"/>
                <a:gd name="T39" fmla="*/ 164 h 218"/>
                <a:gd name="T40" fmla="*/ 93 w 136"/>
                <a:gd name="T41" fmla="*/ 158 h 218"/>
                <a:gd name="T42" fmla="*/ 93 w 136"/>
                <a:gd name="T43" fmla="*/ 150 h 218"/>
                <a:gd name="T44" fmla="*/ 93 w 136"/>
                <a:gd name="T45" fmla="*/ 0 h 218"/>
                <a:gd name="T46" fmla="*/ 136 w 136"/>
                <a:gd name="T47" fmla="*/ 0 h 218"/>
                <a:gd name="T48" fmla="*/ 136 w 136"/>
                <a:gd name="T49" fmla="*/ 150 h 218"/>
                <a:gd name="T50" fmla="*/ 135 w 136"/>
                <a:gd name="T51" fmla="*/ 168 h 218"/>
                <a:gd name="T52" fmla="*/ 131 w 136"/>
                <a:gd name="T53" fmla="*/ 183 h 218"/>
                <a:gd name="T54" fmla="*/ 124 w 136"/>
                <a:gd name="T55" fmla="*/ 195 h 218"/>
                <a:gd name="T56" fmla="*/ 115 w 136"/>
                <a:gd name="T57" fmla="*/ 205 h 218"/>
                <a:gd name="T58" fmla="*/ 105 w 136"/>
                <a:gd name="T59" fmla="*/ 212 h 218"/>
                <a:gd name="T60" fmla="*/ 93 w 136"/>
                <a:gd name="T61" fmla="*/ 216 h 218"/>
                <a:gd name="T62" fmla="*/ 68 w 136"/>
                <a:gd name="T63" fmla="*/ 218 h 218"/>
                <a:gd name="T64" fmla="*/ 43 w 136"/>
                <a:gd name="T65" fmla="*/ 216 h 218"/>
                <a:gd name="T66" fmla="*/ 31 w 136"/>
                <a:gd name="T67" fmla="*/ 212 h 218"/>
                <a:gd name="T68" fmla="*/ 20 w 136"/>
                <a:gd name="T69" fmla="*/ 206 h 218"/>
                <a:gd name="T70" fmla="*/ 12 w 136"/>
                <a:gd name="T71" fmla="*/ 197 h 218"/>
                <a:gd name="T72" fmla="*/ 5 w 136"/>
                <a:gd name="T73" fmla="*/ 185 h 218"/>
                <a:gd name="T74" fmla="*/ 1 w 136"/>
                <a:gd name="T75" fmla="*/ 169 h 218"/>
                <a:gd name="T76" fmla="*/ 0 w 136"/>
                <a:gd name="T77" fmla="*/ 150 h 218"/>
                <a:gd name="T78" fmla="*/ 0 w 136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7" y="176"/>
                  </a:lnTo>
                  <a:lnTo>
                    <a:pt x="49" y="179"/>
                  </a:lnTo>
                  <a:lnTo>
                    <a:pt x="52" y="182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3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7" y="186"/>
                  </a:lnTo>
                  <a:lnTo>
                    <a:pt x="80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0" y="171"/>
                  </a:lnTo>
                  <a:lnTo>
                    <a:pt x="92" y="164"/>
                  </a:lnTo>
                  <a:lnTo>
                    <a:pt x="93" y="158"/>
                  </a:lnTo>
                  <a:lnTo>
                    <a:pt x="93" y="150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36" y="150"/>
                  </a:lnTo>
                  <a:lnTo>
                    <a:pt x="135" y="168"/>
                  </a:lnTo>
                  <a:lnTo>
                    <a:pt x="131" y="183"/>
                  </a:lnTo>
                  <a:lnTo>
                    <a:pt x="124" y="195"/>
                  </a:lnTo>
                  <a:lnTo>
                    <a:pt x="115" y="205"/>
                  </a:lnTo>
                  <a:lnTo>
                    <a:pt x="105" y="212"/>
                  </a:lnTo>
                  <a:lnTo>
                    <a:pt x="93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0" y="206"/>
                  </a:lnTo>
                  <a:lnTo>
                    <a:pt x="12" y="197"/>
                  </a:lnTo>
                  <a:lnTo>
                    <a:pt x="5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EditPoints="1"/>
            </p:cNvSpPr>
            <p:nvPr userDrawn="1"/>
          </p:nvSpPr>
          <p:spPr bwMode="auto">
            <a:xfrm>
              <a:off x="5691" y="1952"/>
              <a:ext cx="73" cy="107"/>
            </a:xfrm>
            <a:custGeom>
              <a:avLst/>
              <a:gdLst>
                <a:gd name="T0" fmla="*/ 43 w 146"/>
                <a:gd name="T1" fmla="*/ 31 h 215"/>
                <a:gd name="T2" fmla="*/ 43 w 146"/>
                <a:gd name="T3" fmla="*/ 94 h 215"/>
                <a:gd name="T4" fmla="*/ 62 w 146"/>
                <a:gd name="T5" fmla="*/ 94 h 215"/>
                <a:gd name="T6" fmla="*/ 76 w 146"/>
                <a:gd name="T7" fmla="*/ 92 h 215"/>
                <a:gd name="T8" fmla="*/ 86 w 146"/>
                <a:gd name="T9" fmla="*/ 86 h 215"/>
                <a:gd name="T10" fmla="*/ 91 w 146"/>
                <a:gd name="T11" fmla="*/ 80 h 215"/>
                <a:gd name="T12" fmla="*/ 94 w 146"/>
                <a:gd name="T13" fmla="*/ 72 h 215"/>
                <a:gd name="T14" fmla="*/ 94 w 146"/>
                <a:gd name="T15" fmla="*/ 61 h 215"/>
                <a:gd name="T16" fmla="*/ 93 w 146"/>
                <a:gd name="T17" fmla="*/ 49 h 215"/>
                <a:gd name="T18" fmla="*/ 86 w 146"/>
                <a:gd name="T19" fmla="*/ 39 h 215"/>
                <a:gd name="T20" fmla="*/ 78 w 146"/>
                <a:gd name="T21" fmla="*/ 33 h 215"/>
                <a:gd name="T22" fmla="*/ 64 w 146"/>
                <a:gd name="T23" fmla="*/ 31 h 215"/>
                <a:gd name="T24" fmla="*/ 43 w 146"/>
                <a:gd name="T25" fmla="*/ 31 h 215"/>
                <a:gd name="T26" fmla="*/ 0 w 146"/>
                <a:gd name="T27" fmla="*/ 0 h 215"/>
                <a:gd name="T28" fmla="*/ 81 w 146"/>
                <a:gd name="T29" fmla="*/ 0 h 215"/>
                <a:gd name="T30" fmla="*/ 97 w 146"/>
                <a:gd name="T31" fmla="*/ 1 h 215"/>
                <a:gd name="T32" fmla="*/ 111 w 146"/>
                <a:gd name="T33" fmla="*/ 5 h 215"/>
                <a:gd name="T34" fmla="*/ 123 w 146"/>
                <a:gd name="T35" fmla="*/ 13 h 215"/>
                <a:gd name="T36" fmla="*/ 131 w 146"/>
                <a:gd name="T37" fmla="*/ 24 h 215"/>
                <a:gd name="T38" fmla="*/ 136 w 146"/>
                <a:gd name="T39" fmla="*/ 38 h 215"/>
                <a:gd name="T40" fmla="*/ 138 w 146"/>
                <a:gd name="T41" fmla="*/ 55 h 215"/>
                <a:gd name="T42" fmla="*/ 135 w 146"/>
                <a:gd name="T43" fmla="*/ 74 h 215"/>
                <a:gd name="T44" fmla="*/ 128 w 146"/>
                <a:gd name="T45" fmla="*/ 91 h 215"/>
                <a:gd name="T46" fmla="*/ 122 w 146"/>
                <a:gd name="T47" fmla="*/ 98 h 215"/>
                <a:gd name="T48" fmla="*/ 113 w 146"/>
                <a:gd name="T49" fmla="*/ 105 h 215"/>
                <a:gd name="T50" fmla="*/ 102 w 146"/>
                <a:gd name="T51" fmla="*/ 108 h 215"/>
                <a:gd name="T52" fmla="*/ 102 w 146"/>
                <a:gd name="T53" fmla="*/ 109 h 215"/>
                <a:gd name="T54" fmla="*/ 116 w 146"/>
                <a:gd name="T55" fmla="*/ 112 h 215"/>
                <a:gd name="T56" fmla="*/ 125 w 146"/>
                <a:gd name="T57" fmla="*/ 119 h 215"/>
                <a:gd name="T58" fmla="*/ 132 w 146"/>
                <a:gd name="T59" fmla="*/ 129 h 215"/>
                <a:gd name="T60" fmla="*/ 135 w 146"/>
                <a:gd name="T61" fmla="*/ 146 h 215"/>
                <a:gd name="T62" fmla="*/ 135 w 146"/>
                <a:gd name="T63" fmla="*/ 152 h 215"/>
                <a:gd name="T64" fmla="*/ 136 w 146"/>
                <a:gd name="T65" fmla="*/ 159 h 215"/>
                <a:gd name="T66" fmla="*/ 136 w 146"/>
                <a:gd name="T67" fmla="*/ 166 h 215"/>
                <a:gd name="T68" fmla="*/ 136 w 146"/>
                <a:gd name="T69" fmla="*/ 175 h 215"/>
                <a:gd name="T70" fmla="*/ 137 w 146"/>
                <a:gd name="T71" fmla="*/ 190 h 215"/>
                <a:gd name="T72" fmla="*/ 138 w 146"/>
                <a:gd name="T73" fmla="*/ 201 h 215"/>
                <a:gd name="T74" fmla="*/ 139 w 146"/>
                <a:gd name="T75" fmla="*/ 205 h 215"/>
                <a:gd name="T76" fmla="*/ 141 w 146"/>
                <a:gd name="T77" fmla="*/ 208 h 215"/>
                <a:gd name="T78" fmla="*/ 144 w 146"/>
                <a:gd name="T79" fmla="*/ 210 h 215"/>
                <a:gd name="T80" fmla="*/ 146 w 146"/>
                <a:gd name="T81" fmla="*/ 213 h 215"/>
                <a:gd name="T82" fmla="*/ 146 w 146"/>
                <a:gd name="T83" fmla="*/ 215 h 215"/>
                <a:gd name="T84" fmla="*/ 99 w 146"/>
                <a:gd name="T85" fmla="*/ 215 h 215"/>
                <a:gd name="T86" fmla="*/ 96 w 146"/>
                <a:gd name="T87" fmla="*/ 209 h 215"/>
                <a:gd name="T88" fmla="*/ 95 w 146"/>
                <a:gd name="T89" fmla="*/ 204 h 215"/>
                <a:gd name="T90" fmla="*/ 94 w 146"/>
                <a:gd name="T91" fmla="*/ 199 h 215"/>
                <a:gd name="T92" fmla="*/ 94 w 146"/>
                <a:gd name="T93" fmla="*/ 192 h 215"/>
                <a:gd name="T94" fmla="*/ 93 w 146"/>
                <a:gd name="T95" fmla="*/ 151 h 215"/>
                <a:gd name="T96" fmla="*/ 91 w 146"/>
                <a:gd name="T97" fmla="*/ 139 h 215"/>
                <a:gd name="T98" fmla="*/ 86 w 146"/>
                <a:gd name="T99" fmla="*/ 131 h 215"/>
                <a:gd name="T100" fmla="*/ 79 w 146"/>
                <a:gd name="T101" fmla="*/ 125 h 215"/>
                <a:gd name="T102" fmla="*/ 67 w 146"/>
                <a:gd name="T103" fmla="*/ 124 h 215"/>
                <a:gd name="T104" fmla="*/ 43 w 146"/>
                <a:gd name="T105" fmla="*/ 124 h 215"/>
                <a:gd name="T106" fmla="*/ 43 w 146"/>
                <a:gd name="T107" fmla="*/ 215 h 215"/>
                <a:gd name="T108" fmla="*/ 0 w 146"/>
                <a:gd name="T109" fmla="*/ 215 h 215"/>
                <a:gd name="T110" fmla="*/ 0 w 146"/>
                <a:gd name="T1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6" h="215">
                  <a:moveTo>
                    <a:pt x="43" y="31"/>
                  </a:moveTo>
                  <a:lnTo>
                    <a:pt x="43" y="94"/>
                  </a:lnTo>
                  <a:lnTo>
                    <a:pt x="62" y="94"/>
                  </a:lnTo>
                  <a:lnTo>
                    <a:pt x="76" y="92"/>
                  </a:lnTo>
                  <a:lnTo>
                    <a:pt x="86" y="86"/>
                  </a:lnTo>
                  <a:lnTo>
                    <a:pt x="91" y="80"/>
                  </a:lnTo>
                  <a:lnTo>
                    <a:pt x="94" y="72"/>
                  </a:lnTo>
                  <a:lnTo>
                    <a:pt x="94" y="61"/>
                  </a:lnTo>
                  <a:lnTo>
                    <a:pt x="93" y="49"/>
                  </a:lnTo>
                  <a:lnTo>
                    <a:pt x="86" y="39"/>
                  </a:lnTo>
                  <a:lnTo>
                    <a:pt x="78" y="33"/>
                  </a:lnTo>
                  <a:lnTo>
                    <a:pt x="64" y="31"/>
                  </a:lnTo>
                  <a:lnTo>
                    <a:pt x="43" y="31"/>
                  </a:lnTo>
                  <a:close/>
                  <a:moveTo>
                    <a:pt x="0" y="0"/>
                  </a:moveTo>
                  <a:lnTo>
                    <a:pt x="81" y="0"/>
                  </a:lnTo>
                  <a:lnTo>
                    <a:pt x="97" y="1"/>
                  </a:lnTo>
                  <a:lnTo>
                    <a:pt x="111" y="5"/>
                  </a:lnTo>
                  <a:lnTo>
                    <a:pt x="123" y="13"/>
                  </a:lnTo>
                  <a:lnTo>
                    <a:pt x="131" y="24"/>
                  </a:lnTo>
                  <a:lnTo>
                    <a:pt x="136" y="38"/>
                  </a:lnTo>
                  <a:lnTo>
                    <a:pt x="138" y="55"/>
                  </a:lnTo>
                  <a:lnTo>
                    <a:pt x="135" y="74"/>
                  </a:lnTo>
                  <a:lnTo>
                    <a:pt x="128" y="91"/>
                  </a:lnTo>
                  <a:lnTo>
                    <a:pt x="122" y="98"/>
                  </a:lnTo>
                  <a:lnTo>
                    <a:pt x="113" y="105"/>
                  </a:lnTo>
                  <a:lnTo>
                    <a:pt x="102" y="108"/>
                  </a:lnTo>
                  <a:lnTo>
                    <a:pt x="102" y="109"/>
                  </a:lnTo>
                  <a:lnTo>
                    <a:pt x="116" y="112"/>
                  </a:lnTo>
                  <a:lnTo>
                    <a:pt x="125" y="119"/>
                  </a:lnTo>
                  <a:lnTo>
                    <a:pt x="132" y="129"/>
                  </a:lnTo>
                  <a:lnTo>
                    <a:pt x="135" y="146"/>
                  </a:lnTo>
                  <a:lnTo>
                    <a:pt x="135" y="152"/>
                  </a:lnTo>
                  <a:lnTo>
                    <a:pt x="136" y="159"/>
                  </a:lnTo>
                  <a:lnTo>
                    <a:pt x="136" y="166"/>
                  </a:lnTo>
                  <a:lnTo>
                    <a:pt x="136" y="175"/>
                  </a:lnTo>
                  <a:lnTo>
                    <a:pt x="137" y="190"/>
                  </a:lnTo>
                  <a:lnTo>
                    <a:pt x="138" y="201"/>
                  </a:lnTo>
                  <a:lnTo>
                    <a:pt x="139" y="205"/>
                  </a:lnTo>
                  <a:lnTo>
                    <a:pt x="141" y="208"/>
                  </a:lnTo>
                  <a:lnTo>
                    <a:pt x="144" y="210"/>
                  </a:lnTo>
                  <a:lnTo>
                    <a:pt x="146" y="213"/>
                  </a:lnTo>
                  <a:lnTo>
                    <a:pt x="146" y="215"/>
                  </a:lnTo>
                  <a:lnTo>
                    <a:pt x="99" y="215"/>
                  </a:lnTo>
                  <a:lnTo>
                    <a:pt x="96" y="209"/>
                  </a:lnTo>
                  <a:lnTo>
                    <a:pt x="95" y="204"/>
                  </a:lnTo>
                  <a:lnTo>
                    <a:pt x="94" y="199"/>
                  </a:lnTo>
                  <a:lnTo>
                    <a:pt x="94" y="192"/>
                  </a:lnTo>
                  <a:lnTo>
                    <a:pt x="93" y="151"/>
                  </a:lnTo>
                  <a:lnTo>
                    <a:pt x="91" y="139"/>
                  </a:lnTo>
                  <a:lnTo>
                    <a:pt x="86" y="131"/>
                  </a:lnTo>
                  <a:lnTo>
                    <a:pt x="79" y="125"/>
                  </a:lnTo>
                  <a:lnTo>
                    <a:pt x="67" y="124"/>
                  </a:lnTo>
                  <a:lnTo>
                    <a:pt x="43" y="124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/>
            </p:cNvSpPr>
            <p:nvPr userDrawn="1"/>
          </p:nvSpPr>
          <p:spPr bwMode="auto">
            <a:xfrm>
              <a:off x="5807" y="1950"/>
              <a:ext cx="71" cy="111"/>
            </a:xfrm>
            <a:custGeom>
              <a:avLst/>
              <a:gdLst>
                <a:gd name="T0" fmla="*/ 83 w 142"/>
                <a:gd name="T1" fmla="*/ 1 h 222"/>
                <a:gd name="T2" fmla="*/ 106 w 142"/>
                <a:gd name="T3" fmla="*/ 7 h 222"/>
                <a:gd name="T4" fmla="*/ 125 w 142"/>
                <a:gd name="T5" fmla="*/ 21 h 222"/>
                <a:gd name="T6" fmla="*/ 133 w 142"/>
                <a:gd name="T7" fmla="*/ 43 h 222"/>
                <a:gd name="T8" fmla="*/ 135 w 142"/>
                <a:gd name="T9" fmla="*/ 63 h 222"/>
                <a:gd name="T10" fmla="*/ 92 w 142"/>
                <a:gd name="T11" fmla="*/ 49 h 222"/>
                <a:gd name="T12" fmla="*/ 81 w 142"/>
                <a:gd name="T13" fmla="*/ 33 h 222"/>
                <a:gd name="T14" fmla="*/ 65 w 142"/>
                <a:gd name="T15" fmla="*/ 32 h 222"/>
                <a:gd name="T16" fmla="*/ 58 w 142"/>
                <a:gd name="T17" fmla="*/ 33 h 222"/>
                <a:gd name="T18" fmla="*/ 50 w 142"/>
                <a:gd name="T19" fmla="*/ 40 h 222"/>
                <a:gd name="T20" fmla="*/ 46 w 142"/>
                <a:gd name="T21" fmla="*/ 47 h 222"/>
                <a:gd name="T22" fmla="*/ 45 w 142"/>
                <a:gd name="T23" fmla="*/ 57 h 222"/>
                <a:gd name="T24" fmla="*/ 47 w 142"/>
                <a:gd name="T25" fmla="*/ 69 h 222"/>
                <a:gd name="T26" fmla="*/ 57 w 142"/>
                <a:gd name="T27" fmla="*/ 80 h 222"/>
                <a:gd name="T28" fmla="*/ 101 w 142"/>
                <a:gd name="T29" fmla="*/ 100 h 222"/>
                <a:gd name="T30" fmla="*/ 121 w 142"/>
                <a:gd name="T31" fmla="*/ 112 h 222"/>
                <a:gd name="T32" fmla="*/ 133 w 142"/>
                <a:gd name="T33" fmla="*/ 124 h 222"/>
                <a:gd name="T34" fmla="*/ 140 w 142"/>
                <a:gd name="T35" fmla="*/ 139 h 222"/>
                <a:gd name="T36" fmla="*/ 140 w 142"/>
                <a:gd name="T37" fmla="*/ 178 h 222"/>
                <a:gd name="T38" fmla="*/ 122 w 142"/>
                <a:gd name="T39" fmla="*/ 207 h 222"/>
                <a:gd name="T40" fmla="*/ 89 w 142"/>
                <a:gd name="T41" fmla="*/ 220 h 222"/>
                <a:gd name="T42" fmla="*/ 45 w 142"/>
                <a:gd name="T43" fmla="*/ 220 h 222"/>
                <a:gd name="T44" fmla="*/ 15 w 142"/>
                <a:gd name="T45" fmla="*/ 206 h 222"/>
                <a:gd name="T46" fmla="*/ 1 w 142"/>
                <a:gd name="T47" fmla="*/ 179 h 222"/>
                <a:gd name="T48" fmla="*/ 0 w 142"/>
                <a:gd name="T49" fmla="*/ 152 h 222"/>
                <a:gd name="T50" fmla="*/ 43 w 142"/>
                <a:gd name="T51" fmla="*/ 158 h 222"/>
                <a:gd name="T52" fmla="*/ 44 w 142"/>
                <a:gd name="T53" fmla="*/ 171 h 222"/>
                <a:gd name="T54" fmla="*/ 48 w 142"/>
                <a:gd name="T55" fmla="*/ 182 h 222"/>
                <a:gd name="T56" fmla="*/ 57 w 142"/>
                <a:gd name="T57" fmla="*/ 189 h 222"/>
                <a:gd name="T58" fmla="*/ 65 w 142"/>
                <a:gd name="T59" fmla="*/ 191 h 222"/>
                <a:gd name="T60" fmla="*/ 81 w 142"/>
                <a:gd name="T61" fmla="*/ 190 h 222"/>
                <a:gd name="T62" fmla="*/ 94 w 142"/>
                <a:gd name="T63" fmla="*/ 177 h 222"/>
                <a:gd name="T64" fmla="*/ 97 w 142"/>
                <a:gd name="T65" fmla="*/ 157 h 222"/>
                <a:gd name="T66" fmla="*/ 92 w 142"/>
                <a:gd name="T67" fmla="*/ 148 h 222"/>
                <a:gd name="T68" fmla="*/ 84 w 142"/>
                <a:gd name="T69" fmla="*/ 139 h 222"/>
                <a:gd name="T70" fmla="*/ 59 w 142"/>
                <a:gd name="T71" fmla="*/ 128 h 222"/>
                <a:gd name="T72" fmla="*/ 33 w 142"/>
                <a:gd name="T73" fmla="*/ 117 h 222"/>
                <a:gd name="T74" fmla="*/ 16 w 142"/>
                <a:gd name="T75" fmla="*/ 104 h 222"/>
                <a:gd name="T76" fmla="*/ 5 w 142"/>
                <a:gd name="T77" fmla="*/ 86 h 222"/>
                <a:gd name="T78" fmla="*/ 2 w 142"/>
                <a:gd name="T79" fmla="*/ 62 h 222"/>
                <a:gd name="T80" fmla="*/ 11 w 142"/>
                <a:gd name="T81" fmla="*/ 28 h 222"/>
                <a:gd name="T82" fmla="*/ 33 w 142"/>
                <a:gd name="T83" fmla="*/ 6 h 222"/>
                <a:gd name="T84" fmla="*/ 69 w 142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6" y="7"/>
                  </a:lnTo>
                  <a:lnTo>
                    <a:pt x="116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3" y="43"/>
                  </a:lnTo>
                  <a:lnTo>
                    <a:pt x="135" y="57"/>
                  </a:lnTo>
                  <a:lnTo>
                    <a:pt x="135" y="63"/>
                  </a:lnTo>
                  <a:lnTo>
                    <a:pt x="93" y="63"/>
                  </a:lnTo>
                  <a:lnTo>
                    <a:pt x="92" y="49"/>
                  </a:lnTo>
                  <a:lnTo>
                    <a:pt x="88" y="40"/>
                  </a:lnTo>
                  <a:lnTo>
                    <a:pt x="81" y="33"/>
                  </a:lnTo>
                  <a:lnTo>
                    <a:pt x="70" y="31"/>
                  </a:lnTo>
                  <a:lnTo>
                    <a:pt x="65" y="32"/>
                  </a:lnTo>
                  <a:lnTo>
                    <a:pt x="61" y="32"/>
                  </a:lnTo>
                  <a:lnTo>
                    <a:pt x="58" y="33"/>
                  </a:lnTo>
                  <a:lnTo>
                    <a:pt x="54" y="36"/>
                  </a:lnTo>
                  <a:lnTo>
                    <a:pt x="50" y="40"/>
                  </a:lnTo>
                  <a:lnTo>
                    <a:pt x="48" y="43"/>
                  </a:lnTo>
                  <a:lnTo>
                    <a:pt x="46" y="47"/>
                  </a:lnTo>
                  <a:lnTo>
                    <a:pt x="46" y="51"/>
                  </a:lnTo>
                  <a:lnTo>
                    <a:pt x="45" y="57"/>
                  </a:lnTo>
                  <a:lnTo>
                    <a:pt x="46" y="62"/>
                  </a:lnTo>
                  <a:lnTo>
                    <a:pt x="47" y="69"/>
                  </a:lnTo>
                  <a:lnTo>
                    <a:pt x="49" y="73"/>
                  </a:lnTo>
                  <a:lnTo>
                    <a:pt x="57" y="80"/>
                  </a:lnTo>
                  <a:lnTo>
                    <a:pt x="68" y="86"/>
                  </a:lnTo>
                  <a:lnTo>
                    <a:pt x="101" y="100"/>
                  </a:lnTo>
                  <a:lnTo>
                    <a:pt x="112" y="105"/>
                  </a:lnTo>
                  <a:lnTo>
                    <a:pt x="121" y="112"/>
                  </a:lnTo>
                  <a:lnTo>
                    <a:pt x="128" y="117"/>
                  </a:lnTo>
                  <a:lnTo>
                    <a:pt x="133" y="124"/>
                  </a:lnTo>
                  <a:lnTo>
                    <a:pt x="138" y="131"/>
                  </a:lnTo>
                  <a:lnTo>
                    <a:pt x="140" y="139"/>
                  </a:lnTo>
                  <a:lnTo>
                    <a:pt x="142" y="157"/>
                  </a:lnTo>
                  <a:lnTo>
                    <a:pt x="140" y="178"/>
                  </a:lnTo>
                  <a:lnTo>
                    <a:pt x="133" y="194"/>
                  </a:lnTo>
                  <a:lnTo>
                    <a:pt x="122" y="207"/>
                  </a:lnTo>
                  <a:lnTo>
                    <a:pt x="107" y="216"/>
                  </a:lnTo>
                  <a:lnTo>
                    <a:pt x="89" y="220"/>
                  </a:lnTo>
                  <a:lnTo>
                    <a:pt x="68" y="222"/>
                  </a:lnTo>
                  <a:lnTo>
                    <a:pt x="45" y="220"/>
                  </a:lnTo>
                  <a:lnTo>
                    <a:pt x="28" y="214"/>
                  </a:lnTo>
                  <a:lnTo>
                    <a:pt x="15" y="206"/>
                  </a:lnTo>
                  <a:lnTo>
                    <a:pt x="6" y="194"/>
                  </a:lnTo>
                  <a:lnTo>
                    <a:pt x="1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5" y="178"/>
                  </a:lnTo>
                  <a:lnTo>
                    <a:pt x="48" y="182"/>
                  </a:lnTo>
                  <a:lnTo>
                    <a:pt x="53" y="185"/>
                  </a:lnTo>
                  <a:lnTo>
                    <a:pt x="57" y="189"/>
                  </a:lnTo>
                  <a:lnTo>
                    <a:pt x="61" y="190"/>
                  </a:lnTo>
                  <a:lnTo>
                    <a:pt x="65" y="191"/>
                  </a:lnTo>
                  <a:lnTo>
                    <a:pt x="71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4" y="177"/>
                  </a:lnTo>
                  <a:lnTo>
                    <a:pt x="97" y="165"/>
                  </a:lnTo>
                  <a:lnTo>
                    <a:pt x="97" y="157"/>
                  </a:lnTo>
                  <a:lnTo>
                    <a:pt x="94" y="152"/>
                  </a:lnTo>
                  <a:lnTo>
                    <a:pt x="92" y="148"/>
                  </a:lnTo>
                  <a:lnTo>
                    <a:pt x="88" y="142"/>
                  </a:lnTo>
                  <a:lnTo>
                    <a:pt x="84" y="139"/>
                  </a:lnTo>
                  <a:lnTo>
                    <a:pt x="76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3" y="117"/>
                  </a:lnTo>
                  <a:lnTo>
                    <a:pt x="23" y="111"/>
                  </a:lnTo>
                  <a:lnTo>
                    <a:pt x="16" y="104"/>
                  </a:lnTo>
                  <a:lnTo>
                    <a:pt x="9" y="96"/>
                  </a:lnTo>
                  <a:lnTo>
                    <a:pt x="5" y="86"/>
                  </a:lnTo>
                  <a:lnTo>
                    <a:pt x="3" y="75"/>
                  </a:lnTo>
                  <a:lnTo>
                    <a:pt x="2" y="62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0" y="15"/>
                  </a:lnTo>
                  <a:lnTo>
                    <a:pt x="33" y="6"/>
                  </a:lnTo>
                  <a:lnTo>
                    <a:pt x="49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/>
            </p:cNvSpPr>
            <p:nvPr userDrawn="1"/>
          </p:nvSpPr>
          <p:spPr bwMode="auto">
            <a:xfrm>
              <a:off x="5888" y="1952"/>
              <a:ext cx="68" cy="109"/>
            </a:xfrm>
            <a:custGeom>
              <a:avLst/>
              <a:gdLst>
                <a:gd name="T0" fmla="*/ 0 w 137"/>
                <a:gd name="T1" fmla="*/ 0 h 218"/>
                <a:gd name="T2" fmla="*/ 43 w 137"/>
                <a:gd name="T3" fmla="*/ 0 h 218"/>
                <a:gd name="T4" fmla="*/ 43 w 137"/>
                <a:gd name="T5" fmla="*/ 150 h 218"/>
                <a:gd name="T6" fmla="*/ 43 w 137"/>
                <a:gd name="T7" fmla="*/ 158 h 218"/>
                <a:gd name="T8" fmla="*/ 44 w 137"/>
                <a:gd name="T9" fmla="*/ 164 h 218"/>
                <a:gd name="T10" fmla="*/ 45 w 137"/>
                <a:gd name="T11" fmla="*/ 171 h 218"/>
                <a:gd name="T12" fmla="*/ 48 w 137"/>
                <a:gd name="T13" fmla="*/ 176 h 218"/>
                <a:gd name="T14" fmla="*/ 50 w 137"/>
                <a:gd name="T15" fmla="*/ 179 h 218"/>
                <a:gd name="T16" fmla="*/ 53 w 137"/>
                <a:gd name="T17" fmla="*/ 182 h 218"/>
                <a:gd name="T18" fmla="*/ 56 w 137"/>
                <a:gd name="T19" fmla="*/ 185 h 218"/>
                <a:gd name="T20" fmla="*/ 59 w 137"/>
                <a:gd name="T21" fmla="*/ 186 h 218"/>
                <a:gd name="T22" fmla="*/ 64 w 137"/>
                <a:gd name="T23" fmla="*/ 187 h 218"/>
                <a:gd name="T24" fmla="*/ 68 w 137"/>
                <a:gd name="T25" fmla="*/ 187 h 218"/>
                <a:gd name="T26" fmla="*/ 73 w 137"/>
                <a:gd name="T27" fmla="*/ 187 h 218"/>
                <a:gd name="T28" fmla="*/ 78 w 137"/>
                <a:gd name="T29" fmla="*/ 186 h 218"/>
                <a:gd name="T30" fmla="*/ 81 w 137"/>
                <a:gd name="T31" fmla="*/ 185 h 218"/>
                <a:gd name="T32" fmla="*/ 85 w 137"/>
                <a:gd name="T33" fmla="*/ 180 h 218"/>
                <a:gd name="T34" fmla="*/ 88 w 137"/>
                <a:gd name="T35" fmla="*/ 176 h 218"/>
                <a:gd name="T36" fmla="*/ 91 w 137"/>
                <a:gd name="T37" fmla="*/ 171 h 218"/>
                <a:gd name="T38" fmla="*/ 93 w 137"/>
                <a:gd name="T39" fmla="*/ 164 h 218"/>
                <a:gd name="T40" fmla="*/ 93 w 137"/>
                <a:gd name="T41" fmla="*/ 158 h 218"/>
                <a:gd name="T42" fmla="*/ 94 w 137"/>
                <a:gd name="T43" fmla="*/ 150 h 218"/>
                <a:gd name="T44" fmla="*/ 94 w 137"/>
                <a:gd name="T45" fmla="*/ 0 h 218"/>
                <a:gd name="T46" fmla="*/ 137 w 137"/>
                <a:gd name="T47" fmla="*/ 0 h 218"/>
                <a:gd name="T48" fmla="*/ 137 w 137"/>
                <a:gd name="T49" fmla="*/ 150 h 218"/>
                <a:gd name="T50" fmla="*/ 136 w 137"/>
                <a:gd name="T51" fmla="*/ 168 h 218"/>
                <a:gd name="T52" fmla="*/ 132 w 137"/>
                <a:gd name="T53" fmla="*/ 183 h 218"/>
                <a:gd name="T54" fmla="*/ 124 w 137"/>
                <a:gd name="T55" fmla="*/ 195 h 218"/>
                <a:gd name="T56" fmla="*/ 115 w 137"/>
                <a:gd name="T57" fmla="*/ 205 h 218"/>
                <a:gd name="T58" fmla="*/ 106 w 137"/>
                <a:gd name="T59" fmla="*/ 212 h 218"/>
                <a:gd name="T60" fmla="*/ 94 w 137"/>
                <a:gd name="T61" fmla="*/ 216 h 218"/>
                <a:gd name="T62" fmla="*/ 68 w 137"/>
                <a:gd name="T63" fmla="*/ 218 h 218"/>
                <a:gd name="T64" fmla="*/ 43 w 137"/>
                <a:gd name="T65" fmla="*/ 216 h 218"/>
                <a:gd name="T66" fmla="*/ 31 w 137"/>
                <a:gd name="T67" fmla="*/ 212 h 218"/>
                <a:gd name="T68" fmla="*/ 21 w 137"/>
                <a:gd name="T69" fmla="*/ 206 h 218"/>
                <a:gd name="T70" fmla="*/ 12 w 137"/>
                <a:gd name="T71" fmla="*/ 197 h 218"/>
                <a:gd name="T72" fmla="*/ 6 w 137"/>
                <a:gd name="T73" fmla="*/ 185 h 218"/>
                <a:gd name="T74" fmla="*/ 1 w 137"/>
                <a:gd name="T75" fmla="*/ 169 h 218"/>
                <a:gd name="T76" fmla="*/ 0 w 137"/>
                <a:gd name="T77" fmla="*/ 150 h 218"/>
                <a:gd name="T78" fmla="*/ 0 w 137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8" y="176"/>
                  </a:lnTo>
                  <a:lnTo>
                    <a:pt x="50" y="179"/>
                  </a:lnTo>
                  <a:lnTo>
                    <a:pt x="53" y="182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4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8" y="186"/>
                  </a:lnTo>
                  <a:lnTo>
                    <a:pt x="81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1" y="171"/>
                  </a:lnTo>
                  <a:lnTo>
                    <a:pt x="93" y="164"/>
                  </a:lnTo>
                  <a:lnTo>
                    <a:pt x="93" y="158"/>
                  </a:lnTo>
                  <a:lnTo>
                    <a:pt x="94" y="150"/>
                  </a:lnTo>
                  <a:lnTo>
                    <a:pt x="94" y="0"/>
                  </a:lnTo>
                  <a:lnTo>
                    <a:pt x="137" y="0"/>
                  </a:lnTo>
                  <a:lnTo>
                    <a:pt x="137" y="150"/>
                  </a:lnTo>
                  <a:lnTo>
                    <a:pt x="136" y="168"/>
                  </a:lnTo>
                  <a:lnTo>
                    <a:pt x="132" y="183"/>
                  </a:lnTo>
                  <a:lnTo>
                    <a:pt x="124" y="195"/>
                  </a:lnTo>
                  <a:lnTo>
                    <a:pt x="115" y="205"/>
                  </a:lnTo>
                  <a:lnTo>
                    <a:pt x="106" y="212"/>
                  </a:lnTo>
                  <a:lnTo>
                    <a:pt x="94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1" y="206"/>
                  </a:lnTo>
                  <a:lnTo>
                    <a:pt x="12" y="197"/>
                  </a:lnTo>
                  <a:lnTo>
                    <a:pt x="6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/>
            </p:cNvSpPr>
            <p:nvPr userDrawn="1"/>
          </p:nvSpPr>
          <p:spPr bwMode="auto">
            <a:xfrm>
              <a:off x="5967" y="1950"/>
              <a:ext cx="71" cy="111"/>
            </a:xfrm>
            <a:custGeom>
              <a:avLst/>
              <a:gdLst>
                <a:gd name="T0" fmla="*/ 87 w 141"/>
                <a:gd name="T1" fmla="*/ 1 h 222"/>
                <a:gd name="T2" fmla="*/ 109 w 141"/>
                <a:gd name="T3" fmla="*/ 7 h 222"/>
                <a:gd name="T4" fmla="*/ 129 w 141"/>
                <a:gd name="T5" fmla="*/ 27 h 222"/>
                <a:gd name="T6" fmla="*/ 137 w 141"/>
                <a:gd name="T7" fmla="*/ 51 h 222"/>
                <a:gd name="T8" fmla="*/ 95 w 141"/>
                <a:gd name="T9" fmla="*/ 76 h 222"/>
                <a:gd name="T10" fmla="*/ 93 w 141"/>
                <a:gd name="T11" fmla="*/ 50 h 222"/>
                <a:gd name="T12" fmla="*/ 86 w 141"/>
                <a:gd name="T13" fmla="*/ 36 h 222"/>
                <a:gd name="T14" fmla="*/ 69 w 141"/>
                <a:gd name="T15" fmla="*/ 31 h 222"/>
                <a:gd name="T16" fmla="*/ 60 w 141"/>
                <a:gd name="T17" fmla="*/ 33 h 222"/>
                <a:gd name="T18" fmla="*/ 53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5 w 141"/>
                <a:gd name="T27" fmla="*/ 154 h 222"/>
                <a:gd name="T28" fmla="*/ 49 w 141"/>
                <a:gd name="T29" fmla="*/ 177 h 222"/>
                <a:gd name="T30" fmla="*/ 54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1 w 141"/>
                <a:gd name="T37" fmla="*/ 189 h 222"/>
                <a:gd name="T38" fmla="*/ 87 w 141"/>
                <a:gd name="T39" fmla="*/ 184 h 222"/>
                <a:gd name="T40" fmla="*/ 92 w 141"/>
                <a:gd name="T41" fmla="*/ 177 h 222"/>
                <a:gd name="T42" fmla="*/ 95 w 141"/>
                <a:gd name="T43" fmla="*/ 165 h 222"/>
                <a:gd name="T44" fmla="*/ 97 w 141"/>
                <a:gd name="T45" fmla="*/ 137 h 222"/>
                <a:gd name="T46" fmla="*/ 141 w 141"/>
                <a:gd name="T47" fmla="*/ 154 h 222"/>
                <a:gd name="T48" fmla="*/ 134 w 141"/>
                <a:gd name="T49" fmla="*/ 184 h 222"/>
                <a:gd name="T50" fmla="*/ 119 w 141"/>
                <a:gd name="T51" fmla="*/ 208 h 222"/>
                <a:gd name="T52" fmla="*/ 92 w 141"/>
                <a:gd name="T53" fmla="*/ 221 h 222"/>
                <a:gd name="T54" fmla="*/ 58 w 141"/>
                <a:gd name="T55" fmla="*/ 221 h 222"/>
                <a:gd name="T56" fmla="*/ 34 w 141"/>
                <a:gd name="T57" fmla="*/ 214 h 222"/>
                <a:gd name="T58" fmla="*/ 11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1 w 141"/>
                <a:gd name="T67" fmla="*/ 31 h 222"/>
                <a:gd name="T68" fmla="*/ 34 w 141"/>
                <a:gd name="T69" fmla="*/ 8 h 222"/>
                <a:gd name="T70" fmla="*/ 58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09" y="7"/>
                  </a:lnTo>
                  <a:lnTo>
                    <a:pt x="121" y="16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7" y="51"/>
                  </a:lnTo>
                  <a:lnTo>
                    <a:pt x="139" y="76"/>
                  </a:lnTo>
                  <a:lnTo>
                    <a:pt x="95" y="76"/>
                  </a:lnTo>
                  <a:lnTo>
                    <a:pt x="95" y="62"/>
                  </a:lnTo>
                  <a:lnTo>
                    <a:pt x="93" y="50"/>
                  </a:lnTo>
                  <a:lnTo>
                    <a:pt x="90" y="42"/>
                  </a:lnTo>
                  <a:lnTo>
                    <a:pt x="86" y="36"/>
                  </a:lnTo>
                  <a:lnTo>
                    <a:pt x="79" y="33"/>
                  </a:lnTo>
                  <a:lnTo>
                    <a:pt x="69" y="31"/>
                  </a:lnTo>
                  <a:lnTo>
                    <a:pt x="65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50"/>
                  </a:lnTo>
                  <a:lnTo>
                    <a:pt x="46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4" y="137"/>
                  </a:lnTo>
                  <a:lnTo>
                    <a:pt x="45" y="154"/>
                  </a:lnTo>
                  <a:lnTo>
                    <a:pt x="47" y="167"/>
                  </a:lnTo>
                  <a:lnTo>
                    <a:pt x="49" y="177"/>
                  </a:lnTo>
                  <a:lnTo>
                    <a:pt x="52" y="182"/>
                  </a:lnTo>
                  <a:lnTo>
                    <a:pt x="54" y="185"/>
                  </a:lnTo>
                  <a:lnTo>
                    <a:pt x="59" y="189"/>
                  </a:lnTo>
                  <a:lnTo>
                    <a:pt x="62" y="190"/>
                  </a:lnTo>
                  <a:lnTo>
                    <a:pt x="66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1" y="189"/>
                  </a:lnTo>
                  <a:lnTo>
                    <a:pt x="85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2" y="177"/>
                  </a:lnTo>
                  <a:lnTo>
                    <a:pt x="94" y="171"/>
                  </a:lnTo>
                  <a:lnTo>
                    <a:pt x="95" y="165"/>
                  </a:lnTo>
                  <a:lnTo>
                    <a:pt x="97" y="152"/>
                  </a:lnTo>
                  <a:lnTo>
                    <a:pt x="97" y="137"/>
                  </a:lnTo>
                  <a:lnTo>
                    <a:pt x="141" y="137"/>
                  </a:lnTo>
                  <a:lnTo>
                    <a:pt x="141" y="154"/>
                  </a:lnTo>
                  <a:lnTo>
                    <a:pt x="138" y="169"/>
                  </a:lnTo>
                  <a:lnTo>
                    <a:pt x="134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7" y="216"/>
                  </a:lnTo>
                  <a:lnTo>
                    <a:pt x="92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1" y="135"/>
                  </a:lnTo>
                  <a:lnTo>
                    <a:pt x="0" y="111"/>
                  </a:lnTo>
                  <a:lnTo>
                    <a:pt x="1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/>
            <p:cNvSpPr>
              <a:spLocks/>
            </p:cNvSpPr>
            <p:nvPr userDrawn="1"/>
          </p:nvSpPr>
          <p:spPr bwMode="auto">
            <a:xfrm>
              <a:off x="6048" y="1950"/>
              <a:ext cx="70" cy="111"/>
            </a:xfrm>
            <a:custGeom>
              <a:avLst/>
              <a:gdLst>
                <a:gd name="T0" fmla="*/ 87 w 141"/>
                <a:gd name="T1" fmla="*/ 1 h 222"/>
                <a:gd name="T2" fmla="*/ 110 w 141"/>
                <a:gd name="T3" fmla="*/ 7 h 222"/>
                <a:gd name="T4" fmla="*/ 129 w 141"/>
                <a:gd name="T5" fmla="*/ 27 h 222"/>
                <a:gd name="T6" fmla="*/ 138 w 141"/>
                <a:gd name="T7" fmla="*/ 51 h 222"/>
                <a:gd name="T8" fmla="*/ 96 w 141"/>
                <a:gd name="T9" fmla="*/ 76 h 222"/>
                <a:gd name="T10" fmla="*/ 94 w 141"/>
                <a:gd name="T11" fmla="*/ 50 h 222"/>
                <a:gd name="T12" fmla="*/ 86 w 141"/>
                <a:gd name="T13" fmla="*/ 36 h 222"/>
                <a:gd name="T14" fmla="*/ 70 w 141"/>
                <a:gd name="T15" fmla="*/ 31 h 222"/>
                <a:gd name="T16" fmla="*/ 60 w 141"/>
                <a:gd name="T17" fmla="*/ 33 h 222"/>
                <a:gd name="T18" fmla="*/ 54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4 w 141"/>
                <a:gd name="T27" fmla="*/ 154 h 222"/>
                <a:gd name="T28" fmla="*/ 49 w 141"/>
                <a:gd name="T29" fmla="*/ 177 h 222"/>
                <a:gd name="T30" fmla="*/ 55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2 w 141"/>
                <a:gd name="T37" fmla="*/ 189 h 222"/>
                <a:gd name="T38" fmla="*/ 87 w 141"/>
                <a:gd name="T39" fmla="*/ 184 h 222"/>
                <a:gd name="T40" fmla="*/ 93 w 141"/>
                <a:gd name="T41" fmla="*/ 177 h 222"/>
                <a:gd name="T42" fmla="*/ 96 w 141"/>
                <a:gd name="T43" fmla="*/ 165 h 222"/>
                <a:gd name="T44" fmla="*/ 98 w 141"/>
                <a:gd name="T45" fmla="*/ 137 h 222"/>
                <a:gd name="T46" fmla="*/ 140 w 141"/>
                <a:gd name="T47" fmla="*/ 154 h 222"/>
                <a:gd name="T48" fmla="*/ 135 w 141"/>
                <a:gd name="T49" fmla="*/ 184 h 222"/>
                <a:gd name="T50" fmla="*/ 119 w 141"/>
                <a:gd name="T51" fmla="*/ 208 h 222"/>
                <a:gd name="T52" fmla="*/ 93 w 141"/>
                <a:gd name="T53" fmla="*/ 221 h 222"/>
                <a:gd name="T54" fmla="*/ 58 w 141"/>
                <a:gd name="T55" fmla="*/ 221 h 222"/>
                <a:gd name="T56" fmla="*/ 34 w 141"/>
                <a:gd name="T57" fmla="*/ 214 h 222"/>
                <a:gd name="T58" fmla="*/ 12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2 w 141"/>
                <a:gd name="T67" fmla="*/ 31 h 222"/>
                <a:gd name="T68" fmla="*/ 34 w 141"/>
                <a:gd name="T69" fmla="*/ 8 h 222"/>
                <a:gd name="T70" fmla="*/ 58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10" y="7"/>
                  </a:lnTo>
                  <a:lnTo>
                    <a:pt x="121" y="16"/>
                  </a:lnTo>
                  <a:lnTo>
                    <a:pt x="129" y="27"/>
                  </a:lnTo>
                  <a:lnTo>
                    <a:pt x="135" y="39"/>
                  </a:lnTo>
                  <a:lnTo>
                    <a:pt x="138" y="51"/>
                  </a:lnTo>
                  <a:lnTo>
                    <a:pt x="139" y="76"/>
                  </a:lnTo>
                  <a:lnTo>
                    <a:pt x="96" y="76"/>
                  </a:lnTo>
                  <a:lnTo>
                    <a:pt x="96" y="62"/>
                  </a:lnTo>
                  <a:lnTo>
                    <a:pt x="94" y="50"/>
                  </a:lnTo>
                  <a:lnTo>
                    <a:pt x="90" y="42"/>
                  </a:lnTo>
                  <a:lnTo>
                    <a:pt x="86" y="36"/>
                  </a:lnTo>
                  <a:lnTo>
                    <a:pt x="79" y="33"/>
                  </a:lnTo>
                  <a:lnTo>
                    <a:pt x="70" y="31"/>
                  </a:lnTo>
                  <a:lnTo>
                    <a:pt x="65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1" y="44"/>
                  </a:lnTo>
                  <a:lnTo>
                    <a:pt x="48" y="50"/>
                  </a:lnTo>
                  <a:lnTo>
                    <a:pt x="46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3" y="137"/>
                  </a:lnTo>
                  <a:lnTo>
                    <a:pt x="44" y="154"/>
                  </a:lnTo>
                  <a:lnTo>
                    <a:pt x="46" y="167"/>
                  </a:lnTo>
                  <a:lnTo>
                    <a:pt x="49" y="177"/>
                  </a:lnTo>
                  <a:lnTo>
                    <a:pt x="53" y="182"/>
                  </a:lnTo>
                  <a:lnTo>
                    <a:pt x="55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2" y="189"/>
                  </a:lnTo>
                  <a:lnTo>
                    <a:pt x="85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3" y="177"/>
                  </a:lnTo>
                  <a:lnTo>
                    <a:pt x="95" y="171"/>
                  </a:lnTo>
                  <a:lnTo>
                    <a:pt x="96" y="165"/>
                  </a:lnTo>
                  <a:lnTo>
                    <a:pt x="97" y="152"/>
                  </a:lnTo>
                  <a:lnTo>
                    <a:pt x="98" y="137"/>
                  </a:lnTo>
                  <a:lnTo>
                    <a:pt x="141" y="137"/>
                  </a:lnTo>
                  <a:lnTo>
                    <a:pt x="140" y="154"/>
                  </a:lnTo>
                  <a:lnTo>
                    <a:pt x="139" y="169"/>
                  </a:lnTo>
                  <a:lnTo>
                    <a:pt x="135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8" y="216"/>
                  </a:lnTo>
                  <a:lnTo>
                    <a:pt x="93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2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2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/>
            <p:cNvSpPr>
              <a:spLocks/>
            </p:cNvSpPr>
            <p:nvPr userDrawn="1"/>
          </p:nvSpPr>
          <p:spPr bwMode="auto">
            <a:xfrm>
              <a:off x="6131" y="1952"/>
              <a:ext cx="61" cy="107"/>
            </a:xfrm>
            <a:custGeom>
              <a:avLst/>
              <a:gdLst>
                <a:gd name="T0" fmla="*/ 0 w 122"/>
                <a:gd name="T1" fmla="*/ 0 h 215"/>
                <a:gd name="T2" fmla="*/ 119 w 122"/>
                <a:gd name="T3" fmla="*/ 0 h 215"/>
                <a:gd name="T4" fmla="*/ 119 w 122"/>
                <a:gd name="T5" fmla="*/ 36 h 215"/>
                <a:gd name="T6" fmla="*/ 43 w 122"/>
                <a:gd name="T7" fmla="*/ 36 h 215"/>
                <a:gd name="T8" fmla="*/ 43 w 122"/>
                <a:gd name="T9" fmla="*/ 86 h 215"/>
                <a:gd name="T10" fmla="*/ 115 w 122"/>
                <a:gd name="T11" fmla="*/ 86 h 215"/>
                <a:gd name="T12" fmla="*/ 115 w 122"/>
                <a:gd name="T13" fmla="*/ 122 h 215"/>
                <a:gd name="T14" fmla="*/ 43 w 122"/>
                <a:gd name="T15" fmla="*/ 122 h 215"/>
                <a:gd name="T16" fmla="*/ 43 w 122"/>
                <a:gd name="T17" fmla="*/ 179 h 215"/>
                <a:gd name="T18" fmla="*/ 122 w 122"/>
                <a:gd name="T19" fmla="*/ 179 h 215"/>
                <a:gd name="T20" fmla="*/ 122 w 122"/>
                <a:gd name="T21" fmla="*/ 215 h 215"/>
                <a:gd name="T22" fmla="*/ 0 w 122"/>
                <a:gd name="T23" fmla="*/ 215 h 215"/>
                <a:gd name="T24" fmla="*/ 0 w 122"/>
                <a:gd name="T2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215">
                  <a:moveTo>
                    <a:pt x="0" y="0"/>
                  </a:moveTo>
                  <a:lnTo>
                    <a:pt x="119" y="0"/>
                  </a:lnTo>
                  <a:lnTo>
                    <a:pt x="119" y="36"/>
                  </a:lnTo>
                  <a:lnTo>
                    <a:pt x="43" y="36"/>
                  </a:lnTo>
                  <a:lnTo>
                    <a:pt x="43" y="86"/>
                  </a:lnTo>
                  <a:lnTo>
                    <a:pt x="115" y="86"/>
                  </a:lnTo>
                  <a:lnTo>
                    <a:pt x="115" y="122"/>
                  </a:lnTo>
                  <a:lnTo>
                    <a:pt x="43" y="122"/>
                  </a:lnTo>
                  <a:lnTo>
                    <a:pt x="43" y="179"/>
                  </a:lnTo>
                  <a:lnTo>
                    <a:pt x="122" y="179"/>
                  </a:lnTo>
                  <a:lnTo>
                    <a:pt x="122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/>
            <p:cNvSpPr>
              <a:spLocks/>
            </p:cNvSpPr>
            <p:nvPr userDrawn="1"/>
          </p:nvSpPr>
          <p:spPr bwMode="auto">
            <a:xfrm>
              <a:off x="6199" y="1950"/>
              <a:ext cx="71" cy="111"/>
            </a:xfrm>
            <a:custGeom>
              <a:avLst/>
              <a:gdLst>
                <a:gd name="T0" fmla="*/ 84 w 144"/>
                <a:gd name="T1" fmla="*/ 1 h 222"/>
                <a:gd name="T2" fmla="*/ 108 w 144"/>
                <a:gd name="T3" fmla="*/ 7 h 222"/>
                <a:gd name="T4" fmla="*/ 125 w 144"/>
                <a:gd name="T5" fmla="*/ 21 h 222"/>
                <a:gd name="T6" fmla="*/ 135 w 144"/>
                <a:gd name="T7" fmla="*/ 43 h 222"/>
                <a:gd name="T8" fmla="*/ 136 w 144"/>
                <a:gd name="T9" fmla="*/ 63 h 222"/>
                <a:gd name="T10" fmla="*/ 94 w 144"/>
                <a:gd name="T11" fmla="*/ 49 h 222"/>
                <a:gd name="T12" fmla="*/ 82 w 144"/>
                <a:gd name="T13" fmla="*/ 33 h 222"/>
                <a:gd name="T14" fmla="*/ 67 w 144"/>
                <a:gd name="T15" fmla="*/ 32 h 222"/>
                <a:gd name="T16" fmla="*/ 60 w 144"/>
                <a:gd name="T17" fmla="*/ 33 h 222"/>
                <a:gd name="T18" fmla="*/ 52 w 144"/>
                <a:gd name="T19" fmla="*/ 40 h 222"/>
                <a:gd name="T20" fmla="*/ 48 w 144"/>
                <a:gd name="T21" fmla="*/ 47 h 222"/>
                <a:gd name="T22" fmla="*/ 47 w 144"/>
                <a:gd name="T23" fmla="*/ 57 h 222"/>
                <a:gd name="T24" fmla="*/ 49 w 144"/>
                <a:gd name="T25" fmla="*/ 69 h 222"/>
                <a:gd name="T26" fmla="*/ 57 w 144"/>
                <a:gd name="T27" fmla="*/ 80 h 222"/>
                <a:gd name="T28" fmla="*/ 103 w 144"/>
                <a:gd name="T29" fmla="*/ 100 h 222"/>
                <a:gd name="T30" fmla="*/ 123 w 144"/>
                <a:gd name="T31" fmla="*/ 112 h 222"/>
                <a:gd name="T32" fmla="*/ 135 w 144"/>
                <a:gd name="T33" fmla="*/ 124 h 222"/>
                <a:gd name="T34" fmla="*/ 141 w 144"/>
                <a:gd name="T35" fmla="*/ 139 h 222"/>
                <a:gd name="T36" fmla="*/ 141 w 144"/>
                <a:gd name="T37" fmla="*/ 178 h 222"/>
                <a:gd name="T38" fmla="*/ 123 w 144"/>
                <a:gd name="T39" fmla="*/ 207 h 222"/>
                <a:gd name="T40" fmla="*/ 91 w 144"/>
                <a:gd name="T41" fmla="*/ 220 h 222"/>
                <a:gd name="T42" fmla="*/ 47 w 144"/>
                <a:gd name="T43" fmla="*/ 220 h 222"/>
                <a:gd name="T44" fmla="*/ 17 w 144"/>
                <a:gd name="T45" fmla="*/ 206 h 222"/>
                <a:gd name="T46" fmla="*/ 3 w 144"/>
                <a:gd name="T47" fmla="*/ 179 h 222"/>
                <a:gd name="T48" fmla="*/ 0 w 144"/>
                <a:gd name="T49" fmla="*/ 152 h 222"/>
                <a:gd name="T50" fmla="*/ 43 w 144"/>
                <a:gd name="T51" fmla="*/ 158 h 222"/>
                <a:gd name="T52" fmla="*/ 46 w 144"/>
                <a:gd name="T53" fmla="*/ 171 h 222"/>
                <a:gd name="T54" fmla="*/ 50 w 144"/>
                <a:gd name="T55" fmla="*/ 182 h 222"/>
                <a:gd name="T56" fmla="*/ 58 w 144"/>
                <a:gd name="T57" fmla="*/ 189 h 222"/>
                <a:gd name="T58" fmla="*/ 67 w 144"/>
                <a:gd name="T59" fmla="*/ 191 h 222"/>
                <a:gd name="T60" fmla="*/ 82 w 144"/>
                <a:gd name="T61" fmla="*/ 190 h 222"/>
                <a:gd name="T62" fmla="*/ 96 w 144"/>
                <a:gd name="T63" fmla="*/ 177 h 222"/>
                <a:gd name="T64" fmla="*/ 97 w 144"/>
                <a:gd name="T65" fmla="*/ 157 h 222"/>
                <a:gd name="T66" fmla="*/ 94 w 144"/>
                <a:gd name="T67" fmla="*/ 148 h 222"/>
                <a:gd name="T68" fmla="*/ 84 w 144"/>
                <a:gd name="T69" fmla="*/ 139 h 222"/>
                <a:gd name="T70" fmla="*/ 60 w 144"/>
                <a:gd name="T71" fmla="*/ 128 h 222"/>
                <a:gd name="T72" fmla="*/ 35 w 144"/>
                <a:gd name="T73" fmla="*/ 117 h 222"/>
                <a:gd name="T74" fmla="*/ 18 w 144"/>
                <a:gd name="T75" fmla="*/ 104 h 222"/>
                <a:gd name="T76" fmla="*/ 7 w 144"/>
                <a:gd name="T77" fmla="*/ 86 h 222"/>
                <a:gd name="T78" fmla="*/ 4 w 144"/>
                <a:gd name="T79" fmla="*/ 62 h 222"/>
                <a:gd name="T80" fmla="*/ 11 w 144"/>
                <a:gd name="T81" fmla="*/ 28 h 222"/>
                <a:gd name="T82" fmla="*/ 35 w 144"/>
                <a:gd name="T83" fmla="*/ 6 h 222"/>
                <a:gd name="T84" fmla="*/ 70 w 144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4" h="222">
                  <a:moveTo>
                    <a:pt x="70" y="0"/>
                  </a:moveTo>
                  <a:lnTo>
                    <a:pt x="84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8" y="13"/>
                  </a:lnTo>
                  <a:lnTo>
                    <a:pt x="125" y="21"/>
                  </a:lnTo>
                  <a:lnTo>
                    <a:pt x="132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4" y="49"/>
                  </a:lnTo>
                  <a:lnTo>
                    <a:pt x="90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60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50" y="43"/>
                  </a:lnTo>
                  <a:lnTo>
                    <a:pt x="48" y="47"/>
                  </a:lnTo>
                  <a:lnTo>
                    <a:pt x="47" y="51"/>
                  </a:lnTo>
                  <a:lnTo>
                    <a:pt x="47" y="57"/>
                  </a:lnTo>
                  <a:lnTo>
                    <a:pt x="48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3" y="100"/>
                  </a:lnTo>
                  <a:lnTo>
                    <a:pt x="113" y="105"/>
                  </a:lnTo>
                  <a:lnTo>
                    <a:pt x="123" y="112"/>
                  </a:lnTo>
                  <a:lnTo>
                    <a:pt x="130" y="117"/>
                  </a:lnTo>
                  <a:lnTo>
                    <a:pt x="135" y="124"/>
                  </a:lnTo>
                  <a:lnTo>
                    <a:pt x="139" y="131"/>
                  </a:lnTo>
                  <a:lnTo>
                    <a:pt x="141" y="139"/>
                  </a:lnTo>
                  <a:lnTo>
                    <a:pt x="144" y="157"/>
                  </a:lnTo>
                  <a:lnTo>
                    <a:pt x="141" y="178"/>
                  </a:lnTo>
                  <a:lnTo>
                    <a:pt x="135" y="194"/>
                  </a:lnTo>
                  <a:lnTo>
                    <a:pt x="123" y="207"/>
                  </a:lnTo>
                  <a:lnTo>
                    <a:pt x="109" y="216"/>
                  </a:lnTo>
                  <a:lnTo>
                    <a:pt x="91" y="220"/>
                  </a:lnTo>
                  <a:lnTo>
                    <a:pt x="69" y="222"/>
                  </a:lnTo>
                  <a:lnTo>
                    <a:pt x="47" y="220"/>
                  </a:lnTo>
                  <a:lnTo>
                    <a:pt x="29" y="214"/>
                  </a:lnTo>
                  <a:lnTo>
                    <a:pt x="17" y="206"/>
                  </a:lnTo>
                  <a:lnTo>
                    <a:pt x="8" y="194"/>
                  </a:lnTo>
                  <a:lnTo>
                    <a:pt x="3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4" y="165"/>
                  </a:lnTo>
                  <a:lnTo>
                    <a:pt x="46" y="171"/>
                  </a:lnTo>
                  <a:lnTo>
                    <a:pt x="47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8" y="189"/>
                  </a:lnTo>
                  <a:lnTo>
                    <a:pt x="63" y="190"/>
                  </a:lnTo>
                  <a:lnTo>
                    <a:pt x="67" y="191"/>
                  </a:lnTo>
                  <a:lnTo>
                    <a:pt x="72" y="191"/>
                  </a:lnTo>
                  <a:lnTo>
                    <a:pt x="82" y="190"/>
                  </a:lnTo>
                  <a:lnTo>
                    <a:pt x="91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60" y="128"/>
                  </a:lnTo>
                  <a:lnTo>
                    <a:pt x="47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8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5" y="75"/>
                  </a:lnTo>
                  <a:lnTo>
                    <a:pt x="4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2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/>
            <p:cNvSpPr>
              <a:spLocks/>
            </p:cNvSpPr>
            <p:nvPr userDrawn="1"/>
          </p:nvSpPr>
          <p:spPr bwMode="auto">
            <a:xfrm>
              <a:off x="6277" y="1950"/>
              <a:ext cx="71" cy="111"/>
            </a:xfrm>
            <a:custGeom>
              <a:avLst/>
              <a:gdLst>
                <a:gd name="T0" fmla="*/ 83 w 144"/>
                <a:gd name="T1" fmla="*/ 1 h 222"/>
                <a:gd name="T2" fmla="*/ 108 w 144"/>
                <a:gd name="T3" fmla="*/ 7 h 222"/>
                <a:gd name="T4" fmla="*/ 125 w 144"/>
                <a:gd name="T5" fmla="*/ 21 h 222"/>
                <a:gd name="T6" fmla="*/ 135 w 144"/>
                <a:gd name="T7" fmla="*/ 43 h 222"/>
                <a:gd name="T8" fmla="*/ 136 w 144"/>
                <a:gd name="T9" fmla="*/ 63 h 222"/>
                <a:gd name="T10" fmla="*/ 93 w 144"/>
                <a:gd name="T11" fmla="*/ 49 h 222"/>
                <a:gd name="T12" fmla="*/ 82 w 144"/>
                <a:gd name="T13" fmla="*/ 33 h 222"/>
                <a:gd name="T14" fmla="*/ 67 w 144"/>
                <a:gd name="T15" fmla="*/ 32 h 222"/>
                <a:gd name="T16" fmla="*/ 60 w 144"/>
                <a:gd name="T17" fmla="*/ 33 h 222"/>
                <a:gd name="T18" fmla="*/ 52 w 144"/>
                <a:gd name="T19" fmla="*/ 40 h 222"/>
                <a:gd name="T20" fmla="*/ 48 w 144"/>
                <a:gd name="T21" fmla="*/ 47 h 222"/>
                <a:gd name="T22" fmla="*/ 47 w 144"/>
                <a:gd name="T23" fmla="*/ 57 h 222"/>
                <a:gd name="T24" fmla="*/ 49 w 144"/>
                <a:gd name="T25" fmla="*/ 69 h 222"/>
                <a:gd name="T26" fmla="*/ 57 w 144"/>
                <a:gd name="T27" fmla="*/ 80 h 222"/>
                <a:gd name="T28" fmla="*/ 103 w 144"/>
                <a:gd name="T29" fmla="*/ 100 h 222"/>
                <a:gd name="T30" fmla="*/ 122 w 144"/>
                <a:gd name="T31" fmla="*/ 112 h 222"/>
                <a:gd name="T32" fmla="*/ 135 w 144"/>
                <a:gd name="T33" fmla="*/ 124 h 222"/>
                <a:gd name="T34" fmla="*/ 141 w 144"/>
                <a:gd name="T35" fmla="*/ 139 h 222"/>
                <a:gd name="T36" fmla="*/ 141 w 144"/>
                <a:gd name="T37" fmla="*/ 178 h 222"/>
                <a:gd name="T38" fmla="*/ 123 w 144"/>
                <a:gd name="T39" fmla="*/ 207 h 222"/>
                <a:gd name="T40" fmla="*/ 91 w 144"/>
                <a:gd name="T41" fmla="*/ 220 h 222"/>
                <a:gd name="T42" fmla="*/ 47 w 144"/>
                <a:gd name="T43" fmla="*/ 220 h 222"/>
                <a:gd name="T44" fmla="*/ 17 w 144"/>
                <a:gd name="T45" fmla="*/ 206 h 222"/>
                <a:gd name="T46" fmla="*/ 3 w 144"/>
                <a:gd name="T47" fmla="*/ 179 h 222"/>
                <a:gd name="T48" fmla="*/ 0 w 144"/>
                <a:gd name="T49" fmla="*/ 152 h 222"/>
                <a:gd name="T50" fmla="*/ 43 w 144"/>
                <a:gd name="T51" fmla="*/ 158 h 222"/>
                <a:gd name="T52" fmla="*/ 45 w 144"/>
                <a:gd name="T53" fmla="*/ 171 h 222"/>
                <a:gd name="T54" fmla="*/ 50 w 144"/>
                <a:gd name="T55" fmla="*/ 182 h 222"/>
                <a:gd name="T56" fmla="*/ 59 w 144"/>
                <a:gd name="T57" fmla="*/ 189 h 222"/>
                <a:gd name="T58" fmla="*/ 67 w 144"/>
                <a:gd name="T59" fmla="*/ 191 h 222"/>
                <a:gd name="T60" fmla="*/ 81 w 144"/>
                <a:gd name="T61" fmla="*/ 190 h 222"/>
                <a:gd name="T62" fmla="*/ 96 w 144"/>
                <a:gd name="T63" fmla="*/ 177 h 222"/>
                <a:gd name="T64" fmla="*/ 97 w 144"/>
                <a:gd name="T65" fmla="*/ 157 h 222"/>
                <a:gd name="T66" fmla="*/ 93 w 144"/>
                <a:gd name="T67" fmla="*/ 148 h 222"/>
                <a:gd name="T68" fmla="*/ 84 w 144"/>
                <a:gd name="T69" fmla="*/ 139 h 222"/>
                <a:gd name="T70" fmla="*/ 60 w 144"/>
                <a:gd name="T71" fmla="*/ 128 h 222"/>
                <a:gd name="T72" fmla="*/ 35 w 144"/>
                <a:gd name="T73" fmla="*/ 117 h 222"/>
                <a:gd name="T74" fmla="*/ 18 w 144"/>
                <a:gd name="T75" fmla="*/ 104 h 222"/>
                <a:gd name="T76" fmla="*/ 7 w 144"/>
                <a:gd name="T77" fmla="*/ 86 h 222"/>
                <a:gd name="T78" fmla="*/ 4 w 144"/>
                <a:gd name="T79" fmla="*/ 62 h 222"/>
                <a:gd name="T80" fmla="*/ 11 w 144"/>
                <a:gd name="T81" fmla="*/ 28 h 222"/>
                <a:gd name="T82" fmla="*/ 35 w 144"/>
                <a:gd name="T83" fmla="*/ 6 h 222"/>
                <a:gd name="T84" fmla="*/ 69 w 144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4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8" y="13"/>
                  </a:lnTo>
                  <a:lnTo>
                    <a:pt x="125" y="21"/>
                  </a:lnTo>
                  <a:lnTo>
                    <a:pt x="132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3" y="49"/>
                  </a:lnTo>
                  <a:lnTo>
                    <a:pt x="90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60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49" y="43"/>
                  </a:lnTo>
                  <a:lnTo>
                    <a:pt x="48" y="47"/>
                  </a:lnTo>
                  <a:lnTo>
                    <a:pt x="47" y="51"/>
                  </a:lnTo>
                  <a:lnTo>
                    <a:pt x="47" y="57"/>
                  </a:lnTo>
                  <a:lnTo>
                    <a:pt x="47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3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30" y="117"/>
                  </a:lnTo>
                  <a:lnTo>
                    <a:pt x="135" y="124"/>
                  </a:lnTo>
                  <a:lnTo>
                    <a:pt x="139" y="131"/>
                  </a:lnTo>
                  <a:lnTo>
                    <a:pt x="141" y="139"/>
                  </a:lnTo>
                  <a:lnTo>
                    <a:pt x="144" y="157"/>
                  </a:lnTo>
                  <a:lnTo>
                    <a:pt x="141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9" y="216"/>
                  </a:lnTo>
                  <a:lnTo>
                    <a:pt x="91" y="220"/>
                  </a:lnTo>
                  <a:lnTo>
                    <a:pt x="68" y="222"/>
                  </a:lnTo>
                  <a:lnTo>
                    <a:pt x="47" y="220"/>
                  </a:lnTo>
                  <a:lnTo>
                    <a:pt x="30" y="214"/>
                  </a:lnTo>
                  <a:lnTo>
                    <a:pt x="17" y="206"/>
                  </a:lnTo>
                  <a:lnTo>
                    <a:pt x="8" y="194"/>
                  </a:lnTo>
                  <a:lnTo>
                    <a:pt x="3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5" y="165"/>
                  </a:lnTo>
                  <a:lnTo>
                    <a:pt x="45" y="171"/>
                  </a:lnTo>
                  <a:lnTo>
                    <a:pt x="47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9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3" y="191"/>
                  </a:lnTo>
                  <a:lnTo>
                    <a:pt x="81" y="190"/>
                  </a:lnTo>
                  <a:lnTo>
                    <a:pt x="90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90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60" y="128"/>
                  </a:lnTo>
                  <a:lnTo>
                    <a:pt x="47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8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5" y="75"/>
                  </a:lnTo>
                  <a:lnTo>
                    <a:pt x="4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7"/>
            <p:cNvSpPr>
              <a:spLocks noChangeArrowheads="1"/>
            </p:cNvSpPr>
            <p:nvPr userDrawn="1"/>
          </p:nvSpPr>
          <p:spPr bwMode="auto">
            <a:xfrm>
              <a:off x="6396" y="1952"/>
              <a:ext cx="22" cy="107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/>
            <p:cNvSpPr>
              <a:spLocks/>
            </p:cNvSpPr>
            <p:nvPr userDrawn="1"/>
          </p:nvSpPr>
          <p:spPr bwMode="auto">
            <a:xfrm>
              <a:off x="6430" y="1950"/>
              <a:ext cx="71" cy="111"/>
            </a:xfrm>
            <a:custGeom>
              <a:avLst/>
              <a:gdLst>
                <a:gd name="T0" fmla="*/ 83 w 142"/>
                <a:gd name="T1" fmla="*/ 1 h 222"/>
                <a:gd name="T2" fmla="*/ 107 w 142"/>
                <a:gd name="T3" fmla="*/ 7 h 222"/>
                <a:gd name="T4" fmla="*/ 125 w 142"/>
                <a:gd name="T5" fmla="*/ 21 h 222"/>
                <a:gd name="T6" fmla="*/ 135 w 142"/>
                <a:gd name="T7" fmla="*/ 43 h 222"/>
                <a:gd name="T8" fmla="*/ 136 w 142"/>
                <a:gd name="T9" fmla="*/ 63 h 222"/>
                <a:gd name="T10" fmla="*/ 93 w 142"/>
                <a:gd name="T11" fmla="*/ 49 h 222"/>
                <a:gd name="T12" fmla="*/ 82 w 142"/>
                <a:gd name="T13" fmla="*/ 33 h 222"/>
                <a:gd name="T14" fmla="*/ 66 w 142"/>
                <a:gd name="T15" fmla="*/ 32 h 222"/>
                <a:gd name="T16" fmla="*/ 58 w 142"/>
                <a:gd name="T17" fmla="*/ 33 h 222"/>
                <a:gd name="T18" fmla="*/ 51 w 142"/>
                <a:gd name="T19" fmla="*/ 40 h 222"/>
                <a:gd name="T20" fmla="*/ 47 w 142"/>
                <a:gd name="T21" fmla="*/ 47 h 222"/>
                <a:gd name="T22" fmla="*/ 46 w 142"/>
                <a:gd name="T23" fmla="*/ 57 h 222"/>
                <a:gd name="T24" fmla="*/ 47 w 142"/>
                <a:gd name="T25" fmla="*/ 69 h 222"/>
                <a:gd name="T26" fmla="*/ 57 w 142"/>
                <a:gd name="T27" fmla="*/ 80 h 222"/>
                <a:gd name="T28" fmla="*/ 101 w 142"/>
                <a:gd name="T29" fmla="*/ 100 h 222"/>
                <a:gd name="T30" fmla="*/ 122 w 142"/>
                <a:gd name="T31" fmla="*/ 112 h 222"/>
                <a:gd name="T32" fmla="*/ 135 w 142"/>
                <a:gd name="T33" fmla="*/ 124 h 222"/>
                <a:gd name="T34" fmla="*/ 141 w 142"/>
                <a:gd name="T35" fmla="*/ 139 h 222"/>
                <a:gd name="T36" fmla="*/ 140 w 142"/>
                <a:gd name="T37" fmla="*/ 178 h 222"/>
                <a:gd name="T38" fmla="*/ 123 w 142"/>
                <a:gd name="T39" fmla="*/ 207 h 222"/>
                <a:gd name="T40" fmla="*/ 89 w 142"/>
                <a:gd name="T41" fmla="*/ 220 h 222"/>
                <a:gd name="T42" fmla="*/ 46 w 142"/>
                <a:gd name="T43" fmla="*/ 220 h 222"/>
                <a:gd name="T44" fmla="*/ 16 w 142"/>
                <a:gd name="T45" fmla="*/ 206 h 222"/>
                <a:gd name="T46" fmla="*/ 2 w 142"/>
                <a:gd name="T47" fmla="*/ 179 h 222"/>
                <a:gd name="T48" fmla="*/ 0 w 142"/>
                <a:gd name="T49" fmla="*/ 152 h 222"/>
                <a:gd name="T50" fmla="*/ 43 w 142"/>
                <a:gd name="T51" fmla="*/ 158 h 222"/>
                <a:gd name="T52" fmla="*/ 44 w 142"/>
                <a:gd name="T53" fmla="*/ 171 h 222"/>
                <a:gd name="T54" fmla="*/ 49 w 142"/>
                <a:gd name="T55" fmla="*/ 182 h 222"/>
                <a:gd name="T56" fmla="*/ 57 w 142"/>
                <a:gd name="T57" fmla="*/ 189 h 222"/>
                <a:gd name="T58" fmla="*/ 67 w 142"/>
                <a:gd name="T59" fmla="*/ 191 h 222"/>
                <a:gd name="T60" fmla="*/ 81 w 142"/>
                <a:gd name="T61" fmla="*/ 190 h 222"/>
                <a:gd name="T62" fmla="*/ 96 w 142"/>
                <a:gd name="T63" fmla="*/ 177 h 222"/>
                <a:gd name="T64" fmla="*/ 97 w 142"/>
                <a:gd name="T65" fmla="*/ 157 h 222"/>
                <a:gd name="T66" fmla="*/ 93 w 142"/>
                <a:gd name="T67" fmla="*/ 148 h 222"/>
                <a:gd name="T68" fmla="*/ 84 w 142"/>
                <a:gd name="T69" fmla="*/ 139 h 222"/>
                <a:gd name="T70" fmla="*/ 59 w 142"/>
                <a:gd name="T71" fmla="*/ 128 h 222"/>
                <a:gd name="T72" fmla="*/ 35 w 142"/>
                <a:gd name="T73" fmla="*/ 117 h 222"/>
                <a:gd name="T74" fmla="*/ 16 w 142"/>
                <a:gd name="T75" fmla="*/ 104 h 222"/>
                <a:gd name="T76" fmla="*/ 7 w 142"/>
                <a:gd name="T77" fmla="*/ 86 h 222"/>
                <a:gd name="T78" fmla="*/ 3 w 142"/>
                <a:gd name="T79" fmla="*/ 62 h 222"/>
                <a:gd name="T80" fmla="*/ 11 w 142"/>
                <a:gd name="T81" fmla="*/ 28 h 222"/>
                <a:gd name="T82" fmla="*/ 33 w 142"/>
                <a:gd name="T83" fmla="*/ 6 h 222"/>
                <a:gd name="T84" fmla="*/ 69 w 142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7" y="7"/>
                  </a:lnTo>
                  <a:lnTo>
                    <a:pt x="116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4" y="63"/>
                  </a:lnTo>
                  <a:lnTo>
                    <a:pt x="93" y="49"/>
                  </a:lnTo>
                  <a:lnTo>
                    <a:pt x="88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6" y="32"/>
                  </a:lnTo>
                  <a:lnTo>
                    <a:pt x="63" y="32"/>
                  </a:lnTo>
                  <a:lnTo>
                    <a:pt x="58" y="33"/>
                  </a:lnTo>
                  <a:lnTo>
                    <a:pt x="54" y="36"/>
                  </a:lnTo>
                  <a:lnTo>
                    <a:pt x="51" y="40"/>
                  </a:lnTo>
                  <a:lnTo>
                    <a:pt x="49" y="43"/>
                  </a:lnTo>
                  <a:lnTo>
                    <a:pt x="47" y="47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6" y="62"/>
                  </a:lnTo>
                  <a:lnTo>
                    <a:pt x="47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8" y="86"/>
                  </a:lnTo>
                  <a:lnTo>
                    <a:pt x="101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29" y="117"/>
                  </a:lnTo>
                  <a:lnTo>
                    <a:pt x="135" y="124"/>
                  </a:lnTo>
                  <a:lnTo>
                    <a:pt x="138" y="131"/>
                  </a:lnTo>
                  <a:lnTo>
                    <a:pt x="141" y="139"/>
                  </a:lnTo>
                  <a:lnTo>
                    <a:pt x="142" y="157"/>
                  </a:lnTo>
                  <a:lnTo>
                    <a:pt x="140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8" y="216"/>
                  </a:lnTo>
                  <a:lnTo>
                    <a:pt x="89" y="220"/>
                  </a:lnTo>
                  <a:lnTo>
                    <a:pt x="68" y="222"/>
                  </a:lnTo>
                  <a:lnTo>
                    <a:pt x="46" y="220"/>
                  </a:lnTo>
                  <a:lnTo>
                    <a:pt x="28" y="214"/>
                  </a:lnTo>
                  <a:lnTo>
                    <a:pt x="16" y="206"/>
                  </a:lnTo>
                  <a:lnTo>
                    <a:pt x="7" y="194"/>
                  </a:lnTo>
                  <a:lnTo>
                    <a:pt x="2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6" y="178"/>
                  </a:lnTo>
                  <a:lnTo>
                    <a:pt x="49" y="182"/>
                  </a:lnTo>
                  <a:lnTo>
                    <a:pt x="53" y="185"/>
                  </a:lnTo>
                  <a:lnTo>
                    <a:pt x="57" y="189"/>
                  </a:lnTo>
                  <a:lnTo>
                    <a:pt x="61" y="190"/>
                  </a:lnTo>
                  <a:lnTo>
                    <a:pt x="67" y="191"/>
                  </a:lnTo>
                  <a:lnTo>
                    <a:pt x="71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6" y="177"/>
                  </a:lnTo>
                  <a:lnTo>
                    <a:pt x="97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89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6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3" y="75"/>
                  </a:lnTo>
                  <a:lnTo>
                    <a:pt x="3" y="62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3" y="6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/>
            <p:cNvSpPr>
              <a:spLocks noEditPoints="1"/>
            </p:cNvSpPr>
            <p:nvPr userDrawn="1"/>
          </p:nvSpPr>
          <p:spPr bwMode="auto">
            <a:xfrm>
              <a:off x="6545" y="1950"/>
              <a:ext cx="73" cy="111"/>
            </a:xfrm>
            <a:custGeom>
              <a:avLst/>
              <a:gdLst>
                <a:gd name="T0" fmla="*/ 66 w 146"/>
                <a:gd name="T1" fmla="*/ 32 h 222"/>
                <a:gd name="T2" fmla="*/ 58 w 146"/>
                <a:gd name="T3" fmla="*/ 36 h 222"/>
                <a:gd name="T4" fmla="*/ 50 w 146"/>
                <a:gd name="T5" fmla="*/ 44 h 222"/>
                <a:gd name="T6" fmla="*/ 46 w 146"/>
                <a:gd name="T7" fmla="*/ 61 h 222"/>
                <a:gd name="T8" fmla="*/ 43 w 146"/>
                <a:gd name="T9" fmla="*/ 91 h 222"/>
                <a:gd name="T10" fmla="*/ 43 w 146"/>
                <a:gd name="T11" fmla="*/ 131 h 222"/>
                <a:gd name="T12" fmla="*/ 46 w 146"/>
                <a:gd name="T13" fmla="*/ 162 h 222"/>
                <a:gd name="T14" fmla="*/ 50 w 146"/>
                <a:gd name="T15" fmla="*/ 179 h 222"/>
                <a:gd name="T16" fmla="*/ 58 w 146"/>
                <a:gd name="T17" fmla="*/ 186 h 222"/>
                <a:gd name="T18" fmla="*/ 66 w 146"/>
                <a:gd name="T19" fmla="*/ 191 h 222"/>
                <a:gd name="T20" fmla="*/ 79 w 146"/>
                <a:gd name="T21" fmla="*/ 191 h 222"/>
                <a:gd name="T22" fmla="*/ 88 w 146"/>
                <a:gd name="T23" fmla="*/ 186 h 222"/>
                <a:gd name="T24" fmla="*/ 95 w 146"/>
                <a:gd name="T25" fmla="*/ 179 h 222"/>
                <a:gd name="T26" fmla="*/ 100 w 146"/>
                <a:gd name="T27" fmla="*/ 162 h 222"/>
                <a:gd name="T28" fmla="*/ 102 w 146"/>
                <a:gd name="T29" fmla="*/ 131 h 222"/>
                <a:gd name="T30" fmla="*/ 102 w 146"/>
                <a:gd name="T31" fmla="*/ 91 h 222"/>
                <a:gd name="T32" fmla="*/ 100 w 146"/>
                <a:gd name="T33" fmla="*/ 61 h 222"/>
                <a:gd name="T34" fmla="*/ 95 w 146"/>
                <a:gd name="T35" fmla="*/ 44 h 222"/>
                <a:gd name="T36" fmla="*/ 88 w 146"/>
                <a:gd name="T37" fmla="*/ 36 h 222"/>
                <a:gd name="T38" fmla="*/ 79 w 146"/>
                <a:gd name="T39" fmla="*/ 32 h 222"/>
                <a:gd name="T40" fmla="*/ 73 w 146"/>
                <a:gd name="T41" fmla="*/ 0 h 222"/>
                <a:gd name="T42" fmla="*/ 101 w 146"/>
                <a:gd name="T43" fmla="*/ 3 h 222"/>
                <a:gd name="T44" fmla="*/ 124 w 146"/>
                <a:gd name="T45" fmla="*/ 18 h 222"/>
                <a:gd name="T46" fmla="*/ 139 w 146"/>
                <a:gd name="T47" fmla="*/ 47 h 222"/>
                <a:gd name="T48" fmla="*/ 145 w 146"/>
                <a:gd name="T49" fmla="*/ 88 h 222"/>
                <a:gd name="T50" fmla="*/ 145 w 146"/>
                <a:gd name="T51" fmla="*/ 135 h 222"/>
                <a:gd name="T52" fmla="*/ 139 w 146"/>
                <a:gd name="T53" fmla="*/ 176 h 222"/>
                <a:gd name="T54" fmla="*/ 124 w 146"/>
                <a:gd name="T55" fmla="*/ 205 h 222"/>
                <a:gd name="T56" fmla="*/ 101 w 146"/>
                <a:gd name="T57" fmla="*/ 219 h 222"/>
                <a:gd name="T58" fmla="*/ 73 w 146"/>
                <a:gd name="T59" fmla="*/ 222 h 222"/>
                <a:gd name="T60" fmla="*/ 45 w 146"/>
                <a:gd name="T61" fmla="*/ 219 h 222"/>
                <a:gd name="T62" fmla="*/ 21 w 146"/>
                <a:gd name="T63" fmla="*/ 205 h 222"/>
                <a:gd name="T64" fmla="*/ 6 w 146"/>
                <a:gd name="T65" fmla="*/ 176 h 222"/>
                <a:gd name="T66" fmla="*/ 1 w 146"/>
                <a:gd name="T67" fmla="*/ 135 h 222"/>
                <a:gd name="T68" fmla="*/ 1 w 146"/>
                <a:gd name="T69" fmla="*/ 88 h 222"/>
                <a:gd name="T70" fmla="*/ 6 w 146"/>
                <a:gd name="T71" fmla="*/ 47 h 222"/>
                <a:gd name="T72" fmla="*/ 21 w 146"/>
                <a:gd name="T73" fmla="*/ 18 h 222"/>
                <a:gd name="T74" fmla="*/ 45 w 146"/>
                <a:gd name="T75" fmla="*/ 3 h 222"/>
                <a:gd name="T76" fmla="*/ 73 w 146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222">
                  <a:moveTo>
                    <a:pt x="73" y="31"/>
                  </a:moveTo>
                  <a:lnTo>
                    <a:pt x="66" y="32"/>
                  </a:lnTo>
                  <a:lnTo>
                    <a:pt x="62" y="33"/>
                  </a:lnTo>
                  <a:lnTo>
                    <a:pt x="58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6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6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3" y="183"/>
                  </a:lnTo>
                  <a:lnTo>
                    <a:pt x="58" y="186"/>
                  </a:lnTo>
                  <a:lnTo>
                    <a:pt x="62" y="189"/>
                  </a:lnTo>
                  <a:lnTo>
                    <a:pt x="66" y="191"/>
                  </a:lnTo>
                  <a:lnTo>
                    <a:pt x="73" y="191"/>
                  </a:lnTo>
                  <a:lnTo>
                    <a:pt x="79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2" y="183"/>
                  </a:lnTo>
                  <a:lnTo>
                    <a:pt x="95" y="179"/>
                  </a:lnTo>
                  <a:lnTo>
                    <a:pt x="97" y="172"/>
                  </a:lnTo>
                  <a:lnTo>
                    <a:pt x="100" y="162"/>
                  </a:lnTo>
                  <a:lnTo>
                    <a:pt x="102" y="149"/>
                  </a:lnTo>
                  <a:lnTo>
                    <a:pt x="102" y="131"/>
                  </a:lnTo>
                  <a:lnTo>
                    <a:pt x="103" y="111"/>
                  </a:lnTo>
                  <a:lnTo>
                    <a:pt x="102" y="9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7" y="49"/>
                  </a:lnTo>
                  <a:lnTo>
                    <a:pt x="95" y="44"/>
                  </a:lnTo>
                  <a:lnTo>
                    <a:pt x="92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9" y="32"/>
                  </a:lnTo>
                  <a:lnTo>
                    <a:pt x="73" y="31"/>
                  </a:lnTo>
                  <a:close/>
                  <a:moveTo>
                    <a:pt x="73" y="0"/>
                  </a:moveTo>
                  <a:lnTo>
                    <a:pt x="88" y="1"/>
                  </a:lnTo>
                  <a:lnTo>
                    <a:pt x="101" y="3"/>
                  </a:lnTo>
                  <a:lnTo>
                    <a:pt x="111" y="8"/>
                  </a:lnTo>
                  <a:lnTo>
                    <a:pt x="124" y="18"/>
                  </a:lnTo>
                  <a:lnTo>
                    <a:pt x="134" y="31"/>
                  </a:lnTo>
                  <a:lnTo>
                    <a:pt x="139" y="47"/>
                  </a:lnTo>
                  <a:lnTo>
                    <a:pt x="144" y="67"/>
                  </a:lnTo>
                  <a:lnTo>
                    <a:pt x="145" y="88"/>
                  </a:lnTo>
                  <a:lnTo>
                    <a:pt x="146" y="111"/>
                  </a:lnTo>
                  <a:lnTo>
                    <a:pt x="145" y="135"/>
                  </a:lnTo>
                  <a:lnTo>
                    <a:pt x="144" y="156"/>
                  </a:lnTo>
                  <a:lnTo>
                    <a:pt x="139" y="176"/>
                  </a:lnTo>
                  <a:lnTo>
                    <a:pt x="134" y="192"/>
                  </a:lnTo>
                  <a:lnTo>
                    <a:pt x="124" y="205"/>
                  </a:lnTo>
                  <a:lnTo>
                    <a:pt x="111" y="214"/>
                  </a:lnTo>
                  <a:lnTo>
                    <a:pt x="101" y="219"/>
                  </a:lnTo>
                  <a:lnTo>
                    <a:pt x="88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6" y="176"/>
                  </a:lnTo>
                  <a:lnTo>
                    <a:pt x="2" y="156"/>
                  </a:lnTo>
                  <a:lnTo>
                    <a:pt x="1" y="135"/>
                  </a:lnTo>
                  <a:lnTo>
                    <a:pt x="0" y="111"/>
                  </a:lnTo>
                  <a:lnTo>
                    <a:pt x="1" y="88"/>
                  </a:lnTo>
                  <a:lnTo>
                    <a:pt x="2" y="67"/>
                  </a:lnTo>
                  <a:lnTo>
                    <a:pt x="6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6630" y="1952"/>
              <a:ext cx="68" cy="109"/>
            </a:xfrm>
            <a:custGeom>
              <a:avLst/>
              <a:gdLst>
                <a:gd name="T0" fmla="*/ 0 w 136"/>
                <a:gd name="T1" fmla="*/ 0 h 218"/>
                <a:gd name="T2" fmla="*/ 43 w 136"/>
                <a:gd name="T3" fmla="*/ 0 h 218"/>
                <a:gd name="T4" fmla="*/ 43 w 136"/>
                <a:gd name="T5" fmla="*/ 150 h 218"/>
                <a:gd name="T6" fmla="*/ 43 w 136"/>
                <a:gd name="T7" fmla="*/ 158 h 218"/>
                <a:gd name="T8" fmla="*/ 44 w 136"/>
                <a:gd name="T9" fmla="*/ 164 h 218"/>
                <a:gd name="T10" fmla="*/ 45 w 136"/>
                <a:gd name="T11" fmla="*/ 171 h 218"/>
                <a:gd name="T12" fmla="*/ 48 w 136"/>
                <a:gd name="T13" fmla="*/ 176 h 218"/>
                <a:gd name="T14" fmla="*/ 51 w 136"/>
                <a:gd name="T15" fmla="*/ 180 h 218"/>
                <a:gd name="T16" fmla="*/ 56 w 136"/>
                <a:gd name="T17" fmla="*/ 185 h 218"/>
                <a:gd name="T18" fmla="*/ 59 w 136"/>
                <a:gd name="T19" fmla="*/ 186 h 218"/>
                <a:gd name="T20" fmla="*/ 63 w 136"/>
                <a:gd name="T21" fmla="*/ 187 h 218"/>
                <a:gd name="T22" fmla="*/ 68 w 136"/>
                <a:gd name="T23" fmla="*/ 187 h 218"/>
                <a:gd name="T24" fmla="*/ 73 w 136"/>
                <a:gd name="T25" fmla="*/ 187 h 218"/>
                <a:gd name="T26" fmla="*/ 77 w 136"/>
                <a:gd name="T27" fmla="*/ 186 h 218"/>
                <a:gd name="T28" fmla="*/ 80 w 136"/>
                <a:gd name="T29" fmla="*/ 185 h 218"/>
                <a:gd name="T30" fmla="*/ 85 w 136"/>
                <a:gd name="T31" fmla="*/ 180 h 218"/>
                <a:gd name="T32" fmla="*/ 88 w 136"/>
                <a:gd name="T33" fmla="*/ 176 h 218"/>
                <a:gd name="T34" fmla="*/ 91 w 136"/>
                <a:gd name="T35" fmla="*/ 171 h 218"/>
                <a:gd name="T36" fmla="*/ 92 w 136"/>
                <a:gd name="T37" fmla="*/ 164 h 218"/>
                <a:gd name="T38" fmla="*/ 93 w 136"/>
                <a:gd name="T39" fmla="*/ 158 h 218"/>
                <a:gd name="T40" fmla="*/ 93 w 136"/>
                <a:gd name="T41" fmla="*/ 150 h 218"/>
                <a:gd name="T42" fmla="*/ 93 w 136"/>
                <a:gd name="T43" fmla="*/ 0 h 218"/>
                <a:gd name="T44" fmla="*/ 136 w 136"/>
                <a:gd name="T45" fmla="*/ 0 h 218"/>
                <a:gd name="T46" fmla="*/ 136 w 136"/>
                <a:gd name="T47" fmla="*/ 150 h 218"/>
                <a:gd name="T48" fmla="*/ 135 w 136"/>
                <a:gd name="T49" fmla="*/ 168 h 218"/>
                <a:gd name="T50" fmla="*/ 131 w 136"/>
                <a:gd name="T51" fmla="*/ 183 h 218"/>
                <a:gd name="T52" fmla="*/ 124 w 136"/>
                <a:gd name="T53" fmla="*/ 195 h 218"/>
                <a:gd name="T54" fmla="*/ 116 w 136"/>
                <a:gd name="T55" fmla="*/ 205 h 218"/>
                <a:gd name="T56" fmla="*/ 105 w 136"/>
                <a:gd name="T57" fmla="*/ 212 h 218"/>
                <a:gd name="T58" fmla="*/ 93 w 136"/>
                <a:gd name="T59" fmla="*/ 216 h 218"/>
                <a:gd name="T60" fmla="*/ 68 w 136"/>
                <a:gd name="T61" fmla="*/ 218 h 218"/>
                <a:gd name="T62" fmla="*/ 43 w 136"/>
                <a:gd name="T63" fmla="*/ 216 h 218"/>
                <a:gd name="T64" fmla="*/ 31 w 136"/>
                <a:gd name="T65" fmla="*/ 212 h 218"/>
                <a:gd name="T66" fmla="*/ 21 w 136"/>
                <a:gd name="T67" fmla="*/ 206 h 218"/>
                <a:gd name="T68" fmla="*/ 11 w 136"/>
                <a:gd name="T69" fmla="*/ 197 h 218"/>
                <a:gd name="T70" fmla="*/ 5 w 136"/>
                <a:gd name="T71" fmla="*/ 185 h 218"/>
                <a:gd name="T72" fmla="*/ 1 w 136"/>
                <a:gd name="T73" fmla="*/ 169 h 218"/>
                <a:gd name="T74" fmla="*/ 0 w 136"/>
                <a:gd name="T75" fmla="*/ 150 h 218"/>
                <a:gd name="T76" fmla="*/ 0 w 136"/>
                <a:gd name="T7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8" y="176"/>
                  </a:lnTo>
                  <a:lnTo>
                    <a:pt x="51" y="180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3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7" y="186"/>
                  </a:lnTo>
                  <a:lnTo>
                    <a:pt x="80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1" y="171"/>
                  </a:lnTo>
                  <a:lnTo>
                    <a:pt x="92" y="164"/>
                  </a:lnTo>
                  <a:lnTo>
                    <a:pt x="93" y="158"/>
                  </a:lnTo>
                  <a:lnTo>
                    <a:pt x="93" y="150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36" y="150"/>
                  </a:lnTo>
                  <a:lnTo>
                    <a:pt x="135" y="168"/>
                  </a:lnTo>
                  <a:lnTo>
                    <a:pt x="131" y="183"/>
                  </a:lnTo>
                  <a:lnTo>
                    <a:pt x="124" y="195"/>
                  </a:lnTo>
                  <a:lnTo>
                    <a:pt x="116" y="205"/>
                  </a:lnTo>
                  <a:lnTo>
                    <a:pt x="105" y="212"/>
                  </a:lnTo>
                  <a:lnTo>
                    <a:pt x="93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1" y="206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 noEditPoints="1"/>
            </p:cNvSpPr>
            <p:nvPr userDrawn="1"/>
          </p:nvSpPr>
          <p:spPr bwMode="auto">
            <a:xfrm>
              <a:off x="6712" y="1952"/>
              <a:ext cx="73" cy="107"/>
            </a:xfrm>
            <a:custGeom>
              <a:avLst/>
              <a:gdLst>
                <a:gd name="T0" fmla="*/ 43 w 146"/>
                <a:gd name="T1" fmla="*/ 31 h 215"/>
                <a:gd name="T2" fmla="*/ 43 w 146"/>
                <a:gd name="T3" fmla="*/ 94 h 215"/>
                <a:gd name="T4" fmla="*/ 60 w 146"/>
                <a:gd name="T5" fmla="*/ 94 h 215"/>
                <a:gd name="T6" fmla="*/ 74 w 146"/>
                <a:gd name="T7" fmla="*/ 92 h 215"/>
                <a:gd name="T8" fmla="*/ 85 w 146"/>
                <a:gd name="T9" fmla="*/ 86 h 215"/>
                <a:gd name="T10" fmla="*/ 90 w 146"/>
                <a:gd name="T11" fmla="*/ 80 h 215"/>
                <a:gd name="T12" fmla="*/ 93 w 146"/>
                <a:gd name="T13" fmla="*/ 72 h 215"/>
                <a:gd name="T14" fmla="*/ 94 w 146"/>
                <a:gd name="T15" fmla="*/ 61 h 215"/>
                <a:gd name="T16" fmla="*/ 92 w 146"/>
                <a:gd name="T17" fmla="*/ 49 h 215"/>
                <a:gd name="T18" fmla="*/ 86 w 146"/>
                <a:gd name="T19" fmla="*/ 39 h 215"/>
                <a:gd name="T20" fmla="*/ 77 w 146"/>
                <a:gd name="T21" fmla="*/ 33 h 215"/>
                <a:gd name="T22" fmla="*/ 64 w 146"/>
                <a:gd name="T23" fmla="*/ 31 h 215"/>
                <a:gd name="T24" fmla="*/ 43 w 146"/>
                <a:gd name="T25" fmla="*/ 31 h 215"/>
                <a:gd name="T26" fmla="*/ 0 w 146"/>
                <a:gd name="T27" fmla="*/ 0 h 215"/>
                <a:gd name="T28" fmla="*/ 80 w 146"/>
                <a:gd name="T29" fmla="*/ 0 h 215"/>
                <a:gd name="T30" fmla="*/ 96 w 146"/>
                <a:gd name="T31" fmla="*/ 1 h 215"/>
                <a:gd name="T32" fmla="*/ 110 w 146"/>
                <a:gd name="T33" fmla="*/ 5 h 215"/>
                <a:gd name="T34" fmla="*/ 122 w 146"/>
                <a:gd name="T35" fmla="*/ 13 h 215"/>
                <a:gd name="T36" fmla="*/ 130 w 146"/>
                <a:gd name="T37" fmla="*/ 24 h 215"/>
                <a:gd name="T38" fmla="*/ 135 w 146"/>
                <a:gd name="T39" fmla="*/ 38 h 215"/>
                <a:gd name="T40" fmla="*/ 137 w 146"/>
                <a:gd name="T41" fmla="*/ 55 h 215"/>
                <a:gd name="T42" fmla="*/ 135 w 146"/>
                <a:gd name="T43" fmla="*/ 74 h 215"/>
                <a:gd name="T44" fmla="*/ 128 w 146"/>
                <a:gd name="T45" fmla="*/ 91 h 215"/>
                <a:gd name="T46" fmla="*/ 121 w 146"/>
                <a:gd name="T47" fmla="*/ 98 h 215"/>
                <a:gd name="T48" fmla="*/ 112 w 146"/>
                <a:gd name="T49" fmla="*/ 105 h 215"/>
                <a:gd name="T50" fmla="*/ 101 w 146"/>
                <a:gd name="T51" fmla="*/ 108 h 215"/>
                <a:gd name="T52" fmla="*/ 101 w 146"/>
                <a:gd name="T53" fmla="*/ 109 h 215"/>
                <a:gd name="T54" fmla="*/ 115 w 146"/>
                <a:gd name="T55" fmla="*/ 112 h 215"/>
                <a:gd name="T56" fmla="*/ 125 w 146"/>
                <a:gd name="T57" fmla="*/ 119 h 215"/>
                <a:gd name="T58" fmla="*/ 130 w 146"/>
                <a:gd name="T59" fmla="*/ 129 h 215"/>
                <a:gd name="T60" fmla="*/ 134 w 146"/>
                <a:gd name="T61" fmla="*/ 146 h 215"/>
                <a:gd name="T62" fmla="*/ 135 w 146"/>
                <a:gd name="T63" fmla="*/ 152 h 215"/>
                <a:gd name="T64" fmla="*/ 135 w 146"/>
                <a:gd name="T65" fmla="*/ 159 h 215"/>
                <a:gd name="T66" fmla="*/ 135 w 146"/>
                <a:gd name="T67" fmla="*/ 166 h 215"/>
                <a:gd name="T68" fmla="*/ 136 w 146"/>
                <a:gd name="T69" fmla="*/ 175 h 215"/>
                <a:gd name="T70" fmla="*/ 136 w 146"/>
                <a:gd name="T71" fmla="*/ 190 h 215"/>
                <a:gd name="T72" fmla="*/ 137 w 146"/>
                <a:gd name="T73" fmla="*/ 201 h 215"/>
                <a:gd name="T74" fmla="*/ 138 w 146"/>
                <a:gd name="T75" fmla="*/ 205 h 215"/>
                <a:gd name="T76" fmla="*/ 140 w 146"/>
                <a:gd name="T77" fmla="*/ 208 h 215"/>
                <a:gd name="T78" fmla="*/ 142 w 146"/>
                <a:gd name="T79" fmla="*/ 210 h 215"/>
                <a:gd name="T80" fmla="*/ 146 w 146"/>
                <a:gd name="T81" fmla="*/ 213 h 215"/>
                <a:gd name="T82" fmla="*/ 146 w 146"/>
                <a:gd name="T83" fmla="*/ 215 h 215"/>
                <a:gd name="T84" fmla="*/ 98 w 146"/>
                <a:gd name="T85" fmla="*/ 215 h 215"/>
                <a:gd name="T86" fmla="*/ 96 w 146"/>
                <a:gd name="T87" fmla="*/ 209 h 215"/>
                <a:gd name="T88" fmla="*/ 94 w 146"/>
                <a:gd name="T89" fmla="*/ 204 h 215"/>
                <a:gd name="T90" fmla="*/ 93 w 146"/>
                <a:gd name="T91" fmla="*/ 199 h 215"/>
                <a:gd name="T92" fmla="*/ 93 w 146"/>
                <a:gd name="T93" fmla="*/ 192 h 215"/>
                <a:gd name="T94" fmla="*/ 92 w 146"/>
                <a:gd name="T95" fmla="*/ 151 h 215"/>
                <a:gd name="T96" fmla="*/ 90 w 146"/>
                <a:gd name="T97" fmla="*/ 139 h 215"/>
                <a:gd name="T98" fmla="*/ 85 w 146"/>
                <a:gd name="T99" fmla="*/ 131 h 215"/>
                <a:gd name="T100" fmla="*/ 78 w 146"/>
                <a:gd name="T101" fmla="*/ 125 h 215"/>
                <a:gd name="T102" fmla="*/ 66 w 146"/>
                <a:gd name="T103" fmla="*/ 124 h 215"/>
                <a:gd name="T104" fmla="*/ 43 w 146"/>
                <a:gd name="T105" fmla="*/ 124 h 215"/>
                <a:gd name="T106" fmla="*/ 43 w 146"/>
                <a:gd name="T107" fmla="*/ 215 h 215"/>
                <a:gd name="T108" fmla="*/ 0 w 146"/>
                <a:gd name="T109" fmla="*/ 215 h 215"/>
                <a:gd name="T110" fmla="*/ 0 w 146"/>
                <a:gd name="T1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6" h="215">
                  <a:moveTo>
                    <a:pt x="43" y="31"/>
                  </a:moveTo>
                  <a:lnTo>
                    <a:pt x="43" y="94"/>
                  </a:lnTo>
                  <a:lnTo>
                    <a:pt x="60" y="94"/>
                  </a:lnTo>
                  <a:lnTo>
                    <a:pt x="74" y="92"/>
                  </a:lnTo>
                  <a:lnTo>
                    <a:pt x="85" y="86"/>
                  </a:lnTo>
                  <a:lnTo>
                    <a:pt x="90" y="80"/>
                  </a:lnTo>
                  <a:lnTo>
                    <a:pt x="93" y="72"/>
                  </a:lnTo>
                  <a:lnTo>
                    <a:pt x="94" y="61"/>
                  </a:lnTo>
                  <a:lnTo>
                    <a:pt x="92" y="49"/>
                  </a:lnTo>
                  <a:lnTo>
                    <a:pt x="86" y="39"/>
                  </a:lnTo>
                  <a:lnTo>
                    <a:pt x="77" y="33"/>
                  </a:lnTo>
                  <a:lnTo>
                    <a:pt x="64" y="31"/>
                  </a:lnTo>
                  <a:lnTo>
                    <a:pt x="43" y="31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96" y="1"/>
                  </a:lnTo>
                  <a:lnTo>
                    <a:pt x="110" y="5"/>
                  </a:lnTo>
                  <a:lnTo>
                    <a:pt x="122" y="13"/>
                  </a:lnTo>
                  <a:lnTo>
                    <a:pt x="130" y="24"/>
                  </a:lnTo>
                  <a:lnTo>
                    <a:pt x="135" y="38"/>
                  </a:lnTo>
                  <a:lnTo>
                    <a:pt x="137" y="55"/>
                  </a:lnTo>
                  <a:lnTo>
                    <a:pt x="135" y="74"/>
                  </a:lnTo>
                  <a:lnTo>
                    <a:pt x="128" y="91"/>
                  </a:lnTo>
                  <a:lnTo>
                    <a:pt x="121" y="98"/>
                  </a:lnTo>
                  <a:lnTo>
                    <a:pt x="112" y="105"/>
                  </a:lnTo>
                  <a:lnTo>
                    <a:pt x="101" y="108"/>
                  </a:lnTo>
                  <a:lnTo>
                    <a:pt x="101" y="109"/>
                  </a:lnTo>
                  <a:lnTo>
                    <a:pt x="115" y="112"/>
                  </a:lnTo>
                  <a:lnTo>
                    <a:pt x="125" y="119"/>
                  </a:lnTo>
                  <a:lnTo>
                    <a:pt x="130" y="129"/>
                  </a:lnTo>
                  <a:lnTo>
                    <a:pt x="134" y="146"/>
                  </a:lnTo>
                  <a:lnTo>
                    <a:pt x="135" y="152"/>
                  </a:lnTo>
                  <a:lnTo>
                    <a:pt x="135" y="159"/>
                  </a:lnTo>
                  <a:lnTo>
                    <a:pt x="135" y="166"/>
                  </a:lnTo>
                  <a:lnTo>
                    <a:pt x="136" y="175"/>
                  </a:lnTo>
                  <a:lnTo>
                    <a:pt x="136" y="190"/>
                  </a:lnTo>
                  <a:lnTo>
                    <a:pt x="137" y="201"/>
                  </a:lnTo>
                  <a:lnTo>
                    <a:pt x="138" y="205"/>
                  </a:lnTo>
                  <a:lnTo>
                    <a:pt x="140" y="208"/>
                  </a:lnTo>
                  <a:lnTo>
                    <a:pt x="142" y="210"/>
                  </a:lnTo>
                  <a:lnTo>
                    <a:pt x="146" y="213"/>
                  </a:lnTo>
                  <a:lnTo>
                    <a:pt x="146" y="215"/>
                  </a:lnTo>
                  <a:lnTo>
                    <a:pt x="98" y="215"/>
                  </a:lnTo>
                  <a:lnTo>
                    <a:pt x="96" y="209"/>
                  </a:lnTo>
                  <a:lnTo>
                    <a:pt x="94" y="204"/>
                  </a:lnTo>
                  <a:lnTo>
                    <a:pt x="93" y="199"/>
                  </a:lnTo>
                  <a:lnTo>
                    <a:pt x="93" y="192"/>
                  </a:lnTo>
                  <a:lnTo>
                    <a:pt x="92" y="151"/>
                  </a:lnTo>
                  <a:lnTo>
                    <a:pt x="90" y="139"/>
                  </a:lnTo>
                  <a:lnTo>
                    <a:pt x="85" y="131"/>
                  </a:lnTo>
                  <a:lnTo>
                    <a:pt x="78" y="125"/>
                  </a:lnTo>
                  <a:lnTo>
                    <a:pt x="66" y="124"/>
                  </a:lnTo>
                  <a:lnTo>
                    <a:pt x="43" y="124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6832" y="1952"/>
              <a:ext cx="59" cy="107"/>
            </a:xfrm>
            <a:custGeom>
              <a:avLst/>
              <a:gdLst>
                <a:gd name="T0" fmla="*/ 0 w 120"/>
                <a:gd name="T1" fmla="*/ 0 h 215"/>
                <a:gd name="T2" fmla="*/ 120 w 120"/>
                <a:gd name="T3" fmla="*/ 0 h 215"/>
                <a:gd name="T4" fmla="*/ 120 w 120"/>
                <a:gd name="T5" fmla="*/ 36 h 215"/>
                <a:gd name="T6" fmla="*/ 43 w 120"/>
                <a:gd name="T7" fmla="*/ 36 h 215"/>
                <a:gd name="T8" fmla="*/ 43 w 120"/>
                <a:gd name="T9" fmla="*/ 86 h 215"/>
                <a:gd name="T10" fmla="*/ 115 w 120"/>
                <a:gd name="T11" fmla="*/ 86 h 215"/>
                <a:gd name="T12" fmla="*/ 115 w 120"/>
                <a:gd name="T13" fmla="*/ 122 h 215"/>
                <a:gd name="T14" fmla="*/ 43 w 120"/>
                <a:gd name="T15" fmla="*/ 122 h 215"/>
                <a:gd name="T16" fmla="*/ 43 w 120"/>
                <a:gd name="T17" fmla="*/ 215 h 215"/>
                <a:gd name="T18" fmla="*/ 0 w 120"/>
                <a:gd name="T19" fmla="*/ 215 h 215"/>
                <a:gd name="T20" fmla="*/ 0 w 120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215">
                  <a:moveTo>
                    <a:pt x="0" y="0"/>
                  </a:moveTo>
                  <a:lnTo>
                    <a:pt x="120" y="0"/>
                  </a:lnTo>
                  <a:lnTo>
                    <a:pt x="120" y="36"/>
                  </a:lnTo>
                  <a:lnTo>
                    <a:pt x="43" y="36"/>
                  </a:lnTo>
                  <a:lnTo>
                    <a:pt x="43" y="86"/>
                  </a:lnTo>
                  <a:lnTo>
                    <a:pt x="115" y="86"/>
                  </a:lnTo>
                  <a:lnTo>
                    <a:pt x="115" y="122"/>
                  </a:lnTo>
                  <a:lnTo>
                    <a:pt x="43" y="122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/>
            <p:cNvSpPr>
              <a:spLocks noEditPoints="1"/>
            </p:cNvSpPr>
            <p:nvPr userDrawn="1"/>
          </p:nvSpPr>
          <p:spPr bwMode="auto">
            <a:xfrm>
              <a:off x="6899" y="1950"/>
              <a:ext cx="73" cy="111"/>
            </a:xfrm>
            <a:custGeom>
              <a:avLst/>
              <a:gdLst>
                <a:gd name="T0" fmla="*/ 66 w 145"/>
                <a:gd name="T1" fmla="*/ 32 h 222"/>
                <a:gd name="T2" fmla="*/ 57 w 145"/>
                <a:gd name="T3" fmla="*/ 36 h 222"/>
                <a:gd name="T4" fmla="*/ 50 w 145"/>
                <a:gd name="T5" fmla="*/ 44 h 222"/>
                <a:gd name="T6" fmla="*/ 45 w 145"/>
                <a:gd name="T7" fmla="*/ 61 h 222"/>
                <a:gd name="T8" fmla="*/ 43 w 145"/>
                <a:gd name="T9" fmla="*/ 91 h 222"/>
                <a:gd name="T10" fmla="*/ 43 w 145"/>
                <a:gd name="T11" fmla="*/ 131 h 222"/>
                <a:gd name="T12" fmla="*/ 45 w 145"/>
                <a:gd name="T13" fmla="*/ 162 h 222"/>
                <a:gd name="T14" fmla="*/ 50 w 145"/>
                <a:gd name="T15" fmla="*/ 179 h 222"/>
                <a:gd name="T16" fmla="*/ 57 w 145"/>
                <a:gd name="T17" fmla="*/ 186 h 222"/>
                <a:gd name="T18" fmla="*/ 66 w 145"/>
                <a:gd name="T19" fmla="*/ 191 h 222"/>
                <a:gd name="T20" fmla="*/ 78 w 145"/>
                <a:gd name="T21" fmla="*/ 191 h 222"/>
                <a:gd name="T22" fmla="*/ 88 w 145"/>
                <a:gd name="T23" fmla="*/ 186 h 222"/>
                <a:gd name="T24" fmla="*/ 94 w 145"/>
                <a:gd name="T25" fmla="*/ 179 h 222"/>
                <a:gd name="T26" fmla="*/ 100 w 145"/>
                <a:gd name="T27" fmla="*/ 162 h 222"/>
                <a:gd name="T28" fmla="*/ 102 w 145"/>
                <a:gd name="T29" fmla="*/ 131 h 222"/>
                <a:gd name="T30" fmla="*/ 102 w 145"/>
                <a:gd name="T31" fmla="*/ 91 h 222"/>
                <a:gd name="T32" fmla="*/ 100 w 145"/>
                <a:gd name="T33" fmla="*/ 61 h 222"/>
                <a:gd name="T34" fmla="*/ 94 w 145"/>
                <a:gd name="T35" fmla="*/ 44 h 222"/>
                <a:gd name="T36" fmla="*/ 88 w 145"/>
                <a:gd name="T37" fmla="*/ 36 h 222"/>
                <a:gd name="T38" fmla="*/ 78 w 145"/>
                <a:gd name="T39" fmla="*/ 32 h 222"/>
                <a:gd name="T40" fmla="*/ 72 w 145"/>
                <a:gd name="T41" fmla="*/ 0 h 222"/>
                <a:gd name="T42" fmla="*/ 100 w 145"/>
                <a:gd name="T43" fmla="*/ 3 h 222"/>
                <a:gd name="T44" fmla="*/ 123 w 145"/>
                <a:gd name="T45" fmla="*/ 18 h 222"/>
                <a:gd name="T46" fmla="*/ 140 w 145"/>
                <a:gd name="T47" fmla="*/ 47 h 222"/>
                <a:gd name="T48" fmla="*/ 145 w 145"/>
                <a:gd name="T49" fmla="*/ 88 h 222"/>
                <a:gd name="T50" fmla="*/ 145 w 145"/>
                <a:gd name="T51" fmla="*/ 135 h 222"/>
                <a:gd name="T52" fmla="*/ 140 w 145"/>
                <a:gd name="T53" fmla="*/ 176 h 222"/>
                <a:gd name="T54" fmla="*/ 123 w 145"/>
                <a:gd name="T55" fmla="*/ 205 h 222"/>
                <a:gd name="T56" fmla="*/ 100 w 145"/>
                <a:gd name="T57" fmla="*/ 219 h 222"/>
                <a:gd name="T58" fmla="*/ 72 w 145"/>
                <a:gd name="T59" fmla="*/ 222 h 222"/>
                <a:gd name="T60" fmla="*/ 44 w 145"/>
                <a:gd name="T61" fmla="*/ 219 h 222"/>
                <a:gd name="T62" fmla="*/ 21 w 145"/>
                <a:gd name="T63" fmla="*/ 205 h 222"/>
                <a:gd name="T64" fmla="*/ 5 w 145"/>
                <a:gd name="T65" fmla="*/ 176 h 222"/>
                <a:gd name="T66" fmla="*/ 0 w 145"/>
                <a:gd name="T67" fmla="*/ 135 h 222"/>
                <a:gd name="T68" fmla="*/ 0 w 145"/>
                <a:gd name="T69" fmla="*/ 88 h 222"/>
                <a:gd name="T70" fmla="*/ 5 w 145"/>
                <a:gd name="T71" fmla="*/ 47 h 222"/>
                <a:gd name="T72" fmla="*/ 21 w 145"/>
                <a:gd name="T73" fmla="*/ 18 h 222"/>
                <a:gd name="T74" fmla="*/ 44 w 145"/>
                <a:gd name="T75" fmla="*/ 3 h 222"/>
                <a:gd name="T76" fmla="*/ 72 w 145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5" h="222">
                  <a:moveTo>
                    <a:pt x="72" y="31"/>
                  </a:moveTo>
                  <a:lnTo>
                    <a:pt x="66" y="32"/>
                  </a:lnTo>
                  <a:lnTo>
                    <a:pt x="61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5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5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4" y="183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6" y="191"/>
                  </a:lnTo>
                  <a:lnTo>
                    <a:pt x="72" y="191"/>
                  </a:lnTo>
                  <a:lnTo>
                    <a:pt x="78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1" y="183"/>
                  </a:lnTo>
                  <a:lnTo>
                    <a:pt x="94" y="179"/>
                  </a:lnTo>
                  <a:lnTo>
                    <a:pt x="97" y="172"/>
                  </a:lnTo>
                  <a:lnTo>
                    <a:pt x="100" y="162"/>
                  </a:lnTo>
                  <a:lnTo>
                    <a:pt x="101" y="149"/>
                  </a:lnTo>
                  <a:lnTo>
                    <a:pt x="102" y="131"/>
                  </a:lnTo>
                  <a:lnTo>
                    <a:pt x="102" y="111"/>
                  </a:lnTo>
                  <a:lnTo>
                    <a:pt x="102" y="91"/>
                  </a:lnTo>
                  <a:lnTo>
                    <a:pt x="101" y="74"/>
                  </a:lnTo>
                  <a:lnTo>
                    <a:pt x="100" y="61"/>
                  </a:lnTo>
                  <a:lnTo>
                    <a:pt x="97" y="49"/>
                  </a:lnTo>
                  <a:lnTo>
                    <a:pt x="94" y="44"/>
                  </a:lnTo>
                  <a:lnTo>
                    <a:pt x="91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8" y="32"/>
                  </a:lnTo>
                  <a:lnTo>
                    <a:pt x="72" y="31"/>
                  </a:lnTo>
                  <a:close/>
                  <a:moveTo>
                    <a:pt x="72" y="0"/>
                  </a:moveTo>
                  <a:lnTo>
                    <a:pt x="87" y="1"/>
                  </a:lnTo>
                  <a:lnTo>
                    <a:pt x="100" y="3"/>
                  </a:lnTo>
                  <a:lnTo>
                    <a:pt x="111" y="8"/>
                  </a:lnTo>
                  <a:lnTo>
                    <a:pt x="123" y="18"/>
                  </a:lnTo>
                  <a:lnTo>
                    <a:pt x="133" y="31"/>
                  </a:lnTo>
                  <a:lnTo>
                    <a:pt x="140" y="47"/>
                  </a:lnTo>
                  <a:lnTo>
                    <a:pt x="143" y="67"/>
                  </a:lnTo>
                  <a:lnTo>
                    <a:pt x="145" y="88"/>
                  </a:lnTo>
                  <a:lnTo>
                    <a:pt x="145" y="111"/>
                  </a:lnTo>
                  <a:lnTo>
                    <a:pt x="145" y="135"/>
                  </a:lnTo>
                  <a:lnTo>
                    <a:pt x="143" y="156"/>
                  </a:lnTo>
                  <a:lnTo>
                    <a:pt x="140" y="176"/>
                  </a:lnTo>
                  <a:lnTo>
                    <a:pt x="133" y="192"/>
                  </a:lnTo>
                  <a:lnTo>
                    <a:pt x="123" y="205"/>
                  </a:lnTo>
                  <a:lnTo>
                    <a:pt x="111" y="214"/>
                  </a:lnTo>
                  <a:lnTo>
                    <a:pt x="100" y="219"/>
                  </a:lnTo>
                  <a:lnTo>
                    <a:pt x="87" y="221"/>
                  </a:lnTo>
                  <a:lnTo>
                    <a:pt x="72" y="222"/>
                  </a:lnTo>
                  <a:lnTo>
                    <a:pt x="57" y="221"/>
                  </a:lnTo>
                  <a:lnTo>
                    <a:pt x="44" y="219"/>
                  </a:lnTo>
                  <a:lnTo>
                    <a:pt x="33" y="214"/>
                  </a:lnTo>
                  <a:lnTo>
                    <a:pt x="21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33" y="8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4"/>
            <p:cNvSpPr>
              <a:spLocks/>
            </p:cNvSpPr>
            <p:nvPr userDrawn="1"/>
          </p:nvSpPr>
          <p:spPr bwMode="auto">
            <a:xfrm>
              <a:off x="6982" y="1950"/>
              <a:ext cx="71" cy="111"/>
            </a:xfrm>
            <a:custGeom>
              <a:avLst/>
              <a:gdLst>
                <a:gd name="T0" fmla="*/ 87 w 141"/>
                <a:gd name="T1" fmla="*/ 1 h 222"/>
                <a:gd name="T2" fmla="*/ 108 w 141"/>
                <a:gd name="T3" fmla="*/ 7 h 222"/>
                <a:gd name="T4" fmla="*/ 129 w 141"/>
                <a:gd name="T5" fmla="*/ 27 h 222"/>
                <a:gd name="T6" fmla="*/ 137 w 141"/>
                <a:gd name="T7" fmla="*/ 51 h 222"/>
                <a:gd name="T8" fmla="*/ 95 w 141"/>
                <a:gd name="T9" fmla="*/ 76 h 222"/>
                <a:gd name="T10" fmla="*/ 93 w 141"/>
                <a:gd name="T11" fmla="*/ 50 h 222"/>
                <a:gd name="T12" fmla="*/ 85 w 141"/>
                <a:gd name="T13" fmla="*/ 36 h 222"/>
                <a:gd name="T14" fmla="*/ 70 w 141"/>
                <a:gd name="T15" fmla="*/ 31 h 222"/>
                <a:gd name="T16" fmla="*/ 60 w 141"/>
                <a:gd name="T17" fmla="*/ 33 h 222"/>
                <a:gd name="T18" fmla="*/ 53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4 w 141"/>
                <a:gd name="T27" fmla="*/ 154 h 222"/>
                <a:gd name="T28" fmla="*/ 49 w 141"/>
                <a:gd name="T29" fmla="*/ 177 h 222"/>
                <a:gd name="T30" fmla="*/ 54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1 w 141"/>
                <a:gd name="T37" fmla="*/ 189 h 222"/>
                <a:gd name="T38" fmla="*/ 87 w 141"/>
                <a:gd name="T39" fmla="*/ 184 h 222"/>
                <a:gd name="T40" fmla="*/ 92 w 141"/>
                <a:gd name="T41" fmla="*/ 177 h 222"/>
                <a:gd name="T42" fmla="*/ 95 w 141"/>
                <a:gd name="T43" fmla="*/ 165 h 222"/>
                <a:gd name="T44" fmla="*/ 98 w 141"/>
                <a:gd name="T45" fmla="*/ 137 h 222"/>
                <a:gd name="T46" fmla="*/ 139 w 141"/>
                <a:gd name="T47" fmla="*/ 154 h 222"/>
                <a:gd name="T48" fmla="*/ 134 w 141"/>
                <a:gd name="T49" fmla="*/ 184 h 222"/>
                <a:gd name="T50" fmla="*/ 119 w 141"/>
                <a:gd name="T51" fmla="*/ 208 h 222"/>
                <a:gd name="T52" fmla="*/ 92 w 141"/>
                <a:gd name="T53" fmla="*/ 221 h 222"/>
                <a:gd name="T54" fmla="*/ 57 w 141"/>
                <a:gd name="T55" fmla="*/ 221 h 222"/>
                <a:gd name="T56" fmla="*/ 34 w 141"/>
                <a:gd name="T57" fmla="*/ 214 h 222"/>
                <a:gd name="T58" fmla="*/ 11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1 w 141"/>
                <a:gd name="T67" fmla="*/ 31 h 222"/>
                <a:gd name="T68" fmla="*/ 34 w 141"/>
                <a:gd name="T69" fmla="*/ 8 h 222"/>
                <a:gd name="T70" fmla="*/ 57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08" y="7"/>
                  </a:lnTo>
                  <a:lnTo>
                    <a:pt x="120" y="16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7" y="51"/>
                  </a:lnTo>
                  <a:lnTo>
                    <a:pt x="138" y="76"/>
                  </a:lnTo>
                  <a:lnTo>
                    <a:pt x="95" y="76"/>
                  </a:lnTo>
                  <a:lnTo>
                    <a:pt x="95" y="62"/>
                  </a:lnTo>
                  <a:lnTo>
                    <a:pt x="93" y="50"/>
                  </a:lnTo>
                  <a:lnTo>
                    <a:pt x="90" y="42"/>
                  </a:lnTo>
                  <a:lnTo>
                    <a:pt x="85" y="36"/>
                  </a:lnTo>
                  <a:lnTo>
                    <a:pt x="78" y="33"/>
                  </a:lnTo>
                  <a:lnTo>
                    <a:pt x="70" y="31"/>
                  </a:lnTo>
                  <a:lnTo>
                    <a:pt x="64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50"/>
                  </a:lnTo>
                  <a:lnTo>
                    <a:pt x="45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3" y="137"/>
                  </a:lnTo>
                  <a:lnTo>
                    <a:pt x="44" y="154"/>
                  </a:lnTo>
                  <a:lnTo>
                    <a:pt x="46" y="167"/>
                  </a:lnTo>
                  <a:lnTo>
                    <a:pt x="49" y="177"/>
                  </a:lnTo>
                  <a:lnTo>
                    <a:pt x="51" y="182"/>
                  </a:lnTo>
                  <a:lnTo>
                    <a:pt x="54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5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1" y="189"/>
                  </a:lnTo>
                  <a:lnTo>
                    <a:pt x="84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2" y="177"/>
                  </a:lnTo>
                  <a:lnTo>
                    <a:pt x="93" y="171"/>
                  </a:lnTo>
                  <a:lnTo>
                    <a:pt x="95" y="165"/>
                  </a:lnTo>
                  <a:lnTo>
                    <a:pt x="96" y="152"/>
                  </a:lnTo>
                  <a:lnTo>
                    <a:pt x="98" y="137"/>
                  </a:lnTo>
                  <a:lnTo>
                    <a:pt x="141" y="137"/>
                  </a:lnTo>
                  <a:lnTo>
                    <a:pt x="139" y="154"/>
                  </a:lnTo>
                  <a:lnTo>
                    <a:pt x="137" y="169"/>
                  </a:lnTo>
                  <a:lnTo>
                    <a:pt x="134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7" y="216"/>
                  </a:lnTo>
                  <a:lnTo>
                    <a:pt x="92" y="221"/>
                  </a:lnTo>
                  <a:lnTo>
                    <a:pt x="73" y="222"/>
                  </a:lnTo>
                  <a:lnTo>
                    <a:pt x="57" y="221"/>
                  </a:lnTo>
                  <a:lnTo>
                    <a:pt x="44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"/>
            <p:cNvSpPr>
              <a:spLocks/>
            </p:cNvSpPr>
            <p:nvPr userDrawn="1"/>
          </p:nvSpPr>
          <p:spPr bwMode="auto">
            <a:xfrm>
              <a:off x="7064" y="1952"/>
              <a:ext cx="68" cy="109"/>
            </a:xfrm>
            <a:custGeom>
              <a:avLst/>
              <a:gdLst>
                <a:gd name="T0" fmla="*/ 0 w 137"/>
                <a:gd name="T1" fmla="*/ 0 h 218"/>
                <a:gd name="T2" fmla="*/ 43 w 137"/>
                <a:gd name="T3" fmla="*/ 0 h 218"/>
                <a:gd name="T4" fmla="*/ 43 w 137"/>
                <a:gd name="T5" fmla="*/ 150 h 218"/>
                <a:gd name="T6" fmla="*/ 44 w 137"/>
                <a:gd name="T7" fmla="*/ 158 h 218"/>
                <a:gd name="T8" fmla="*/ 44 w 137"/>
                <a:gd name="T9" fmla="*/ 164 h 218"/>
                <a:gd name="T10" fmla="*/ 46 w 137"/>
                <a:gd name="T11" fmla="*/ 171 h 218"/>
                <a:gd name="T12" fmla="*/ 49 w 137"/>
                <a:gd name="T13" fmla="*/ 176 h 218"/>
                <a:gd name="T14" fmla="*/ 51 w 137"/>
                <a:gd name="T15" fmla="*/ 179 h 218"/>
                <a:gd name="T16" fmla="*/ 53 w 137"/>
                <a:gd name="T17" fmla="*/ 182 h 218"/>
                <a:gd name="T18" fmla="*/ 56 w 137"/>
                <a:gd name="T19" fmla="*/ 185 h 218"/>
                <a:gd name="T20" fmla="*/ 60 w 137"/>
                <a:gd name="T21" fmla="*/ 186 h 218"/>
                <a:gd name="T22" fmla="*/ 64 w 137"/>
                <a:gd name="T23" fmla="*/ 187 h 218"/>
                <a:gd name="T24" fmla="*/ 69 w 137"/>
                <a:gd name="T25" fmla="*/ 187 h 218"/>
                <a:gd name="T26" fmla="*/ 73 w 137"/>
                <a:gd name="T27" fmla="*/ 187 h 218"/>
                <a:gd name="T28" fmla="*/ 78 w 137"/>
                <a:gd name="T29" fmla="*/ 186 h 218"/>
                <a:gd name="T30" fmla="*/ 82 w 137"/>
                <a:gd name="T31" fmla="*/ 185 h 218"/>
                <a:gd name="T32" fmla="*/ 86 w 137"/>
                <a:gd name="T33" fmla="*/ 180 h 218"/>
                <a:gd name="T34" fmla="*/ 89 w 137"/>
                <a:gd name="T35" fmla="*/ 176 h 218"/>
                <a:gd name="T36" fmla="*/ 92 w 137"/>
                <a:gd name="T37" fmla="*/ 171 h 218"/>
                <a:gd name="T38" fmla="*/ 93 w 137"/>
                <a:gd name="T39" fmla="*/ 164 h 218"/>
                <a:gd name="T40" fmla="*/ 94 w 137"/>
                <a:gd name="T41" fmla="*/ 158 h 218"/>
                <a:gd name="T42" fmla="*/ 94 w 137"/>
                <a:gd name="T43" fmla="*/ 150 h 218"/>
                <a:gd name="T44" fmla="*/ 94 w 137"/>
                <a:gd name="T45" fmla="*/ 0 h 218"/>
                <a:gd name="T46" fmla="*/ 137 w 137"/>
                <a:gd name="T47" fmla="*/ 0 h 218"/>
                <a:gd name="T48" fmla="*/ 137 w 137"/>
                <a:gd name="T49" fmla="*/ 150 h 218"/>
                <a:gd name="T50" fmla="*/ 136 w 137"/>
                <a:gd name="T51" fmla="*/ 168 h 218"/>
                <a:gd name="T52" fmla="*/ 131 w 137"/>
                <a:gd name="T53" fmla="*/ 183 h 218"/>
                <a:gd name="T54" fmla="*/ 125 w 137"/>
                <a:gd name="T55" fmla="*/ 195 h 218"/>
                <a:gd name="T56" fmla="*/ 116 w 137"/>
                <a:gd name="T57" fmla="*/ 205 h 218"/>
                <a:gd name="T58" fmla="*/ 106 w 137"/>
                <a:gd name="T59" fmla="*/ 212 h 218"/>
                <a:gd name="T60" fmla="*/ 95 w 137"/>
                <a:gd name="T61" fmla="*/ 216 h 218"/>
                <a:gd name="T62" fmla="*/ 69 w 137"/>
                <a:gd name="T63" fmla="*/ 218 h 218"/>
                <a:gd name="T64" fmla="*/ 43 w 137"/>
                <a:gd name="T65" fmla="*/ 216 h 218"/>
                <a:gd name="T66" fmla="*/ 31 w 137"/>
                <a:gd name="T67" fmla="*/ 212 h 218"/>
                <a:gd name="T68" fmla="*/ 22 w 137"/>
                <a:gd name="T69" fmla="*/ 206 h 218"/>
                <a:gd name="T70" fmla="*/ 13 w 137"/>
                <a:gd name="T71" fmla="*/ 197 h 218"/>
                <a:gd name="T72" fmla="*/ 7 w 137"/>
                <a:gd name="T73" fmla="*/ 185 h 218"/>
                <a:gd name="T74" fmla="*/ 2 w 137"/>
                <a:gd name="T75" fmla="*/ 169 h 218"/>
                <a:gd name="T76" fmla="*/ 0 w 137"/>
                <a:gd name="T77" fmla="*/ 150 h 218"/>
                <a:gd name="T78" fmla="*/ 0 w 137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4" y="158"/>
                  </a:lnTo>
                  <a:lnTo>
                    <a:pt x="44" y="164"/>
                  </a:lnTo>
                  <a:lnTo>
                    <a:pt x="46" y="171"/>
                  </a:lnTo>
                  <a:lnTo>
                    <a:pt x="49" y="176"/>
                  </a:lnTo>
                  <a:lnTo>
                    <a:pt x="51" y="179"/>
                  </a:lnTo>
                  <a:lnTo>
                    <a:pt x="53" y="182"/>
                  </a:lnTo>
                  <a:lnTo>
                    <a:pt x="56" y="185"/>
                  </a:lnTo>
                  <a:lnTo>
                    <a:pt x="60" y="186"/>
                  </a:lnTo>
                  <a:lnTo>
                    <a:pt x="64" y="187"/>
                  </a:lnTo>
                  <a:lnTo>
                    <a:pt x="69" y="187"/>
                  </a:lnTo>
                  <a:lnTo>
                    <a:pt x="73" y="187"/>
                  </a:lnTo>
                  <a:lnTo>
                    <a:pt x="78" y="186"/>
                  </a:lnTo>
                  <a:lnTo>
                    <a:pt x="82" y="185"/>
                  </a:lnTo>
                  <a:lnTo>
                    <a:pt x="86" y="180"/>
                  </a:lnTo>
                  <a:lnTo>
                    <a:pt x="89" y="176"/>
                  </a:lnTo>
                  <a:lnTo>
                    <a:pt x="92" y="171"/>
                  </a:lnTo>
                  <a:lnTo>
                    <a:pt x="93" y="164"/>
                  </a:lnTo>
                  <a:lnTo>
                    <a:pt x="94" y="158"/>
                  </a:lnTo>
                  <a:lnTo>
                    <a:pt x="94" y="150"/>
                  </a:lnTo>
                  <a:lnTo>
                    <a:pt x="94" y="0"/>
                  </a:lnTo>
                  <a:lnTo>
                    <a:pt x="137" y="0"/>
                  </a:lnTo>
                  <a:lnTo>
                    <a:pt x="137" y="150"/>
                  </a:lnTo>
                  <a:lnTo>
                    <a:pt x="136" y="168"/>
                  </a:lnTo>
                  <a:lnTo>
                    <a:pt x="131" y="183"/>
                  </a:lnTo>
                  <a:lnTo>
                    <a:pt x="125" y="195"/>
                  </a:lnTo>
                  <a:lnTo>
                    <a:pt x="116" y="205"/>
                  </a:lnTo>
                  <a:lnTo>
                    <a:pt x="106" y="212"/>
                  </a:lnTo>
                  <a:lnTo>
                    <a:pt x="95" y="216"/>
                  </a:lnTo>
                  <a:lnTo>
                    <a:pt x="69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2" y="206"/>
                  </a:lnTo>
                  <a:lnTo>
                    <a:pt x="13" y="197"/>
                  </a:lnTo>
                  <a:lnTo>
                    <a:pt x="7" y="185"/>
                  </a:lnTo>
                  <a:lnTo>
                    <a:pt x="2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6"/>
            <p:cNvSpPr>
              <a:spLocks/>
            </p:cNvSpPr>
            <p:nvPr userDrawn="1"/>
          </p:nvSpPr>
          <p:spPr bwMode="auto">
            <a:xfrm>
              <a:off x="7142" y="1950"/>
              <a:ext cx="71" cy="111"/>
            </a:xfrm>
            <a:custGeom>
              <a:avLst/>
              <a:gdLst>
                <a:gd name="T0" fmla="*/ 83 w 143"/>
                <a:gd name="T1" fmla="*/ 1 h 222"/>
                <a:gd name="T2" fmla="*/ 108 w 143"/>
                <a:gd name="T3" fmla="*/ 7 h 222"/>
                <a:gd name="T4" fmla="*/ 125 w 143"/>
                <a:gd name="T5" fmla="*/ 21 h 222"/>
                <a:gd name="T6" fmla="*/ 135 w 143"/>
                <a:gd name="T7" fmla="*/ 43 h 222"/>
                <a:gd name="T8" fmla="*/ 136 w 143"/>
                <a:gd name="T9" fmla="*/ 63 h 222"/>
                <a:gd name="T10" fmla="*/ 93 w 143"/>
                <a:gd name="T11" fmla="*/ 49 h 222"/>
                <a:gd name="T12" fmla="*/ 82 w 143"/>
                <a:gd name="T13" fmla="*/ 33 h 222"/>
                <a:gd name="T14" fmla="*/ 67 w 143"/>
                <a:gd name="T15" fmla="*/ 32 h 222"/>
                <a:gd name="T16" fmla="*/ 59 w 143"/>
                <a:gd name="T17" fmla="*/ 33 h 222"/>
                <a:gd name="T18" fmla="*/ 52 w 143"/>
                <a:gd name="T19" fmla="*/ 40 h 222"/>
                <a:gd name="T20" fmla="*/ 48 w 143"/>
                <a:gd name="T21" fmla="*/ 47 h 222"/>
                <a:gd name="T22" fmla="*/ 46 w 143"/>
                <a:gd name="T23" fmla="*/ 57 h 222"/>
                <a:gd name="T24" fmla="*/ 49 w 143"/>
                <a:gd name="T25" fmla="*/ 69 h 222"/>
                <a:gd name="T26" fmla="*/ 57 w 143"/>
                <a:gd name="T27" fmla="*/ 80 h 222"/>
                <a:gd name="T28" fmla="*/ 102 w 143"/>
                <a:gd name="T29" fmla="*/ 100 h 222"/>
                <a:gd name="T30" fmla="*/ 122 w 143"/>
                <a:gd name="T31" fmla="*/ 112 h 222"/>
                <a:gd name="T32" fmla="*/ 135 w 143"/>
                <a:gd name="T33" fmla="*/ 124 h 222"/>
                <a:gd name="T34" fmla="*/ 141 w 143"/>
                <a:gd name="T35" fmla="*/ 139 h 222"/>
                <a:gd name="T36" fmla="*/ 140 w 143"/>
                <a:gd name="T37" fmla="*/ 178 h 222"/>
                <a:gd name="T38" fmla="*/ 123 w 143"/>
                <a:gd name="T39" fmla="*/ 207 h 222"/>
                <a:gd name="T40" fmla="*/ 91 w 143"/>
                <a:gd name="T41" fmla="*/ 220 h 222"/>
                <a:gd name="T42" fmla="*/ 46 w 143"/>
                <a:gd name="T43" fmla="*/ 220 h 222"/>
                <a:gd name="T44" fmla="*/ 16 w 143"/>
                <a:gd name="T45" fmla="*/ 206 h 222"/>
                <a:gd name="T46" fmla="*/ 2 w 143"/>
                <a:gd name="T47" fmla="*/ 179 h 222"/>
                <a:gd name="T48" fmla="*/ 0 w 143"/>
                <a:gd name="T49" fmla="*/ 152 h 222"/>
                <a:gd name="T50" fmla="*/ 43 w 143"/>
                <a:gd name="T51" fmla="*/ 158 h 222"/>
                <a:gd name="T52" fmla="*/ 44 w 143"/>
                <a:gd name="T53" fmla="*/ 171 h 222"/>
                <a:gd name="T54" fmla="*/ 50 w 143"/>
                <a:gd name="T55" fmla="*/ 182 h 222"/>
                <a:gd name="T56" fmla="*/ 58 w 143"/>
                <a:gd name="T57" fmla="*/ 189 h 222"/>
                <a:gd name="T58" fmla="*/ 67 w 143"/>
                <a:gd name="T59" fmla="*/ 191 h 222"/>
                <a:gd name="T60" fmla="*/ 81 w 143"/>
                <a:gd name="T61" fmla="*/ 190 h 222"/>
                <a:gd name="T62" fmla="*/ 96 w 143"/>
                <a:gd name="T63" fmla="*/ 177 h 222"/>
                <a:gd name="T64" fmla="*/ 97 w 143"/>
                <a:gd name="T65" fmla="*/ 157 h 222"/>
                <a:gd name="T66" fmla="*/ 93 w 143"/>
                <a:gd name="T67" fmla="*/ 148 h 222"/>
                <a:gd name="T68" fmla="*/ 84 w 143"/>
                <a:gd name="T69" fmla="*/ 139 h 222"/>
                <a:gd name="T70" fmla="*/ 59 w 143"/>
                <a:gd name="T71" fmla="*/ 128 h 222"/>
                <a:gd name="T72" fmla="*/ 35 w 143"/>
                <a:gd name="T73" fmla="*/ 117 h 222"/>
                <a:gd name="T74" fmla="*/ 17 w 143"/>
                <a:gd name="T75" fmla="*/ 104 h 222"/>
                <a:gd name="T76" fmla="*/ 7 w 143"/>
                <a:gd name="T77" fmla="*/ 86 h 222"/>
                <a:gd name="T78" fmla="*/ 3 w 143"/>
                <a:gd name="T79" fmla="*/ 62 h 222"/>
                <a:gd name="T80" fmla="*/ 11 w 143"/>
                <a:gd name="T81" fmla="*/ 28 h 222"/>
                <a:gd name="T82" fmla="*/ 35 w 143"/>
                <a:gd name="T83" fmla="*/ 6 h 222"/>
                <a:gd name="T84" fmla="*/ 69 w 143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7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3" y="49"/>
                  </a:lnTo>
                  <a:lnTo>
                    <a:pt x="89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59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49" y="43"/>
                  </a:lnTo>
                  <a:lnTo>
                    <a:pt x="48" y="47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6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2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29" y="117"/>
                  </a:lnTo>
                  <a:lnTo>
                    <a:pt x="135" y="124"/>
                  </a:lnTo>
                  <a:lnTo>
                    <a:pt x="138" y="131"/>
                  </a:lnTo>
                  <a:lnTo>
                    <a:pt x="141" y="139"/>
                  </a:lnTo>
                  <a:lnTo>
                    <a:pt x="143" y="157"/>
                  </a:lnTo>
                  <a:lnTo>
                    <a:pt x="140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8" y="216"/>
                  </a:lnTo>
                  <a:lnTo>
                    <a:pt x="91" y="220"/>
                  </a:lnTo>
                  <a:lnTo>
                    <a:pt x="68" y="222"/>
                  </a:lnTo>
                  <a:lnTo>
                    <a:pt x="46" y="220"/>
                  </a:lnTo>
                  <a:lnTo>
                    <a:pt x="29" y="214"/>
                  </a:lnTo>
                  <a:lnTo>
                    <a:pt x="16" y="206"/>
                  </a:lnTo>
                  <a:lnTo>
                    <a:pt x="8" y="194"/>
                  </a:lnTo>
                  <a:lnTo>
                    <a:pt x="2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6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2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89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7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4" y="75"/>
                  </a:lnTo>
                  <a:lnTo>
                    <a:pt x="3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7"/>
            <p:cNvSpPr>
              <a:spLocks noEditPoints="1"/>
            </p:cNvSpPr>
            <p:nvPr userDrawn="1"/>
          </p:nvSpPr>
          <p:spPr bwMode="auto">
            <a:xfrm>
              <a:off x="5996" y="1548"/>
              <a:ext cx="1209" cy="194"/>
            </a:xfrm>
            <a:custGeom>
              <a:avLst/>
              <a:gdLst>
                <a:gd name="T0" fmla="*/ 1794 w 2416"/>
                <a:gd name="T1" fmla="*/ 222 h 386"/>
                <a:gd name="T2" fmla="*/ 1723 w 2416"/>
                <a:gd name="T3" fmla="*/ 276 h 386"/>
                <a:gd name="T4" fmla="*/ 1771 w 2416"/>
                <a:gd name="T5" fmla="*/ 348 h 386"/>
                <a:gd name="T6" fmla="*/ 1835 w 2416"/>
                <a:gd name="T7" fmla="*/ 281 h 386"/>
                <a:gd name="T8" fmla="*/ 1089 w 2416"/>
                <a:gd name="T9" fmla="*/ 217 h 386"/>
                <a:gd name="T10" fmla="*/ 1015 w 2416"/>
                <a:gd name="T11" fmla="*/ 258 h 386"/>
                <a:gd name="T12" fmla="*/ 1051 w 2416"/>
                <a:gd name="T13" fmla="*/ 348 h 386"/>
                <a:gd name="T14" fmla="*/ 1116 w 2416"/>
                <a:gd name="T15" fmla="*/ 294 h 386"/>
                <a:gd name="T16" fmla="*/ 2217 w 2416"/>
                <a:gd name="T17" fmla="*/ 168 h 386"/>
                <a:gd name="T18" fmla="*/ 2311 w 2416"/>
                <a:gd name="T19" fmla="*/ 110 h 386"/>
                <a:gd name="T20" fmla="*/ 448 w 2416"/>
                <a:gd name="T21" fmla="*/ 146 h 386"/>
                <a:gd name="T22" fmla="*/ 545 w 2416"/>
                <a:gd name="T23" fmla="*/ 116 h 386"/>
                <a:gd name="T24" fmla="*/ 1291 w 2416"/>
                <a:gd name="T25" fmla="*/ 100 h 386"/>
                <a:gd name="T26" fmla="*/ 1545 w 2416"/>
                <a:gd name="T27" fmla="*/ 307 h 386"/>
                <a:gd name="T28" fmla="*/ 1642 w 2416"/>
                <a:gd name="T29" fmla="*/ 89 h 386"/>
                <a:gd name="T30" fmla="*/ 1502 w 2416"/>
                <a:gd name="T31" fmla="*/ 377 h 386"/>
                <a:gd name="T32" fmla="*/ 1359 w 2416"/>
                <a:gd name="T33" fmla="*/ 381 h 386"/>
                <a:gd name="T34" fmla="*/ 1222 w 2416"/>
                <a:gd name="T35" fmla="*/ 84 h 386"/>
                <a:gd name="T36" fmla="*/ 876 w 2416"/>
                <a:gd name="T37" fmla="*/ 96 h 386"/>
                <a:gd name="T38" fmla="*/ 904 w 2416"/>
                <a:gd name="T39" fmla="*/ 100 h 386"/>
                <a:gd name="T40" fmla="*/ 851 w 2416"/>
                <a:gd name="T41" fmla="*/ 377 h 386"/>
                <a:gd name="T42" fmla="*/ 704 w 2416"/>
                <a:gd name="T43" fmla="*/ 381 h 386"/>
                <a:gd name="T44" fmla="*/ 681 w 2416"/>
                <a:gd name="T45" fmla="*/ 88 h 386"/>
                <a:gd name="T46" fmla="*/ 2396 w 2416"/>
                <a:gd name="T47" fmla="*/ 135 h 386"/>
                <a:gd name="T48" fmla="*/ 2232 w 2416"/>
                <a:gd name="T49" fmla="*/ 321 h 386"/>
                <a:gd name="T50" fmla="*/ 2373 w 2416"/>
                <a:gd name="T51" fmla="*/ 339 h 386"/>
                <a:gd name="T52" fmla="*/ 2284 w 2416"/>
                <a:gd name="T53" fmla="*/ 386 h 386"/>
                <a:gd name="T54" fmla="*/ 2150 w 2416"/>
                <a:gd name="T55" fmla="*/ 234 h 386"/>
                <a:gd name="T56" fmla="*/ 2256 w 2416"/>
                <a:gd name="T57" fmla="*/ 80 h 386"/>
                <a:gd name="T58" fmla="*/ 2068 w 2416"/>
                <a:gd name="T59" fmla="*/ 130 h 386"/>
                <a:gd name="T60" fmla="*/ 1980 w 2416"/>
                <a:gd name="T61" fmla="*/ 381 h 386"/>
                <a:gd name="T62" fmla="*/ 2064 w 2416"/>
                <a:gd name="T63" fmla="*/ 88 h 386"/>
                <a:gd name="T64" fmla="*/ 1879 w 2416"/>
                <a:gd name="T65" fmla="*/ 104 h 386"/>
                <a:gd name="T66" fmla="*/ 1910 w 2416"/>
                <a:gd name="T67" fmla="*/ 348 h 386"/>
                <a:gd name="T68" fmla="*/ 1862 w 2416"/>
                <a:gd name="T69" fmla="*/ 382 h 386"/>
                <a:gd name="T70" fmla="*/ 1778 w 2416"/>
                <a:gd name="T71" fmla="*/ 383 h 386"/>
                <a:gd name="T72" fmla="*/ 1666 w 2416"/>
                <a:gd name="T73" fmla="*/ 321 h 386"/>
                <a:gd name="T74" fmla="*/ 1741 w 2416"/>
                <a:gd name="T75" fmla="*/ 209 h 386"/>
                <a:gd name="T76" fmla="*/ 1834 w 2416"/>
                <a:gd name="T77" fmla="*/ 139 h 386"/>
                <a:gd name="T78" fmla="*/ 1743 w 2416"/>
                <a:gd name="T79" fmla="*/ 115 h 386"/>
                <a:gd name="T80" fmla="*/ 1762 w 2416"/>
                <a:gd name="T81" fmla="*/ 80 h 386"/>
                <a:gd name="T82" fmla="*/ 1170 w 2416"/>
                <a:gd name="T83" fmla="*/ 116 h 386"/>
                <a:gd name="T84" fmla="*/ 1201 w 2416"/>
                <a:gd name="T85" fmla="*/ 346 h 386"/>
                <a:gd name="T86" fmla="*/ 1136 w 2416"/>
                <a:gd name="T87" fmla="*/ 376 h 386"/>
                <a:gd name="T88" fmla="*/ 1044 w 2416"/>
                <a:gd name="T89" fmla="*/ 385 h 386"/>
                <a:gd name="T90" fmla="*/ 947 w 2416"/>
                <a:gd name="T91" fmla="*/ 302 h 386"/>
                <a:gd name="T92" fmla="*/ 1039 w 2416"/>
                <a:gd name="T93" fmla="*/ 205 h 386"/>
                <a:gd name="T94" fmla="*/ 1110 w 2416"/>
                <a:gd name="T95" fmla="*/ 128 h 386"/>
                <a:gd name="T96" fmla="*/ 1015 w 2416"/>
                <a:gd name="T97" fmla="*/ 121 h 386"/>
                <a:gd name="T98" fmla="*/ 1060 w 2416"/>
                <a:gd name="T99" fmla="*/ 77 h 386"/>
                <a:gd name="T100" fmla="*/ 619 w 2416"/>
                <a:gd name="T101" fmla="*/ 135 h 386"/>
                <a:gd name="T102" fmla="*/ 453 w 2416"/>
                <a:gd name="T103" fmla="*/ 317 h 386"/>
                <a:gd name="T104" fmla="*/ 576 w 2416"/>
                <a:gd name="T105" fmla="*/ 349 h 386"/>
                <a:gd name="T106" fmla="*/ 515 w 2416"/>
                <a:gd name="T107" fmla="*/ 386 h 386"/>
                <a:gd name="T108" fmla="*/ 376 w 2416"/>
                <a:gd name="T109" fmla="*/ 266 h 386"/>
                <a:gd name="T110" fmla="*/ 455 w 2416"/>
                <a:gd name="T111" fmla="*/ 87 h 386"/>
                <a:gd name="T112" fmla="*/ 233 w 2416"/>
                <a:gd name="T113" fmla="*/ 19 h 386"/>
                <a:gd name="T114" fmla="*/ 232 w 2416"/>
                <a:gd name="T115" fmla="*/ 373 h 386"/>
                <a:gd name="T116" fmla="*/ 3 w 2416"/>
                <a:gd name="T117" fmla="*/ 37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6" h="386">
                  <a:moveTo>
                    <a:pt x="1835" y="204"/>
                  </a:moveTo>
                  <a:lnTo>
                    <a:pt x="1829" y="206"/>
                  </a:lnTo>
                  <a:lnTo>
                    <a:pt x="1825" y="209"/>
                  </a:lnTo>
                  <a:lnTo>
                    <a:pt x="1821" y="211"/>
                  </a:lnTo>
                  <a:lnTo>
                    <a:pt x="1819" y="212"/>
                  </a:lnTo>
                  <a:lnTo>
                    <a:pt x="1814" y="214"/>
                  </a:lnTo>
                  <a:lnTo>
                    <a:pt x="1806" y="217"/>
                  </a:lnTo>
                  <a:lnTo>
                    <a:pt x="1794" y="222"/>
                  </a:lnTo>
                  <a:lnTo>
                    <a:pt x="1778" y="228"/>
                  </a:lnTo>
                  <a:lnTo>
                    <a:pt x="1777" y="228"/>
                  </a:lnTo>
                  <a:lnTo>
                    <a:pt x="1776" y="228"/>
                  </a:lnTo>
                  <a:lnTo>
                    <a:pt x="1775" y="228"/>
                  </a:lnTo>
                  <a:lnTo>
                    <a:pt x="1756" y="237"/>
                  </a:lnTo>
                  <a:lnTo>
                    <a:pt x="1742" y="247"/>
                  </a:lnTo>
                  <a:lnTo>
                    <a:pt x="1733" y="258"/>
                  </a:lnTo>
                  <a:lnTo>
                    <a:pt x="1723" y="276"/>
                  </a:lnTo>
                  <a:lnTo>
                    <a:pt x="1721" y="295"/>
                  </a:lnTo>
                  <a:lnTo>
                    <a:pt x="1722" y="310"/>
                  </a:lnTo>
                  <a:lnTo>
                    <a:pt x="1726" y="322"/>
                  </a:lnTo>
                  <a:lnTo>
                    <a:pt x="1734" y="333"/>
                  </a:lnTo>
                  <a:lnTo>
                    <a:pt x="1743" y="342"/>
                  </a:lnTo>
                  <a:lnTo>
                    <a:pt x="1755" y="347"/>
                  </a:lnTo>
                  <a:lnTo>
                    <a:pt x="1769" y="348"/>
                  </a:lnTo>
                  <a:lnTo>
                    <a:pt x="1771" y="348"/>
                  </a:lnTo>
                  <a:lnTo>
                    <a:pt x="1775" y="347"/>
                  </a:lnTo>
                  <a:lnTo>
                    <a:pt x="1778" y="347"/>
                  </a:lnTo>
                  <a:lnTo>
                    <a:pt x="1795" y="343"/>
                  </a:lnTo>
                  <a:lnTo>
                    <a:pt x="1810" y="333"/>
                  </a:lnTo>
                  <a:lnTo>
                    <a:pt x="1822" y="320"/>
                  </a:lnTo>
                  <a:lnTo>
                    <a:pt x="1829" y="307"/>
                  </a:lnTo>
                  <a:lnTo>
                    <a:pt x="1834" y="294"/>
                  </a:lnTo>
                  <a:lnTo>
                    <a:pt x="1835" y="281"/>
                  </a:lnTo>
                  <a:lnTo>
                    <a:pt x="1835" y="204"/>
                  </a:lnTo>
                  <a:close/>
                  <a:moveTo>
                    <a:pt x="1118" y="204"/>
                  </a:moveTo>
                  <a:lnTo>
                    <a:pt x="1113" y="206"/>
                  </a:lnTo>
                  <a:lnTo>
                    <a:pt x="1107" y="209"/>
                  </a:lnTo>
                  <a:lnTo>
                    <a:pt x="1104" y="211"/>
                  </a:lnTo>
                  <a:lnTo>
                    <a:pt x="1101" y="212"/>
                  </a:lnTo>
                  <a:lnTo>
                    <a:pt x="1096" y="214"/>
                  </a:lnTo>
                  <a:lnTo>
                    <a:pt x="1089" y="217"/>
                  </a:lnTo>
                  <a:lnTo>
                    <a:pt x="1076" y="222"/>
                  </a:lnTo>
                  <a:lnTo>
                    <a:pt x="1060" y="228"/>
                  </a:lnTo>
                  <a:lnTo>
                    <a:pt x="1059" y="228"/>
                  </a:lnTo>
                  <a:lnTo>
                    <a:pt x="1058" y="228"/>
                  </a:lnTo>
                  <a:lnTo>
                    <a:pt x="1057" y="228"/>
                  </a:lnTo>
                  <a:lnTo>
                    <a:pt x="1038" y="237"/>
                  </a:lnTo>
                  <a:lnTo>
                    <a:pt x="1025" y="247"/>
                  </a:lnTo>
                  <a:lnTo>
                    <a:pt x="1015" y="258"/>
                  </a:lnTo>
                  <a:lnTo>
                    <a:pt x="1006" y="276"/>
                  </a:lnTo>
                  <a:lnTo>
                    <a:pt x="1003" y="295"/>
                  </a:lnTo>
                  <a:lnTo>
                    <a:pt x="1005" y="310"/>
                  </a:lnTo>
                  <a:lnTo>
                    <a:pt x="1009" y="322"/>
                  </a:lnTo>
                  <a:lnTo>
                    <a:pt x="1016" y="333"/>
                  </a:lnTo>
                  <a:lnTo>
                    <a:pt x="1027" y="342"/>
                  </a:lnTo>
                  <a:lnTo>
                    <a:pt x="1037" y="347"/>
                  </a:lnTo>
                  <a:lnTo>
                    <a:pt x="1051" y="348"/>
                  </a:lnTo>
                  <a:lnTo>
                    <a:pt x="1054" y="348"/>
                  </a:lnTo>
                  <a:lnTo>
                    <a:pt x="1058" y="347"/>
                  </a:lnTo>
                  <a:lnTo>
                    <a:pt x="1060" y="347"/>
                  </a:lnTo>
                  <a:lnTo>
                    <a:pt x="1078" y="343"/>
                  </a:lnTo>
                  <a:lnTo>
                    <a:pt x="1093" y="333"/>
                  </a:lnTo>
                  <a:lnTo>
                    <a:pt x="1105" y="320"/>
                  </a:lnTo>
                  <a:lnTo>
                    <a:pt x="1112" y="307"/>
                  </a:lnTo>
                  <a:lnTo>
                    <a:pt x="1116" y="294"/>
                  </a:lnTo>
                  <a:lnTo>
                    <a:pt x="1118" y="281"/>
                  </a:lnTo>
                  <a:lnTo>
                    <a:pt x="1118" y="204"/>
                  </a:lnTo>
                  <a:close/>
                  <a:moveTo>
                    <a:pt x="2284" y="104"/>
                  </a:moveTo>
                  <a:lnTo>
                    <a:pt x="2265" y="106"/>
                  </a:lnTo>
                  <a:lnTo>
                    <a:pt x="2249" y="115"/>
                  </a:lnTo>
                  <a:lnTo>
                    <a:pt x="2236" y="128"/>
                  </a:lnTo>
                  <a:lnTo>
                    <a:pt x="2226" y="146"/>
                  </a:lnTo>
                  <a:lnTo>
                    <a:pt x="2217" y="168"/>
                  </a:lnTo>
                  <a:lnTo>
                    <a:pt x="2213" y="195"/>
                  </a:lnTo>
                  <a:lnTo>
                    <a:pt x="2355" y="195"/>
                  </a:lnTo>
                  <a:lnTo>
                    <a:pt x="2352" y="172"/>
                  </a:lnTo>
                  <a:lnTo>
                    <a:pt x="2347" y="154"/>
                  </a:lnTo>
                  <a:lnTo>
                    <a:pt x="2341" y="140"/>
                  </a:lnTo>
                  <a:lnTo>
                    <a:pt x="2332" y="127"/>
                  </a:lnTo>
                  <a:lnTo>
                    <a:pt x="2321" y="116"/>
                  </a:lnTo>
                  <a:lnTo>
                    <a:pt x="2311" y="110"/>
                  </a:lnTo>
                  <a:lnTo>
                    <a:pt x="2299" y="105"/>
                  </a:lnTo>
                  <a:lnTo>
                    <a:pt x="2286" y="104"/>
                  </a:lnTo>
                  <a:lnTo>
                    <a:pt x="2284" y="104"/>
                  </a:lnTo>
                  <a:close/>
                  <a:moveTo>
                    <a:pt x="508" y="104"/>
                  </a:moveTo>
                  <a:lnTo>
                    <a:pt x="488" y="106"/>
                  </a:lnTo>
                  <a:lnTo>
                    <a:pt x="473" y="115"/>
                  </a:lnTo>
                  <a:lnTo>
                    <a:pt x="460" y="128"/>
                  </a:lnTo>
                  <a:lnTo>
                    <a:pt x="448" y="146"/>
                  </a:lnTo>
                  <a:lnTo>
                    <a:pt x="441" y="168"/>
                  </a:lnTo>
                  <a:lnTo>
                    <a:pt x="437" y="195"/>
                  </a:lnTo>
                  <a:lnTo>
                    <a:pt x="579" y="195"/>
                  </a:lnTo>
                  <a:lnTo>
                    <a:pt x="576" y="172"/>
                  </a:lnTo>
                  <a:lnTo>
                    <a:pt x="570" y="154"/>
                  </a:lnTo>
                  <a:lnTo>
                    <a:pt x="565" y="140"/>
                  </a:lnTo>
                  <a:lnTo>
                    <a:pt x="556" y="127"/>
                  </a:lnTo>
                  <a:lnTo>
                    <a:pt x="545" y="116"/>
                  </a:lnTo>
                  <a:lnTo>
                    <a:pt x="535" y="110"/>
                  </a:lnTo>
                  <a:lnTo>
                    <a:pt x="523" y="105"/>
                  </a:lnTo>
                  <a:lnTo>
                    <a:pt x="509" y="104"/>
                  </a:lnTo>
                  <a:lnTo>
                    <a:pt x="508" y="104"/>
                  </a:lnTo>
                  <a:close/>
                  <a:moveTo>
                    <a:pt x="1222" y="84"/>
                  </a:moveTo>
                  <a:lnTo>
                    <a:pt x="1289" y="84"/>
                  </a:lnTo>
                  <a:lnTo>
                    <a:pt x="1290" y="92"/>
                  </a:lnTo>
                  <a:lnTo>
                    <a:pt x="1291" y="100"/>
                  </a:lnTo>
                  <a:lnTo>
                    <a:pt x="1353" y="307"/>
                  </a:lnTo>
                  <a:lnTo>
                    <a:pt x="1420" y="100"/>
                  </a:lnTo>
                  <a:lnTo>
                    <a:pt x="1423" y="92"/>
                  </a:lnTo>
                  <a:lnTo>
                    <a:pt x="1423" y="84"/>
                  </a:lnTo>
                  <a:lnTo>
                    <a:pt x="1481" y="84"/>
                  </a:lnTo>
                  <a:lnTo>
                    <a:pt x="1482" y="92"/>
                  </a:lnTo>
                  <a:lnTo>
                    <a:pt x="1484" y="100"/>
                  </a:lnTo>
                  <a:lnTo>
                    <a:pt x="1545" y="307"/>
                  </a:lnTo>
                  <a:lnTo>
                    <a:pt x="1611" y="100"/>
                  </a:lnTo>
                  <a:lnTo>
                    <a:pt x="1612" y="95"/>
                  </a:lnTo>
                  <a:lnTo>
                    <a:pt x="1613" y="90"/>
                  </a:lnTo>
                  <a:lnTo>
                    <a:pt x="1613" y="88"/>
                  </a:lnTo>
                  <a:lnTo>
                    <a:pt x="1612" y="86"/>
                  </a:lnTo>
                  <a:lnTo>
                    <a:pt x="1612" y="84"/>
                  </a:lnTo>
                  <a:lnTo>
                    <a:pt x="1644" y="84"/>
                  </a:lnTo>
                  <a:lnTo>
                    <a:pt x="1642" y="89"/>
                  </a:lnTo>
                  <a:lnTo>
                    <a:pt x="1640" y="95"/>
                  </a:lnTo>
                  <a:lnTo>
                    <a:pt x="1639" y="100"/>
                  </a:lnTo>
                  <a:lnTo>
                    <a:pt x="1556" y="366"/>
                  </a:lnTo>
                  <a:lnTo>
                    <a:pt x="1555" y="371"/>
                  </a:lnTo>
                  <a:lnTo>
                    <a:pt x="1554" y="376"/>
                  </a:lnTo>
                  <a:lnTo>
                    <a:pt x="1554" y="381"/>
                  </a:lnTo>
                  <a:lnTo>
                    <a:pt x="1502" y="381"/>
                  </a:lnTo>
                  <a:lnTo>
                    <a:pt x="1502" y="377"/>
                  </a:lnTo>
                  <a:lnTo>
                    <a:pt x="1502" y="374"/>
                  </a:lnTo>
                  <a:lnTo>
                    <a:pt x="1501" y="370"/>
                  </a:lnTo>
                  <a:lnTo>
                    <a:pt x="1501" y="366"/>
                  </a:lnTo>
                  <a:lnTo>
                    <a:pt x="1434" y="144"/>
                  </a:lnTo>
                  <a:lnTo>
                    <a:pt x="1363" y="366"/>
                  </a:lnTo>
                  <a:lnTo>
                    <a:pt x="1362" y="370"/>
                  </a:lnTo>
                  <a:lnTo>
                    <a:pt x="1360" y="375"/>
                  </a:lnTo>
                  <a:lnTo>
                    <a:pt x="1359" y="381"/>
                  </a:lnTo>
                  <a:lnTo>
                    <a:pt x="1310" y="381"/>
                  </a:lnTo>
                  <a:lnTo>
                    <a:pt x="1310" y="376"/>
                  </a:lnTo>
                  <a:lnTo>
                    <a:pt x="1309" y="371"/>
                  </a:lnTo>
                  <a:lnTo>
                    <a:pt x="1307" y="366"/>
                  </a:lnTo>
                  <a:lnTo>
                    <a:pt x="1229" y="100"/>
                  </a:lnTo>
                  <a:lnTo>
                    <a:pt x="1228" y="95"/>
                  </a:lnTo>
                  <a:lnTo>
                    <a:pt x="1226" y="89"/>
                  </a:lnTo>
                  <a:lnTo>
                    <a:pt x="1222" y="84"/>
                  </a:lnTo>
                  <a:close/>
                  <a:moveTo>
                    <a:pt x="677" y="84"/>
                  </a:moveTo>
                  <a:lnTo>
                    <a:pt x="748" y="84"/>
                  </a:lnTo>
                  <a:lnTo>
                    <a:pt x="750" y="89"/>
                  </a:lnTo>
                  <a:lnTo>
                    <a:pt x="752" y="95"/>
                  </a:lnTo>
                  <a:lnTo>
                    <a:pt x="755" y="100"/>
                  </a:lnTo>
                  <a:lnTo>
                    <a:pt x="810" y="191"/>
                  </a:lnTo>
                  <a:lnTo>
                    <a:pt x="873" y="100"/>
                  </a:lnTo>
                  <a:lnTo>
                    <a:pt x="876" y="96"/>
                  </a:lnTo>
                  <a:lnTo>
                    <a:pt x="878" y="91"/>
                  </a:lnTo>
                  <a:lnTo>
                    <a:pt x="879" y="87"/>
                  </a:lnTo>
                  <a:lnTo>
                    <a:pt x="881" y="84"/>
                  </a:lnTo>
                  <a:lnTo>
                    <a:pt x="916" y="84"/>
                  </a:lnTo>
                  <a:lnTo>
                    <a:pt x="911" y="89"/>
                  </a:lnTo>
                  <a:lnTo>
                    <a:pt x="908" y="94"/>
                  </a:lnTo>
                  <a:lnTo>
                    <a:pt x="906" y="97"/>
                  </a:lnTo>
                  <a:lnTo>
                    <a:pt x="904" y="100"/>
                  </a:lnTo>
                  <a:lnTo>
                    <a:pt x="825" y="218"/>
                  </a:lnTo>
                  <a:lnTo>
                    <a:pt x="912" y="366"/>
                  </a:lnTo>
                  <a:lnTo>
                    <a:pt x="915" y="368"/>
                  </a:lnTo>
                  <a:lnTo>
                    <a:pt x="917" y="372"/>
                  </a:lnTo>
                  <a:lnTo>
                    <a:pt x="920" y="376"/>
                  </a:lnTo>
                  <a:lnTo>
                    <a:pt x="923" y="381"/>
                  </a:lnTo>
                  <a:lnTo>
                    <a:pt x="852" y="381"/>
                  </a:lnTo>
                  <a:lnTo>
                    <a:pt x="851" y="377"/>
                  </a:lnTo>
                  <a:lnTo>
                    <a:pt x="850" y="374"/>
                  </a:lnTo>
                  <a:lnTo>
                    <a:pt x="848" y="370"/>
                  </a:lnTo>
                  <a:lnTo>
                    <a:pt x="846" y="366"/>
                  </a:lnTo>
                  <a:lnTo>
                    <a:pt x="783" y="261"/>
                  </a:lnTo>
                  <a:lnTo>
                    <a:pt x="713" y="366"/>
                  </a:lnTo>
                  <a:lnTo>
                    <a:pt x="711" y="369"/>
                  </a:lnTo>
                  <a:lnTo>
                    <a:pt x="708" y="374"/>
                  </a:lnTo>
                  <a:lnTo>
                    <a:pt x="704" y="381"/>
                  </a:lnTo>
                  <a:lnTo>
                    <a:pt x="668" y="381"/>
                  </a:lnTo>
                  <a:lnTo>
                    <a:pt x="671" y="376"/>
                  </a:lnTo>
                  <a:lnTo>
                    <a:pt x="676" y="372"/>
                  </a:lnTo>
                  <a:lnTo>
                    <a:pt x="681" y="366"/>
                  </a:lnTo>
                  <a:lnTo>
                    <a:pt x="768" y="235"/>
                  </a:lnTo>
                  <a:lnTo>
                    <a:pt x="689" y="100"/>
                  </a:lnTo>
                  <a:lnTo>
                    <a:pt x="684" y="94"/>
                  </a:lnTo>
                  <a:lnTo>
                    <a:pt x="681" y="88"/>
                  </a:lnTo>
                  <a:lnTo>
                    <a:pt x="677" y="84"/>
                  </a:lnTo>
                  <a:close/>
                  <a:moveTo>
                    <a:pt x="2284" y="76"/>
                  </a:moveTo>
                  <a:lnTo>
                    <a:pt x="2288" y="76"/>
                  </a:lnTo>
                  <a:lnTo>
                    <a:pt x="2316" y="80"/>
                  </a:lnTo>
                  <a:lnTo>
                    <a:pt x="2341" y="86"/>
                  </a:lnTo>
                  <a:lnTo>
                    <a:pt x="2362" y="98"/>
                  </a:lnTo>
                  <a:lnTo>
                    <a:pt x="2381" y="114"/>
                  </a:lnTo>
                  <a:lnTo>
                    <a:pt x="2396" y="135"/>
                  </a:lnTo>
                  <a:lnTo>
                    <a:pt x="2406" y="159"/>
                  </a:lnTo>
                  <a:lnTo>
                    <a:pt x="2413" y="189"/>
                  </a:lnTo>
                  <a:lnTo>
                    <a:pt x="2416" y="222"/>
                  </a:lnTo>
                  <a:lnTo>
                    <a:pt x="2212" y="222"/>
                  </a:lnTo>
                  <a:lnTo>
                    <a:pt x="2213" y="252"/>
                  </a:lnTo>
                  <a:lnTo>
                    <a:pt x="2216" y="278"/>
                  </a:lnTo>
                  <a:lnTo>
                    <a:pt x="2221" y="300"/>
                  </a:lnTo>
                  <a:lnTo>
                    <a:pt x="2232" y="321"/>
                  </a:lnTo>
                  <a:lnTo>
                    <a:pt x="2246" y="337"/>
                  </a:lnTo>
                  <a:lnTo>
                    <a:pt x="2263" y="349"/>
                  </a:lnTo>
                  <a:lnTo>
                    <a:pt x="2284" y="356"/>
                  </a:lnTo>
                  <a:lnTo>
                    <a:pt x="2296" y="357"/>
                  </a:lnTo>
                  <a:lnTo>
                    <a:pt x="2308" y="358"/>
                  </a:lnTo>
                  <a:lnTo>
                    <a:pt x="2330" y="356"/>
                  </a:lnTo>
                  <a:lnTo>
                    <a:pt x="2352" y="349"/>
                  </a:lnTo>
                  <a:lnTo>
                    <a:pt x="2373" y="339"/>
                  </a:lnTo>
                  <a:lnTo>
                    <a:pt x="2393" y="323"/>
                  </a:lnTo>
                  <a:lnTo>
                    <a:pt x="2402" y="361"/>
                  </a:lnTo>
                  <a:lnTo>
                    <a:pt x="2375" y="373"/>
                  </a:lnTo>
                  <a:lnTo>
                    <a:pt x="2352" y="381"/>
                  </a:lnTo>
                  <a:lnTo>
                    <a:pt x="2328" y="385"/>
                  </a:lnTo>
                  <a:lnTo>
                    <a:pt x="2300" y="386"/>
                  </a:lnTo>
                  <a:lnTo>
                    <a:pt x="2292" y="386"/>
                  </a:lnTo>
                  <a:lnTo>
                    <a:pt x="2284" y="386"/>
                  </a:lnTo>
                  <a:lnTo>
                    <a:pt x="2254" y="382"/>
                  </a:lnTo>
                  <a:lnTo>
                    <a:pt x="2228" y="373"/>
                  </a:lnTo>
                  <a:lnTo>
                    <a:pt x="2204" y="359"/>
                  </a:lnTo>
                  <a:lnTo>
                    <a:pt x="2185" y="342"/>
                  </a:lnTo>
                  <a:lnTo>
                    <a:pt x="2170" y="320"/>
                  </a:lnTo>
                  <a:lnTo>
                    <a:pt x="2159" y="295"/>
                  </a:lnTo>
                  <a:lnTo>
                    <a:pt x="2152" y="266"/>
                  </a:lnTo>
                  <a:lnTo>
                    <a:pt x="2150" y="234"/>
                  </a:lnTo>
                  <a:lnTo>
                    <a:pt x="2151" y="205"/>
                  </a:lnTo>
                  <a:lnTo>
                    <a:pt x="2157" y="179"/>
                  </a:lnTo>
                  <a:lnTo>
                    <a:pt x="2164" y="155"/>
                  </a:lnTo>
                  <a:lnTo>
                    <a:pt x="2176" y="133"/>
                  </a:lnTo>
                  <a:lnTo>
                    <a:pt x="2190" y="115"/>
                  </a:lnTo>
                  <a:lnTo>
                    <a:pt x="2209" y="99"/>
                  </a:lnTo>
                  <a:lnTo>
                    <a:pt x="2232" y="87"/>
                  </a:lnTo>
                  <a:lnTo>
                    <a:pt x="2256" y="80"/>
                  </a:lnTo>
                  <a:lnTo>
                    <a:pt x="2284" y="76"/>
                  </a:lnTo>
                  <a:close/>
                  <a:moveTo>
                    <a:pt x="2114" y="76"/>
                  </a:moveTo>
                  <a:lnTo>
                    <a:pt x="2114" y="123"/>
                  </a:lnTo>
                  <a:lnTo>
                    <a:pt x="2109" y="122"/>
                  </a:lnTo>
                  <a:lnTo>
                    <a:pt x="2106" y="122"/>
                  </a:lnTo>
                  <a:lnTo>
                    <a:pt x="2104" y="122"/>
                  </a:lnTo>
                  <a:lnTo>
                    <a:pt x="2085" y="124"/>
                  </a:lnTo>
                  <a:lnTo>
                    <a:pt x="2068" y="130"/>
                  </a:lnTo>
                  <a:lnTo>
                    <a:pt x="2057" y="140"/>
                  </a:lnTo>
                  <a:lnTo>
                    <a:pt x="2048" y="153"/>
                  </a:lnTo>
                  <a:lnTo>
                    <a:pt x="2043" y="171"/>
                  </a:lnTo>
                  <a:lnTo>
                    <a:pt x="2040" y="192"/>
                  </a:lnTo>
                  <a:lnTo>
                    <a:pt x="2040" y="362"/>
                  </a:lnTo>
                  <a:lnTo>
                    <a:pt x="2042" y="372"/>
                  </a:lnTo>
                  <a:lnTo>
                    <a:pt x="2043" y="381"/>
                  </a:lnTo>
                  <a:lnTo>
                    <a:pt x="1980" y="381"/>
                  </a:lnTo>
                  <a:lnTo>
                    <a:pt x="1982" y="362"/>
                  </a:lnTo>
                  <a:lnTo>
                    <a:pt x="1982" y="102"/>
                  </a:lnTo>
                  <a:lnTo>
                    <a:pt x="1980" y="84"/>
                  </a:lnTo>
                  <a:lnTo>
                    <a:pt x="2039" y="84"/>
                  </a:lnTo>
                  <a:lnTo>
                    <a:pt x="2039" y="122"/>
                  </a:lnTo>
                  <a:lnTo>
                    <a:pt x="2046" y="108"/>
                  </a:lnTo>
                  <a:lnTo>
                    <a:pt x="2054" y="97"/>
                  </a:lnTo>
                  <a:lnTo>
                    <a:pt x="2064" y="88"/>
                  </a:lnTo>
                  <a:lnTo>
                    <a:pt x="2076" y="83"/>
                  </a:lnTo>
                  <a:lnTo>
                    <a:pt x="2093" y="80"/>
                  </a:lnTo>
                  <a:lnTo>
                    <a:pt x="2114" y="76"/>
                  </a:lnTo>
                  <a:close/>
                  <a:moveTo>
                    <a:pt x="1797" y="76"/>
                  </a:moveTo>
                  <a:lnTo>
                    <a:pt x="1825" y="78"/>
                  </a:lnTo>
                  <a:lnTo>
                    <a:pt x="1849" y="85"/>
                  </a:lnTo>
                  <a:lnTo>
                    <a:pt x="1867" y="95"/>
                  </a:lnTo>
                  <a:lnTo>
                    <a:pt x="1879" y="104"/>
                  </a:lnTo>
                  <a:lnTo>
                    <a:pt x="1887" y="116"/>
                  </a:lnTo>
                  <a:lnTo>
                    <a:pt x="1891" y="130"/>
                  </a:lnTo>
                  <a:lnTo>
                    <a:pt x="1893" y="145"/>
                  </a:lnTo>
                  <a:lnTo>
                    <a:pt x="1893" y="322"/>
                  </a:lnTo>
                  <a:lnTo>
                    <a:pt x="1894" y="333"/>
                  </a:lnTo>
                  <a:lnTo>
                    <a:pt x="1897" y="342"/>
                  </a:lnTo>
                  <a:lnTo>
                    <a:pt x="1903" y="346"/>
                  </a:lnTo>
                  <a:lnTo>
                    <a:pt x="1910" y="348"/>
                  </a:lnTo>
                  <a:lnTo>
                    <a:pt x="1919" y="346"/>
                  </a:lnTo>
                  <a:lnTo>
                    <a:pt x="1930" y="339"/>
                  </a:lnTo>
                  <a:lnTo>
                    <a:pt x="1930" y="371"/>
                  </a:lnTo>
                  <a:lnTo>
                    <a:pt x="1915" y="380"/>
                  </a:lnTo>
                  <a:lnTo>
                    <a:pt x="1899" y="385"/>
                  </a:lnTo>
                  <a:lnTo>
                    <a:pt x="1885" y="386"/>
                  </a:lnTo>
                  <a:lnTo>
                    <a:pt x="1873" y="385"/>
                  </a:lnTo>
                  <a:lnTo>
                    <a:pt x="1862" y="382"/>
                  </a:lnTo>
                  <a:lnTo>
                    <a:pt x="1853" y="376"/>
                  </a:lnTo>
                  <a:lnTo>
                    <a:pt x="1847" y="368"/>
                  </a:lnTo>
                  <a:lnTo>
                    <a:pt x="1841" y="356"/>
                  </a:lnTo>
                  <a:lnTo>
                    <a:pt x="1837" y="341"/>
                  </a:lnTo>
                  <a:lnTo>
                    <a:pt x="1820" y="359"/>
                  </a:lnTo>
                  <a:lnTo>
                    <a:pt x="1804" y="371"/>
                  </a:lnTo>
                  <a:lnTo>
                    <a:pt x="1791" y="377"/>
                  </a:lnTo>
                  <a:lnTo>
                    <a:pt x="1778" y="383"/>
                  </a:lnTo>
                  <a:lnTo>
                    <a:pt x="1762" y="385"/>
                  </a:lnTo>
                  <a:lnTo>
                    <a:pt x="1744" y="386"/>
                  </a:lnTo>
                  <a:lnTo>
                    <a:pt x="1723" y="384"/>
                  </a:lnTo>
                  <a:lnTo>
                    <a:pt x="1705" y="377"/>
                  </a:lnTo>
                  <a:lnTo>
                    <a:pt x="1690" y="367"/>
                  </a:lnTo>
                  <a:lnTo>
                    <a:pt x="1679" y="354"/>
                  </a:lnTo>
                  <a:lnTo>
                    <a:pt x="1670" y="337"/>
                  </a:lnTo>
                  <a:lnTo>
                    <a:pt x="1666" y="321"/>
                  </a:lnTo>
                  <a:lnTo>
                    <a:pt x="1664" y="302"/>
                  </a:lnTo>
                  <a:lnTo>
                    <a:pt x="1666" y="279"/>
                  </a:lnTo>
                  <a:lnTo>
                    <a:pt x="1673" y="259"/>
                  </a:lnTo>
                  <a:lnTo>
                    <a:pt x="1684" y="242"/>
                  </a:lnTo>
                  <a:lnTo>
                    <a:pt x="1700" y="228"/>
                  </a:lnTo>
                  <a:lnTo>
                    <a:pt x="1716" y="220"/>
                  </a:lnTo>
                  <a:lnTo>
                    <a:pt x="1730" y="213"/>
                  </a:lnTo>
                  <a:lnTo>
                    <a:pt x="1741" y="209"/>
                  </a:lnTo>
                  <a:lnTo>
                    <a:pt x="1756" y="205"/>
                  </a:lnTo>
                  <a:lnTo>
                    <a:pt x="1778" y="198"/>
                  </a:lnTo>
                  <a:lnTo>
                    <a:pt x="1795" y="192"/>
                  </a:lnTo>
                  <a:lnTo>
                    <a:pt x="1813" y="184"/>
                  </a:lnTo>
                  <a:lnTo>
                    <a:pt x="1825" y="177"/>
                  </a:lnTo>
                  <a:lnTo>
                    <a:pt x="1833" y="165"/>
                  </a:lnTo>
                  <a:lnTo>
                    <a:pt x="1835" y="151"/>
                  </a:lnTo>
                  <a:lnTo>
                    <a:pt x="1834" y="139"/>
                  </a:lnTo>
                  <a:lnTo>
                    <a:pt x="1828" y="128"/>
                  </a:lnTo>
                  <a:lnTo>
                    <a:pt x="1820" y="119"/>
                  </a:lnTo>
                  <a:lnTo>
                    <a:pt x="1809" y="113"/>
                  </a:lnTo>
                  <a:lnTo>
                    <a:pt x="1796" y="109"/>
                  </a:lnTo>
                  <a:lnTo>
                    <a:pt x="1781" y="108"/>
                  </a:lnTo>
                  <a:lnTo>
                    <a:pt x="1778" y="108"/>
                  </a:lnTo>
                  <a:lnTo>
                    <a:pt x="1760" y="110"/>
                  </a:lnTo>
                  <a:lnTo>
                    <a:pt x="1743" y="115"/>
                  </a:lnTo>
                  <a:lnTo>
                    <a:pt x="1732" y="121"/>
                  </a:lnTo>
                  <a:lnTo>
                    <a:pt x="1719" y="128"/>
                  </a:lnTo>
                  <a:lnTo>
                    <a:pt x="1704" y="139"/>
                  </a:lnTo>
                  <a:lnTo>
                    <a:pt x="1694" y="101"/>
                  </a:lnTo>
                  <a:lnTo>
                    <a:pt x="1713" y="92"/>
                  </a:lnTo>
                  <a:lnTo>
                    <a:pt x="1730" y="86"/>
                  </a:lnTo>
                  <a:lnTo>
                    <a:pt x="1746" y="83"/>
                  </a:lnTo>
                  <a:lnTo>
                    <a:pt x="1762" y="80"/>
                  </a:lnTo>
                  <a:lnTo>
                    <a:pt x="1778" y="77"/>
                  </a:lnTo>
                  <a:lnTo>
                    <a:pt x="1797" y="76"/>
                  </a:lnTo>
                  <a:close/>
                  <a:moveTo>
                    <a:pt x="1080" y="76"/>
                  </a:moveTo>
                  <a:lnTo>
                    <a:pt x="1108" y="78"/>
                  </a:lnTo>
                  <a:lnTo>
                    <a:pt x="1131" y="85"/>
                  </a:lnTo>
                  <a:lnTo>
                    <a:pt x="1150" y="95"/>
                  </a:lnTo>
                  <a:lnTo>
                    <a:pt x="1161" y="104"/>
                  </a:lnTo>
                  <a:lnTo>
                    <a:pt x="1170" y="116"/>
                  </a:lnTo>
                  <a:lnTo>
                    <a:pt x="1174" y="130"/>
                  </a:lnTo>
                  <a:lnTo>
                    <a:pt x="1175" y="145"/>
                  </a:lnTo>
                  <a:lnTo>
                    <a:pt x="1175" y="322"/>
                  </a:lnTo>
                  <a:lnTo>
                    <a:pt x="1176" y="333"/>
                  </a:lnTo>
                  <a:lnTo>
                    <a:pt x="1180" y="342"/>
                  </a:lnTo>
                  <a:lnTo>
                    <a:pt x="1186" y="346"/>
                  </a:lnTo>
                  <a:lnTo>
                    <a:pt x="1193" y="348"/>
                  </a:lnTo>
                  <a:lnTo>
                    <a:pt x="1201" y="346"/>
                  </a:lnTo>
                  <a:lnTo>
                    <a:pt x="1213" y="339"/>
                  </a:lnTo>
                  <a:lnTo>
                    <a:pt x="1213" y="371"/>
                  </a:lnTo>
                  <a:lnTo>
                    <a:pt x="1198" y="380"/>
                  </a:lnTo>
                  <a:lnTo>
                    <a:pt x="1183" y="385"/>
                  </a:lnTo>
                  <a:lnTo>
                    <a:pt x="1169" y="386"/>
                  </a:lnTo>
                  <a:lnTo>
                    <a:pt x="1156" y="385"/>
                  </a:lnTo>
                  <a:lnTo>
                    <a:pt x="1145" y="382"/>
                  </a:lnTo>
                  <a:lnTo>
                    <a:pt x="1136" y="376"/>
                  </a:lnTo>
                  <a:lnTo>
                    <a:pt x="1130" y="368"/>
                  </a:lnTo>
                  <a:lnTo>
                    <a:pt x="1123" y="356"/>
                  </a:lnTo>
                  <a:lnTo>
                    <a:pt x="1119" y="341"/>
                  </a:lnTo>
                  <a:lnTo>
                    <a:pt x="1102" y="359"/>
                  </a:lnTo>
                  <a:lnTo>
                    <a:pt x="1087" y="371"/>
                  </a:lnTo>
                  <a:lnTo>
                    <a:pt x="1074" y="377"/>
                  </a:lnTo>
                  <a:lnTo>
                    <a:pt x="1060" y="383"/>
                  </a:lnTo>
                  <a:lnTo>
                    <a:pt x="1044" y="385"/>
                  </a:lnTo>
                  <a:lnTo>
                    <a:pt x="1027" y="386"/>
                  </a:lnTo>
                  <a:lnTo>
                    <a:pt x="1006" y="384"/>
                  </a:lnTo>
                  <a:lnTo>
                    <a:pt x="988" y="377"/>
                  </a:lnTo>
                  <a:lnTo>
                    <a:pt x="973" y="367"/>
                  </a:lnTo>
                  <a:lnTo>
                    <a:pt x="961" y="354"/>
                  </a:lnTo>
                  <a:lnTo>
                    <a:pt x="953" y="337"/>
                  </a:lnTo>
                  <a:lnTo>
                    <a:pt x="948" y="321"/>
                  </a:lnTo>
                  <a:lnTo>
                    <a:pt x="947" y="302"/>
                  </a:lnTo>
                  <a:lnTo>
                    <a:pt x="949" y="279"/>
                  </a:lnTo>
                  <a:lnTo>
                    <a:pt x="955" y="259"/>
                  </a:lnTo>
                  <a:lnTo>
                    <a:pt x="967" y="242"/>
                  </a:lnTo>
                  <a:lnTo>
                    <a:pt x="982" y="228"/>
                  </a:lnTo>
                  <a:lnTo>
                    <a:pt x="999" y="220"/>
                  </a:lnTo>
                  <a:lnTo>
                    <a:pt x="1014" y="213"/>
                  </a:lnTo>
                  <a:lnTo>
                    <a:pt x="1024" y="209"/>
                  </a:lnTo>
                  <a:lnTo>
                    <a:pt x="1039" y="205"/>
                  </a:lnTo>
                  <a:lnTo>
                    <a:pt x="1060" y="198"/>
                  </a:lnTo>
                  <a:lnTo>
                    <a:pt x="1078" y="192"/>
                  </a:lnTo>
                  <a:lnTo>
                    <a:pt x="1096" y="184"/>
                  </a:lnTo>
                  <a:lnTo>
                    <a:pt x="1108" y="177"/>
                  </a:lnTo>
                  <a:lnTo>
                    <a:pt x="1116" y="165"/>
                  </a:lnTo>
                  <a:lnTo>
                    <a:pt x="1118" y="151"/>
                  </a:lnTo>
                  <a:lnTo>
                    <a:pt x="1116" y="139"/>
                  </a:lnTo>
                  <a:lnTo>
                    <a:pt x="1110" y="128"/>
                  </a:lnTo>
                  <a:lnTo>
                    <a:pt x="1103" y="119"/>
                  </a:lnTo>
                  <a:lnTo>
                    <a:pt x="1091" y="113"/>
                  </a:lnTo>
                  <a:lnTo>
                    <a:pt x="1078" y="109"/>
                  </a:lnTo>
                  <a:lnTo>
                    <a:pt x="1063" y="108"/>
                  </a:lnTo>
                  <a:lnTo>
                    <a:pt x="1060" y="108"/>
                  </a:lnTo>
                  <a:lnTo>
                    <a:pt x="1043" y="110"/>
                  </a:lnTo>
                  <a:lnTo>
                    <a:pt x="1027" y="115"/>
                  </a:lnTo>
                  <a:lnTo>
                    <a:pt x="1015" y="121"/>
                  </a:lnTo>
                  <a:lnTo>
                    <a:pt x="1001" y="128"/>
                  </a:lnTo>
                  <a:lnTo>
                    <a:pt x="986" y="139"/>
                  </a:lnTo>
                  <a:lnTo>
                    <a:pt x="977" y="101"/>
                  </a:lnTo>
                  <a:lnTo>
                    <a:pt x="996" y="92"/>
                  </a:lnTo>
                  <a:lnTo>
                    <a:pt x="1014" y="86"/>
                  </a:lnTo>
                  <a:lnTo>
                    <a:pt x="1029" y="83"/>
                  </a:lnTo>
                  <a:lnTo>
                    <a:pt x="1044" y="80"/>
                  </a:lnTo>
                  <a:lnTo>
                    <a:pt x="1060" y="77"/>
                  </a:lnTo>
                  <a:lnTo>
                    <a:pt x="1080" y="76"/>
                  </a:lnTo>
                  <a:close/>
                  <a:moveTo>
                    <a:pt x="508" y="76"/>
                  </a:moveTo>
                  <a:lnTo>
                    <a:pt x="512" y="76"/>
                  </a:lnTo>
                  <a:lnTo>
                    <a:pt x="540" y="80"/>
                  </a:lnTo>
                  <a:lnTo>
                    <a:pt x="565" y="86"/>
                  </a:lnTo>
                  <a:lnTo>
                    <a:pt x="586" y="98"/>
                  </a:lnTo>
                  <a:lnTo>
                    <a:pt x="605" y="114"/>
                  </a:lnTo>
                  <a:lnTo>
                    <a:pt x="619" y="135"/>
                  </a:lnTo>
                  <a:lnTo>
                    <a:pt x="629" y="159"/>
                  </a:lnTo>
                  <a:lnTo>
                    <a:pt x="637" y="189"/>
                  </a:lnTo>
                  <a:lnTo>
                    <a:pt x="640" y="222"/>
                  </a:lnTo>
                  <a:lnTo>
                    <a:pt x="435" y="222"/>
                  </a:lnTo>
                  <a:lnTo>
                    <a:pt x="436" y="252"/>
                  </a:lnTo>
                  <a:lnTo>
                    <a:pt x="439" y="278"/>
                  </a:lnTo>
                  <a:lnTo>
                    <a:pt x="445" y="300"/>
                  </a:lnTo>
                  <a:lnTo>
                    <a:pt x="453" y="317"/>
                  </a:lnTo>
                  <a:lnTo>
                    <a:pt x="464" y="331"/>
                  </a:lnTo>
                  <a:lnTo>
                    <a:pt x="475" y="343"/>
                  </a:lnTo>
                  <a:lnTo>
                    <a:pt x="490" y="350"/>
                  </a:lnTo>
                  <a:lnTo>
                    <a:pt x="508" y="356"/>
                  </a:lnTo>
                  <a:lnTo>
                    <a:pt x="518" y="357"/>
                  </a:lnTo>
                  <a:lnTo>
                    <a:pt x="531" y="358"/>
                  </a:lnTo>
                  <a:lnTo>
                    <a:pt x="554" y="356"/>
                  </a:lnTo>
                  <a:lnTo>
                    <a:pt x="576" y="349"/>
                  </a:lnTo>
                  <a:lnTo>
                    <a:pt x="597" y="339"/>
                  </a:lnTo>
                  <a:lnTo>
                    <a:pt x="617" y="323"/>
                  </a:lnTo>
                  <a:lnTo>
                    <a:pt x="626" y="361"/>
                  </a:lnTo>
                  <a:lnTo>
                    <a:pt x="599" y="373"/>
                  </a:lnTo>
                  <a:lnTo>
                    <a:pt x="576" y="381"/>
                  </a:lnTo>
                  <a:lnTo>
                    <a:pt x="551" y="385"/>
                  </a:lnTo>
                  <a:lnTo>
                    <a:pt x="524" y="386"/>
                  </a:lnTo>
                  <a:lnTo>
                    <a:pt x="515" y="386"/>
                  </a:lnTo>
                  <a:lnTo>
                    <a:pt x="508" y="386"/>
                  </a:lnTo>
                  <a:lnTo>
                    <a:pt x="478" y="382"/>
                  </a:lnTo>
                  <a:lnTo>
                    <a:pt x="451" y="373"/>
                  </a:lnTo>
                  <a:lnTo>
                    <a:pt x="428" y="359"/>
                  </a:lnTo>
                  <a:lnTo>
                    <a:pt x="409" y="342"/>
                  </a:lnTo>
                  <a:lnTo>
                    <a:pt x="394" y="320"/>
                  </a:lnTo>
                  <a:lnTo>
                    <a:pt x="383" y="295"/>
                  </a:lnTo>
                  <a:lnTo>
                    <a:pt x="376" y="266"/>
                  </a:lnTo>
                  <a:lnTo>
                    <a:pt x="374" y="234"/>
                  </a:lnTo>
                  <a:lnTo>
                    <a:pt x="375" y="205"/>
                  </a:lnTo>
                  <a:lnTo>
                    <a:pt x="381" y="179"/>
                  </a:lnTo>
                  <a:lnTo>
                    <a:pt x="388" y="155"/>
                  </a:lnTo>
                  <a:lnTo>
                    <a:pt x="399" y="133"/>
                  </a:lnTo>
                  <a:lnTo>
                    <a:pt x="414" y="115"/>
                  </a:lnTo>
                  <a:lnTo>
                    <a:pt x="433" y="99"/>
                  </a:lnTo>
                  <a:lnTo>
                    <a:pt x="455" y="87"/>
                  </a:lnTo>
                  <a:lnTo>
                    <a:pt x="480" y="80"/>
                  </a:lnTo>
                  <a:lnTo>
                    <a:pt x="508" y="76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6" y="19"/>
                  </a:lnTo>
                  <a:lnTo>
                    <a:pt x="66" y="170"/>
                  </a:lnTo>
                  <a:lnTo>
                    <a:pt x="233" y="170"/>
                  </a:lnTo>
                  <a:lnTo>
                    <a:pt x="233" y="19"/>
                  </a:lnTo>
                  <a:lnTo>
                    <a:pt x="231" y="0"/>
                  </a:lnTo>
                  <a:lnTo>
                    <a:pt x="300" y="0"/>
                  </a:lnTo>
                  <a:lnTo>
                    <a:pt x="297" y="18"/>
                  </a:lnTo>
                  <a:lnTo>
                    <a:pt x="297" y="363"/>
                  </a:lnTo>
                  <a:lnTo>
                    <a:pt x="298" y="373"/>
                  </a:lnTo>
                  <a:lnTo>
                    <a:pt x="300" y="381"/>
                  </a:lnTo>
                  <a:lnTo>
                    <a:pt x="231" y="381"/>
                  </a:lnTo>
                  <a:lnTo>
                    <a:pt x="232" y="373"/>
                  </a:lnTo>
                  <a:lnTo>
                    <a:pt x="233" y="363"/>
                  </a:lnTo>
                  <a:lnTo>
                    <a:pt x="233" y="198"/>
                  </a:lnTo>
                  <a:lnTo>
                    <a:pt x="66" y="198"/>
                  </a:lnTo>
                  <a:lnTo>
                    <a:pt x="66" y="363"/>
                  </a:lnTo>
                  <a:lnTo>
                    <a:pt x="67" y="373"/>
                  </a:lnTo>
                  <a:lnTo>
                    <a:pt x="69" y="381"/>
                  </a:lnTo>
                  <a:lnTo>
                    <a:pt x="0" y="381"/>
                  </a:lnTo>
                  <a:lnTo>
                    <a:pt x="3" y="373"/>
                  </a:lnTo>
                  <a:lnTo>
                    <a:pt x="3" y="363"/>
                  </a:lnTo>
                  <a:lnTo>
                    <a:pt x="3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8"/>
            <p:cNvSpPr>
              <a:spLocks noEditPoints="1"/>
            </p:cNvSpPr>
            <p:nvPr userDrawn="1"/>
          </p:nvSpPr>
          <p:spPr bwMode="auto">
            <a:xfrm>
              <a:off x="5996" y="1824"/>
              <a:ext cx="1205" cy="88"/>
            </a:xfrm>
            <a:custGeom>
              <a:avLst/>
              <a:gdLst>
                <a:gd name="T0" fmla="*/ 1536 w 2409"/>
                <a:gd name="T1" fmla="*/ 61 h 176"/>
                <a:gd name="T2" fmla="*/ 1549 w 2409"/>
                <a:gd name="T3" fmla="*/ 148 h 176"/>
                <a:gd name="T4" fmla="*/ 1580 w 2409"/>
                <a:gd name="T5" fmla="*/ 110 h 176"/>
                <a:gd name="T6" fmla="*/ 1566 w 2409"/>
                <a:gd name="T7" fmla="*/ 27 h 176"/>
                <a:gd name="T8" fmla="*/ 1109 w 2409"/>
                <a:gd name="T9" fmla="*/ 53 h 176"/>
                <a:gd name="T10" fmla="*/ 1116 w 2409"/>
                <a:gd name="T11" fmla="*/ 144 h 176"/>
                <a:gd name="T12" fmla="*/ 1154 w 2409"/>
                <a:gd name="T13" fmla="*/ 119 h 176"/>
                <a:gd name="T14" fmla="*/ 1146 w 2409"/>
                <a:gd name="T15" fmla="*/ 31 h 176"/>
                <a:gd name="T16" fmla="*/ 2139 w 2409"/>
                <a:gd name="T17" fmla="*/ 70 h 176"/>
                <a:gd name="T18" fmla="*/ 2109 w 2409"/>
                <a:gd name="T19" fmla="*/ 172 h 176"/>
                <a:gd name="T20" fmla="*/ 1304 w 2409"/>
                <a:gd name="T21" fmla="*/ 3 h 176"/>
                <a:gd name="T22" fmla="*/ 853 w 2409"/>
                <a:gd name="T23" fmla="*/ 3 h 176"/>
                <a:gd name="T24" fmla="*/ 931 w 2409"/>
                <a:gd name="T25" fmla="*/ 108 h 176"/>
                <a:gd name="T26" fmla="*/ 926 w 2409"/>
                <a:gd name="T27" fmla="*/ 172 h 176"/>
                <a:gd name="T28" fmla="*/ 883 w 2409"/>
                <a:gd name="T29" fmla="*/ 93 h 176"/>
                <a:gd name="T30" fmla="*/ 659 w 2409"/>
                <a:gd name="T31" fmla="*/ 3 h 176"/>
                <a:gd name="T32" fmla="*/ 703 w 2409"/>
                <a:gd name="T33" fmla="*/ 95 h 176"/>
                <a:gd name="T34" fmla="*/ 300 w 2409"/>
                <a:gd name="T35" fmla="*/ 28 h 176"/>
                <a:gd name="T36" fmla="*/ 300 w 2409"/>
                <a:gd name="T37" fmla="*/ 146 h 176"/>
                <a:gd name="T38" fmla="*/ 67 w 2409"/>
                <a:gd name="T39" fmla="*/ 28 h 176"/>
                <a:gd name="T40" fmla="*/ 2372 w 2409"/>
                <a:gd name="T41" fmla="*/ 1 h 176"/>
                <a:gd name="T42" fmla="*/ 2404 w 2409"/>
                <a:gd name="T43" fmla="*/ 54 h 176"/>
                <a:gd name="T44" fmla="*/ 2353 w 2409"/>
                <a:gd name="T45" fmla="*/ 25 h 176"/>
                <a:gd name="T46" fmla="*/ 2341 w 2409"/>
                <a:gd name="T47" fmla="*/ 49 h 176"/>
                <a:gd name="T48" fmla="*/ 2395 w 2409"/>
                <a:gd name="T49" fmla="*/ 92 h 176"/>
                <a:gd name="T50" fmla="*/ 2375 w 2409"/>
                <a:gd name="T51" fmla="*/ 174 h 176"/>
                <a:gd name="T52" fmla="*/ 2307 w 2409"/>
                <a:gd name="T53" fmla="*/ 124 h 176"/>
                <a:gd name="T54" fmla="*/ 2349 w 2409"/>
                <a:gd name="T55" fmla="*/ 149 h 176"/>
                <a:gd name="T56" fmla="*/ 2371 w 2409"/>
                <a:gd name="T57" fmla="*/ 115 h 176"/>
                <a:gd name="T58" fmla="*/ 2308 w 2409"/>
                <a:gd name="T59" fmla="*/ 44 h 176"/>
                <a:gd name="T60" fmla="*/ 1797 w 2409"/>
                <a:gd name="T61" fmla="*/ 1 h 176"/>
                <a:gd name="T62" fmla="*/ 1804 w 2409"/>
                <a:gd name="T63" fmla="*/ 56 h 176"/>
                <a:gd name="T64" fmla="*/ 1767 w 2409"/>
                <a:gd name="T65" fmla="*/ 31 h 176"/>
                <a:gd name="T66" fmla="*/ 1760 w 2409"/>
                <a:gd name="T67" fmla="*/ 121 h 176"/>
                <a:gd name="T68" fmla="*/ 1797 w 2409"/>
                <a:gd name="T69" fmla="*/ 141 h 176"/>
                <a:gd name="T70" fmla="*/ 1834 w 2409"/>
                <a:gd name="T71" fmla="*/ 172 h 176"/>
                <a:gd name="T72" fmla="*/ 1782 w 2409"/>
                <a:gd name="T73" fmla="*/ 176 h 176"/>
                <a:gd name="T74" fmla="*/ 1728 w 2409"/>
                <a:gd name="T75" fmla="*/ 115 h 176"/>
                <a:gd name="T76" fmla="*/ 1743 w 2409"/>
                <a:gd name="T77" fmla="*/ 12 h 176"/>
                <a:gd name="T78" fmla="*/ 1597 w 2409"/>
                <a:gd name="T79" fmla="*/ 12 h 176"/>
                <a:gd name="T80" fmla="*/ 1612 w 2409"/>
                <a:gd name="T81" fmla="*/ 115 h 176"/>
                <a:gd name="T82" fmla="*/ 1558 w 2409"/>
                <a:gd name="T83" fmla="*/ 176 h 176"/>
                <a:gd name="T84" fmla="*/ 1504 w 2409"/>
                <a:gd name="T85" fmla="*/ 115 h 176"/>
                <a:gd name="T86" fmla="*/ 1519 w 2409"/>
                <a:gd name="T87" fmla="*/ 12 h 176"/>
                <a:gd name="T88" fmla="*/ 1170 w 2409"/>
                <a:gd name="T89" fmla="*/ 12 h 176"/>
                <a:gd name="T90" fmla="*/ 1185 w 2409"/>
                <a:gd name="T91" fmla="*/ 115 h 176"/>
                <a:gd name="T92" fmla="*/ 1131 w 2409"/>
                <a:gd name="T93" fmla="*/ 176 h 176"/>
                <a:gd name="T94" fmla="*/ 1078 w 2409"/>
                <a:gd name="T95" fmla="*/ 115 h 176"/>
                <a:gd name="T96" fmla="*/ 1092 w 2409"/>
                <a:gd name="T97" fmla="*/ 12 h 176"/>
                <a:gd name="T98" fmla="*/ 502 w 2409"/>
                <a:gd name="T99" fmla="*/ 15 h 176"/>
                <a:gd name="T100" fmla="*/ 481 w 2409"/>
                <a:gd name="T101" fmla="*/ 50 h 176"/>
                <a:gd name="T102" fmla="*/ 451 w 2409"/>
                <a:gd name="T103" fmla="*/ 31 h 176"/>
                <a:gd name="T104" fmla="*/ 443 w 2409"/>
                <a:gd name="T105" fmla="*/ 121 h 176"/>
                <a:gd name="T106" fmla="*/ 478 w 2409"/>
                <a:gd name="T107" fmla="*/ 143 h 176"/>
                <a:gd name="T108" fmla="*/ 512 w 2409"/>
                <a:gd name="T109" fmla="*/ 121 h 176"/>
                <a:gd name="T110" fmla="*/ 450 w 2409"/>
                <a:gd name="T111" fmla="*/ 174 h 176"/>
                <a:gd name="T112" fmla="*/ 412 w 2409"/>
                <a:gd name="T113" fmla="*/ 98 h 176"/>
                <a:gd name="T114" fmla="*/ 437 w 2409"/>
                <a:gd name="T115" fmla="*/ 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9" h="176">
                  <a:moveTo>
                    <a:pt x="1558" y="25"/>
                  </a:moveTo>
                  <a:lnTo>
                    <a:pt x="1549" y="27"/>
                  </a:lnTo>
                  <a:lnTo>
                    <a:pt x="1543" y="31"/>
                  </a:lnTo>
                  <a:lnTo>
                    <a:pt x="1539" y="38"/>
                  </a:lnTo>
                  <a:lnTo>
                    <a:pt x="1537" y="45"/>
                  </a:lnTo>
                  <a:lnTo>
                    <a:pt x="1536" y="53"/>
                  </a:lnTo>
                  <a:lnTo>
                    <a:pt x="1536" y="61"/>
                  </a:lnTo>
                  <a:lnTo>
                    <a:pt x="1536" y="67"/>
                  </a:lnTo>
                  <a:lnTo>
                    <a:pt x="1536" y="113"/>
                  </a:lnTo>
                  <a:lnTo>
                    <a:pt x="1536" y="121"/>
                  </a:lnTo>
                  <a:lnTo>
                    <a:pt x="1537" y="130"/>
                  </a:lnTo>
                  <a:lnTo>
                    <a:pt x="1539" y="137"/>
                  </a:lnTo>
                  <a:lnTo>
                    <a:pt x="1542" y="144"/>
                  </a:lnTo>
                  <a:lnTo>
                    <a:pt x="1549" y="148"/>
                  </a:lnTo>
                  <a:lnTo>
                    <a:pt x="1558" y="150"/>
                  </a:lnTo>
                  <a:lnTo>
                    <a:pt x="1567" y="148"/>
                  </a:lnTo>
                  <a:lnTo>
                    <a:pt x="1573" y="144"/>
                  </a:lnTo>
                  <a:lnTo>
                    <a:pt x="1578" y="137"/>
                  </a:lnTo>
                  <a:lnTo>
                    <a:pt x="1579" y="129"/>
                  </a:lnTo>
                  <a:lnTo>
                    <a:pt x="1580" y="119"/>
                  </a:lnTo>
                  <a:lnTo>
                    <a:pt x="1580" y="110"/>
                  </a:lnTo>
                  <a:lnTo>
                    <a:pt x="1580" y="68"/>
                  </a:lnTo>
                  <a:lnTo>
                    <a:pt x="1580" y="62"/>
                  </a:lnTo>
                  <a:lnTo>
                    <a:pt x="1580" y="53"/>
                  </a:lnTo>
                  <a:lnTo>
                    <a:pt x="1579" y="45"/>
                  </a:lnTo>
                  <a:lnTo>
                    <a:pt x="1577" y="38"/>
                  </a:lnTo>
                  <a:lnTo>
                    <a:pt x="1572" y="31"/>
                  </a:lnTo>
                  <a:lnTo>
                    <a:pt x="1566" y="27"/>
                  </a:lnTo>
                  <a:lnTo>
                    <a:pt x="1558" y="25"/>
                  </a:lnTo>
                  <a:close/>
                  <a:moveTo>
                    <a:pt x="1131" y="25"/>
                  </a:moveTo>
                  <a:lnTo>
                    <a:pt x="1122" y="27"/>
                  </a:lnTo>
                  <a:lnTo>
                    <a:pt x="1116" y="31"/>
                  </a:lnTo>
                  <a:lnTo>
                    <a:pt x="1113" y="38"/>
                  </a:lnTo>
                  <a:lnTo>
                    <a:pt x="1110" y="45"/>
                  </a:lnTo>
                  <a:lnTo>
                    <a:pt x="1109" y="53"/>
                  </a:lnTo>
                  <a:lnTo>
                    <a:pt x="1109" y="61"/>
                  </a:lnTo>
                  <a:lnTo>
                    <a:pt x="1109" y="67"/>
                  </a:lnTo>
                  <a:lnTo>
                    <a:pt x="1109" y="113"/>
                  </a:lnTo>
                  <a:lnTo>
                    <a:pt x="1109" y="121"/>
                  </a:lnTo>
                  <a:lnTo>
                    <a:pt x="1110" y="130"/>
                  </a:lnTo>
                  <a:lnTo>
                    <a:pt x="1113" y="137"/>
                  </a:lnTo>
                  <a:lnTo>
                    <a:pt x="1116" y="144"/>
                  </a:lnTo>
                  <a:lnTo>
                    <a:pt x="1122" y="148"/>
                  </a:lnTo>
                  <a:lnTo>
                    <a:pt x="1131" y="150"/>
                  </a:lnTo>
                  <a:lnTo>
                    <a:pt x="1141" y="148"/>
                  </a:lnTo>
                  <a:lnTo>
                    <a:pt x="1147" y="144"/>
                  </a:lnTo>
                  <a:lnTo>
                    <a:pt x="1150" y="137"/>
                  </a:lnTo>
                  <a:lnTo>
                    <a:pt x="1152" y="129"/>
                  </a:lnTo>
                  <a:lnTo>
                    <a:pt x="1154" y="119"/>
                  </a:lnTo>
                  <a:lnTo>
                    <a:pt x="1154" y="110"/>
                  </a:lnTo>
                  <a:lnTo>
                    <a:pt x="1154" y="68"/>
                  </a:lnTo>
                  <a:lnTo>
                    <a:pt x="1154" y="62"/>
                  </a:lnTo>
                  <a:lnTo>
                    <a:pt x="1154" y="53"/>
                  </a:lnTo>
                  <a:lnTo>
                    <a:pt x="1151" y="45"/>
                  </a:lnTo>
                  <a:lnTo>
                    <a:pt x="1149" y="38"/>
                  </a:lnTo>
                  <a:lnTo>
                    <a:pt x="1146" y="31"/>
                  </a:lnTo>
                  <a:lnTo>
                    <a:pt x="1140" y="27"/>
                  </a:lnTo>
                  <a:lnTo>
                    <a:pt x="1131" y="25"/>
                  </a:lnTo>
                  <a:close/>
                  <a:moveTo>
                    <a:pt x="2109" y="3"/>
                  </a:moveTo>
                  <a:lnTo>
                    <a:pt x="2197" y="3"/>
                  </a:lnTo>
                  <a:lnTo>
                    <a:pt x="2197" y="28"/>
                  </a:lnTo>
                  <a:lnTo>
                    <a:pt x="2139" y="28"/>
                  </a:lnTo>
                  <a:lnTo>
                    <a:pt x="2139" y="70"/>
                  </a:lnTo>
                  <a:lnTo>
                    <a:pt x="2191" y="70"/>
                  </a:lnTo>
                  <a:lnTo>
                    <a:pt x="2191" y="95"/>
                  </a:lnTo>
                  <a:lnTo>
                    <a:pt x="2139" y="95"/>
                  </a:lnTo>
                  <a:lnTo>
                    <a:pt x="2139" y="146"/>
                  </a:lnTo>
                  <a:lnTo>
                    <a:pt x="2197" y="146"/>
                  </a:lnTo>
                  <a:lnTo>
                    <a:pt x="2197" y="172"/>
                  </a:lnTo>
                  <a:lnTo>
                    <a:pt x="2109" y="172"/>
                  </a:lnTo>
                  <a:lnTo>
                    <a:pt x="2109" y="3"/>
                  </a:lnTo>
                  <a:close/>
                  <a:moveTo>
                    <a:pt x="1955" y="3"/>
                  </a:moveTo>
                  <a:lnTo>
                    <a:pt x="1987" y="3"/>
                  </a:lnTo>
                  <a:lnTo>
                    <a:pt x="1987" y="172"/>
                  </a:lnTo>
                  <a:lnTo>
                    <a:pt x="1955" y="172"/>
                  </a:lnTo>
                  <a:lnTo>
                    <a:pt x="1955" y="3"/>
                  </a:lnTo>
                  <a:close/>
                  <a:moveTo>
                    <a:pt x="1304" y="3"/>
                  </a:moveTo>
                  <a:lnTo>
                    <a:pt x="1335" y="3"/>
                  </a:lnTo>
                  <a:lnTo>
                    <a:pt x="1335" y="146"/>
                  </a:lnTo>
                  <a:lnTo>
                    <a:pt x="1391" y="146"/>
                  </a:lnTo>
                  <a:lnTo>
                    <a:pt x="1391" y="172"/>
                  </a:lnTo>
                  <a:lnTo>
                    <a:pt x="1304" y="172"/>
                  </a:lnTo>
                  <a:lnTo>
                    <a:pt x="1304" y="3"/>
                  </a:lnTo>
                  <a:close/>
                  <a:moveTo>
                    <a:pt x="853" y="3"/>
                  </a:moveTo>
                  <a:lnTo>
                    <a:pt x="886" y="3"/>
                  </a:lnTo>
                  <a:lnTo>
                    <a:pt x="909" y="65"/>
                  </a:lnTo>
                  <a:lnTo>
                    <a:pt x="917" y="84"/>
                  </a:lnTo>
                  <a:lnTo>
                    <a:pt x="924" y="107"/>
                  </a:lnTo>
                  <a:lnTo>
                    <a:pt x="932" y="131"/>
                  </a:lnTo>
                  <a:lnTo>
                    <a:pt x="932" y="131"/>
                  </a:lnTo>
                  <a:lnTo>
                    <a:pt x="931" y="108"/>
                  </a:lnTo>
                  <a:lnTo>
                    <a:pt x="929" y="83"/>
                  </a:lnTo>
                  <a:lnTo>
                    <a:pt x="927" y="59"/>
                  </a:lnTo>
                  <a:lnTo>
                    <a:pt x="927" y="37"/>
                  </a:lnTo>
                  <a:lnTo>
                    <a:pt x="927" y="3"/>
                  </a:lnTo>
                  <a:lnTo>
                    <a:pt x="959" y="3"/>
                  </a:lnTo>
                  <a:lnTo>
                    <a:pt x="959" y="172"/>
                  </a:lnTo>
                  <a:lnTo>
                    <a:pt x="926" y="172"/>
                  </a:lnTo>
                  <a:lnTo>
                    <a:pt x="903" y="111"/>
                  </a:lnTo>
                  <a:lnTo>
                    <a:pt x="894" y="92"/>
                  </a:lnTo>
                  <a:lnTo>
                    <a:pt x="887" y="70"/>
                  </a:lnTo>
                  <a:lnTo>
                    <a:pt x="880" y="45"/>
                  </a:lnTo>
                  <a:lnTo>
                    <a:pt x="879" y="45"/>
                  </a:lnTo>
                  <a:lnTo>
                    <a:pt x="881" y="68"/>
                  </a:lnTo>
                  <a:lnTo>
                    <a:pt x="883" y="93"/>
                  </a:lnTo>
                  <a:lnTo>
                    <a:pt x="884" y="118"/>
                  </a:lnTo>
                  <a:lnTo>
                    <a:pt x="884" y="140"/>
                  </a:lnTo>
                  <a:lnTo>
                    <a:pt x="884" y="172"/>
                  </a:lnTo>
                  <a:lnTo>
                    <a:pt x="853" y="172"/>
                  </a:lnTo>
                  <a:lnTo>
                    <a:pt x="853" y="3"/>
                  </a:lnTo>
                  <a:close/>
                  <a:moveTo>
                    <a:pt x="628" y="3"/>
                  </a:moveTo>
                  <a:lnTo>
                    <a:pt x="659" y="3"/>
                  </a:lnTo>
                  <a:lnTo>
                    <a:pt x="659" y="70"/>
                  </a:lnTo>
                  <a:lnTo>
                    <a:pt x="703" y="70"/>
                  </a:lnTo>
                  <a:lnTo>
                    <a:pt x="703" y="3"/>
                  </a:lnTo>
                  <a:lnTo>
                    <a:pt x="733" y="3"/>
                  </a:lnTo>
                  <a:lnTo>
                    <a:pt x="733" y="172"/>
                  </a:lnTo>
                  <a:lnTo>
                    <a:pt x="703" y="172"/>
                  </a:lnTo>
                  <a:lnTo>
                    <a:pt x="703" y="95"/>
                  </a:lnTo>
                  <a:lnTo>
                    <a:pt x="659" y="95"/>
                  </a:lnTo>
                  <a:lnTo>
                    <a:pt x="659" y="172"/>
                  </a:lnTo>
                  <a:lnTo>
                    <a:pt x="628" y="172"/>
                  </a:lnTo>
                  <a:lnTo>
                    <a:pt x="628" y="3"/>
                  </a:lnTo>
                  <a:close/>
                  <a:moveTo>
                    <a:pt x="213" y="3"/>
                  </a:moveTo>
                  <a:lnTo>
                    <a:pt x="300" y="3"/>
                  </a:lnTo>
                  <a:lnTo>
                    <a:pt x="300" y="28"/>
                  </a:lnTo>
                  <a:lnTo>
                    <a:pt x="243" y="28"/>
                  </a:lnTo>
                  <a:lnTo>
                    <a:pt x="243" y="70"/>
                  </a:lnTo>
                  <a:lnTo>
                    <a:pt x="295" y="70"/>
                  </a:lnTo>
                  <a:lnTo>
                    <a:pt x="295" y="95"/>
                  </a:lnTo>
                  <a:lnTo>
                    <a:pt x="243" y="95"/>
                  </a:lnTo>
                  <a:lnTo>
                    <a:pt x="243" y="146"/>
                  </a:lnTo>
                  <a:lnTo>
                    <a:pt x="300" y="146"/>
                  </a:lnTo>
                  <a:lnTo>
                    <a:pt x="300" y="172"/>
                  </a:lnTo>
                  <a:lnTo>
                    <a:pt x="213" y="172"/>
                  </a:lnTo>
                  <a:lnTo>
                    <a:pt x="213" y="3"/>
                  </a:lnTo>
                  <a:close/>
                  <a:moveTo>
                    <a:pt x="0" y="3"/>
                  </a:moveTo>
                  <a:lnTo>
                    <a:pt x="104" y="3"/>
                  </a:lnTo>
                  <a:lnTo>
                    <a:pt x="104" y="28"/>
                  </a:lnTo>
                  <a:lnTo>
                    <a:pt x="67" y="28"/>
                  </a:lnTo>
                  <a:lnTo>
                    <a:pt x="67" y="172"/>
                  </a:lnTo>
                  <a:lnTo>
                    <a:pt x="36" y="172"/>
                  </a:lnTo>
                  <a:lnTo>
                    <a:pt x="36" y="28"/>
                  </a:lnTo>
                  <a:lnTo>
                    <a:pt x="0" y="28"/>
                  </a:lnTo>
                  <a:lnTo>
                    <a:pt x="0" y="3"/>
                  </a:lnTo>
                  <a:close/>
                  <a:moveTo>
                    <a:pt x="2356" y="0"/>
                  </a:moveTo>
                  <a:lnTo>
                    <a:pt x="2372" y="1"/>
                  </a:lnTo>
                  <a:lnTo>
                    <a:pt x="2385" y="5"/>
                  </a:lnTo>
                  <a:lnTo>
                    <a:pt x="2393" y="13"/>
                  </a:lnTo>
                  <a:lnTo>
                    <a:pt x="2399" y="21"/>
                  </a:lnTo>
                  <a:lnTo>
                    <a:pt x="2402" y="30"/>
                  </a:lnTo>
                  <a:lnTo>
                    <a:pt x="2403" y="39"/>
                  </a:lnTo>
                  <a:lnTo>
                    <a:pt x="2404" y="48"/>
                  </a:lnTo>
                  <a:lnTo>
                    <a:pt x="2404" y="54"/>
                  </a:lnTo>
                  <a:lnTo>
                    <a:pt x="2374" y="54"/>
                  </a:lnTo>
                  <a:lnTo>
                    <a:pt x="2374" y="45"/>
                  </a:lnTo>
                  <a:lnTo>
                    <a:pt x="2373" y="38"/>
                  </a:lnTo>
                  <a:lnTo>
                    <a:pt x="2370" y="31"/>
                  </a:lnTo>
                  <a:lnTo>
                    <a:pt x="2366" y="27"/>
                  </a:lnTo>
                  <a:lnTo>
                    <a:pt x="2356" y="25"/>
                  </a:lnTo>
                  <a:lnTo>
                    <a:pt x="2353" y="25"/>
                  </a:lnTo>
                  <a:lnTo>
                    <a:pt x="2348" y="26"/>
                  </a:lnTo>
                  <a:lnTo>
                    <a:pt x="2345" y="27"/>
                  </a:lnTo>
                  <a:lnTo>
                    <a:pt x="2343" y="29"/>
                  </a:lnTo>
                  <a:lnTo>
                    <a:pt x="2341" y="32"/>
                  </a:lnTo>
                  <a:lnTo>
                    <a:pt x="2340" y="36"/>
                  </a:lnTo>
                  <a:lnTo>
                    <a:pt x="2340" y="40"/>
                  </a:lnTo>
                  <a:lnTo>
                    <a:pt x="2341" y="49"/>
                  </a:lnTo>
                  <a:lnTo>
                    <a:pt x="2345" y="55"/>
                  </a:lnTo>
                  <a:lnTo>
                    <a:pt x="2350" y="59"/>
                  </a:lnTo>
                  <a:lnTo>
                    <a:pt x="2357" y="65"/>
                  </a:lnTo>
                  <a:lnTo>
                    <a:pt x="2367" y="70"/>
                  </a:lnTo>
                  <a:lnTo>
                    <a:pt x="2376" y="78"/>
                  </a:lnTo>
                  <a:lnTo>
                    <a:pt x="2387" y="85"/>
                  </a:lnTo>
                  <a:lnTo>
                    <a:pt x="2395" y="92"/>
                  </a:lnTo>
                  <a:lnTo>
                    <a:pt x="2403" y="103"/>
                  </a:lnTo>
                  <a:lnTo>
                    <a:pt x="2407" y="113"/>
                  </a:lnTo>
                  <a:lnTo>
                    <a:pt x="2409" y="127"/>
                  </a:lnTo>
                  <a:lnTo>
                    <a:pt x="2406" y="145"/>
                  </a:lnTo>
                  <a:lnTo>
                    <a:pt x="2399" y="158"/>
                  </a:lnTo>
                  <a:lnTo>
                    <a:pt x="2389" y="167"/>
                  </a:lnTo>
                  <a:lnTo>
                    <a:pt x="2375" y="174"/>
                  </a:lnTo>
                  <a:lnTo>
                    <a:pt x="2358" y="176"/>
                  </a:lnTo>
                  <a:lnTo>
                    <a:pt x="2341" y="174"/>
                  </a:lnTo>
                  <a:lnTo>
                    <a:pt x="2328" y="168"/>
                  </a:lnTo>
                  <a:lnTo>
                    <a:pt x="2319" y="161"/>
                  </a:lnTo>
                  <a:lnTo>
                    <a:pt x="2313" y="151"/>
                  </a:lnTo>
                  <a:lnTo>
                    <a:pt x="2308" y="138"/>
                  </a:lnTo>
                  <a:lnTo>
                    <a:pt x="2307" y="124"/>
                  </a:lnTo>
                  <a:lnTo>
                    <a:pt x="2307" y="112"/>
                  </a:lnTo>
                  <a:lnTo>
                    <a:pt x="2339" y="112"/>
                  </a:lnTo>
                  <a:lnTo>
                    <a:pt x="2339" y="122"/>
                  </a:lnTo>
                  <a:lnTo>
                    <a:pt x="2339" y="131"/>
                  </a:lnTo>
                  <a:lnTo>
                    <a:pt x="2341" y="139"/>
                  </a:lnTo>
                  <a:lnTo>
                    <a:pt x="2344" y="145"/>
                  </a:lnTo>
                  <a:lnTo>
                    <a:pt x="2349" y="149"/>
                  </a:lnTo>
                  <a:lnTo>
                    <a:pt x="2358" y="150"/>
                  </a:lnTo>
                  <a:lnTo>
                    <a:pt x="2367" y="149"/>
                  </a:lnTo>
                  <a:lnTo>
                    <a:pt x="2372" y="145"/>
                  </a:lnTo>
                  <a:lnTo>
                    <a:pt x="2376" y="139"/>
                  </a:lnTo>
                  <a:lnTo>
                    <a:pt x="2377" y="131"/>
                  </a:lnTo>
                  <a:lnTo>
                    <a:pt x="2375" y="121"/>
                  </a:lnTo>
                  <a:lnTo>
                    <a:pt x="2371" y="115"/>
                  </a:lnTo>
                  <a:lnTo>
                    <a:pt x="2364" y="108"/>
                  </a:lnTo>
                  <a:lnTo>
                    <a:pt x="2352" y="99"/>
                  </a:lnTo>
                  <a:lnTo>
                    <a:pt x="2339" y="91"/>
                  </a:lnTo>
                  <a:lnTo>
                    <a:pt x="2327" y="81"/>
                  </a:lnTo>
                  <a:lnTo>
                    <a:pt x="2316" y="69"/>
                  </a:lnTo>
                  <a:lnTo>
                    <a:pt x="2310" y="57"/>
                  </a:lnTo>
                  <a:lnTo>
                    <a:pt x="2308" y="44"/>
                  </a:lnTo>
                  <a:lnTo>
                    <a:pt x="2311" y="28"/>
                  </a:lnTo>
                  <a:lnTo>
                    <a:pt x="2316" y="16"/>
                  </a:lnTo>
                  <a:lnTo>
                    <a:pt x="2326" y="7"/>
                  </a:lnTo>
                  <a:lnTo>
                    <a:pt x="2339" y="1"/>
                  </a:lnTo>
                  <a:lnTo>
                    <a:pt x="2356" y="0"/>
                  </a:lnTo>
                  <a:close/>
                  <a:moveTo>
                    <a:pt x="1782" y="0"/>
                  </a:moveTo>
                  <a:lnTo>
                    <a:pt x="1797" y="1"/>
                  </a:lnTo>
                  <a:lnTo>
                    <a:pt x="1809" y="4"/>
                  </a:lnTo>
                  <a:lnTo>
                    <a:pt x="1820" y="11"/>
                  </a:lnTo>
                  <a:lnTo>
                    <a:pt x="1828" y="21"/>
                  </a:lnTo>
                  <a:lnTo>
                    <a:pt x="1834" y="36"/>
                  </a:lnTo>
                  <a:lnTo>
                    <a:pt x="1835" y="45"/>
                  </a:lnTo>
                  <a:lnTo>
                    <a:pt x="1835" y="56"/>
                  </a:lnTo>
                  <a:lnTo>
                    <a:pt x="1804" y="56"/>
                  </a:lnTo>
                  <a:lnTo>
                    <a:pt x="1804" y="47"/>
                  </a:lnTo>
                  <a:lnTo>
                    <a:pt x="1803" y="38"/>
                  </a:lnTo>
                  <a:lnTo>
                    <a:pt x="1798" y="31"/>
                  </a:lnTo>
                  <a:lnTo>
                    <a:pt x="1792" y="27"/>
                  </a:lnTo>
                  <a:lnTo>
                    <a:pt x="1782" y="25"/>
                  </a:lnTo>
                  <a:lnTo>
                    <a:pt x="1774" y="27"/>
                  </a:lnTo>
                  <a:lnTo>
                    <a:pt x="1767" y="31"/>
                  </a:lnTo>
                  <a:lnTo>
                    <a:pt x="1763" y="38"/>
                  </a:lnTo>
                  <a:lnTo>
                    <a:pt x="1761" y="45"/>
                  </a:lnTo>
                  <a:lnTo>
                    <a:pt x="1760" y="53"/>
                  </a:lnTo>
                  <a:lnTo>
                    <a:pt x="1760" y="61"/>
                  </a:lnTo>
                  <a:lnTo>
                    <a:pt x="1760" y="67"/>
                  </a:lnTo>
                  <a:lnTo>
                    <a:pt x="1760" y="113"/>
                  </a:lnTo>
                  <a:lnTo>
                    <a:pt x="1760" y="121"/>
                  </a:lnTo>
                  <a:lnTo>
                    <a:pt x="1761" y="130"/>
                  </a:lnTo>
                  <a:lnTo>
                    <a:pt x="1763" y="137"/>
                  </a:lnTo>
                  <a:lnTo>
                    <a:pt x="1767" y="144"/>
                  </a:lnTo>
                  <a:lnTo>
                    <a:pt x="1774" y="148"/>
                  </a:lnTo>
                  <a:lnTo>
                    <a:pt x="1782" y="150"/>
                  </a:lnTo>
                  <a:lnTo>
                    <a:pt x="1791" y="148"/>
                  </a:lnTo>
                  <a:lnTo>
                    <a:pt x="1797" y="141"/>
                  </a:lnTo>
                  <a:lnTo>
                    <a:pt x="1801" y="133"/>
                  </a:lnTo>
                  <a:lnTo>
                    <a:pt x="1804" y="120"/>
                  </a:lnTo>
                  <a:lnTo>
                    <a:pt x="1804" y="106"/>
                  </a:lnTo>
                  <a:lnTo>
                    <a:pt x="1783" y="106"/>
                  </a:lnTo>
                  <a:lnTo>
                    <a:pt x="1783" y="81"/>
                  </a:lnTo>
                  <a:lnTo>
                    <a:pt x="1834" y="81"/>
                  </a:lnTo>
                  <a:lnTo>
                    <a:pt x="1834" y="172"/>
                  </a:lnTo>
                  <a:lnTo>
                    <a:pt x="1811" y="172"/>
                  </a:lnTo>
                  <a:lnTo>
                    <a:pt x="1811" y="152"/>
                  </a:lnTo>
                  <a:lnTo>
                    <a:pt x="1810" y="152"/>
                  </a:lnTo>
                  <a:lnTo>
                    <a:pt x="1806" y="163"/>
                  </a:lnTo>
                  <a:lnTo>
                    <a:pt x="1798" y="170"/>
                  </a:lnTo>
                  <a:lnTo>
                    <a:pt x="1791" y="174"/>
                  </a:lnTo>
                  <a:lnTo>
                    <a:pt x="1782" y="176"/>
                  </a:lnTo>
                  <a:lnTo>
                    <a:pt x="1765" y="174"/>
                  </a:lnTo>
                  <a:lnTo>
                    <a:pt x="1752" y="170"/>
                  </a:lnTo>
                  <a:lnTo>
                    <a:pt x="1742" y="163"/>
                  </a:lnTo>
                  <a:lnTo>
                    <a:pt x="1736" y="153"/>
                  </a:lnTo>
                  <a:lnTo>
                    <a:pt x="1732" y="141"/>
                  </a:lnTo>
                  <a:lnTo>
                    <a:pt x="1729" y="129"/>
                  </a:lnTo>
                  <a:lnTo>
                    <a:pt x="1728" y="115"/>
                  </a:lnTo>
                  <a:lnTo>
                    <a:pt x="1727" y="98"/>
                  </a:lnTo>
                  <a:lnTo>
                    <a:pt x="1727" y="75"/>
                  </a:lnTo>
                  <a:lnTo>
                    <a:pt x="1728" y="58"/>
                  </a:lnTo>
                  <a:lnTo>
                    <a:pt x="1729" y="44"/>
                  </a:lnTo>
                  <a:lnTo>
                    <a:pt x="1733" y="31"/>
                  </a:lnTo>
                  <a:lnTo>
                    <a:pt x="1737" y="21"/>
                  </a:lnTo>
                  <a:lnTo>
                    <a:pt x="1743" y="12"/>
                  </a:lnTo>
                  <a:lnTo>
                    <a:pt x="1753" y="5"/>
                  </a:lnTo>
                  <a:lnTo>
                    <a:pt x="1766" y="1"/>
                  </a:lnTo>
                  <a:lnTo>
                    <a:pt x="1782" y="0"/>
                  </a:lnTo>
                  <a:close/>
                  <a:moveTo>
                    <a:pt x="1558" y="0"/>
                  </a:moveTo>
                  <a:lnTo>
                    <a:pt x="1574" y="1"/>
                  </a:lnTo>
                  <a:lnTo>
                    <a:pt x="1587" y="5"/>
                  </a:lnTo>
                  <a:lnTo>
                    <a:pt x="1597" y="12"/>
                  </a:lnTo>
                  <a:lnTo>
                    <a:pt x="1603" y="21"/>
                  </a:lnTo>
                  <a:lnTo>
                    <a:pt x="1608" y="31"/>
                  </a:lnTo>
                  <a:lnTo>
                    <a:pt x="1610" y="44"/>
                  </a:lnTo>
                  <a:lnTo>
                    <a:pt x="1611" y="58"/>
                  </a:lnTo>
                  <a:lnTo>
                    <a:pt x="1612" y="75"/>
                  </a:lnTo>
                  <a:lnTo>
                    <a:pt x="1612" y="98"/>
                  </a:lnTo>
                  <a:lnTo>
                    <a:pt x="1612" y="115"/>
                  </a:lnTo>
                  <a:lnTo>
                    <a:pt x="1611" y="129"/>
                  </a:lnTo>
                  <a:lnTo>
                    <a:pt x="1609" y="141"/>
                  </a:lnTo>
                  <a:lnTo>
                    <a:pt x="1605" y="153"/>
                  </a:lnTo>
                  <a:lnTo>
                    <a:pt x="1597" y="163"/>
                  </a:lnTo>
                  <a:lnTo>
                    <a:pt x="1587" y="170"/>
                  </a:lnTo>
                  <a:lnTo>
                    <a:pt x="1574" y="174"/>
                  </a:lnTo>
                  <a:lnTo>
                    <a:pt x="1558" y="176"/>
                  </a:lnTo>
                  <a:lnTo>
                    <a:pt x="1541" y="174"/>
                  </a:lnTo>
                  <a:lnTo>
                    <a:pt x="1528" y="170"/>
                  </a:lnTo>
                  <a:lnTo>
                    <a:pt x="1518" y="163"/>
                  </a:lnTo>
                  <a:lnTo>
                    <a:pt x="1512" y="153"/>
                  </a:lnTo>
                  <a:lnTo>
                    <a:pt x="1508" y="141"/>
                  </a:lnTo>
                  <a:lnTo>
                    <a:pt x="1505" y="129"/>
                  </a:lnTo>
                  <a:lnTo>
                    <a:pt x="1504" y="115"/>
                  </a:lnTo>
                  <a:lnTo>
                    <a:pt x="1504" y="98"/>
                  </a:lnTo>
                  <a:lnTo>
                    <a:pt x="1504" y="75"/>
                  </a:lnTo>
                  <a:lnTo>
                    <a:pt x="1504" y="58"/>
                  </a:lnTo>
                  <a:lnTo>
                    <a:pt x="1507" y="44"/>
                  </a:lnTo>
                  <a:lnTo>
                    <a:pt x="1509" y="31"/>
                  </a:lnTo>
                  <a:lnTo>
                    <a:pt x="1513" y="21"/>
                  </a:lnTo>
                  <a:lnTo>
                    <a:pt x="1519" y="12"/>
                  </a:lnTo>
                  <a:lnTo>
                    <a:pt x="1529" y="5"/>
                  </a:lnTo>
                  <a:lnTo>
                    <a:pt x="1541" y="1"/>
                  </a:lnTo>
                  <a:lnTo>
                    <a:pt x="1558" y="0"/>
                  </a:lnTo>
                  <a:close/>
                  <a:moveTo>
                    <a:pt x="1131" y="0"/>
                  </a:moveTo>
                  <a:lnTo>
                    <a:pt x="1147" y="1"/>
                  </a:lnTo>
                  <a:lnTo>
                    <a:pt x="1160" y="5"/>
                  </a:lnTo>
                  <a:lnTo>
                    <a:pt x="1170" y="12"/>
                  </a:lnTo>
                  <a:lnTo>
                    <a:pt x="1176" y="21"/>
                  </a:lnTo>
                  <a:lnTo>
                    <a:pt x="1180" y="31"/>
                  </a:lnTo>
                  <a:lnTo>
                    <a:pt x="1184" y="44"/>
                  </a:lnTo>
                  <a:lnTo>
                    <a:pt x="1185" y="58"/>
                  </a:lnTo>
                  <a:lnTo>
                    <a:pt x="1185" y="75"/>
                  </a:lnTo>
                  <a:lnTo>
                    <a:pt x="1185" y="98"/>
                  </a:lnTo>
                  <a:lnTo>
                    <a:pt x="1185" y="115"/>
                  </a:lnTo>
                  <a:lnTo>
                    <a:pt x="1184" y="129"/>
                  </a:lnTo>
                  <a:lnTo>
                    <a:pt x="1182" y="141"/>
                  </a:lnTo>
                  <a:lnTo>
                    <a:pt x="1177" y="153"/>
                  </a:lnTo>
                  <a:lnTo>
                    <a:pt x="1171" y="163"/>
                  </a:lnTo>
                  <a:lnTo>
                    <a:pt x="1161" y="170"/>
                  </a:lnTo>
                  <a:lnTo>
                    <a:pt x="1148" y="174"/>
                  </a:lnTo>
                  <a:lnTo>
                    <a:pt x="1131" y="176"/>
                  </a:lnTo>
                  <a:lnTo>
                    <a:pt x="1115" y="174"/>
                  </a:lnTo>
                  <a:lnTo>
                    <a:pt x="1102" y="170"/>
                  </a:lnTo>
                  <a:lnTo>
                    <a:pt x="1092" y="163"/>
                  </a:lnTo>
                  <a:lnTo>
                    <a:pt x="1086" y="153"/>
                  </a:lnTo>
                  <a:lnTo>
                    <a:pt x="1081" y="141"/>
                  </a:lnTo>
                  <a:lnTo>
                    <a:pt x="1079" y="129"/>
                  </a:lnTo>
                  <a:lnTo>
                    <a:pt x="1078" y="115"/>
                  </a:lnTo>
                  <a:lnTo>
                    <a:pt x="1078" y="98"/>
                  </a:lnTo>
                  <a:lnTo>
                    <a:pt x="1078" y="75"/>
                  </a:lnTo>
                  <a:lnTo>
                    <a:pt x="1078" y="58"/>
                  </a:lnTo>
                  <a:lnTo>
                    <a:pt x="1079" y="44"/>
                  </a:lnTo>
                  <a:lnTo>
                    <a:pt x="1081" y="31"/>
                  </a:lnTo>
                  <a:lnTo>
                    <a:pt x="1086" y="21"/>
                  </a:lnTo>
                  <a:lnTo>
                    <a:pt x="1092" y="12"/>
                  </a:lnTo>
                  <a:lnTo>
                    <a:pt x="1102" y="5"/>
                  </a:lnTo>
                  <a:lnTo>
                    <a:pt x="1115" y="1"/>
                  </a:lnTo>
                  <a:lnTo>
                    <a:pt x="1131" y="0"/>
                  </a:lnTo>
                  <a:close/>
                  <a:moveTo>
                    <a:pt x="466" y="0"/>
                  </a:moveTo>
                  <a:lnTo>
                    <a:pt x="481" y="1"/>
                  </a:lnTo>
                  <a:lnTo>
                    <a:pt x="493" y="7"/>
                  </a:lnTo>
                  <a:lnTo>
                    <a:pt x="502" y="15"/>
                  </a:lnTo>
                  <a:lnTo>
                    <a:pt x="508" y="27"/>
                  </a:lnTo>
                  <a:lnTo>
                    <a:pt x="511" y="42"/>
                  </a:lnTo>
                  <a:lnTo>
                    <a:pt x="511" y="47"/>
                  </a:lnTo>
                  <a:lnTo>
                    <a:pt x="512" y="52"/>
                  </a:lnTo>
                  <a:lnTo>
                    <a:pt x="512" y="56"/>
                  </a:lnTo>
                  <a:lnTo>
                    <a:pt x="481" y="56"/>
                  </a:lnTo>
                  <a:lnTo>
                    <a:pt x="481" y="50"/>
                  </a:lnTo>
                  <a:lnTo>
                    <a:pt x="480" y="43"/>
                  </a:lnTo>
                  <a:lnTo>
                    <a:pt x="479" y="37"/>
                  </a:lnTo>
                  <a:lnTo>
                    <a:pt x="476" y="30"/>
                  </a:lnTo>
                  <a:lnTo>
                    <a:pt x="472" y="27"/>
                  </a:lnTo>
                  <a:lnTo>
                    <a:pt x="466" y="25"/>
                  </a:lnTo>
                  <a:lnTo>
                    <a:pt x="457" y="27"/>
                  </a:lnTo>
                  <a:lnTo>
                    <a:pt x="451" y="31"/>
                  </a:lnTo>
                  <a:lnTo>
                    <a:pt x="447" y="38"/>
                  </a:lnTo>
                  <a:lnTo>
                    <a:pt x="444" y="45"/>
                  </a:lnTo>
                  <a:lnTo>
                    <a:pt x="443" y="53"/>
                  </a:lnTo>
                  <a:lnTo>
                    <a:pt x="443" y="61"/>
                  </a:lnTo>
                  <a:lnTo>
                    <a:pt x="443" y="67"/>
                  </a:lnTo>
                  <a:lnTo>
                    <a:pt x="443" y="113"/>
                  </a:lnTo>
                  <a:lnTo>
                    <a:pt x="443" y="121"/>
                  </a:lnTo>
                  <a:lnTo>
                    <a:pt x="444" y="130"/>
                  </a:lnTo>
                  <a:lnTo>
                    <a:pt x="446" y="137"/>
                  </a:lnTo>
                  <a:lnTo>
                    <a:pt x="451" y="144"/>
                  </a:lnTo>
                  <a:lnTo>
                    <a:pt x="457" y="148"/>
                  </a:lnTo>
                  <a:lnTo>
                    <a:pt x="466" y="150"/>
                  </a:lnTo>
                  <a:lnTo>
                    <a:pt x="473" y="148"/>
                  </a:lnTo>
                  <a:lnTo>
                    <a:pt x="478" y="143"/>
                  </a:lnTo>
                  <a:lnTo>
                    <a:pt x="480" y="135"/>
                  </a:lnTo>
                  <a:lnTo>
                    <a:pt x="481" y="126"/>
                  </a:lnTo>
                  <a:lnTo>
                    <a:pt x="481" y="118"/>
                  </a:lnTo>
                  <a:lnTo>
                    <a:pt x="481" y="111"/>
                  </a:lnTo>
                  <a:lnTo>
                    <a:pt x="513" y="111"/>
                  </a:lnTo>
                  <a:lnTo>
                    <a:pt x="512" y="117"/>
                  </a:lnTo>
                  <a:lnTo>
                    <a:pt x="512" y="121"/>
                  </a:lnTo>
                  <a:lnTo>
                    <a:pt x="511" y="136"/>
                  </a:lnTo>
                  <a:lnTo>
                    <a:pt x="507" y="149"/>
                  </a:lnTo>
                  <a:lnTo>
                    <a:pt x="501" y="160"/>
                  </a:lnTo>
                  <a:lnTo>
                    <a:pt x="493" y="168"/>
                  </a:lnTo>
                  <a:lnTo>
                    <a:pt x="481" y="174"/>
                  </a:lnTo>
                  <a:lnTo>
                    <a:pt x="466" y="176"/>
                  </a:lnTo>
                  <a:lnTo>
                    <a:pt x="450" y="174"/>
                  </a:lnTo>
                  <a:lnTo>
                    <a:pt x="436" y="170"/>
                  </a:lnTo>
                  <a:lnTo>
                    <a:pt x="426" y="163"/>
                  </a:lnTo>
                  <a:lnTo>
                    <a:pt x="419" y="153"/>
                  </a:lnTo>
                  <a:lnTo>
                    <a:pt x="415" y="141"/>
                  </a:lnTo>
                  <a:lnTo>
                    <a:pt x="413" y="129"/>
                  </a:lnTo>
                  <a:lnTo>
                    <a:pt x="412" y="115"/>
                  </a:lnTo>
                  <a:lnTo>
                    <a:pt x="412" y="98"/>
                  </a:lnTo>
                  <a:lnTo>
                    <a:pt x="412" y="75"/>
                  </a:lnTo>
                  <a:lnTo>
                    <a:pt x="412" y="58"/>
                  </a:lnTo>
                  <a:lnTo>
                    <a:pt x="414" y="44"/>
                  </a:lnTo>
                  <a:lnTo>
                    <a:pt x="416" y="31"/>
                  </a:lnTo>
                  <a:lnTo>
                    <a:pt x="421" y="21"/>
                  </a:lnTo>
                  <a:lnTo>
                    <a:pt x="427" y="12"/>
                  </a:lnTo>
                  <a:lnTo>
                    <a:pt x="437" y="5"/>
                  </a:lnTo>
                  <a:lnTo>
                    <a:pt x="450" y="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29"/>
            <p:cNvSpPr>
              <a:spLocks noChangeArrowheads="1"/>
            </p:cNvSpPr>
            <p:nvPr userDrawn="1"/>
          </p:nvSpPr>
          <p:spPr bwMode="auto">
            <a:xfrm>
              <a:off x="5996" y="1776"/>
              <a:ext cx="1209" cy="6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30"/>
            <p:cNvSpPr>
              <a:spLocks noChangeArrowheads="1"/>
            </p:cNvSpPr>
            <p:nvPr userDrawn="1"/>
          </p:nvSpPr>
          <p:spPr bwMode="auto">
            <a:xfrm>
              <a:off x="5443" y="1300"/>
              <a:ext cx="169" cy="611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1"/>
            <p:cNvSpPr>
              <a:spLocks noChangeArrowheads="1"/>
            </p:cNvSpPr>
            <p:nvPr userDrawn="1"/>
          </p:nvSpPr>
          <p:spPr bwMode="auto">
            <a:xfrm>
              <a:off x="5772" y="1300"/>
              <a:ext cx="169" cy="611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2"/>
            <p:cNvSpPr>
              <a:spLocks/>
            </p:cNvSpPr>
            <p:nvPr userDrawn="1"/>
          </p:nvSpPr>
          <p:spPr bwMode="auto">
            <a:xfrm>
              <a:off x="5443" y="1323"/>
              <a:ext cx="772" cy="557"/>
            </a:xfrm>
            <a:custGeom>
              <a:avLst/>
              <a:gdLst>
                <a:gd name="T0" fmla="*/ 1479 w 1546"/>
                <a:gd name="T1" fmla="*/ 0 h 1112"/>
                <a:gd name="T2" fmla="*/ 1546 w 1546"/>
                <a:gd name="T3" fmla="*/ 2 h 1112"/>
                <a:gd name="T4" fmla="*/ 1480 w 1546"/>
                <a:gd name="T5" fmla="*/ 15 h 1112"/>
                <a:gd name="T6" fmla="*/ 1412 w 1546"/>
                <a:gd name="T7" fmla="*/ 33 h 1112"/>
                <a:gd name="T8" fmla="*/ 1342 w 1546"/>
                <a:gd name="T9" fmla="*/ 57 h 1112"/>
                <a:gd name="T10" fmla="*/ 1272 w 1546"/>
                <a:gd name="T11" fmla="*/ 85 h 1112"/>
                <a:gd name="T12" fmla="*/ 1200 w 1546"/>
                <a:gd name="T13" fmla="*/ 117 h 1112"/>
                <a:gd name="T14" fmla="*/ 1127 w 1546"/>
                <a:gd name="T15" fmla="*/ 154 h 1112"/>
                <a:gd name="T16" fmla="*/ 1053 w 1546"/>
                <a:gd name="T17" fmla="*/ 195 h 1112"/>
                <a:gd name="T18" fmla="*/ 980 w 1546"/>
                <a:gd name="T19" fmla="*/ 239 h 1112"/>
                <a:gd name="T20" fmla="*/ 905 w 1546"/>
                <a:gd name="T21" fmla="*/ 287 h 1112"/>
                <a:gd name="T22" fmla="*/ 831 w 1546"/>
                <a:gd name="T23" fmla="*/ 336 h 1112"/>
                <a:gd name="T24" fmla="*/ 758 w 1546"/>
                <a:gd name="T25" fmla="*/ 389 h 1112"/>
                <a:gd name="T26" fmla="*/ 685 w 1546"/>
                <a:gd name="T27" fmla="*/ 444 h 1112"/>
                <a:gd name="T28" fmla="*/ 613 w 1546"/>
                <a:gd name="T29" fmla="*/ 501 h 1112"/>
                <a:gd name="T30" fmla="*/ 541 w 1546"/>
                <a:gd name="T31" fmla="*/ 561 h 1112"/>
                <a:gd name="T32" fmla="*/ 473 w 1546"/>
                <a:gd name="T33" fmla="*/ 620 h 1112"/>
                <a:gd name="T34" fmla="*/ 405 w 1546"/>
                <a:gd name="T35" fmla="*/ 682 h 1112"/>
                <a:gd name="T36" fmla="*/ 339 w 1546"/>
                <a:gd name="T37" fmla="*/ 743 h 1112"/>
                <a:gd name="T38" fmla="*/ 276 w 1546"/>
                <a:gd name="T39" fmla="*/ 806 h 1112"/>
                <a:gd name="T40" fmla="*/ 214 w 1546"/>
                <a:gd name="T41" fmla="*/ 868 h 1112"/>
                <a:gd name="T42" fmla="*/ 156 w 1546"/>
                <a:gd name="T43" fmla="*/ 930 h 1112"/>
                <a:gd name="T44" fmla="*/ 100 w 1546"/>
                <a:gd name="T45" fmla="*/ 991 h 1112"/>
                <a:gd name="T46" fmla="*/ 49 w 1546"/>
                <a:gd name="T47" fmla="*/ 1053 h 1112"/>
                <a:gd name="T48" fmla="*/ 0 w 1546"/>
                <a:gd name="T49" fmla="*/ 1112 h 1112"/>
                <a:gd name="T50" fmla="*/ 0 w 1546"/>
                <a:gd name="T51" fmla="*/ 1070 h 1112"/>
                <a:gd name="T52" fmla="*/ 0 w 1546"/>
                <a:gd name="T53" fmla="*/ 1024 h 1112"/>
                <a:gd name="T54" fmla="*/ 0 w 1546"/>
                <a:gd name="T55" fmla="*/ 973 h 1112"/>
                <a:gd name="T56" fmla="*/ 0 w 1546"/>
                <a:gd name="T57" fmla="*/ 919 h 1112"/>
                <a:gd name="T58" fmla="*/ 0 w 1546"/>
                <a:gd name="T59" fmla="*/ 865 h 1112"/>
                <a:gd name="T60" fmla="*/ 0 w 1546"/>
                <a:gd name="T61" fmla="*/ 812 h 1112"/>
                <a:gd name="T62" fmla="*/ 0 w 1546"/>
                <a:gd name="T63" fmla="*/ 762 h 1112"/>
                <a:gd name="T64" fmla="*/ 0 w 1546"/>
                <a:gd name="T65" fmla="*/ 673 h 1112"/>
                <a:gd name="T66" fmla="*/ 52 w 1546"/>
                <a:gd name="T67" fmla="*/ 632 h 1112"/>
                <a:gd name="T68" fmla="*/ 109 w 1546"/>
                <a:gd name="T69" fmla="*/ 589 h 1112"/>
                <a:gd name="T70" fmla="*/ 168 w 1546"/>
                <a:gd name="T71" fmla="*/ 546 h 1112"/>
                <a:gd name="T72" fmla="*/ 230 w 1546"/>
                <a:gd name="T73" fmla="*/ 503 h 1112"/>
                <a:gd name="T74" fmla="*/ 296 w 1546"/>
                <a:gd name="T75" fmla="*/ 458 h 1112"/>
                <a:gd name="T76" fmla="*/ 364 w 1546"/>
                <a:gd name="T77" fmla="*/ 415 h 1112"/>
                <a:gd name="T78" fmla="*/ 434 w 1546"/>
                <a:gd name="T79" fmla="*/ 372 h 1112"/>
                <a:gd name="T80" fmla="*/ 506 w 1546"/>
                <a:gd name="T81" fmla="*/ 330 h 1112"/>
                <a:gd name="T82" fmla="*/ 579 w 1546"/>
                <a:gd name="T83" fmla="*/ 289 h 1112"/>
                <a:gd name="T84" fmla="*/ 655 w 1546"/>
                <a:gd name="T85" fmla="*/ 249 h 1112"/>
                <a:gd name="T86" fmla="*/ 730 w 1546"/>
                <a:gd name="T87" fmla="*/ 211 h 1112"/>
                <a:gd name="T88" fmla="*/ 806 w 1546"/>
                <a:gd name="T89" fmla="*/ 175 h 1112"/>
                <a:gd name="T90" fmla="*/ 884 w 1546"/>
                <a:gd name="T91" fmla="*/ 143 h 1112"/>
                <a:gd name="T92" fmla="*/ 960 w 1546"/>
                <a:gd name="T93" fmla="*/ 112 h 1112"/>
                <a:gd name="T94" fmla="*/ 1038 w 1546"/>
                <a:gd name="T95" fmla="*/ 85 h 1112"/>
                <a:gd name="T96" fmla="*/ 1114 w 1546"/>
                <a:gd name="T97" fmla="*/ 60 h 1112"/>
                <a:gd name="T98" fmla="*/ 1189 w 1546"/>
                <a:gd name="T99" fmla="*/ 40 h 1112"/>
                <a:gd name="T100" fmla="*/ 1264 w 1546"/>
                <a:gd name="T101" fmla="*/ 23 h 1112"/>
                <a:gd name="T102" fmla="*/ 1337 w 1546"/>
                <a:gd name="T103" fmla="*/ 10 h 1112"/>
                <a:gd name="T104" fmla="*/ 1409 w 1546"/>
                <a:gd name="T105" fmla="*/ 3 h 1112"/>
                <a:gd name="T106" fmla="*/ 1479 w 1546"/>
                <a:gd name="T107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1112">
                  <a:moveTo>
                    <a:pt x="1479" y="0"/>
                  </a:moveTo>
                  <a:lnTo>
                    <a:pt x="1546" y="2"/>
                  </a:lnTo>
                  <a:lnTo>
                    <a:pt x="1480" y="15"/>
                  </a:lnTo>
                  <a:lnTo>
                    <a:pt x="1412" y="33"/>
                  </a:lnTo>
                  <a:lnTo>
                    <a:pt x="1342" y="57"/>
                  </a:lnTo>
                  <a:lnTo>
                    <a:pt x="1272" y="85"/>
                  </a:lnTo>
                  <a:lnTo>
                    <a:pt x="1200" y="117"/>
                  </a:lnTo>
                  <a:lnTo>
                    <a:pt x="1127" y="154"/>
                  </a:lnTo>
                  <a:lnTo>
                    <a:pt x="1053" y="195"/>
                  </a:lnTo>
                  <a:lnTo>
                    <a:pt x="980" y="239"/>
                  </a:lnTo>
                  <a:lnTo>
                    <a:pt x="905" y="287"/>
                  </a:lnTo>
                  <a:lnTo>
                    <a:pt x="831" y="336"/>
                  </a:lnTo>
                  <a:lnTo>
                    <a:pt x="758" y="389"/>
                  </a:lnTo>
                  <a:lnTo>
                    <a:pt x="685" y="444"/>
                  </a:lnTo>
                  <a:lnTo>
                    <a:pt x="613" y="501"/>
                  </a:lnTo>
                  <a:lnTo>
                    <a:pt x="541" y="561"/>
                  </a:lnTo>
                  <a:lnTo>
                    <a:pt x="473" y="620"/>
                  </a:lnTo>
                  <a:lnTo>
                    <a:pt x="405" y="682"/>
                  </a:lnTo>
                  <a:lnTo>
                    <a:pt x="339" y="743"/>
                  </a:lnTo>
                  <a:lnTo>
                    <a:pt x="276" y="806"/>
                  </a:lnTo>
                  <a:lnTo>
                    <a:pt x="214" y="868"/>
                  </a:lnTo>
                  <a:lnTo>
                    <a:pt x="156" y="930"/>
                  </a:lnTo>
                  <a:lnTo>
                    <a:pt x="100" y="991"/>
                  </a:lnTo>
                  <a:lnTo>
                    <a:pt x="49" y="1053"/>
                  </a:lnTo>
                  <a:lnTo>
                    <a:pt x="0" y="1112"/>
                  </a:lnTo>
                  <a:lnTo>
                    <a:pt x="0" y="1070"/>
                  </a:lnTo>
                  <a:lnTo>
                    <a:pt x="0" y="1024"/>
                  </a:lnTo>
                  <a:lnTo>
                    <a:pt x="0" y="973"/>
                  </a:lnTo>
                  <a:lnTo>
                    <a:pt x="0" y="919"/>
                  </a:lnTo>
                  <a:lnTo>
                    <a:pt x="0" y="865"/>
                  </a:lnTo>
                  <a:lnTo>
                    <a:pt x="0" y="812"/>
                  </a:lnTo>
                  <a:lnTo>
                    <a:pt x="0" y="762"/>
                  </a:lnTo>
                  <a:lnTo>
                    <a:pt x="0" y="673"/>
                  </a:lnTo>
                  <a:lnTo>
                    <a:pt x="52" y="632"/>
                  </a:lnTo>
                  <a:lnTo>
                    <a:pt x="109" y="589"/>
                  </a:lnTo>
                  <a:lnTo>
                    <a:pt x="168" y="546"/>
                  </a:lnTo>
                  <a:lnTo>
                    <a:pt x="230" y="503"/>
                  </a:lnTo>
                  <a:lnTo>
                    <a:pt x="296" y="458"/>
                  </a:lnTo>
                  <a:lnTo>
                    <a:pt x="364" y="415"/>
                  </a:lnTo>
                  <a:lnTo>
                    <a:pt x="434" y="372"/>
                  </a:lnTo>
                  <a:lnTo>
                    <a:pt x="506" y="330"/>
                  </a:lnTo>
                  <a:lnTo>
                    <a:pt x="579" y="289"/>
                  </a:lnTo>
                  <a:lnTo>
                    <a:pt x="655" y="249"/>
                  </a:lnTo>
                  <a:lnTo>
                    <a:pt x="730" y="211"/>
                  </a:lnTo>
                  <a:lnTo>
                    <a:pt x="806" y="175"/>
                  </a:lnTo>
                  <a:lnTo>
                    <a:pt x="884" y="143"/>
                  </a:lnTo>
                  <a:lnTo>
                    <a:pt x="960" y="112"/>
                  </a:lnTo>
                  <a:lnTo>
                    <a:pt x="1038" y="85"/>
                  </a:lnTo>
                  <a:lnTo>
                    <a:pt x="1114" y="60"/>
                  </a:lnTo>
                  <a:lnTo>
                    <a:pt x="1189" y="40"/>
                  </a:lnTo>
                  <a:lnTo>
                    <a:pt x="1264" y="23"/>
                  </a:lnTo>
                  <a:lnTo>
                    <a:pt x="1337" y="10"/>
                  </a:lnTo>
                  <a:lnTo>
                    <a:pt x="1409" y="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FC0A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B400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254" y="909617"/>
            <a:ext cx="2153483" cy="8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6576046" y="1263901"/>
            <a:ext cx="2561226" cy="3029939"/>
            <a:chOff x="5646087" y="837864"/>
            <a:chExt cx="2782519" cy="3291726"/>
          </a:xfrm>
          <a:solidFill>
            <a:srgbClr val="FFFFFF">
              <a:alpha val="20000"/>
            </a:srgbClr>
          </a:solidFill>
        </p:grpSpPr>
        <p:sp>
          <p:nvSpPr>
            <p:cNvPr id="52" name="Freeform 182"/>
            <p:cNvSpPr>
              <a:spLocks/>
            </p:cNvSpPr>
            <p:nvPr/>
          </p:nvSpPr>
          <p:spPr bwMode="auto">
            <a:xfrm>
              <a:off x="7011500" y="1314952"/>
              <a:ext cx="246623" cy="199648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10 h 62"/>
                <a:gd name="T4" fmla="*/ 75 w 77"/>
                <a:gd name="T5" fmla="*/ 1 h 62"/>
                <a:gd name="T6" fmla="*/ 65 w 77"/>
                <a:gd name="T7" fmla="*/ 5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3 h 62"/>
                <a:gd name="T16" fmla="*/ 3 w 77"/>
                <a:gd name="T17" fmla="*/ 10 h 62"/>
                <a:gd name="T18" fmla="*/ 10 w 77"/>
                <a:gd name="T19" fmla="*/ 24 h 62"/>
                <a:gd name="T20" fmla="*/ 3 w 77"/>
                <a:gd name="T21" fmla="*/ 22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8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10"/>
                  </a:cubicBezTo>
                  <a:cubicBezTo>
                    <a:pt x="71" y="8"/>
                    <a:pt x="74" y="4"/>
                    <a:pt x="75" y="1"/>
                  </a:cubicBezTo>
                  <a:cubicBezTo>
                    <a:pt x="72" y="3"/>
                    <a:pt x="68" y="4"/>
                    <a:pt x="65" y="5"/>
                  </a:cubicBezTo>
                  <a:cubicBezTo>
                    <a:pt x="62" y="2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3"/>
                  </a:cubicBezTo>
                  <a:cubicBezTo>
                    <a:pt x="4" y="5"/>
                    <a:pt x="3" y="8"/>
                    <a:pt x="3" y="10"/>
                  </a:cubicBezTo>
                  <a:cubicBezTo>
                    <a:pt x="3" y="16"/>
                    <a:pt x="6" y="21"/>
                    <a:pt x="10" y="24"/>
                  </a:cubicBezTo>
                  <a:cubicBezTo>
                    <a:pt x="8" y="24"/>
                    <a:pt x="5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8"/>
                    <a:pt x="13" y="38"/>
                    <a:pt x="12" y="38"/>
                  </a:cubicBezTo>
                  <a:cubicBezTo>
                    <a:pt x="11" y="38"/>
                    <a:pt x="10" y="38"/>
                    <a:pt x="9" y="38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7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184"/>
            <p:cNvSpPr>
              <a:spLocks noEditPoints="1"/>
            </p:cNvSpPr>
            <p:nvPr/>
          </p:nvSpPr>
          <p:spPr bwMode="auto">
            <a:xfrm>
              <a:off x="7246379" y="2080266"/>
              <a:ext cx="246623" cy="246623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9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7 h 77"/>
                <a:gd name="T80" fmla="*/ 38 w 77"/>
                <a:gd name="T81" fmla="*/ 58 h 77"/>
                <a:gd name="T82" fmla="*/ 46 w 77"/>
                <a:gd name="T83" fmla="*/ 57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1"/>
                    <a:pt x="30" y="24"/>
                    <a:pt x="38" y="24"/>
                  </a:cubicBezTo>
                  <a:cubicBezTo>
                    <a:pt x="46" y="24"/>
                    <a:pt x="53" y="31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4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6"/>
                    <a:pt x="34" y="5"/>
                    <a:pt x="38" y="5"/>
                  </a:cubicBezTo>
                  <a:cubicBezTo>
                    <a:pt x="43" y="5"/>
                    <a:pt x="47" y="6"/>
                    <a:pt x="51" y="7"/>
                  </a:cubicBezTo>
                  <a:close/>
                  <a:moveTo>
                    <a:pt x="7" y="26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4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6" y="58"/>
                    <a:pt x="38" y="58"/>
                  </a:cubicBezTo>
                  <a:cubicBezTo>
                    <a:pt x="41" y="58"/>
                    <a:pt x="43" y="58"/>
                    <a:pt x="46" y="57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187"/>
            <p:cNvSpPr>
              <a:spLocks noEditPoints="1"/>
            </p:cNvSpPr>
            <p:nvPr/>
          </p:nvSpPr>
          <p:spPr bwMode="auto">
            <a:xfrm>
              <a:off x="6616120" y="2281872"/>
              <a:ext cx="211391" cy="172245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3 h 54"/>
                <a:gd name="T4" fmla="*/ 46 w 66"/>
                <a:gd name="T5" fmla="*/ 13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6 h 54"/>
                <a:gd name="T22" fmla="*/ 17 w 66"/>
                <a:gd name="T23" fmla="*/ 54 h 54"/>
                <a:gd name="T24" fmla="*/ 25 w 66"/>
                <a:gd name="T25" fmla="*/ 46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6 h 54"/>
                <a:gd name="T32" fmla="*/ 54 w 66"/>
                <a:gd name="T33" fmla="*/ 54 h 54"/>
                <a:gd name="T34" fmla="*/ 62 w 66"/>
                <a:gd name="T35" fmla="*/ 46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3"/>
                    <a:pt x="58" y="13"/>
                    <a:pt x="5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6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6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6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6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197"/>
            <p:cNvSpPr>
              <a:spLocks noEditPoints="1"/>
            </p:cNvSpPr>
            <p:nvPr/>
          </p:nvSpPr>
          <p:spPr bwMode="auto">
            <a:xfrm>
              <a:off x="6242269" y="1630081"/>
              <a:ext cx="211391" cy="183989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9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9"/>
                    <a:pt x="57" y="0"/>
                    <a:pt x="47" y="0"/>
                  </a:cubicBezTo>
                  <a:cubicBezTo>
                    <a:pt x="41" y="0"/>
                    <a:pt x="36" y="3"/>
                    <a:pt x="33" y="6"/>
                  </a:cubicBezTo>
                  <a:cubicBezTo>
                    <a:pt x="29" y="3"/>
                    <a:pt x="24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5"/>
                    <a:pt x="2" y="30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30"/>
                    <a:pt x="66" y="25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10"/>
                    <a:pt x="27" y="12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201"/>
            <p:cNvSpPr>
              <a:spLocks/>
            </p:cNvSpPr>
            <p:nvPr/>
          </p:nvSpPr>
          <p:spPr bwMode="auto">
            <a:xfrm>
              <a:off x="5806087" y="1515560"/>
              <a:ext cx="197691" cy="191818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8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8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8"/>
                    <a:pt x="37" y="38"/>
                  </a:cubicBezTo>
                  <a:cubicBezTo>
                    <a:pt x="37" y="38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8"/>
                    <a:pt x="25" y="38"/>
                  </a:cubicBezTo>
                  <a:cubicBezTo>
                    <a:pt x="25" y="38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224"/>
            <p:cNvSpPr>
              <a:spLocks noEditPoints="1"/>
            </p:cNvSpPr>
            <p:nvPr/>
          </p:nvSpPr>
          <p:spPr bwMode="auto">
            <a:xfrm>
              <a:off x="6771087" y="1745564"/>
              <a:ext cx="150715" cy="150714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165"/>
            <p:cNvSpPr>
              <a:spLocks noEditPoints="1"/>
            </p:cNvSpPr>
            <p:nvPr/>
          </p:nvSpPr>
          <p:spPr bwMode="auto">
            <a:xfrm>
              <a:off x="8191769" y="2620489"/>
              <a:ext cx="236837" cy="266197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2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1"/>
                    <a:pt x="37" y="18"/>
                    <a:pt x="36" y="24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7"/>
                  </a:cubicBezTo>
                  <a:cubicBezTo>
                    <a:pt x="15" y="15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170"/>
            <p:cNvSpPr>
              <a:spLocks noEditPoints="1"/>
            </p:cNvSpPr>
            <p:nvPr/>
          </p:nvSpPr>
          <p:spPr bwMode="auto">
            <a:xfrm>
              <a:off x="8084116" y="2039163"/>
              <a:ext cx="303387" cy="264239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5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4 h 83"/>
                <a:gd name="T94" fmla="*/ 80 w 95"/>
                <a:gd name="T95" fmla="*/ 23 h 83"/>
                <a:gd name="T96" fmla="*/ 81 w 95"/>
                <a:gd name="T97" fmla="*/ 24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5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3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5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5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4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5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173"/>
            <p:cNvSpPr>
              <a:spLocks/>
            </p:cNvSpPr>
            <p:nvPr/>
          </p:nvSpPr>
          <p:spPr bwMode="auto">
            <a:xfrm>
              <a:off x="7751370" y="2444330"/>
              <a:ext cx="236837" cy="236836"/>
            </a:xfrm>
            <a:custGeom>
              <a:avLst/>
              <a:gdLst>
                <a:gd name="T0" fmla="*/ 60 w 121"/>
                <a:gd name="T1" fmla="*/ 121 h 121"/>
                <a:gd name="T2" fmla="*/ 121 w 121"/>
                <a:gd name="T3" fmla="*/ 61 h 121"/>
                <a:gd name="T4" fmla="*/ 83 w 121"/>
                <a:gd name="T5" fmla="*/ 61 h 121"/>
                <a:gd name="T6" fmla="*/ 83 w 121"/>
                <a:gd name="T7" fmla="*/ 0 h 121"/>
                <a:gd name="T8" fmla="*/ 37 w 121"/>
                <a:gd name="T9" fmla="*/ 0 h 121"/>
                <a:gd name="T10" fmla="*/ 37 w 121"/>
                <a:gd name="T11" fmla="*/ 61 h 121"/>
                <a:gd name="T12" fmla="*/ 0 w 121"/>
                <a:gd name="T13" fmla="*/ 61 h 121"/>
                <a:gd name="T14" fmla="*/ 60 w 121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1">
                  <a:moveTo>
                    <a:pt x="60" y="121"/>
                  </a:moveTo>
                  <a:lnTo>
                    <a:pt x="121" y="61"/>
                  </a:lnTo>
                  <a:lnTo>
                    <a:pt x="83" y="61"/>
                  </a:lnTo>
                  <a:lnTo>
                    <a:pt x="83" y="0"/>
                  </a:lnTo>
                  <a:lnTo>
                    <a:pt x="37" y="0"/>
                  </a:lnTo>
                  <a:lnTo>
                    <a:pt x="37" y="61"/>
                  </a:lnTo>
                  <a:lnTo>
                    <a:pt x="0" y="61"/>
                  </a:lnTo>
                  <a:lnTo>
                    <a:pt x="6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176"/>
            <p:cNvSpPr>
              <a:spLocks noEditPoints="1"/>
            </p:cNvSpPr>
            <p:nvPr/>
          </p:nvSpPr>
          <p:spPr bwMode="auto">
            <a:xfrm>
              <a:off x="7222892" y="3976918"/>
              <a:ext cx="205520" cy="152672"/>
            </a:xfrm>
            <a:custGeom>
              <a:avLst/>
              <a:gdLst>
                <a:gd name="T0" fmla="*/ 56 w 64"/>
                <a:gd name="T1" fmla="*/ 8 h 48"/>
                <a:gd name="T2" fmla="*/ 56 w 64"/>
                <a:gd name="T3" fmla="*/ 0 h 48"/>
                <a:gd name="T4" fmla="*/ 0 w 64"/>
                <a:gd name="T5" fmla="*/ 0 h 48"/>
                <a:gd name="T6" fmla="*/ 0 w 64"/>
                <a:gd name="T7" fmla="*/ 44 h 48"/>
                <a:gd name="T8" fmla="*/ 4 w 64"/>
                <a:gd name="T9" fmla="*/ 48 h 48"/>
                <a:gd name="T10" fmla="*/ 58 w 64"/>
                <a:gd name="T11" fmla="*/ 48 h 48"/>
                <a:gd name="T12" fmla="*/ 64 w 64"/>
                <a:gd name="T13" fmla="*/ 42 h 48"/>
                <a:gd name="T14" fmla="*/ 64 w 64"/>
                <a:gd name="T15" fmla="*/ 8 h 48"/>
                <a:gd name="T16" fmla="*/ 56 w 64"/>
                <a:gd name="T17" fmla="*/ 8 h 48"/>
                <a:gd name="T18" fmla="*/ 52 w 64"/>
                <a:gd name="T19" fmla="*/ 44 h 48"/>
                <a:gd name="T20" fmla="*/ 4 w 64"/>
                <a:gd name="T21" fmla="*/ 44 h 48"/>
                <a:gd name="T22" fmla="*/ 4 w 64"/>
                <a:gd name="T23" fmla="*/ 4 h 48"/>
                <a:gd name="T24" fmla="*/ 52 w 64"/>
                <a:gd name="T25" fmla="*/ 4 h 48"/>
                <a:gd name="T26" fmla="*/ 52 w 64"/>
                <a:gd name="T27" fmla="*/ 44 h 48"/>
                <a:gd name="T28" fmla="*/ 8 w 64"/>
                <a:gd name="T29" fmla="*/ 12 h 48"/>
                <a:gd name="T30" fmla="*/ 48 w 64"/>
                <a:gd name="T31" fmla="*/ 12 h 48"/>
                <a:gd name="T32" fmla="*/ 48 w 64"/>
                <a:gd name="T33" fmla="*/ 16 h 48"/>
                <a:gd name="T34" fmla="*/ 8 w 64"/>
                <a:gd name="T35" fmla="*/ 16 h 48"/>
                <a:gd name="T36" fmla="*/ 8 w 64"/>
                <a:gd name="T37" fmla="*/ 12 h 48"/>
                <a:gd name="T38" fmla="*/ 32 w 64"/>
                <a:gd name="T39" fmla="*/ 20 h 48"/>
                <a:gd name="T40" fmla="*/ 48 w 64"/>
                <a:gd name="T41" fmla="*/ 20 h 48"/>
                <a:gd name="T42" fmla="*/ 48 w 64"/>
                <a:gd name="T43" fmla="*/ 24 h 48"/>
                <a:gd name="T44" fmla="*/ 32 w 64"/>
                <a:gd name="T45" fmla="*/ 24 h 48"/>
                <a:gd name="T46" fmla="*/ 32 w 64"/>
                <a:gd name="T47" fmla="*/ 20 h 48"/>
                <a:gd name="T48" fmla="*/ 32 w 64"/>
                <a:gd name="T49" fmla="*/ 28 h 48"/>
                <a:gd name="T50" fmla="*/ 48 w 64"/>
                <a:gd name="T51" fmla="*/ 28 h 48"/>
                <a:gd name="T52" fmla="*/ 48 w 64"/>
                <a:gd name="T53" fmla="*/ 32 h 48"/>
                <a:gd name="T54" fmla="*/ 32 w 64"/>
                <a:gd name="T55" fmla="*/ 32 h 48"/>
                <a:gd name="T56" fmla="*/ 32 w 64"/>
                <a:gd name="T57" fmla="*/ 28 h 48"/>
                <a:gd name="T58" fmla="*/ 32 w 64"/>
                <a:gd name="T59" fmla="*/ 36 h 48"/>
                <a:gd name="T60" fmla="*/ 44 w 64"/>
                <a:gd name="T61" fmla="*/ 36 h 48"/>
                <a:gd name="T62" fmla="*/ 44 w 64"/>
                <a:gd name="T63" fmla="*/ 40 h 48"/>
                <a:gd name="T64" fmla="*/ 32 w 64"/>
                <a:gd name="T65" fmla="*/ 40 h 48"/>
                <a:gd name="T66" fmla="*/ 32 w 64"/>
                <a:gd name="T67" fmla="*/ 36 h 48"/>
                <a:gd name="T68" fmla="*/ 8 w 64"/>
                <a:gd name="T69" fmla="*/ 20 h 48"/>
                <a:gd name="T70" fmla="*/ 28 w 64"/>
                <a:gd name="T71" fmla="*/ 20 h 48"/>
                <a:gd name="T72" fmla="*/ 28 w 64"/>
                <a:gd name="T73" fmla="*/ 40 h 48"/>
                <a:gd name="T74" fmla="*/ 8 w 64"/>
                <a:gd name="T75" fmla="*/ 40 h 48"/>
                <a:gd name="T76" fmla="*/ 8 w 64"/>
                <a:gd name="T7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8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8"/>
                    <a:pt x="4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1" y="48"/>
                    <a:pt x="64" y="45"/>
                    <a:pt x="64" y="42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4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180"/>
            <p:cNvSpPr>
              <a:spLocks noEditPoints="1"/>
            </p:cNvSpPr>
            <p:nvPr/>
          </p:nvSpPr>
          <p:spPr bwMode="auto">
            <a:xfrm>
              <a:off x="8054756" y="1359970"/>
              <a:ext cx="246623" cy="246623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7 h 77"/>
                <a:gd name="T12" fmla="*/ 77 w 77"/>
                <a:gd name="T13" fmla="*/ 64 h 77"/>
                <a:gd name="T14" fmla="*/ 77 w 77"/>
                <a:gd name="T15" fmla="*/ 13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4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3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3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9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10 h 77"/>
                <a:gd name="T72" fmla="*/ 65 w 77"/>
                <a:gd name="T73" fmla="*/ 10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6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4"/>
                    <a:pt x="52" y="34"/>
                    <a:pt x="52" y="34"/>
                  </a:cubicBezTo>
                  <a:cubicBezTo>
                    <a:pt x="53" y="35"/>
                    <a:pt x="53" y="37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7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3"/>
                    <a:pt x="67" y="53"/>
                    <a:pt x="67" y="53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9"/>
                  </a:cubicBezTo>
                  <a:cubicBezTo>
                    <a:pt x="17" y="51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7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9" y="10"/>
                    <a:pt x="60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9"/>
                    <a:pt x="67" y="11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181"/>
            <p:cNvSpPr>
              <a:spLocks noEditPoints="1"/>
            </p:cNvSpPr>
            <p:nvPr/>
          </p:nvSpPr>
          <p:spPr bwMode="auto">
            <a:xfrm>
              <a:off x="7590869" y="1725991"/>
              <a:ext cx="252496" cy="191818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4 w 79"/>
                <a:gd name="T5" fmla="*/ 3 h 60"/>
                <a:gd name="T6" fmla="*/ 0 w 79"/>
                <a:gd name="T7" fmla="*/ 30 h 60"/>
                <a:gd name="T8" fmla="*/ 4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5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40"/>
                    <a:pt x="2" y="49"/>
                    <a:pt x="4" y="57"/>
                  </a:cubicBezTo>
                  <a:cubicBezTo>
                    <a:pt x="15" y="59"/>
                    <a:pt x="27" y="60"/>
                    <a:pt x="40" y="60"/>
                  </a:cubicBezTo>
                  <a:cubicBezTo>
                    <a:pt x="53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183"/>
            <p:cNvSpPr>
              <a:spLocks noEditPoints="1"/>
            </p:cNvSpPr>
            <p:nvPr/>
          </p:nvSpPr>
          <p:spPr bwMode="auto">
            <a:xfrm>
              <a:off x="7334459" y="2704655"/>
              <a:ext cx="219221" cy="217263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61 h 68"/>
                <a:gd name="T12" fmla="*/ 7 w 68"/>
                <a:gd name="T13" fmla="*/ 34 h 68"/>
                <a:gd name="T14" fmla="*/ 34 w 68"/>
                <a:gd name="T15" fmla="*/ 6 h 68"/>
                <a:gd name="T16" fmla="*/ 62 w 68"/>
                <a:gd name="T17" fmla="*/ 34 h 68"/>
                <a:gd name="T18" fmla="*/ 34 w 68"/>
                <a:gd name="T19" fmla="*/ 61 h 68"/>
                <a:gd name="T20" fmla="*/ 21 w 68"/>
                <a:gd name="T21" fmla="*/ 21 h 68"/>
                <a:gd name="T22" fmla="*/ 47 w 68"/>
                <a:gd name="T23" fmla="*/ 21 h 68"/>
                <a:gd name="T24" fmla="*/ 47 w 68"/>
                <a:gd name="T25" fmla="*/ 46 h 68"/>
                <a:gd name="T26" fmla="*/ 21 w 68"/>
                <a:gd name="T27" fmla="*/ 46 h 68"/>
                <a:gd name="T28" fmla="*/ 21 w 68"/>
                <a:gd name="T29" fmla="*/ 2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188"/>
            <p:cNvSpPr>
              <a:spLocks noEditPoints="1"/>
            </p:cNvSpPr>
            <p:nvPr/>
          </p:nvSpPr>
          <p:spPr bwMode="auto">
            <a:xfrm>
              <a:off x="6575015" y="3595239"/>
              <a:ext cx="229008" cy="230965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8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2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4"/>
                    <a:pt x="44" y="29"/>
                    <a:pt x="39" y="32"/>
                  </a:cubicBezTo>
                  <a:cubicBezTo>
                    <a:pt x="41" y="21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189"/>
            <p:cNvSpPr>
              <a:spLocks noEditPoints="1"/>
            </p:cNvSpPr>
            <p:nvPr/>
          </p:nvSpPr>
          <p:spPr bwMode="auto">
            <a:xfrm>
              <a:off x="5843656" y="2888235"/>
              <a:ext cx="150715" cy="150714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2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13" y="42"/>
                    <a:pt x="5" y="34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190"/>
            <p:cNvSpPr>
              <a:spLocks noEditPoints="1"/>
            </p:cNvSpPr>
            <p:nvPr/>
          </p:nvSpPr>
          <p:spPr bwMode="auto">
            <a:xfrm>
              <a:off x="5900419" y="2101389"/>
              <a:ext cx="215306" cy="199648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5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6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30"/>
                    <a:pt x="9" y="32"/>
                    <a:pt x="11" y="35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5"/>
                    <a:pt x="21" y="47"/>
                  </a:cubicBezTo>
                  <a:cubicBezTo>
                    <a:pt x="21" y="48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6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2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9"/>
                    <a:pt x="13" y="55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6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191"/>
            <p:cNvSpPr>
              <a:spLocks noEditPoints="1"/>
            </p:cNvSpPr>
            <p:nvPr/>
          </p:nvSpPr>
          <p:spPr bwMode="auto">
            <a:xfrm>
              <a:off x="6312733" y="2886686"/>
              <a:ext cx="207477" cy="203562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3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8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2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7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3"/>
                    <a:pt x="33" y="3"/>
                  </a:cubicBezTo>
                  <a:cubicBezTo>
                    <a:pt x="31" y="3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8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2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3"/>
                    <a:pt x="17" y="49"/>
                  </a:cubicBezTo>
                  <a:cubicBezTo>
                    <a:pt x="13" y="45"/>
                    <a:pt x="15" y="40"/>
                    <a:pt x="18" y="39"/>
                  </a:cubicBezTo>
                  <a:cubicBezTo>
                    <a:pt x="22" y="39"/>
                    <a:pt x="24" y="44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7"/>
                  </a:cubicBezTo>
                  <a:cubicBezTo>
                    <a:pt x="37" y="29"/>
                    <a:pt x="47" y="30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195"/>
            <p:cNvSpPr>
              <a:spLocks noEditPoints="1"/>
            </p:cNvSpPr>
            <p:nvPr/>
          </p:nvSpPr>
          <p:spPr bwMode="auto">
            <a:xfrm>
              <a:off x="6581140" y="837864"/>
              <a:ext cx="262282" cy="281855"/>
            </a:xfrm>
            <a:custGeom>
              <a:avLst/>
              <a:gdLst>
                <a:gd name="T0" fmla="*/ 78 w 82"/>
                <a:gd name="T1" fmla="*/ 22 h 88"/>
                <a:gd name="T2" fmla="*/ 50 w 82"/>
                <a:gd name="T3" fmla="*/ 2 h 88"/>
                <a:gd name="T4" fmla="*/ 40 w 82"/>
                <a:gd name="T5" fmla="*/ 4 h 88"/>
                <a:gd name="T6" fmla="*/ 3 w 82"/>
                <a:gd name="T7" fmla="*/ 55 h 88"/>
                <a:gd name="T8" fmla="*/ 4 w 82"/>
                <a:gd name="T9" fmla="*/ 65 h 88"/>
                <a:gd name="T10" fmla="*/ 32 w 82"/>
                <a:gd name="T11" fmla="*/ 85 h 88"/>
                <a:gd name="T12" fmla="*/ 42 w 82"/>
                <a:gd name="T13" fmla="*/ 84 h 88"/>
                <a:gd name="T14" fmla="*/ 80 w 82"/>
                <a:gd name="T15" fmla="*/ 33 h 88"/>
                <a:gd name="T16" fmla="*/ 78 w 82"/>
                <a:gd name="T17" fmla="*/ 22 h 88"/>
                <a:gd name="T18" fmla="*/ 54 w 82"/>
                <a:gd name="T19" fmla="*/ 9 h 88"/>
                <a:gd name="T20" fmla="*/ 70 w 82"/>
                <a:gd name="T21" fmla="*/ 21 h 88"/>
                <a:gd name="T22" fmla="*/ 68 w 82"/>
                <a:gd name="T23" fmla="*/ 23 h 88"/>
                <a:gd name="T24" fmla="*/ 53 w 82"/>
                <a:gd name="T25" fmla="*/ 11 h 88"/>
                <a:gd name="T26" fmla="*/ 54 w 82"/>
                <a:gd name="T27" fmla="*/ 9 h 88"/>
                <a:gd name="T28" fmla="*/ 21 w 82"/>
                <a:gd name="T29" fmla="*/ 71 h 88"/>
                <a:gd name="T30" fmla="*/ 20 w 82"/>
                <a:gd name="T31" fmla="*/ 64 h 88"/>
                <a:gd name="T32" fmla="*/ 27 w 82"/>
                <a:gd name="T33" fmla="*/ 63 h 88"/>
                <a:gd name="T34" fmla="*/ 28 w 82"/>
                <a:gd name="T35" fmla="*/ 70 h 88"/>
                <a:gd name="T36" fmla="*/ 21 w 82"/>
                <a:gd name="T37" fmla="*/ 71 h 88"/>
                <a:gd name="T38" fmla="*/ 45 w 82"/>
                <a:gd name="T39" fmla="*/ 71 h 88"/>
                <a:gd name="T40" fmla="*/ 14 w 82"/>
                <a:gd name="T41" fmla="*/ 48 h 88"/>
                <a:gd name="T42" fmla="*/ 43 w 82"/>
                <a:gd name="T43" fmla="*/ 9 h 88"/>
                <a:gd name="T44" fmla="*/ 74 w 82"/>
                <a:gd name="T45" fmla="*/ 32 h 88"/>
                <a:gd name="T46" fmla="*/ 45 w 82"/>
                <a:gd name="T47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8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1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8"/>
                    <a:pt x="40" y="87"/>
                    <a:pt x="42" y="8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2"/>
                    <a:pt x="74" y="32"/>
                    <a:pt x="74" y="32"/>
                  </a:cubicBezTo>
                  <a:lnTo>
                    <a:pt x="45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205"/>
            <p:cNvSpPr>
              <a:spLocks noEditPoints="1"/>
            </p:cNvSpPr>
            <p:nvPr/>
          </p:nvSpPr>
          <p:spPr bwMode="auto">
            <a:xfrm>
              <a:off x="6069914" y="2488153"/>
              <a:ext cx="137013" cy="152672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Freeform 223"/>
            <p:cNvSpPr>
              <a:spLocks noEditPoints="1"/>
            </p:cNvSpPr>
            <p:nvPr/>
          </p:nvSpPr>
          <p:spPr bwMode="auto">
            <a:xfrm>
              <a:off x="5646087" y="3307798"/>
              <a:ext cx="227050" cy="199648"/>
            </a:xfrm>
            <a:custGeom>
              <a:avLst/>
              <a:gdLst>
                <a:gd name="T0" fmla="*/ 76 w 116"/>
                <a:gd name="T1" fmla="*/ 15 h 102"/>
                <a:gd name="T2" fmla="*/ 40 w 116"/>
                <a:gd name="T3" fmla="*/ 0 h 102"/>
                <a:gd name="T4" fmla="*/ 0 w 116"/>
                <a:gd name="T5" fmla="*/ 15 h 102"/>
                <a:gd name="T6" fmla="*/ 0 w 116"/>
                <a:gd name="T7" fmla="*/ 102 h 102"/>
                <a:gd name="T8" fmla="*/ 40 w 116"/>
                <a:gd name="T9" fmla="*/ 87 h 102"/>
                <a:gd name="T10" fmla="*/ 76 w 116"/>
                <a:gd name="T11" fmla="*/ 102 h 102"/>
                <a:gd name="T12" fmla="*/ 116 w 116"/>
                <a:gd name="T13" fmla="*/ 87 h 102"/>
                <a:gd name="T14" fmla="*/ 116 w 116"/>
                <a:gd name="T15" fmla="*/ 0 h 102"/>
                <a:gd name="T16" fmla="*/ 76 w 116"/>
                <a:gd name="T17" fmla="*/ 15 h 102"/>
                <a:gd name="T18" fmla="*/ 44 w 116"/>
                <a:gd name="T19" fmla="*/ 9 h 102"/>
                <a:gd name="T20" fmla="*/ 73 w 116"/>
                <a:gd name="T21" fmla="*/ 22 h 102"/>
                <a:gd name="T22" fmla="*/ 73 w 116"/>
                <a:gd name="T23" fmla="*/ 92 h 102"/>
                <a:gd name="T24" fmla="*/ 44 w 116"/>
                <a:gd name="T25" fmla="*/ 80 h 102"/>
                <a:gd name="T26" fmla="*/ 44 w 116"/>
                <a:gd name="T27" fmla="*/ 9 h 102"/>
                <a:gd name="T28" fmla="*/ 8 w 116"/>
                <a:gd name="T29" fmla="*/ 20 h 102"/>
                <a:gd name="T30" fmla="*/ 37 w 116"/>
                <a:gd name="T31" fmla="*/ 9 h 102"/>
                <a:gd name="T32" fmla="*/ 37 w 116"/>
                <a:gd name="T33" fmla="*/ 80 h 102"/>
                <a:gd name="T34" fmla="*/ 8 w 116"/>
                <a:gd name="T35" fmla="*/ 92 h 102"/>
                <a:gd name="T36" fmla="*/ 8 w 116"/>
                <a:gd name="T37" fmla="*/ 20 h 102"/>
                <a:gd name="T38" fmla="*/ 109 w 116"/>
                <a:gd name="T39" fmla="*/ 82 h 102"/>
                <a:gd name="T40" fmla="*/ 80 w 116"/>
                <a:gd name="T41" fmla="*/ 92 h 102"/>
                <a:gd name="T42" fmla="*/ 80 w 116"/>
                <a:gd name="T43" fmla="*/ 22 h 102"/>
                <a:gd name="T44" fmla="*/ 109 w 116"/>
                <a:gd name="T45" fmla="*/ 10 h 102"/>
                <a:gd name="T46" fmla="*/ 109 w 116"/>
                <a:gd name="T4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102">
                  <a:moveTo>
                    <a:pt x="76" y="15"/>
                  </a:moveTo>
                  <a:lnTo>
                    <a:pt x="40" y="0"/>
                  </a:lnTo>
                  <a:lnTo>
                    <a:pt x="0" y="15"/>
                  </a:lnTo>
                  <a:lnTo>
                    <a:pt x="0" y="102"/>
                  </a:lnTo>
                  <a:lnTo>
                    <a:pt x="40" y="87"/>
                  </a:lnTo>
                  <a:lnTo>
                    <a:pt x="76" y="102"/>
                  </a:lnTo>
                  <a:lnTo>
                    <a:pt x="116" y="87"/>
                  </a:lnTo>
                  <a:lnTo>
                    <a:pt x="116" y="0"/>
                  </a:lnTo>
                  <a:lnTo>
                    <a:pt x="76" y="15"/>
                  </a:lnTo>
                  <a:close/>
                  <a:moveTo>
                    <a:pt x="44" y="9"/>
                  </a:moveTo>
                  <a:lnTo>
                    <a:pt x="73" y="22"/>
                  </a:lnTo>
                  <a:lnTo>
                    <a:pt x="73" y="92"/>
                  </a:lnTo>
                  <a:lnTo>
                    <a:pt x="44" y="80"/>
                  </a:lnTo>
                  <a:lnTo>
                    <a:pt x="44" y="9"/>
                  </a:lnTo>
                  <a:close/>
                  <a:moveTo>
                    <a:pt x="8" y="20"/>
                  </a:moveTo>
                  <a:lnTo>
                    <a:pt x="37" y="9"/>
                  </a:lnTo>
                  <a:lnTo>
                    <a:pt x="37" y="80"/>
                  </a:lnTo>
                  <a:lnTo>
                    <a:pt x="8" y="92"/>
                  </a:lnTo>
                  <a:lnTo>
                    <a:pt x="8" y="20"/>
                  </a:lnTo>
                  <a:close/>
                  <a:moveTo>
                    <a:pt x="109" y="82"/>
                  </a:moveTo>
                  <a:lnTo>
                    <a:pt x="80" y="92"/>
                  </a:lnTo>
                  <a:lnTo>
                    <a:pt x="80" y="22"/>
                  </a:lnTo>
                  <a:lnTo>
                    <a:pt x="109" y="10"/>
                  </a:lnTo>
                  <a:lnTo>
                    <a:pt x="109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72" name="Group 71"/>
          <p:cNvGrpSpPr/>
          <p:nvPr userDrawn="1"/>
        </p:nvGrpSpPr>
        <p:grpSpPr>
          <a:xfrm>
            <a:off x="7351170" y="1289058"/>
            <a:ext cx="4806838" cy="5568942"/>
            <a:chOff x="6868614" y="762985"/>
            <a:chExt cx="5222153" cy="6050102"/>
          </a:xfrm>
          <a:solidFill>
            <a:srgbClr val="FFFFFF">
              <a:alpha val="20000"/>
            </a:srgbClr>
          </a:solidFill>
        </p:grpSpPr>
        <p:sp>
          <p:nvSpPr>
            <p:cNvPr id="73" name="Freeform 55"/>
            <p:cNvSpPr>
              <a:spLocks noEditPoints="1"/>
            </p:cNvSpPr>
            <p:nvPr/>
          </p:nvSpPr>
          <p:spPr bwMode="auto">
            <a:xfrm>
              <a:off x="11738448" y="4076742"/>
              <a:ext cx="342533" cy="319044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8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8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3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7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56"/>
            <p:cNvSpPr>
              <a:spLocks noEditPoints="1"/>
            </p:cNvSpPr>
            <p:nvPr/>
          </p:nvSpPr>
          <p:spPr bwMode="auto">
            <a:xfrm>
              <a:off x="11501612" y="4250944"/>
              <a:ext cx="215306" cy="215306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5 h 67"/>
                <a:gd name="T6" fmla="*/ 58 w 67"/>
                <a:gd name="T7" fmla="*/ 5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5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30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5 h 67"/>
                <a:gd name="T60" fmla="*/ 16 w 67"/>
                <a:gd name="T61" fmla="*/ 5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9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3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57"/>
            <p:cNvSpPr>
              <a:spLocks noEditPoints="1"/>
            </p:cNvSpPr>
            <p:nvPr/>
          </p:nvSpPr>
          <p:spPr bwMode="auto">
            <a:xfrm>
              <a:off x="11869589" y="3663746"/>
              <a:ext cx="185947" cy="182031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6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6"/>
                    <a:pt x="29" y="6"/>
                  </a:cubicBezTo>
                  <a:cubicBezTo>
                    <a:pt x="16" y="6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30" y="11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58"/>
            <p:cNvSpPr>
              <a:spLocks noEditPoints="1"/>
            </p:cNvSpPr>
            <p:nvPr/>
          </p:nvSpPr>
          <p:spPr bwMode="auto">
            <a:xfrm>
              <a:off x="11838272" y="3890796"/>
              <a:ext cx="146800" cy="146799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8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8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2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2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5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5"/>
                    <a:pt x="46" y="4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3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3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3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59"/>
            <p:cNvSpPr>
              <a:spLocks/>
            </p:cNvSpPr>
            <p:nvPr/>
          </p:nvSpPr>
          <p:spPr bwMode="auto">
            <a:xfrm>
              <a:off x="11572076" y="3920155"/>
              <a:ext cx="236837" cy="238794"/>
            </a:xfrm>
            <a:custGeom>
              <a:avLst/>
              <a:gdLst>
                <a:gd name="T0" fmla="*/ 61 w 121"/>
                <a:gd name="T1" fmla="*/ 122 h 122"/>
                <a:gd name="T2" fmla="*/ 121 w 121"/>
                <a:gd name="T3" fmla="*/ 62 h 122"/>
                <a:gd name="T4" fmla="*/ 84 w 121"/>
                <a:gd name="T5" fmla="*/ 62 h 122"/>
                <a:gd name="T6" fmla="*/ 84 w 121"/>
                <a:gd name="T7" fmla="*/ 0 h 122"/>
                <a:gd name="T8" fmla="*/ 38 w 121"/>
                <a:gd name="T9" fmla="*/ 0 h 122"/>
                <a:gd name="T10" fmla="*/ 38 w 121"/>
                <a:gd name="T11" fmla="*/ 62 h 122"/>
                <a:gd name="T12" fmla="*/ 0 w 121"/>
                <a:gd name="T13" fmla="*/ 62 h 122"/>
                <a:gd name="T14" fmla="*/ 61 w 121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2">
                  <a:moveTo>
                    <a:pt x="61" y="122"/>
                  </a:moveTo>
                  <a:lnTo>
                    <a:pt x="121" y="62"/>
                  </a:lnTo>
                  <a:lnTo>
                    <a:pt x="84" y="62"/>
                  </a:lnTo>
                  <a:lnTo>
                    <a:pt x="84" y="0"/>
                  </a:lnTo>
                  <a:lnTo>
                    <a:pt x="38" y="0"/>
                  </a:lnTo>
                  <a:lnTo>
                    <a:pt x="38" y="62"/>
                  </a:lnTo>
                  <a:lnTo>
                    <a:pt x="0" y="62"/>
                  </a:lnTo>
                  <a:lnTo>
                    <a:pt x="61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60"/>
            <p:cNvSpPr>
              <a:spLocks noEditPoints="1"/>
            </p:cNvSpPr>
            <p:nvPr/>
          </p:nvSpPr>
          <p:spPr bwMode="auto">
            <a:xfrm>
              <a:off x="11848058" y="3391677"/>
              <a:ext cx="197691" cy="19769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57 w 62"/>
                <a:gd name="T11" fmla="*/ 35 h 62"/>
                <a:gd name="T12" fmla="*/ 41 w 62"/>
                <a:gd name="T13" fmla="*/ 34 h 62"/>
                <a:gd name="T14" fmla="*/ 46 w 62"/>
                <a:gd name="T15" fmla="*/ 53 h 62"/>
                <a:gd name="T16" fmla="*/ 57 w 62"/>
                <a:gd name="T17" fmla="*/ 35 h 62"/>
                <a:gd name="T18" fmla="*/ 41 w 62"/>
                <a:gd name="T19" fmla="*/ 55 h 62"/>
                <a:gd name="T20" fmla="*/ 36 w 62"/>
                <a:gd name="T21" fmla="*/ 35 h 62"/>
                <a:gd name="T22" fmla="*/ 35 w 62"/>
                <a:gd name="T23" fmla="*/ 35 h 62"/>
                <a:gd name="T24" fmla="*/ 15 w 62"/>
                <a:gd name="T25" fmla="*/ 52 h 62"/>
                <a:gd name="T26" fmla="*/ 31 w 62"/>
                <a:gd name="T27" fmla="*/ 57 h 62"/>
                <a:gd name="T28" fmla="*/ 41 w 62"/>
                <a:gd name="T29" fmla="*/ 55 h 62"/>
                <a:gd name="T30" fmla="*/ 11 w 62"/>
                <a:gd name="T31" fmla="*/ 48 h 62"/>
                <a:gd name="T32" fmla="*/ 33 w 62"/>
                <a:gd name="T33" fmla="*/ 31 h 62"/>
                <a:gd name="T34" fmla="*/ 34 w 62"/>
                <a:gd name="T35" fmla="*/ 31 h 62"/>
                <a:gd name="T36" fmla="*/ 32 w 62"/>
                <a:gd name="T37" fmla="*/ 26 h 62"/>
                <a:gd name="T38" fmla="*/ 4 w 62"/>
                <a:gd name="T39" fmla="*/ 30 h 62"/>
                <a:gd name="T40" fmla="*/ 4 w 62"/>
                <a:gd name="T41" fmla="*/ 31 h 62"/>
                <a:gd name="T42" fmla="*/ 11 w 62"/>
                <a:gd name="T43" fmla="*/ 48 h 62"/>
                <a:gd name="T44" fmla="*/ 5 w 62"/>
                <a:gd name="T45" fmla="*/ 25 h 62"/>
                <a:gd name="T46" fmla="*/ 29 w 62"/>
                <a:gd name="T47" fmla="*/ 22 h 62"/>
                <a:gd name="T48" fmla="*/ 20 w 62"/>
                <a:gd name="T49" fmla="*/ 7 h 62"/>
                <a:gd name="T50" fmla="*/ 5 w 62"/>
                <a:gd name="T51" fmla="*/ 25 h 62"/>
                <a:gd name="T52" fmla="*/ 25 w 62"/>
                <a:gd name="T53" fmla="*/ 5 h 62"/>
                <a:gd name="T54" fmla="*/ 35 w 62"/>
                <a:gd name="T55" fmla="*/ 20 h 62"/>
                <a:gd name="T56" fmla="*/ 49 w 62"/>
                <a:gd name="T57" fmla="*/ 11 h 62"/>
                <a:gd name="T58" fmla="*/ 31 w 62"/>
                <a:gd name="T59" fmla="*/ 4 h 62"/>
                <a:gd name="T60" fmla="*/ 25 w 62"/>
                <a:gd name="T61" fmla="*/ 5 h 62"/>
                <a:gd name="T62" fmla="*/ 51 w 62"/>
                <a:gd name="T63" fmla="*/ 14 h 62"/>
                <a:gd name="T64" fmla="*/ 37 w 62"/>
                <a:gd name="T65" fmla="*/ 24 h 62"/>
                <a:gd name="T66" fmla="*/ 38 w 62"/>
                <a:gd name="T67" fmla="*/ 28 h 62"/>
                <a:gd name="T68" fmla="*/ 39 w 62"/>
                <a:gd name="T69" fmla="*/ 30 h 62"/>
                <a:gd name="T70" fmla="*/ 57 w 62"/>
                <a:gd name="T71" fmla="*/ 30 h 62"/>
                <a:gd name="T72" fmla="*/ 51 w 62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7" y="35"/>
                  </a:moveTo>
                  <a:cubicBezTo>
                    <a:pt x="56" y="35"/>
                    <a:pt x="49" y="32"/>
                    <a:pt x="41" y="34"/>
                  </a:cubicBezTo>
                  <a:cubicBezTo>
                    <a:pt x="44" y="43"/>
                    <a:pt x="45" y="51"/>
                    <a:pt x="46" y="53"/>
                  </a:cubicBezTo>
                  <a:cubicBezTo>
                    <a:pt x="52" y="49"/>
                    <a:pt x="56" y="42"/>
                    <a:pt x="57" y="35"/>
                  </a:cubicBezTo>
                  <a:close/>
                  <a:moveTo>
                    <a:pt x="41" y="55"/>
                  </a:moveTo>
                  <a:cubicBezTo>
                    <a:pt x="41" y="53"/>
                    <a:pt x="39" y="45"/>
                    <a:pt x="36" y="35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20" y="40"/>
                    <a:pt x="15" y="51"/>
                    <a:pt x="15" y="52"/>
                  </a:cubicBezTo>
                  <a:cubicBezTo>
                    <a:pt x="19" y="55"/>
                    <a:pt x="25" y="57"/>
                    <a:pt x="31" y="57"/>
                  </a:cubicBezTo>
                  <a:cubicBezTo>
                    <a:pt x="35" y="57"/>
                    <a:pt x="38" y="57"/>
                    <a:pt x="41" y="55"/>
                  </a:cubicBezTo>
                  <a:close/>
                  <a:moveTo>
                    <a:pt x="11" y="48"/>
                  </a:moveTo>
                  <a:cubicBezTo>
                    <a:pt x="12" y="47"/>
                    <a:pt x="19" y="35"/>
                    <a:pt x="33" y="31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3" y="29"/>
                    <a:pt x="32" y="28"/>
                    <a:pt x="32" y="26"/>
                  </a:cubicBezTo>
                  <a:cubicBezTo>
                    <a:pt x="18" y="30"/>
                    <a:pt x="6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8"/>
                    <a:pt x="7" y="44"/>
                    <a:pt x="11" y="48"/>
                  </a:cubicBezTo>
                  <a:close/>
                  <a:moveTo>
                    <a:pt x="5" y="25"/>
                  </a:moveTo>
                  <a:cubicBezTo>
                    <a:pt x="6" y="25"/>
                    <a:pt x="17" y="25"/>
                    <a:pt x="29" y="22"/>
                  </a:cubicBezTo>
                  <a:cubicBezTo>
                    <a:pt x="25" y="14"/>
                    <a:pt x="20" y="8"/>
                    <a:pt x="20" y="7"/>
                  </a:cubicBezTo>
                  <a:cubicBezTo>
                    <a:pt x="12" y="10"/>
                    <a:pt x="7" y="17"/>
                    <a:pt x="5" y="25"/>
                  </a:cubicBezTo>
                  <a:close/>
                  <a:moveTo>
                    <a:pt x="25" y="5"/>
                  </a:moveTo>
                  <a:cubicBezTo>
                    <a:pt x="25" y="6"/>
                    <a:pt x="30" y="12"/>
                    <a:pt x="35" y="20"/>
                  </a:cubicBezTo>
                  <a:cubicBezTo>
                    <a:pt x="44" y="17"/>
                    <a:pt x="48" y="12"/>
                    <a:pt x="49" y="11"/>
                  </a:cubicBezTo>
                  <a:cubicBezTo>
                    <a:pt x="44" y="7"/>
                    <a:pt x="38" y="4"/>
                    <a:pt x="31" y="4"/>
                  </a:cubicBezTo>
                  <a:cubicBezTo>
                    <a:pt x="29" y="4"/>
                    <a:pt x="27" y="4"/>
                    <a:pt x="25" y="5"/>
                  </a:cubicBezTo>
                  <a:close/>
                  <a:moveTo>
                    <a:pt x="51" y="14"/>
                  </a:moveTo>
                  <a:cubicBezTo>
                    <a:pt x="51" y="15"/>
                    <a:pt x="46" y="20"/>
                    <a:pt x="37" y="24"/>
                  </a:cubicBezTo>
                  <a:cubicBezTo>
                    <a:pt x="37" y="26"/>
                    <a:pt x="38" y="27"/>
                    <a:pt x="38" y="28"/>
                  </a:cubicBezTo>
                  <a:cubicBezTo>
                    <a:pt x="39" y="29"/>
                    <a:pt x="39" y="29"/>
                    <a:pt x="39" y="30"/>
                  </a:cubicBezTo>
                  <a:cubicBezTo>
                    <a:pt x="48" y="29"/>
                    <a:pt x="57" y="30"/>
                    <a:pt x="57" y="30"/>
                  </a:cubicBezTo>
                  <a:cubicBezTo>
                    <a:pt x="57" y="24"/>
                    <a:pt x="55" y="18"/>
                    <a:pt x="5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61"/>
            <p:cNvSpPr>
              <a:spLocks noEditPoints="1"/>
            </p:cNvSpPr>
            <p:nvPr/>
          </p:nvSpPr>
          <p:spPr bwMode="auto">
            <a:xfrm>
              <a:off x="11650369" y="3689191"/>
              <a:ext cx="187904" cy="166372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2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2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2"/>
                    <a:pt x="59" y="5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62"/>
            <p:cNvSpPr>
              <a:spLocks noEditPoints="1"/>
            </p:cNvSpPr>
            <p:nvPr/>
          </p:nvSpPr>
          <p:spPr bwMode="auto">
            <a:xfrm>
              <a:off x="11243244" y="4012150"/>
              <a:ext cx="303387" cy="266197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7 h 83"/>
                <a:gd name="T34" fmla="*/ 80 w 95"/>
                <a:gd name="T35" fmla="*/ 5 h 83"/>
                <a:gd name="T36" fmla="*/ 82 w 95"/>
                <a:gd name="T37" fmla="*/ 7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9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6"/>
                    <a:pt x="72" y="18"/>
                    <a:pt x="75" y="12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7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8"/>
                    <a:pt x="84" y="60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4" y="47"/>
                  </a:cubicBezTo>
                  <a:cubicBezTo>
                    <a:pt x="24" y="43"/>
                    <a:pt x="23" y="39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6" y="76"/>
                    <a:pt x="46" y="75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5"/>
                  </a:cubicBezTo>
                  <a:cubicBezTo>
                    <a:pt x="78" y="25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5"/>
                    <a:pt x="82" y="25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11767808" y="3599153"/>
              <a:ext cx="160501" cy="64591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5 h 20"/>
                <a:gd name="T22" fmla="*/ 40 w 50"/>
                <a:gd name="T23" fmla="*/ 5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9 h 20"/>
                <a:gd name="T42" fmla="*/ 27 w 50"/>
                <a:gd name="T43" fmla="*/ 9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5 h 20"/>
                <a:gd name="T58" fmla="*/ 16 w 50"/>
                <a:gd name="T59" fmla="*/ 5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5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5"/>
                    <a:pt x="2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3" y="5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81"/>
            <p:cNvSpPr>
              <a:spLocks noEditPoints="1"/>
            </p:cNvSpPr>
            <p:nvPr/>
          </p:nvSpPr>
          <p:spPr bwMode="auto">
            <a:xfrm>
              <a:off x="11918522" y="2912132"/>
              <a:ext cx="172245" cy="168330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7 h 53"/>
                <a:gd name="T4" fmla="*/ 27 w 54"/>
                <a:gd name="T5" fmla="*/ 53 h 53"/>
                <a:gd name="T6" fmla="*/ 54 w 54"/>
                <a:gd name="T7" fmla="*/ 27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7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7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6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ubicBezTo>
                    <a:pt x="32" y="7"/>
                    <a:pt x="37" y="9"/>
                    <a:pt x="41" y="12"/>
                  </a:cubicBezTo>
                  <a:cubicBezTo>
                    <a:pt x="44" y="16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7"/>
                    <a:pt x="27" y="47"/>
                  </a:cubicBezTo>
                  <a:cubicBezTo>
                    <a:pt x="23" y="47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11895034" y="3100035"/>
              <a:ext cx="150715" cy="121354"/>
            </a:xfrm>
            <a:custGeom>
              <a:avLst/>
              <a:gdLst>
                <a:gd name="T0" fmla="*/ 30 w 77"/>
                <a:gd name="T1" fmla="*/ 62 h 62"/>
                <a:gd name="T2" fmla="*/ 0 w 77"/>
                <a:gd name="T3" fmla="*/ 31 h 62"/>
                <a:gd name="T4" fmla="*/ 15 w 77"/>
                <a:gd name="T5" fmla="*/ 17 h 62"/>
                <a:gd name="T6" fmla="*/ 30 w 77"/>
                <a:gd name="T7" fmla="*/ 33 h 62"/>
                <a:gd name="T8" fmla="*/ 62 w 77"/>
                <a:gd name="T9" fmla="*/ 0 h 62"/>
                <a:gd name="T10" fmla="*/ 77 w 77"/>
                <a:gd name="T11" fmla="*/ 15 h 62"/>
                <a:gd name="T12" fmla="*/ 30 w 77"/>
                <a:gd name="T13" fmla="*/ 62 h 62"/>
                <a:gd name="T14" fmla="*/ 9 w 77"/>
                <a:gd name="T15" fmla="*/ 31 h 62"/>
                <a:gd name="T16" fmla="*/ 30 w 77"/>
                <a:gd name="T17" fmla="*/ 54 h 62"/>
                <a:gd name="T18" fmla="*/ 69 w 77"/>
                <a:gd name="T19" fmla="*/ 15 h 62"/>
                <a:gd name="T20" fmla="*/ 62 w 77"/>
                <a:gd name="T21" fmla="*/ 8 h 62"/>
                <a:gd name="T22" fmla="*/ 30 w 77"/>
                <a:gd name="T23" fmla="*/ 41 h 62"/>
                <a:gd name="T24" fmla="*/ 15 w 77"/>
                <a:gd name="T25" fmla="*/ 25 h 62"/>
                <a:gd name="T26" fmla="*/ 9 w 77"/>
                <a:gd name="T27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62">
                  <a:moveTo>
                    <a:pt x="30" y="62"/>
                  </a:moveTo>
                  <a:lnTo>
                    <a:pt x="0" y="31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62" y="0"/>
                  </a:lnTo>
                  <a:lnTo>
                    <a:pt x="77" y="15"/>
                  </a:lnTo>
                  <a:lnTo>
                    <a:pt x="30" y="62"/>
                  </a:lnTo>
                  <a:close/>
                  <a:moveTo>
                    <a:pt x="9" y="31"/>
                  </a:moveTo>
                  <a:lnTo>
                    <a:pt x="30" y="54"/>
                  </a:lnTo>
                  <a:lnTo>
                    <a:pt x="69" y="15"/>
                  </a:lnTo>
                  <a:lnTo>
                    <a:pt x="62" y="8"/>
                  </a:lnTo>
                  <a:lnTo>
                    <a:pt x="30" y="41"/>
                  </a:lnTo>
                  <a:lnTo>
                    <a:pt x="15" y="25"/>
                  </a:lnTo>
                  <a:lnTo>
                    <a:pt x="9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11640581" y="3336871"/>
              <a:ext cx="178118" cy="236836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8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10986834" y="3618727"/>
              <a:ext cx="608730" cy="342532"/>
            </a:xfrm>
            <a:custGeom>
              <a:avLst/>
              <a:gdLst>
                <a:gd name="T0" fmla="*/ 190 w 190"/>
                <a:gd name="T1" fmla="*/ 74 h 107"/>
                <a:gd name="T2" fmla="*/ 166 w 190"/>
                <a:gd name="T3" fmla="*/ 43 h 107"/>
                <a:gd name="T4" fmla="*/ 122 w 190"/>
                <a:gd name="T5" fmla="*/ 0 h 107"/>
                <a:gd name="T6" fmla="*/ 87 w 190"/>
                <a:gd name="T7" fmla="*/ 17 h 107"/>
                <a:gd name="T8" fmla="*/ 67 w 190"/>
                <a:gd name="T9" fmla="*/ 7 h 107"/>
                <a:gd name="T10" fmla="*/ 42 w 190"/>
                <a:gd name="T11" fmla="*/ 32 h 107"/>
                <a:gd name="T12" fmla="*/ 43 w 190"/>
                <a:gd name="T13" fmla="*/ 35 h 107"/>
                <a:gd name="T14" fmla="*/ 36 w 190"/>
                <a:gd name="T15" fmla="*/ 35 h 107"/>
                <a:gd name="T16" fmla="*/ 0 w 190"/>
                <a:gd name="T17" fmla="*/ 71 h 107"/>
                <a:gd name="T18" fmla="*/ 36 w 190"/>
                <a:gd name="T19" fmla="*/ 107 h 107"/>
                <a:gd name="T20" fmla="*/ 158 w 190"/>
                <a:gd name="T21" fmla="*/ 107 h 107"/>
                <a:gd name="T22" fmla="*/ 158 w 190"/>
                <a:gd name="T23" fmla="*/ 107 h 107"/>
                <a:gd name="T24" fmla="*/ 190 w 190"/>
                <a:gd name="T25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7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7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1"/>
                  </a:cubicBezTo>
                  <a:cubicBezTo>
                    <a:pt x="0" y="91"/>
                    <a:pt x="16" y="107"/>
                    <a:pt x="36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76" y="107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11632752" y="2722270"/>
              <a:ext cx="291643" cy="317087"/>
            </a:xfrm>
            <a:custGeom>
              <a:avLst/>
              <a:gdLst>
                <a:gd name="T0" fmla="*/ 61 w 91"/>
                <a:gd name="T1" fmla="*/ 27 h 99"/>
                <a:gd name="T2" fmla="*/ 51 w 91"/>
                <a:gd name="T3" fmla="*/ 38 h 99"/>
                <a:gd name="T4" fmla="*/ 46 w 91"/>
                <a:gd name="T5" fmla="*/ 46 h 99"/>
                <a:gd name="T6" fmla="*/ 48 w 91"/>
                <a:gd name="T7" fmla="*/ 29 h 99"/>
                <a:gd name="T8" fmla="*/ 48 w 91"/>
                <a:gd name="T9" fmla="*/ 14 h 99"/>
                <a:gd name="T10" fmla="*/ 23 w 91"/>
                <a:gd name="T11" fmla="*/ 4 h 99"/>
                <a:gd name="T12" fmla="*/ 13 w 91"/>
                <a:gd name="T13" fmla="*/ 29 h 99"/>
                <a:gd name="T14" fmla="*/ 24 w 91"/>
                <a:gd name="T15" fmla="*/ 40 h 99"/>
                <a:gd name="T16" fmla="*/ 38 w 91"/>
                <a:gd name="T17" fmla="*/ 50 h 99"/>
                <a:gd name="T18" fmla="*/ 29 w 91"/>
                <a:gd name="T19" fmla="*/ 48 h 99"/>
                <a:gd name="T20" fmla="*/ 14 w 91"/>
                <a:gd name="T21" fmla="*/ 48 h 99"/>
                <a:gd name="T22" fmla="*/ 4 w 91"/>
                <a:gd name="T23" fmla="*/ 74 h 99"/>
                <a:gd name="T24" fmla="*/ 30 w 91"/>
                <a:gd name="T25" fmla="*/ 84 h 99"/>
                <a:gd name="T26" fmla="*/ 40 w 91"/>
                <a:gd name="T27" fmla="*/ 73 h 99"/>
                <a:gd name="T28" fmla="*/ 45 w 91"/>
                <a:gd name="T29" fmla="*/ 65 h 99"/>
                <a:gd name="T30" fmla="*/ 43 w 91"/>
                <a:gd name="T31" fmla="*/ 96 h 99"/>
                <a:gd name="T32" fmla="*/ 45 w 91"/>
                <a:gd name="T33" fmla="*/ 99 h 99"/>
                <a:gd name="T34" fmla="*/ 61 w 91"/>
                <a:gd name="T35" fmla="*/ 92 h 99"/>
                <a:gd name="T36" fmla="*/ 78 w 91"/>
                <a:gd name="T37" fmla="*/ 84 h 99"/>
                <a:gd name="T38" fmla="*/ 76 w 91"/>
                <a:gd name="T39" fmla="*/ 81 h 99"/>
                <a:gd name="T40" fmla="*/ 53 w 91"/>
                <a:gd name="T41" fmla="*/ 61 h 99"/>
                <a:gd name="T42" fmla="*/ 61 w 91"/>
                <a:gd name="T43" fmla="*/ 63 h 99"/>
                <a:gd name="T44" fmla="*/ 77 w 91"/>
                <a:gd name="T45" fmla="*/ 63 h 99"/>
                <a:gd name="T46" fmla="*/ 87 w 91"/>
                <a:gd name="T47" fmla="*/ 37 h 99"/>
                <a:gd name="T48" fmla="*/ 61 w 91"/>
                <a:gd name="T49" fmla="*/ 2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99">
                  <a:moveTo>
                    <a:pt x="61" y="27"/>
                  </a:moveTo>
                  <a:cubicBezTo>
                    <a:pt x="56" y="29"/>
                    <a:pt x="52" y="33"/>
                    <a:pt x="51" y="38"/>
                  </a:cubicBezTo>
                  <a:cubicBezTo>
                    <a:pt x="50" y="40"/>
                    <a:pt x="48" y="43"/>
                    <a:pt x="46" y="46"/>
                  </a:cubicBezTo>
                  <a:cubicBezTo>
                    <a:pt x="46" y="41"/>
                    <a:pt x="47" y="33"/>
                    <a:pt x="48" y="29"/>
                  </a:cubicBezTo>
                  <a:cubicBezTo>
                    <a:pt x="50" y="25"/>
                    <a:pt x="50" y="19"/>
                    <a:pt x="48" y="14"/>
                  </a:cubicBezTo>
                  <a:cubicBezTo>
                    <a:pt x="44" y="4"/>
                    <a:pt x="32" y="0"/>
                    <a:pt x="23" y="4"/>
                  </a:cubicBezTo>
                  <a:cubicBezTo>
                    <a:pt x="13" y="8"/>
                    <a:pt x="9" y="20"/>
                    <a:pt x="13" y="29"/>
                  </a:cubicBezTo>
                  <a:cubicBezTo>
                    <a:pt x="15" y="35"/>
                    <a:pt x="19" y="38"/>
                    <a:pt x="24" y="40"/>
                  </a:cubicBezTo>
                  <a:cubicBezTo>
                    <a:pt x="28" y="41"/>
                    <a:pt x="34" y="46"/>
                    <a:pt x="38" y="50"/>
                  </a:cubicBezTo>
                  <a:cubicBezTo>
                    <a:pt x="34" y="49"/>
                    <a:pt x="31" y="49"/>
                    <a:pt x="29" y="48"/>
                  </a:cubicBezTo>
                  <a:cubicBezTo>
                    <a:pt x="24" y="46"/>
                    <a:pt x="19" y="46"/>
                    <a:pt x="14" y="48"/>
                  </a:cubicBezTo>
                  <a:cubicBezTo>
                    <a:pt x="4" y="52"/>
                    <a:pt x="0" y="64"/>
                    <a:pt x="4" y="74"/>
                  </a:cubicBezTo>
                  <a:cubicBezTo>
                    <a:pt x="8" y="84"/>
                    <a:pt x="20" y="88"/>
                    <a:pt x="30" y="84"/>
                  </a:cubicBezTo>
                  <a:cubicBezTo>
                    <a:pt x="35" y="82"/>
                    <a:pt x="38" y="77"/>
                    <a:pt x="40" y="73"/>
                  </a:cubicBezTo>
                  <a:cubicBezTo>
                    <a:pt x="41" y="70"/>
                    <a:pt x="42" y="67"/>
                    <a:pt x="45" y="65"/>
                  </a:cubicBezTo>
                  <a:cubicBezTo>
                    <a:pt x="50" y="77"/>
                    <a:pt x="48" y="89"/>
                    <a:pt x="43" y="9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8" y="80"/>
                    <a:pt x="58" y="74"/>
                    <a:pt x="53" y="61"/>
                  </a:cubicBezTo>
                  <a:cubicBezTo>
                    <a:pt x="56" y="61"/>
                    <a:pt x="59" y="62"/>
                    <a:pt x="61" y="63"/>
                  </a:cubicBezTo>
                  <a:cubicBezTo>
                    <a:pt x="66" y="65"/>
                    <a:pt x="72" y="65"/>
                    <a:pt x="77" y="63"/>
                  </a:cubicBezTo>
                  <a:cubicBezTo>
                    <a:pt x="87" y="59"/>
                    <a:pt x="91" y="47"/>
                    <a:pt x="87" y="37"/>
                  </a:cubicBezTo>
                  <a:cubicBezTo>
                    <a:pt x="82" y="27"/>
                    <a:pt x="71" y="23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11460507" y="3483672"/>
              <a:ext cx="146800" cy="154628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9"/>
                    <a:pt x="17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11585776" y="3078504"/>
              <a:ext cx="223135" cy="227050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5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11859802" y="3225304"/>
              <a:ext cx="78293" cy="142884"/>
            </a:xfrm>
            <a:custGeom>
              <a:avLst/>
              <a:gdLst>
                <a:gd name="T0" fmla="*/ 16 w 24"/>
                <a:gd name="T1" fmla="*/ 44 h 45"/>
                <a:gd name="T2" fmla="*/ 16 w 24"/>
                <a:gd name="T3" fmla="*/ 44 h 45"/>
                <a:gd name="T4" fmla="*/ 23 w 24"/>
                <a:gd name="T5" fmla="*/ 34 h 45"/>
                <a:gd name="T6" fmla="*/ 21 w 24"/>
                <a:gd name="T7" fmla="*/ 23 h 45"/>
                <a:gd name="T8" fmla="*/ 11 w 24"/>
                <a:gd name="T9" fmla="*/ 16 h 45"/>
                <a:gd name="T10" fmla="*/ 11 w 24"/>
                <a:gd name="T11" fmla="*/ 16 h 45"/>
                <a:gd name="T12" fmla="*/ 10 w 24"/>
                <a:gd name="T13" fmla="*/ 17 h 45"/>
                <a:gd name="T14" fmla="*/ 11 w 24"/>
                <a:gd name="T15" fmla="*/ 20 h 45"/>
                <a:gd name="T16" fmla="*/ 12 w 24"/>
                <a:gd name="T17" fmla="*/ 20 h 45"/>
                <a:gd name="T18" fmla="*/ 12 w 24"/>
                <a:gd name="T19" fmla="*/ 20 h 45"/>
                <a:gd name="T20" fmla="*/ 17 w 24"/>
                <a:gd name="T21" fmla="*/ 24 h 45"/>
                <a:gd name="T22" fmla="*/ 19 w 24"/>
                <a:gd name="T23" fmla="*/ 35 h 45"/>
                <a:gd name="T24" fmla="*/ 16 w 24"/>
                <a:gd name="T25" fmla="*/ 40 h 45"/>
                <a:gd name="T26" fmla="*/ 16 w 24"/>
                <a:gd name="T27" fmla="*/ 40 h 45"/>
                <a:gd name="T28" fmla="*/ 10 w 24"/>
                <a:gd name="T29" fmla="*/ 36 h 45"/>
                <a:gd name="T30" fmla="*/ 9 w 24"/>
                <a:gd name="T31" fmla="*/ 31 h 45"/>
                <a:gd name="T32" fmla="*/ 5 w 24"/>
                <a:gd name="T33" fmla="*/ 30 h 45"/>
                <a:gd name="T34" fmla="*/ 6 w 24"/>
                <a:gd name="T35" fmla="*/ 37 h 45"/>
                <a:gd name="T36" fmla="*/ 16 w 24"/>
                <a:gd name="T37" fmla="*/ 44 h 45"/>
                <a:gd name="T38" fmla="*/ 13 w 24"/>
                <a:gd name="T39" fmla="*/ 28 h 45"/>
                <a:gd name="T40" fmla="*/ 15 w 24"/>
                <a:gd name="T41" fmla="*/ 28 h 45"/>
                <a:gd name="T42" fmla="*/ 14 w 24"/>
                <a:gd name="T43" fmla="*/ 24 h 45"/>
                <a:gd name="T44" fmla="*/ 13 w 24"/>
                <a:gd name="T45" fmla="*/ 24 h 45"/>
                <a:gd name="T46" fmla="*/ 12 w 24"/>
                <a:gd name="T47" fmla="*/ 24 h 45"/>
                <a:gd name="T48" fmla="*/ 7 w 24"/>
                <a:gd name="T49" fmla="*/ 21 h 45"/>
                <a:gd name="T50" fmla="*/ 5 w 24"/>
                <a:gd name="T51" fmla="*/ 10 h 45"/>
                <a:gd name="T52" fmla="*/ 9 w 24"/>
                <a:gd name="T53" fmla="*/ 4 h 45"/>
                <a:gd name="T54" fmla="*/ 9 w 24"/>
                <a:gd name="T55" fmla="*/ 4 h 45"/>
                <a:gd name="T56" fmla="*/ 14 w 24"/>
                <a:gd name="T57" fmla="*/ 8 h 45"/>
                <a:gd name="T58" fmla="*/ 15 w 24"/>
                <a:gd name="T59" fmla="*/ 13 h 45"/>
                <a:gd name="T60" fmla="*/ 20 w 24"/>
                <a:gd name="T61" fmla="*/ 15 h 45"/>
                <a:gd name="T62" fmla="*/ 18 w 24"/>
                <a:gd name="T63" fmla="*/ 7 h 45"/>
                <a:gd name="T64" fmla="*/ 8 w 24"/>
                <a:gd name="T65" fmla="*/ 0 h 45"/>
                <a:gd name="T66" fmla="*/ 8 w 24"/>
                <a:gd name="T67" fmla="*/ 1 h 45"/>
                <a:gd name="T68" fmla="*/ 1 w 24"/>
                <a:gd name="T69" fmla="*/ 11 h 45"/>
                <a:gd name="T70" fmla="*/ 3 w 24"/>
                <a:gd name="T71" fmla="*/ 21 h 45"/>
                <a:gd name="T72" fmla="*/ 13 w 24"/>
                <a:gd name="T73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5">
                  <a:moveTo>
                    <a:pt x="16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21" y="43"/>
                    <a:pt x="24" y="38"/>
                    <a:pt x="23" y="3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18"/>
                    <a:pt x="16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20"/>
                    <a:pt x="17" y="21"/>
                    <a:pt x="17" y="2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7"/>
                    <a:pt x="18" y="39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3" y="41"/>
                    <a:pt x="11" y="39"/>
                    <a:pt x="10" y="3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6" y="30"/>
                    <a:pt x="5" y="30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2"/>
                    <a:pt x="12" y="45"/>
                    <a:pt x="16" y="44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5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5"/>
                    <a:pt x="8" y="23"/>
                    <a:pt x="7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7"/>
                    <a:pt x="6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6"/>
                    <a:pt x="1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8" y="14"/>
                    <a:pt x="20" y="1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6"/>
                    <a:pt x="1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6"/>
                    <a:pt x="9" y="29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11253030" y="3186158"/>
              <a:ext cx="293599" cy="295556"/>
            </a:xfrm>
            <a:custGeom>
              <a:avLst/>
              <a:gdLst>
                <a:gd name="T0" fmla="*/ 29 w 92"/>
                <a:gd name="T1" fmla="*/ 18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8 h 92"/>
                <a:gd name="T8" fmla="*/ 92 w 92"/>
                <a:gd name="T9" fmla="*/ 67 h 92"/>
                <a:gd name="T10" fmla="*/ 72 w 92"/>
                <a:gd name="T11" fmla="*/ 81 h 92"/>
                <a:gd name="T12" fmla="*/ 52 w 92"/>
                <a:gd name="T13" fmla="*/ 67 h 92"/>
                <a:gd name="T14" fmla="*/ 72 w 92"/>
                <a:gd name="T15" fmla="*/ 52 h 92"/>
                <a:gd name="T16" fmla="*/ 80 w 92"/>
                <a:gd name="T17" fmla="*/ 54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4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7"/>
                  </a:cubicBezTo>
                  <a:cubicBezTo>
                    <a:pt x="52" y="59"/>
                    <a:pt x="61" y="52"/>
                    <a:pt x="72" y="52"/>
                  </a:cubicBezTo>
                  <a:cubicBezTo>
                    <a:pt x="75" y="52"/>
                    <a:pt x="78" y="53"/>
                    <a:pt x="80" y="5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4"/>
                    <a:pt x="20" y="64"/>
                  </a:cubicBezTo>
                  <a:cubicBezTo>
                    <a:pt x="23" y="64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11489868" y="2540239"/>
              <a:ext cx="207477" cy="291641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6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6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1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6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6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7"/>
                    <a:pt x="28" y="36"/>
                    <a:pt x="28" y="46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3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1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7"/>
                    <a:pt x="3" y="28"/>
                    <a:pt x="6" y="20"/>
                  </a:cubicBezTo>
                  <a:close/>
                  <a:moveTo>
                    <a:pt x="61" y="51"/>
                  </a:moveTo>
                  <a:cubicBezTo>
                    <a:pt x="63" y="51"/>
                    <a:pt x="65" y="49"/>
                    <a:pt x="65" y="46"/>
                  </a:cubicBezTo>
                  <a:cubicBezTo>
                    <a:pt x="65" y="44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9"/>
                    <a:pt x="58" y="51"/>
                    <a:pt x="61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11413531" y="2853412"/>
              <a:ext cx="201605" cy="201604"/>
            </a:xfrm>
            <a:custGeom>
              <a:avLst/>
              <a:gdLst>
                <a:gd name="T0" fmla="*/ 63 w 103"/>
                <a:gd name="T1" fmla="*/ 27 h 103"/>
                <a:gd name="T2" fmla="*/ 65 w 103"/>
                <a:gd name="T3" fmla="*/ 2 h 103"/>
                <a:gd name="T4" fmla="*/ 19 w 103"/>
                <a:gd name="T5" fmla="*/ 0 h 103"/>
                <a:gd name="T6" fmla="*/ 1 w 103"/>
                <a:gd name="T7" fmla="*/ 20 h 103"/>
                <a:gd name="T8" fmla="*/ 0 w 103"/>
                <a:gd name="T9" fmla="*/ 77 h 103"/>
                <a:gd name="T10" fmla="*/ 39 w 103"/>
                <a:gd name="T11" fmla="*/ 77 h 103"/>
                <a:gd name="T12" fmla="*/ 37 w 103"/>
                <a:gd name="T13" fmla="*/ 102 h 103"/>
                <a:gd name="T14" fmla="*/ 101 w 103"/>
                <a:gd name="T15" fmla="*/ 103 h 103"/>
                <a:gd name="T16" fmla="*/ 103 w 103"/>
                <a:gd name="T17" fmla="*/ 27 h 103"/>
                <a:gd name="T18" fmla="*/ 63 w 103"/>
                <a:gd name="T19" fmla="*/ 27 h 103"/>
                <a:gd name="T20" fmla="*/ 19 w 103"/>
                <a:gd name="T21" fmla="*/ 10 h 103"/>
                <a:gd name="T22" fmla="*/ 19 w 103"/>
                <a:gd name="T23" fmla="*/ 20 h 103"/>
                <a:gd name="T24" fmla="*/ 9 w 103"/>
                <a:gd name="T25" fmla="*/ 20 h 103"/>
                <a:gd name="T26" fmla="*/ 19 w 103"/>
                <a:gd name="T27" fmla="*/ 10 h 103"/>
                <a:gd name="T28" fmla="*/ 6 w 103"/>
                <a:gd name="T29" fmla="*/ 71 h 103"/>
                <a:gd name="T30" fmla="*/ 6 w 103"/>
                <a:gd name="T31" fmla="*/ 27 h 103"/>
                <a:gd name="T32" fmla="*/ 26 w 103"/>
                <a:gd name="T33" fmla="*/ 27 h 103"/>
                <a:gd name="T34" fmla="*/ 26 w 103"/>
                <a:gd name="T35" fmla="*/ 7 h 103"/>
                <a:gd name="T36" fmla="*/ 58 w 103"/>
                <a:gd name="T37" fmla="*/ 7 h 103"/>
                <a:gd name="T38" fmla="*/ 58 w 103"/>
                <a:gd name="T39" fmla="*/ 27 h 103"/>
                <a:gd name="T40" fmla="*/ 39 w 103"/>
                <a:gd name="T41" fmla="*/ 46 h 103"/>
                <a:gd name="T42" fmla="*/ 39 w 103"/>
                <a:gd name="T43" fmla="*/ 71 h 103"/>
                <a:gd name="T44" fmla="*/ 6 w 103"/>
                <a:gd name="T45" fmla="*/ 71 h 103"/>
                <a:gd name="T46" fmla="*/ 57 w 103"/>
                <a:gd name="T47" fmla="*/ 36 h 103"/>
                <a:gd name="T48" fmla="*/ 57 w 103"/>
                <a:gd name="T49" fmla="*/ 46 h 103"/>
                <a:gd name="T50" fmla="*/ 47 w 103"/>
                <a:gd name="T51" fmla="*/ 46 h 103"/>
                <a:gd name="T52" fmla="*/ 57 w 103"/>
                <a:gd name="T53" fmla="*/ 36 h 103"/>
                <a:gd name="T54" fmla="*/ 94 w 103"/>
                <a:gd name="T55" fmla="*/ 97 h 103"/>
                <a:gd name="T56" fmla="*/ 44 w 103"/>
                <a:gd name="T57" fmla="*/ 97 h 103"/>
                <a:gd name="T58" fmla="*/ 45 w 103"/>
                <a:gd name="T59" fmla="*/ 51 h 103"/>
                <a:gd name="T60" fmla="*/ 63 w 103"/>
                <a:gd name="T61" fmla="*/ 53 h 103"/>
                <a:gd name="T62" fmla="*/ 63 w 103"/>
                <a:gd name="T63" fmla="*/ 33 h 103"/>
                <a:gd name="T64" fmla="*/ 96 w 103"/>
                <a:gd name="T65" fmla="*/ 33 h 103"/>
                <a:gd name="T66" fmla="*/ 94 w 103"/>
                <a:gd name="T6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103">
                  <a:moveTo>
                    <a:pt x="63" y="27"/>
                  </a:moveTo>
                  <a:lnTo>
                    <a:pt x="65" y="2"/>
                  </a:lnTo>
                  <a:lnTo>
                    <a:pt x="19" y="0"/>
                  </a:lnTo>
                  <a:lnTo>
                    <a:pt x="1" y="20"/>
                  </a:lnTo>
                  <a:lnTo>
                    <a:pt x="0" y="77"/>
                  </a:lnTo>
                  <a:lnTo>
                    <a:pt x="39" y="77"/>
                  </a:lnTo>
                  <a:lnTo>
                    <a:pt x="37" y="102"/>
                  </a:lnTo>
                  <a:lnTo>
                    <a:pt x="101" y="103"/>
                  </a:lnTo>
                  <a:lnTo>
                    <a:pt x="103" y="27"/>
                  </a:lnTo>
                  <a:lnTo>
                    <a:pt x="63" y="27"/>
                  </a:lnTo>
                  <a:close/>
                  <a:moveTo>
                    <a:pt x="19" y="10"/>
                  </a:moveTo>
                  <a:lnTo>
                    <a:pt x="19" y="20"/>
                  </a:lnTo>
                  <a:lnTo>
                    <a:pt x="9" y="20"/>
                  </a:lnTo>
                  <a:lnTo>
                    <a:pt x="19" y="10"/>
                  </a:lnTo>
                  <a:close/>
                  <a:moveTo>
                    <a:pt x="6" y="71"/>
                  </a:moveTo>
                  <a:lnTo>
                    <a:pt x="6" y="27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58" y="7"/>
                  </a:lnTo>
                  <a:lnTo>
                    <a:pt x="58" y="27"/>
                  </a:lnTo>
                  <a:lnTo>
                    <a:pt x="39" y="46"/>
                  </a:lnTo>
                  <a:lnTo>
                    <a:pt x="39" y="71"/>
                  </a:lnTo>
                  <a:lnTo>
                    <a:pt x="6" y="71"/>
                  </a:lnTo>
                  <a:close/>
                  <a:moveTo>
                    <a:pt x="57" y="36"/>
                  </a:moveTo>
                  <a:lnTo>
                    <a:pt x="57" y="46"/>
                  </a:lnTo>
                  <a:lnTo>
                    <a:pt x="47" y="46"/>
                  </a:lnTo>
                  <a:lnTo>
                    <a:pt x="57" y="36"/>
                  </a:lnTo>
                  <a:close/>
                  <a:moveTo>
                    <a:pt x="94" y="97"/>
                  </a:moveTo>
                  <a:lnTo>
                    <a:pt x="44" y="97"/>
                  </a:lnTo>
                  <a:lnTo>
                    <a:pt x="45" y="51"/>
                  </a:lnTo>
                  <a:lnTo>
                    <a:pt x="63" y="53"/>
                  </a:lnTo>
                  <a:lnTo>
                    <a:pt x="63" y="33"/>
                  </a:lnTo>
                  <a:lnTo>
                    <a:pt x="96" y="33"/>
                  </a:lnTo>
                  <a:lnTo>
                    <a:pt x="9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11153207" y="4299877"/>
              <a:ext cx="326874" cy="277941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2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7 h 87"/>
                <a:gd name="T22" fmla="*/ 81 w 102"/>
                <a:gd name="T23" fmla="*/ 8 h 87"/>
                <a:gd name="T24" fmla="*/ 84 w 102"/>
                <a:gd name="T25" fmla="*/ 17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3 h 87"/>
                <a:gd name="T42" fmla="*/ 95 w 102"/>
                <a:gd name="T43" fmla="*/ 57 h 87"/>
                <a:gd name="T44" fmla="*/ 94 w 102"/>
                <a:gd name="T45" fmla="*/ 60 h 87"/>
                <a:gd name="T46" fmla="*/ 22 w 102"/>
                <a:gd name="T47" fmla="*/ 64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4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70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2" y="23"/>
                    <a:pt x="0" y="28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3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7"/>
                    <a:pt x="78" y="7"/>
                    <a:pt x="78" y="7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8"/>
                    <a:pt x="95" y="60"/>
                    <a:pt x="94" y="60"/>
                  </a:cubicBezTo>
                  <a:close/>
                  <a:moveTo>
                    <a:pt x="22" y="64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4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11274562" y="2275999"/>
              <a:ext cx="295557" cy="305343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auto">
            <a:xfrm>
              <a:off x="11188439" y="2508922"/>
              <a:ext cx="275984" cy="195733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2 h 61"/>
                <a:gd name="T8" fmla="*/ 83 w 86"/>
                <a:gd name="T9" fmla="*/ 25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1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7"/>
                    <a:pt x="79" y="43"/>
                    <a:pt x="80" y="4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5" y="26"/>
                    <a:pt x="83" y="2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8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8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95"/>
            <p:cNvSpPr>
              <a:spLocks noEditPoints="1"/>
            </p:cNvSpPr>
            <p:nvPr/>
          </p:nvSpPr>
          <p:spPr bwMode="auto">
            <a:xfrm>
              <a:off x="10996621" y="4129590"/>
              <a:ext cx="221179" cy="191818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9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9 h 60"/>
                <a:gd name="T42" fmla="*/ 10 w 69"/>
                <a:gd name="T43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9"/>
                    <a:pt x="58" y="9"/>
                    <a:pt x="58" y="9"/>
                  </a:cubicBezTo>
                  <a:lnTo>
                    <a:pt x="1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11303921" y="2003931"/>
              <a:ext cx="182032" cy="248580"/>
            </a:xfrm>
            <a:custGeom>
              <a:avLst/>
              <a:gdLst>
                <a:gd name="T0" fmla="*/ 57 w 57"/>
                <a:gd name="T1" fmla="*/ 48 h 78"/>
                <a:gd name="T2" fmla="*/ 57 w 57"/>
                <a:gd name="T3" fmla="*/ 48 h 78"/>
                <a:gd name="T4" fmla="*/ 57 w 57"/>
                <a:gd name="T5" fmla="*/ 48 h 78"/>
                <a:gd name="T6" fmla="*/ 28 w 57"/>
                <a:gd name="T7" fmla="*/ 0 h 78"/>
                <a:gd name="T8" fmla="*/ 0 w 57"/>
                <a:gd name="T9" fmla="*/ 48 h 78"/>
                <a:gd name="T10" fmla="*/ 0 w 57"/>
                <a:gd name="T11" fmla="*/ 48 h 78"/>
                <a:gd name="T12" fmla="*/ 0 w 57"/>
                <a:gd name="T13" fmla="*/ 48 h 78"/>
                <a:gd name="T14" fmla="*/ 0 w 57"/>
                <a:gd name="T15" fmla="*/ 49 h 78"/>
                <a:gd name="T16" fmla="*/ 0 w 57"/>
                <a:gd name="T17" fmla="*/ 49 h 78"/>
                <a:gd name="T18" fmla="*/ 0 w 57"/>
                <a:gd name="T19" fmla="*/ 49 h 78"/>
                <a:gd name="T20" fmla="*/ 28 w 57"/>
                <a:gd name="T21" fmla="*/ 78 h 78"/>
                <a:gd name="T22" fmla="*/ 57 w 57"/>
                <a:gd name="T23" fmla="*/ 49 h 78"/>
                <a:gd name="T24" fmla="*/ 57 w 57"/>
                <a:gd name="T25" fmla="*/ 49 h 78"/>
                <a:gd name="T26" fmla="*/ 57 w 57"/>
                <a:gd name="T27" fmla="*/ 49 h 78"/>
                <a:gd name="T28" fmla="*/ 57 w 57"/>
                <a:gd name="T29" fmla="*/ 48 h 78"/>
                <a:gd name="T30" fmla="*/ 48 w 57"/>
                <a:gd name="T31" fmla="*/ 49 h 78"/>
                <a:gd name="T32" fmla="*/ 48 w 57"/>
                <a:gd name="T33" fmla="*/ 49 h 78"/>
                <a:gd name="T34" fmla="*/ 42 w 57"/>
                <a:gd name="T35" fmla="*/ 62 h 78"/>
                <a:gd name="T36" fmla="*/ 28 w 57"/>
                <a:gd name="T37" fmla="*/ 68 h 78"/>
                <a:gd name="T38" fmla="*/ 26 w 57"/>
                <a:gd name="T39" fmla="*/ 68 h 78"/>
                <a:gd name="T40" fmla="*/ 43 w 57"/>
                <a:gd name="T41" fmla="*/ 37 h 78"/>
                <a:gd name="T42" fmla="*/ 43 w 57"/>
                <a:gd name="T43" fmla="*/ 33 h 78"/>
                <a:gd name="T44" fmla="*/ 48 w 57"/>
                <a:gd name="T45" fmla="*/ 48 h 78"/>
                <a:gd name="T46" fmla="*/ 48 w 57"/>
                <a:gd name="T47" fmla="*/ 48 h 78"/>
                <a:gd name="T48" fmla="*/ 48 w 57"/>
                <a:gd name="T49" fmla="*/ 48 h 78"/>
                <a:gd name="T50" fmla="*/ 48 w 57"/>
                <a:gd name="T51" fmla="*/ 48 h 78"/>
                <a:gd name="T52" fmla="*/ 48 w 57"/>
                <a:gd name="T53" fmla="*/ 49 h 78"/>
                <a:gd name="T54" fmla="*/ 48 w 57"/>
                <a:gd name="T5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8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11108188" y="1823857"/>
              <a:ext cx="285770" cy="272068"/>
            </a:xfrm>
            <a:custGeom>
              <a:avLst/>
              <a:gdLst>
                <a:gd name="T0" fmla="*/ 52 w 89"/>
                <a:gd name="T1" fmla="*/ 3 h 85"/>
                <a:gd name="T2" fmla="*/ 4 w 89"/>
                <a:gd name="T3" fmla="*/ 36 h 85"/>
                <a:gd name="T4" fmla="*/ 3 w 89"/>
                <a:gd name="T5" fmla="*/ 45 h 85"/>
                <a:gd name="T6" fmla="*/ 28 w 89"/>
                <a:gd name="T7" fmla="*/ 82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3 h 85"/>
                <a:gd name="T18" fmla="*/ 38 w 89"/>
                <a:gd name="T19" fmla="*/ 48 h 85"/>
                <a:gd name="T20" fmla="*/ 31 w 89"/>
                <a:gd name="T21" fmla="*/ 71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3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5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3"/>
                  </a:cubicBezTo>
                  <a:close/>
                  <a:moveTo>
                    <a:pt x="38" y="48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10996621" y="1667271"/>
              <a:ext cx="217264" cy="221178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5 h 69"/>
                <a:gd name="T4" fmla="*/ 34 w 68"/>
                <a:gd name="T5" fmla="*/ 69 h 69"/>
                <a:gd name="T6" fmla="*/ 68 w 68"/>
                <a:gd name="T7" fmla="*/ 35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5 h 69"/>
                <a:gd name="T14" fmla="*/ 34 w 68"/>
                <a:gd name="T15" fmla="*/ 7 h 69"/>
                <a:gd name="T16" fmla="*/ 62 w 68"/>
                <a:gd name="T17" fmla="*/ 35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5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5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auto">
            <a:xfrm>
              <a:off x="11096444" y="2135072"/>
              <a:ext cx="172245" cy="197690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5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9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20 h 62"/>
                <a:gd name="T34" fmla="*/ 35 w 54"/>
                <a:gd name="T35" fmla="*/ 20 h 62"/>
                <a:gd name="T36" fmla="*/ 35 w 54"/>
                <a:gd name="T37" fmla="*/ 9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9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9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11082743" y="2730100"/>
              <a:ext cx="279899" cy="29751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2 h 93"/>
                <a:gd name="T24" fmla="*/ 75 w 87"/>
                <a:gd name="T25" fmla="*/ 12 h 93"/>
                <a:gd name="T26" fmla="*/ 75 w 87"/>
                <a:gd name="T27" fmla="*/ 81 h 93"/>
                <a:gd name="T28" fmla="*/ 23 w 87"/>
                <a:gd name="T29" fmla="*/ 41 h 93"/>
                <a:gd name="T30" fmla="*/ 64 w 87"/>
                <a:gd name="T31" fmla="*/ 41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1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81"/>
                  </a:lnTo>
                  <a:close/>
                  <a:moveTo>
                    <a:pt x="23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1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101"/>
            <p:cNvSpPr>
              <a:spLocks noEditPoints="1"/>
            </p:cNvSpPr>
            <p:nvPr/>
          </p:nvSpPr>
          <p:spPr bwMode="auto">
            <a:xfrm>
              <a:off x="11031853" y="3084377"/>
              <a:ext cx="262282" cy="197690"/>
            </a:xfrm>
            <a:custGeom>
              <a:avLst/>
              <a:gdLst>
                <a:gd name="T0" fmla="*/ 0 w 134"/>
                <a:gd name="T1" fmla="*/ 0 h 101"/>
                <a:gd name="T2" fmla="*/ 0 w 134"/>
                <a:gd name="T3" fmla="*/ 101 h 101"/>
                <a:gd name="T4" fmla="*/ 134 w 134"/>
                <a:gd name="T5" fmla="*/ 101 h 101"/>
                <a:gd name="T6" fmla="*/ 134 w 134"/>
                <a:gd name="T7" fmla="*/ 0 h 101"/>
                <a:gd name="T8" fmla="*/ 0 w 134"/>
                <a:gd name="T9" fmla="*/ 0 h 101"/>
                <a:gd name="T10" fmla="*/ 25 w 134"/>
                <a:gd name="T11" fmla="*/ 93 h 101"/>
                <a:gd name="T12" fmla="*/ 8 w 134"/>
                <a:gd name="T13" fmla="*/ 93 h 101"/>
                <a:gd name="T14" fmla="*/ 8 w 134"/>
                <a:gd name="T15" fmla="*/ 77 h 101"/>
                <a:gd name="T16" fmla="*/ 25 w 134"/>
                <a:gd name="T17" fmla="*/ 77 h 101"/>
                <a:gd name="T18" fmla="*/ 25 w 134"/>
                <a:gd name="T19" fmla="*/ 93 h 101"/>
                <a:gd name="T20" fmla="*/ 25 w 134"/>
                <a:gd name="T21" fmla="*/ 59 h 101"/>
                <a:gd name="T22" fmla="*/ 8 w 134"/>
                <a:gd name="T23" fmla="*/ 59 h 101"/>
                <a:gd name="T24" fmla="*/ 8 w 134"/>
                <a:gd name="T25" fmla="*/ 43 h 101"/>
                <a:gd name="T26" fmla="*/ 25 w 134"/>
                <a:gd name="T27" fmla="*/ 43 h 101"/>
                <a:gd name="T28" fmla="*/ 25 w 134"/>
                <a:gd name="T29" fmla="*/ 59 h 101"/>
                <a:gd name="T30" fmla="*/ 25 w 134"/>
                <a:gd name="T31" fmla="*/ 26 h 101"/>
                <a:gd name="T32" fmla="*/ 8 w 134"/>
                <a:gd name="T33" fmla="*/ 26 h 101"/>
                <a:gd name="T34" fmla="*/ 8 w 134"/>
                <a:gd name="T35" fmla="*/ 8 h 101"/>
                <a:gd name="T36" fmla="*/ 25 w 134"/>
                <a:gd name="T37" fmla="*/ 8 h 101"/>
                <a:gd name="T38" fmla="*/ 25 w 134"/>
                <a:gd name="T39" fmla="*/ 26 h 101"/>
                <a:gd name="T40" fmla="*/ 102 w 134"/>
                <a:gd name="T41" fmla="*/ 93 h 101"/>
                <a:gd name="T42" fmla="*/ 35 w 134"/>
                <a:gd name="T43" fmla="*/ 93 h 101"/>
                <a:gd name="T44" fmla="*/ 35 w 134"/>
                <a:gd name="T45" fmla="*/ 8 h 101"/>
                <a:gd name="T46" fmla="*/ 102 w 134"/>
                <a:gd name="T47" fmla="*/ 8 h 101"/>
                <a:gd name="T48" fmla="*/ 102 w 134"/>
                <a:gd name="T49" fmla="*/ 93 h 101"/>
                <a:gd name="T50" fmla="*/ 126 w 134"/>
                <a:gd name="T51" fmla="*/ 93 h 101"/>
                <a:gd name="T52" fmla="*/ 110 w 134"/>
                <a:gd name="T53" fmla="*/ 93 h 101"/>
                <a:gd name="T54" fmla="*/ 110 w 134"/>
                <a:gd name="T55" fmla="*/ 77 h 101"/>
                <a:gd name="T56" fmla="*/ 126 w 134"/>
                <a:gd name="T57" fmla="*/ 77 h 101"/>
                <a:gd name="T58" fmla="*/ 126 w 134"/>
                <a:gd name="T59" fmla="*/ 93 h 101"/>
                <a:gd name="T60" fmla="*/ 126 w 134"/>
                <a:gd name="T61" fmla="*/ 59 h 101"/>
                <a:gd name="T62" fmla="*/ 110 w 134"/>
                <a:gd name="T63" fmla="*/ 59 h 101"/>
                <a:gd name="T64" fmla="*/ 110 w 134"/>
                <a:gd name="T65" fmla="*/ 43 h 101"/>
                <a:gd name="T66" fmla="*/ 126 w 134"/>
                <a:gd name="T67" fmla="*/ 43 h 101"/>
                <a:gd name="T68" fmla="*/ 126 w 134"/>
                <a:gd name="T69" fmla="*/ 59 h 101"/>
                <a:gd name="T70" fmla="*/ 126 w 134"/>
                <a:gd name="T71" fmla="*/ 26 h 101"/>
                <a:gd name="T72" fmla="*/ 110 w 134"/>
                <a:gd name="T73" fmla="*/ 26 h 101"/>
                <a:gd name="T74" fmla="*/ 110 w 134"/>
                <a:gd name="T75" fmla="*/ 8 h 101"/>
                <a:gd name="T76" fmla="*/ 126 w 134"/>
                <a:gd name="T77" fmla="*/ 8 h 101"/>
                <a:gd name="T78" fmla="*/ 126 w 134"/>
                <a:gd name="T79" fmla="*/ 26 h 101"/>
                <a:gd name="T80" fmla="*/ 51 w 134"/>
                <a:gd name="T81" fmla="*/ 26 h 101"/>
                <a:gd name="T82" fmla="*/ 51 w 134"/>
                <a:gd name="T83" fmla="*/ 77 h 101"/>
                <a:gd name="T84" fmla="*/ 84 w 134"/>
                <a:gd name="T85" fmla="*/ 51 h 101"/>
                <a:gd name="T86" fmla="*/ 51 w 134"/>
                <a:gd name="T87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0" y="101"/>
                  </a:lnTo>
                  <a:lnTo>
                    <a:pt x="134" y="10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25" y="93"/>
                  </a:moveTo>
                  <a:lnTo>
                    <a:pt x="8" y="93"/>
                  </a:lnTo>
                  <a:lnTo>
                    <a:pt x="8" y="77"/>
                  </a:lnTo>
                  <a:lnTo>
                    <a:pt x="25" y="77"/>
                  </a:lnTo>
                  <a:lnTo>
                    <a:pt x="25" y="93"/>
                  </a:lnTo>
                  <a:close/>
                  <a:moveTo>
                    <a:pt x="25" y="59"/>
                  </a:moveTo>
                  <a:lnTo>
                    <a:pt x="8" y="59"/>
                  </a:lnTo>
                  <a:lnTo>
                    <a:pt x="8" y="43"/>
                  </a:lnTo>
                  <a:lnTo>
                    <a:pt x="25" y="43"/>
                  </a:lnTo>
                  <a:lnTo>
                    <a:pt x="25" y="59"/>
                  </a:lnTo>
                  <a:close/>
                  <a:moveTo>
                    <a:pt x="25" y="26"/>
                  </a:moveTo>
                  <a:lnTo>
                    <a:pt x="8" y="26"/>
                  </a:lnTo>
                  <a:lnTo>
                    <a:pt x="8" y="8"/>
                  </a:lnTo>
                  <a:lnTo>
                    <a:pt x="25" y="8"/>
                  </a:lnTo>
                  <a:lnTo>
                    <a:pt x="25" y="26"/>
                  </a:lnTo>
                  <a:close/>
                  <a:moveTo>
                    <a:pt x="102" y="93"/>
                  </a:moveTo>
                  <a:lnTo>
                    <a:pt x="35" y="93"/>
                  </a:lnTo>
                  <a:lnTo>
                    <a:pt x="35" y="8"/>
                  </a:lnTo>
                  <a:lnTo>
                    <a:pt x="102" y="8"/>
                  </a:lnTo>
                  <a:lnTo>
                    <a:pt x="102" y="93"/>
                  </a:lnTo>
                  <a:close/>
                  <a:moveTo>
                    <a:pt x="126" y="93"/>
                  </a:moveTo>
                  <a:lnTo>
                    <a:pt x="110" y="93"/>
                  </a:lnTo>
                  <a:lnTo>
                    <a:pt x="110" y="77"/>
                  </a:lnTo>
                  <a:lnTo>
                    <a:pt x="126" y="77"/>
                  </a:lnTo>
                  <a:lnTo>
                    <a:pt x="126" y="93"/>
                  </a:lnTo>
                  <a:close/>
                  <a:moveTo>
                    <a:pt x="126" y="59"/>
                  </a:moveTo>
                  <a:lnTo>
                    <a:pt x="110" y="59"/>
                  </a:lnTo>
                  <a:lnTo>
                    <a:pt x="110" y="43"/>
                  </a:lnTo>
                  <a:lnTo>
                    <a:pt x="126" y="43"/>
                  </a:lnTo>
                  <a:lnTo>
                    <a:pt x="126" y="59"/>
                  </a:lnTo>
                  <a:close/>
                  <a:moveTo>
                    <a:pt x="126" y="26"/>
                  </a:moveTo>
                  <a:lnTo>
                    <a:pt x="110" y="26"/>
                  </a:lnTo>
                  <a:lnTo>
                    <a:pt x="110" y="8"/>
                  </a:lnTo>
                  <a:lnTo>
                    <a:pt x="126" y="8"/>
                  </a:lnTo>
                  <a:lnTo>
                    <a:pt x="126" y="26"/>
                  </a:lnTo>
                  <a:close/>
                  <a:moveTo>
                    <a:pt x="51" y="26"/>
                  </a:moveTo>
                  <a:lnTo>
                    <a:pt x="51" y="77"/>
                  </a:lnTo>
                  <a:lnTo>
                    <a:pt x="84" y="51"/>
                  </a:lnTo>
                  <a:lnTo>
                    <a:pt x="5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102"/>
            <p:cNvSpPr>
              <a:spLocks noEditPoints="1"/>
            </p:cNvSpPr>
            <p:nvPr/>
          </p:nvSpPr>
          <p:spPr bwMode="auto">
            <a:xfrm>
              <a:off x="11333281" y="3027613"/>
              <a:ext cx="156586" cy="146799"/>
            </a:xfrm>
            <a:custGeom>
              <a:avLst/>
              <a:gdLst>
                <a:gd name="T0" fmla="*/ 80 w 80"/>
                <a:gd name="T1" fmla="*/ 29 h 75"/>
                <a:gd name="T2" fmla="*/ 52 w 80"/>
                <a:gd name="T3" fmla="*/ 24 h 75"/>
                <a:gd name="T4" fmla="*/ 41 w 80"/>
                <a:gd name="T5" fmla="*/ 0 h 75"/>
                <a:gd name="T6" fmla="*/ 28 w 80"/>
                <a:gd name="T7" fmla="*/ 24 h 75"/>
                <a:gd name="T8" fmla="*/ 0 w 80"/>
                <a:gd name="T9" fmla="*/ 29 h 75"/>
                <a:gd name="T10" fmla="*/ 19 w 80"/>
                <a:gd name="T11" fmla="*/ 49 h 75"/>
                <a:gd name="T12" fmla="*/ 15 w 80"/>
                <a:gd name="T13" fmla="*/ 75 h 75"/>
                <a:gd name="T14" fmla="*/ 41 w 80"/>
                <a:gd name="T15" fmla="*/ 62 h 75"/>
                <a:gd name="T16" fmla="*/ 65 w 80"/>
                <a:gd name="T17" fmla="*/ 75 h 75"/>
                <a:gd name="T18" fmla="*/ 60 w 80"/>
                <a:gd name="T19" fmla="*/ 49 h 75"/>
                <a:gd name="T20" fmla="*/ 80 w 80"/>
                <a:gd name="T21" fmla="*/ 29 h 75"/>
                <a:gd name="T22" fmla="*/ 41 w 80"/>
                <a:gd name="T23" fmla="*/ 57 h 75"/>
                <a:gd name="T24" fmla="*/ 23 w 80"/>
                <a:gd name="T25" fmla="*/ 65 h 75"/>
                <a:gd name="T26" fmla="*/ 26 w 80"/>
                <a:gd name="T27" fmla="*/ 45 h 75"/>
                <a:gd name="T28" fmla="*/ 11 w 80"/>
                <a:gd name="T29" fmla="*/ 32 h 75"/>
                <a:gd name="T30" fmla="*/ 31 w 80"/>
                <a:gd name="T31" fmla="*/ 29 h 75"/>
                <a:gd name="T32" fmla="*/ 41 w 80"/>
                <a:gd name="T33" fmla="*/ 11 h 75"/>
                <a:gd name="T34" fmla="*/ 49 w 80"/>
                <a:gd name="T35" fmla="*/ 29 h 75"/>
                <a:gd name="T36" fmla="*/ 68 w 80"/>
                <a:gd name="T37" fmla="*/ 32 h 75"/>
                <a:gd name="T38" fmla="*/ 54 w 80"/>
                <a:gd name="T39" fmla="*/ 45 h 75"/>
                <a:gd name="T40" fmla="*/ 57 w 80"/>
                <a:gd name="T41" fmla="*/ 65 h 75"/>
                <a:gd name="T42" fmla="*/ 41 w 80"/>
                <a:gd name="T4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75">
                  <a:moveTo>
                    <a:pt x="80" y="29"/>
                  </a:moveTo>
                  <a:lnTo>
                    <a:pt x="52" y="24"/>
                  </a:lnTo>
                  <a:lnTo>
                    <a:pt x="41" y="0"/>
                  </a:lnTo>
                  <a:lnTo>
                    <a:pt x="28" y="24"/>
                  </a:lnTo>
                  <a:lnTo>
                    <a:pt x="0" y="29"/>
                  </a:lnTo>
                  <a:lnTo>
                    <a:pt x="19" y="49"/>
                  </a:lnTo>
                  <a:lnTo>
                    <a:pt x="15" y="75"/>
                  </a:lnTo>
                  <a:lnTo>
                    <a:pt x="41" y="62"/>
                  </a:lnTo>
                  <a:lnTo>
                    <a:pt x="65" y="75"/>
                  </a:lnTo>
                  <a:lnTo>
                    <a:pt x="60" y="49"/>
                  </a:lnTo>
                  <a:lnTo>
                    <a:pt x="80" y="29"/>
                  </a:lnTo>
                  <a:close/>
                  <a:moveTo>
                    <a:pt x="41" y="57"/>
                  </a:moveTo>
                  <a:lnTo>
                    <a:pt x="23" y="65"/>
                  </a:lnTo>
                  <a:lnTo>
                    <a:pt x="26" y="45"/>
                  </a:lnTo>
                  <a:lnTo>
                    <a:pt x="11" y="32"/>
                  </a:lnTo>
                  <a:lnTo>
                    <a:pt x="31" y="29"/>
                  </a:lnTo>
                  <a:lnTo>
                    <a:pt x="41" y="11"/>
                  </a:lnTo>
                  <a:lnTo>
                    <a:pt x="49" y="29"/>
                  </a:lnTo>
                  <a:lnTo>
                    <a:pt x="68" y="32"/>
                  </a:lnTo>
                  <a:lnTo>
                    <a:pt x="54" y="45"/>
                  </a:lnTo>
                  <a:lnTo>
                    <a:pt x="57" y="65"/>
                  </a:lnTo>
                  <a:lnTo>
                    <a:pt x="4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10818503" y="1526343"/>
              <a:ext cx="191818" cy="207477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6 h 65"/>
                <a:gd name="T4" fmla="*/ 60 w 60"/>
                <a:gd name="T5" fmla="*/ 44 h 65"/>
                <a:gd name="T6" fmla="*/ 48 w 60"/>
                <a:gd name="T7" fmla="*/ 48 h 65"/>
                <a:gd name="T8" fmla="*/ 36 w 60"/>
                <a:gd name="T9" fmla="*/ 45 h 65"/>
                <a:gd name="T10" fmla="*/ 24 w 60"/>
                <a:gd name="T11" fmla="*/ 41 h 65"/>
                <a:gd name="T12" fmla="*/ 12 w 60"/>
                <a:gd name="T13" fmla="*/ 46 h 65"/>
                <a:gd name="T14" fmla="*/ 12 w 60"/>
                <a:gd name="T15" fmla="*/ 8 h 65"/>
                <a:gd name="T16" fmla="*/ 24 w 60"/>
                <a:gd name="T17" fmla="*/ 4 h 65"/>
                <a:gd name="T18" fmla="*/ 36 w 60"/>
                <a:gd name="T19" fmla="*/ 7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4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4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8"/>
                    <a:pt x="60" y="6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6"/>
                    <a:pt x="53" y="48"/>
                    <a:pt x="48" y="48"/>
                  </a:cubicBezTo>
                  <a:cubicBezTo>
                    <a:pt x="43" y="48"/>
                    <a:pt x="39" y="47"/>
                    <a:pt x="36" y="45"/>
                  </a:cubicBezTo>
                  <a:cubicBezTo>
                    <a:pt x="33" y="43"/>
                    <a:pt x="29" y="41"/>
                    <a:pt x="24" y="41"/>
                  </a:cubicBezTo>
                  <a:cubicBezTo>
                    <a:pt x="19" y="41"/>
                    <a:pt x="15" y="44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6"/>
                    <a:pt x="19" y="4"/>
                    <a:pt x="24" y="4"/>
                  </a:cubicBezTo>
                  <a:cubicBezTo>
                    <a:pt x="29" y="4"/>
                    <a:pt x="33" y="5"/>
                    <a:pt x="36" y="7"/>
                  </a:cubicBezTo>
                  <a:cubicBezTo>
                    <a:pt x="39" y="9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1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>
              <a:off x="10575795" y="1424562"/>
              <a:ext cx="203562" cy="207477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1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1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7 h 65"/>
                <a:gd name="T22" fmla="*/ 22 w 64"/>
                <a:gd name="T23" fmla="*/ 18 h 65"/>
                <a:gd name="T24" fmla="*/ 20 w 64"/>
                <a:gd name="T25" fmla="*/ 17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7 h 65"/>
                <a:gd name="T34" fmla="*/ 14 w 64"/>
                <a:gd name="T35" fmla="*/ 18 h 65"/>
                <a:gd name="T36" fmla="*/ 12 w 64"/>
                <a:gd name="T37" fmla="*/ 17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7 h 65"/>
                <a:gd name="T46" fmla="*/ 6 w 64"/>
                <a:gd name="T47" fmla="*/ 18 h 65"/>
                <a:gd name="T48" fmla="*/ 4 w 64"/>
                <a:gd name="T49" fmla="*/ 17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7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7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18"/>
                    <a:pt x="20" y="17"/>
                    <a:pt x="20" y="1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4" y="1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10977048" y="3327085"/>
              <a:ext cx="236837" cy="266197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6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7 h 83"/>
                <a:gd name="T28" fmla="*/ 6 w 74"/>
                <a:gd name="T29" fmla="*/ 47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7 h 83"/>
                <a:gd name="T36" fmla="*/ 74 w 74"/>
                <a:gd name="T37" fmla="*/ 47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4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6"/>
                  </a:cubicBezTo>
                  <a:cubicBezTo>
                    <a:pt x="41" y="11"/>
                    <a:pt x="38" y="19"/>
                    <a:pt x="36" y="24"/>
                  </a:cubicBezTo>
                  <a:cubicBezTo>
                    <a:pt x="35" y="19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10906584" y="4526927"/>
              <a:ext cx="246623" cy="201604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3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1"/>
                    <a:pt x="21" y="61"/>
                  </a:cubicBezTo>
                  <a:cubicBezTo>
                    <a:pt x="23" y="62"/>
                    <a:pt x="26" y="62"/>
                    <a:pt x="29" y="63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3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1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3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10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1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7"/>
                  </a:cubicBezTo>
                  <a:cubicBezTo>
                    <a:pt x="50" y="6"/>
                    <a:pt x="45" y="5"/>
                    <a:pt x="38" y="5"/>
                  </a:cubicBezTo>
                  <a:cubicBezTo>
                    <a:pt x="32" y="5"/>
                    <a:pt x="27" y="6"/>
                    <a:pt x="23" y="7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3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30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30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30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30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6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10654088" y="1900192"/>
              <a:ext cx="401253" cy="401252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9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9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4 h 125"/>
                <a:gd name="T26" fmla="*/ 53 w 125"/>
                <a:gd name="T27" fmla="*/ 12 h 125"/>
                <a:gd name="T28" fmla="*/ 59 w 125"/>
                <a:gd name="T29" fmla="*/ 34 h 125"/>
                <a:gd name="T30" fmla="*/ 43 w 125"/>
                <a:gd name="T31" fmla="*/ 23 h 125"/>
                <a:gd name="T32" fmla="*/ 59 w 125"/>
                <a:gd name="T33" fmla="*/ 59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9 h 125"/>
                <a:gd name="T68" fmla="*/ 108 w 125"/>
                <a:gd name="T69" fmla="*/ 34 h 125"/>
                <a:gd name="T70" fmla="*/ 86 w 125"/>
                <a:gd name="T71" fmla="*/ 14 h 125"/>
                <a:gd name="T72" fmla="*/ 108 w 125"/>
                <a:gd name="T73" fmla="*/ 34 h 125"/>
                <a:gd name="T74" fmla="*/ 39 w 125"/>
                <a:gd name="T75" fmla="*/ 14 h 125"/>
                <a:gd name="T76" fmla="*/ 17 w 125"/>
                <a:gd name="T77" fmla="*/ 34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3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3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4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4"/>
                  </a:cubicBezTo>
                  <a:cubicBezTo>
                    <a:pt x="67" y="34"/>
                    <a:pt x="67" y="34"/>
                    <a:pt x="67" y="34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9"/>
                    <a:pt x="59" y="59"/>
                    <a:pt x="59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3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3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3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6"/>
                    <a:pt x="55" y="115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5"/>
                    <a:pt x="69" y="116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3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9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9"/>
                  </a:cubicBezTo>
                  <a:lnTo>
                    <a:pt x="100" y="59"/>
                  </a:lnTo>
                  <a:close/>
                  <a:moveTo>
                    <a:pt x="108" y="34"/>
                  </a:moveTo>
                  <a:cubicBezTo>
                    <a:pt x="96" y="34"/>
                    <a:pt x="96" y="34"/>
                    <a:pt x="96" y="34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7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4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7"/>
                    <a:pt x="39" y="14"/>
                  </a:cubicBezTo>
                  <a:cubicBezTo>
                    <a:pt x="35" y="19"/>
                    <a:pt x="32" y="26"/>
                    <a:pt x="3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auto">
            <a:xfrm>
              <a:off x="10577753" y="1690759"/>
              <a:ext cx="189861" cy="187904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10793059" y="1731862"/>
              <a:ext cx="176160" cy="137013"/>
            </a:xfrm>
            <a:custGeom>
              <a:avLst/>
              <a:gdLst>
                <a:gd name="T0" fmla="*/ 34 w 90"/>
                <a:gd name="T1" fmla="*/ 70 h 70"/>
                <a:gd name="T2" fmla="*/ 0 w 90"/>
                <a:gd name="T3" fmla="*/ 36 h 70"/>
                <a:gd name="T4" fmla="*/ 18 w 90"/>
                <a:gd name="T5" fmla="*/ 19 h 70"/>
                <a:gd name="T6" fmla="*/ 34 w 90"/>
                <a:gd name="T7" fmla="*/ 36 h 70"/>
                <a:gd name="T8" fmla="*/ 72 w 90"/>
                <a:gd name="T9" fmla="*/ 0 h 70"/>
                <a:gd name="T10" fmla="*/ 90 w 90"/>
                <a:gd name="T11" fmla="*/ 16 h 70"/>
                <a:gd name="T12" fmla="*/ 34 w 90"/>
                <a:gd name="T13" fmla="*/ 70 h 70"/>
                <a:gd name="T14" fmla="*/ 9 w 90"/>
                <a:gd name="T15" fmla="*/ 36 h 70"/>
                <a:gd name="T16" fmla="*/ 34 w 90"/>
                <a:gd name="T17" fmla="*/ 60 h 70"/>
                <a:gd name="T18" fmla="*/ 80 w 90"/>
                <a:gd name="T19" fmla="*/ 16 h 70"/>
                <a:gd name="T20" fmla="*/ 72 w 90"/>
                <a:gd name="T21" fmla="*/ 8 h 70"/>
                <a:gd name="T22" fmla="*/ 34 w 90"/>
                <a:gd name="T23" fmla="*/ 46 h 70"/>
                <a:gd name="T24" fmla="*/ 18 w 90"/>
                <a:gd name="T25" fmla="*/ 28 h 70"/>
                <a:gd name="T26" fmla="*/ 9 w 90"/>
                <a:gd name="T27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0">
                  <a:moveTo>
                    <a:pt x="34" y="70"/>
                  </a:moveTo>
                  <a:lnTo>
                    <a:pt x="0" y="36"/>
                  </a:lnTo>
                  <a:lnTo>
                    <a:pt x="18" y="19"/>
                  </a:lnTo>
                  <a:lnTo>
                    <a:pt x="34" y="36"/>
                  </a:lnTo>
                  <a:lnTo>
                    <a:pt x="72" y="0"/>
                  </a:lnTo>
                  <a:lnTo>
                    <a:pt x="90" y="16"/>
                  </a:lnTo>
                  <a:lnTo>
                    <a:pt x="34" y="70"/>
                  </a:lnTo>
                  <a:close/>
                  <a:moveTo>
                    <a:pt x="9" y="36"/>
                  </a:moveTo>
                  <a:lnTo>
                    <a:pt x="34" y="60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34" y="46"/>
                  </a:lnTo>
                  <a:lnTo>
                    <a:pt x="18" y="28"/>
                  </a:lnTo>
                  <a:lnTo>
                    <a:pt x="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93"/>
            <p:cNvSpPr>
              <a:spLocks noEditPoints="1"/>
            </p:cNvSpPr>
            <p:nvPr/>
          </p:nvSpPr>
          <p:spPr bwMode="auto">
            <a:xfrm>
              <a:off x="10789144" y="4738319"/>
              <a:ext cx="252496" cy="258367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3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7 h 81"/>
                <a:gd name="T34" fmla="*/ 22 w 79"/>
                <a:gd name="T35" fmla="*/ 19 h 81"/>
                <a:gd name="T36" fmla="*/ 31 w 79"/>
                <a:gd name="T37" fmla="*/ 32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5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9"/>
                    <a:pt x="70" y="20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3"/>
                    <a:pt x="60" y="62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8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8"/>
                  </a:lnTo>
                  <a:close/>
                  <a:moveTo>
                    <a:pt x="22" y="19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2" y="19"/>
                  </a:lnTo>
                  <a:close/>
                  <a:moveTo>
                    <a:pt x="21" y="30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30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2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2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6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5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1"/>
                  </a:cubicBezTo>
                  <a:cubicBezTo>
                    <a:pt x="49" y="81"/>
                    <a:pt x="53" y="79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8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94"/>
            <p:cNvSpPr>
              <a:spLocks noEditPoints="1"/>
            </p:cNvSpPr>
            <p:nvPr/>
          </p:nvSpPr>
          <p:spPr bwMode="auto">
            <a:xfrm>
              <a:off x="10975090" y="4354682"/>
              <a:ext cx="150715" cy="152672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95"/>
            <p:cNvSpPr>
              <a:spLocks noEditPoints="1"/>
            </p:cNvSpPr>
            <p:nvPr/>
          </p:nvSpPr>
          <p:spPr bwMode="auto">
            <a:xfrm>
              <a:off x="10642344" y="3839905"/>
              <a:ext cx="379722" cy="369934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80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6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6 h 116"/>
                <a:gd name="T98" fmla="*/ 78 w 119"/>
                <a:gd name="T99" fmla="*/ 95 h 116"/>
                <a:gd name="T100" fmla="*/ 92 w 119"/>
                <a:gd name="T101" fmla="*/ 59 h 116"/>
                <a:gd name="T102" fmla="*/ 88 w 119"/>
                <a:gd name="T103" fmla="*/ 55 h 116"/>
                <a:gd name="T104" fmla="*/ 83 w 119"/>
                <a:gd name="T105" fmla="*/ 20 h 116"/>
                <a:gd name="T106" fmla="*/ 79 w 119"/>
                <a:gd name="T107" fmla="*/ 12 h 116"/>
                <a:gd name="T108" fmla="*/ 70 w 119"/>
                <a:gd name="T109" fmla="*/ 15 h 116"/>
                <a:gd name="T110" fmla="*/ 67 w 119"/>
                <a:gd name="T111" fmla="*/ 37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1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1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2"/>
                    <a:pt x="22" y="81"/>
                    <a:pt x="22" y="80"/>
                  </a:cubicBezTo>
                  <a:cubicBezTo>
                    <a:pt x="21" y="77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4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6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6"/>
                    <a:pt x="32" y="57"/>
                    <a:pt x="31" y="60"/>
                  </a:cubicBezTo>
                  <a:cubicBezTo>
                    <a:pt x="31" y="62"/>
                    <a:pt x="31" y="64"/>
                    <a:pt x="32" y="66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5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5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6"/>
                  </a:cubicBezTo>
                  <a:cubicBezTo>
                    <a:pt x="64" y="94"/>
                    <a:pt x="68" y="92"/>
                    <a:pt x="78" y="95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5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2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7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1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96"/>
            <p:cNvSpPr>
              <a:spLocks noEditPoints="1"/>
            </p:cNvSpPr>
            <p:nvPr/>
          </p:nvSpPr>
          <p:spPr bwMode="auto">
            <a:xfrm>
              <a:off x="10495545" y="4229413"/>
              <a:ext cx="459973" cy="403210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4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9"/>
                    <a:pt x="125" y="0"/>
                    <a:pt x="102" y="0"/>
                  </a:cubicBezTo>
                  <a:cubicBezTo>
                    <a:pt x="90" y="0"/>
                    <a:pt x="79" y="5"/>
                    <a:pt x="72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4"/>
                    <a:pt x="5" y="65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5"/>
                    <a:pt x="144" y="54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9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9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97"/>
            <p:cNvSpPr>
              <a:spLocks noEditPoints="1"/>
            </p:cNvSpPr>
            <p:nvPr/>
          </p:nvSpPr>
          <p:spPr bwMode="auto">
            <a:xfrm>
              <a:off x="10558179" y="4663940"/>
              <a:ext cx="195733" cy="195733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98"/>
            <p:cNvSpPr>
              <a:spLocks noEditPoints="1"/>
            </p:cNvSpPr>
            <p:nvPr/>
          </p:nvSpPr>
          <p:spPr bwMode="auto">
            <a:xfrm>
              <a:off x="10607112" y="4990815"/>
              <a:ext cx="299472" cy="301429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10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1 h 94"/>
                <a:gd name="T34" fmla="*/ 66 w 94"/>
                <a:gd name="T35" fmla="*/ 80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3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1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1"/>
                    <a:pt x="61" y="52"/>
                  </a:cubicBezTo>
                  <a:cubicBezTo>
                    <a:pt x="58" y="60"/>
                    <a:pt x="49" y="64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1"/>
                    <a:pt x="69" y="71"/>
                    <a:pt x="69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1"/>
                    <a:pt x="28" y="63"/>
                    <a:pt x="39" y="67"/>
                  </a:cubicBezTo>
                  <a:cubicBezTo>
                    <a:pt x="51" y="72"/>
                    <a:pt x="63" y="66"/>
                    <a:pt x="67" y="55"/>
                  </a:cubicBezTo>
                  <a:cubicBezTo>
                    <a:pt x="68" y="53"/>
                    <a:pt x="68" y="52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3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99"/>
            <p:cNvSpPr>
              <a:spLocks noEditPoints="1"/>
            </p:cNvSpPr>
            <p:nvPr/>
          </p:nvSpPr>
          <p:spPr bwMode="auto">
            <a:xfrm>
              <a:off x="10793059" y="3628514"/>
              <a:ext cx="168330" cy="168330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100"/>
            <p:cNvSpPr>
              <a:spLocks noEditPoints="1"/>
            </p:cNvSpPr>
            <p:nvPr/>
          </p:nvSpPr>
          <p:spPr bwMode="auto">
            <a:xfrm>
              <a:off x="10646259" y="3395591"/>
              <a:ext cx="309258" cy="193775"/>
            </a:xfrm>
            <a:custGeom>
              <a:avLst/>
              <a:gdLst>
                <a:gd name="T0" fmla="*/ 49 w 158"/>
                <a:gd name="T1" fmla="*/ 70 h 99"/>
                <a:gd name="T2" fmla="*/ 49 w 158"/>
                <a:gd name="T3" fmla="*/ 39 h 99"/>
                <a:gd name="T4" fmla="*/ 78 w 158"/>
                <a:gd name="T5" fmla="*/ 39 h 99"/>
                <a:gd name="T6" fmla="*/ 39 w 158"/>
                <a:gd name="T7" fmla="*/ 0 h 99"/>
                <a:gd name="T8" fmla="*/ 0 w 158"/>
                <a:gd name="T9" fmla="*/ 39 h 99"/>
                <a:gd name="T10" fmla="*/ 29 w 158"/>
                <a:gd name="T11" fmla="*/ 39 h 99"/>
                <a:gd name="T12" fmla="*/ 29 w 158"/>
                <a:gd name="T13" fmla="*/ 89 h 99"/>
                <a:gd name="T14" fmla="*/ 88 w 158"/>
                <a:gd name="T15" fmla="*/ 89 h 99"/>
                <a:gd name="T16" fmla="*/ 68 w 158"/>
                <a:gd name="T17" fmla="*/ 70 h 99"/>
                <a:gd name="T18" fmla="*/ 49 w 158"/>
                <a:gd name="T19" fmla="*/ 70 h 99"/>
                <a:gd name="T20" fmla="*/ 129 w 158"/>
                <a:gd name="T21" fmla="*/ 58 h 99"/>
                <a:gd name="T22" fmla="*/ 129 w 158"/>
                <a:gd name="T23" fmla="*/ 9 h 99"/>
                <a:gd name="T24" fmla="*/ 68 w 158"/>
                <a:gd name="T25" fmla="*/ 9 h 99"/>
                <a:gd name="T26" fmla="*/ 88 w 158"/>
                <a:gd name="T27" fmla="*/ 29 h 99"/>
                <a:gd name="T28" fmla="*/ 107 w 158"/>
                <a:gd name="T29" fmla="*/ 29 h 99"/>
                <a:gd name="T30" fmla="*/ 107 w 158"/>
                <a:gd name="T31" fmla="*/ 58 h 99"/>
                <a:gd name="T32" fmla="*/ 78 w 158"/>
                <a:gd name="T33" fmla="*/ 58 h 99"/>
                <a:gd name="T34" fmla="*/ 119 w 158"/>
                <a:gd name="T35" fmla="*/ 99 h 99"/>
                <a:gd name="T36" fmla="*/ 158 w 158"/>
                <a:gd name="T37" fmla="*/ 58 h 99"/>
                <a:gd name="T38" fmla="*/ 129 w 158"/>
                <a:gd name="T39" fmla="*/ 5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" h="99">
                  <a:moveTo>
                    <a:pt x="49" y="70"/>
                  </a:moveTo>
                  <a:lnTo>
                    <a:pt x="49" y="39"/>
                  </a:lnTo>
                  <a:lnTo>
                    <a:pt x="78" y="39"/>
                  </a:lnTo>
                  <a:lnTo>
                    <a:pt x="39" y="0"/>
                  </a:lnTo>
                  <a:lnTo>
                    <a:pt x="0" y="39"/>
                  </a:lnTo>
                  <a:lnTo>
                    <a:pt x="29" y="39"/>
                  </a:lnTo>
                  <a:lnTo>
                    <a:pt x="29" y="89"/>
                  </a:lnTo>
                  <a:lnTo>
                    <a:pt x="88" y="89"/>
                  </a:lnTo>
                  <a:lnTo>
                    <a:pt x="68" y="70"/>
                  </a:lnTo>
                  <a:lnTo>
                    <a:pt x="49" y="70"/>
                  </a:lnTo>
                  <a:close/>
                  <a:moveTo>
                    <a:pt x="129" y="58"/>
                  </a:moveTo>
                  <a:lnTo>
                    <a:pt x="129" y="9"/>
                  </a:lnTo>
                  <a:lnTo>
                    <a:pt x="68" y="9"/>
                  </a:lnTo>
                  <a:lnTo>
                    <a:pt x="88" y="29"/>
                  </a:lnTo>
                  <a:lnTo>
                    <a:pt x="107" y="29"/>
                  </a:lnTo>
                  <a:lnTo>
                    <a:pt x="107" y="58"/>
                  </a:lnTo>
                  <a:lnTo>
                    <a:pt x="78" y="58"/>
                  </a:lnTo>
                  <a:lnTo>
                    <a:pt x="119" y="99"/>
                  </a:lnTo>
                  <a:lnTo>
                    <a:pt x="158" y="58"/>
                  </a:lnTo>
                  <a:lnTo>
                    <a:pt x="12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101"/>
            <p:cNvSpPr>
              <a:spLocks noEditPoints="1"/>
            </p:cNvSpPr>
            <p:nvPr/>
          </p:nvSpPr>
          <p:spPr bwMode="auto">
            <a:xfrm>
              <a:off x="10910498" y="2367994"/>
              <a:ext cx="321002" cy="322959"/>
            </a:xfrm>
            <a:custGeom>
              <a:avLst/>
              <a:gdLst>
                <a:gd name="T0" fmla="*/ 96 w 100"/>
                <a:gd name="T1" fmla="*/ 85 h 101"/>
                <a:gd name="T2" fmla="*/ 73 w 100"/>
                <a:gd name="T3" fmla="*/ 65 h 101"/>
                <a:gd name="T4" fmla="*/ 66 w 100"/>
                <a:gd name="T5" fmla="*/ 62 h 101"/>
                <a:gd name="T6" fmla="*/ 74 w 100"/>
                <a:gd name="T7" fmla="*/ 37 h 101"/>
                <a:gd name="T8" fmla="*/ 37 w 100"/>
                <a:gd name="T9" fmla="*/ 0 h 101"/>
                <a:gd name="T10" fmla="*/ 0 w 100"/>
                <a:gd name="T11" fmla="*/ 37 h 101"/>
                <a:gd name="T12" fmla="*/ 37 w 100"/>
                <a:gd name="T13" fmla="*/ 75 h 101"/>
                <a:gd name="T14" fmla="*/ 61 w 100"/>
                <a:gd name="T15" fmla="*/ 66 h 101"/>
                <a:gd name="T16" fmla="*/ 64 w 100"/>
                <a:gd name="T17" fmla="*/ 73 h 101"/>
                <a:gd name="T18" fmla="*/ 84 w 100"/>
                <a:gd name="T19" fmla="*/ 96 h 101"/>
                <a:gd name="T20" fmla="*/ 97 w 100"/>
                <a:gd name="T21" fmla="*/ 97 h 101"/>
                <a:gd name="T22" fmla="*/ 96 w 100"/>
                <a:gd name="T23" fmla="*/ 85 h 101"/>
                <a:gd name="T24" fmla="*/ 37 w 100"/>
                <a:gd name="T25" fmla="*/ 62 h 101"/>
                <a:gd name="T26" fmla="*/ 12 w 100"/>
                <a:gd name="T27" fmla="*/ 37 h 101"/>
                <a:gd name="T28" fmla="*/ 37 w 100"/>
                <a:gd name="T29" fmla="*/ 12 h 101"/>
                <a:gd name="T30" fmla="*/ 62 w 100"/>
                <a:gd name="T31" fmla="*/ 37 h 101"/>
                <a:gd name="T32" fmla="*/ 37 w 100"/>
                <a:gd name="T33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1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2"/>
                  </a:cubicBezTo>
                  <a:cubicBezTo>
                    <a:pt x="71" y="55"/>
                    <a:pt x="74" y="4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1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4"/>
                    <a:pt x="23" y="12"/>
                    <a:pt x="37" y="12"/>
                  </a:cubicBezTo>
                  <a:cubicBezTo>
                    <a:pt x="51" y="12"/>
                    <a:pt x="62" y="24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Freeform 102"/>
            <p:cNvSpPr>
              <a:spLocks/>
            </p:cNvSpPr>
            <p:nvPr/>
          </p:nvSpPr>
          <p:spPr bwMode="auto">
            <a:xfrm>
              <a:off x="10581667" y="2328848"/>
              <a:ext cx="395380" cy="383636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2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2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103"/>
            <p:cNvSpPr>
              <a:spLocks noEditPoints="1"/>
            </p:cNvSpPr>
            <p:nvPr/>
          </p:nvSpPr>
          <p:spPr bwMode="auto">
            <a:xfrm>
              <a:off x="10658002" y="5303987"/>
              <a:ext cx="131142" cy="207477"/>
            </a:xfrm>
            <a:custGeom>
              <a:avLst/>
              <a:gdLst>
                <a:gd name="T0" fmla="*/ 21 w 41"/>
                <a:gd name="T1" fmla="*/ 0 h 65"/>
                <a:gd name="T2" fmla="*/ 0 w 41"/>
                <a:gd name="T3" fmla="*/ 20 h 65"/>
                <a:gd name="T4" fmla="*/ 21 w 41"/>
                <a:gd name="T5" fmla="*/ 65 h 65"/>
                <a:gd name="T6" fmla="*/ 41 w 41"/>
                <a:gd name="T7" fmla="*/ 20 h 65"/>
                <a:gd name="T8" fmla="*/ 21 w 41"/>
                <a:gd name="T9" fmla="*/ 0 h 65"/>
                <a:gd name="T10" fmla="*/ 21 w 41"/>
                <a:gd name="T11" fmla="*/ 33 h 65"/>
                <a:gd name="T12" fmla="*/ 8 w 41"/>
                <a:gd name="T13" fmla="*/ 20 h 65"/>
                <a:gd name="T14" fmla="*/ 21 w 41"/>
                <a:gd name="T15" fmla="*/ 8 h 65"/>
                <a:gd name="T16" fmla="*/ 33 w 41"/>
                <a:gd name="T17" fmla="*/ 20 h 65"/>
                <a:gd name="T18" fmla="*/ 21 w 41"/>
                <a:gd name="T19" fmla="*/ 33 h 65"/>
                <a:gd name="T20" fmla="*/ 13 w 41"/>
                <a:gd name="T21" fmla="*/ 20 h 65"/>
                <a:gd name="T22" fmla="*/ 21 w 41"/>
                <a:gd name="T23" fmla="*/ 28 h 65"/>
                <a:gd name="T24" fmla="*/ 29 w 41"/>
                <a:gd name="T25" fmla="*/ 20 h 65"/>
                <a:gd name="T26" fmla="*/ 21 w 41"/>
                <a:gd name="T27" fmla="*/ 12 h 65"/>
                <a:gd name="T28" fmla="*/ 13 w 41"/>
                <a:gd name="T2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5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41"/>
                    <a:pt x="21" y="65"/>
                    <a:pt x="21" y="65"/>
                  </a:cubicBezTo>
                  <a:cubicBezTo>
                    <a:pt x="21" y="65"/>
                    <a:pt x="41" y="41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8" y="27"/>
                    <a:pt x="8" y="20"/>
                  </a:cubicBezTo>
                  <a:cubicBezTo>
                    <a:pt x="8" y="13"/>
                    <a:pt x="14" y="8"/>
                    <a:pt x="21" y="8"/>
                  </a:cubicBezTo>
                  <a:cubicBezTo>
                    <a:pt x="28" y="8"/>
                    <a:pt x="33" y="13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lose/>
                  <a:moveTo>
                    <a:pt x="13" y="20"/>
                  </a:moveTo>
                  <a:cubicBezTo>
                    <a:pt x="13" y="25"/>
                    <a:pt x="16" y="28"/>
                    <a:pt x="21" y="28"/>
                  </a:cubicBezTo>
                  <a:cubicBezTo>
                    <a:pt x="25" y="28"/>
                    <a:pt x="29" y="25"/>
                    <a:pt x="29" y="20"/>
                  </a:cubicBezTo>
                  <a:cubicBezTo>
                    <a:pt x="29" y="16"/>
                    <a:pt x="25" y="12"/>
                    <a:pt x="21" y="12"/>
                  </a:cubicBezTo>
                  <a:cubicBezTo>
                    <a:pt x="16" y="12"/>
                    <a:pt x="13" y="16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104"/>
            <p:cNvSpPr>
              <a:spLocks noEditPoints="1"/>
            </p:cNvSpPr>
            <p:nvPr/>
          </p:nvSpPr>
          <p:spPr bwMode="auto">
            <a:xfrm>
              <a:off x="10515118" y="5527123"/>
              <a:ext cx="203562" cy="275983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4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1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8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1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8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105"/>
            <p:cNvSpPr>
              <a:spLocks noEditPoints="1"/>
            </p:cNvSpPr>
            <p:nvPr/>
          </p:nvSpPr>
          <p:spPr bwMode="auto">
            <a:xfrm>
              <a:off x="10470099" y="3638300"/>
              <a:ext cx="274026" cy="207477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106"/>
            <p:cNvSpPr>
              <a:spLocks noEditPoints="1"/>
            </p:cNvSpPr>
            <p:nvPr/>
          </p:nvSpPr>
          <p:spPr bwMode="auto">
            <a:xfrm>
              <a:off x="10763698" y="2767289"/>
              <a:ext cx="256411" cy="256409"/>
            </a:xfrm>
            <a:custGeom>
              <a:avLst/>
              <a:gdLst>
                <a:gd name="T0" fmla="*/ 0 w 131"/>
                <a:gd name="T1" fmla="*/ 131 h 131"/>
                <a:gd name="T2" fmla="*/ 65 w 131"/>
                <a:gd name="T3" fmla="*/ 131 h 131"/>
                <a:gd name="T4" fmla="*/ 65 w 131"/>
                <a:gd name="T5" fmla="*/ 0 h 131"/>
                <a:gd name="T6" fmla="*/ 0 w 131"/>
                <a:gd name="T7" fmla="*/ 0 h 131"/>
                <a:gd name="T8" fmla="*/ 0 w 131"/>
                <a:gd name="T9" fmla="*/ 131 h 131"/>
                <a:gd name="T10" fmla="*/ 41 w 131"/>
                <a:gd name="T11" fmla="*/ 17 h 131"/>
                <a:gd name="T12" fmla="*/ 57 w 131"/>
                <a:gd name="T13" fmla="*/ 17 h 131"/>
                <a:gd name="T14" fmla="*/ 57 w 131"/>
                <a:gd name="T15" fmla="*/ 33 h 131"/>
                <a:gd name="T16" fmla="*/ 41 w 131"/>
                <a:gd name="T17" fmla="*/ 33 h 131"/>
                <a:gd name="T18" fmla="*/ 41 w 131"/>
                <a:gd name="T19" fmla="*/ 17 h 131"/>
                <a:gd name="T20" fmla="*/ 41 w 131"/>
                <a:gd name="T21" fmla="*/ 49 h 131"/>
                <a:gd name="T22" fmla="*/ 57 w 131"/>
                <a:gd name="T23" fmla="*/ 49 h 131"/>
                <a:gd name="T24" fmla="*/ 57 w 131"/>
                <a:gd name="T25" fmla="*/ 66 h 131"/>
                <a:gd name="T26" fmla="*/ 41 w 131"/>
                <a:gd name="T27" fmla="*/ 66 h 131"/>
                <a:gd name="T28" fmla="*/ 41 w 131"/>
                <a:gd name="T29" fmla="*/ 49 h 131"/>
                <a:gd name="T30" fmla="*/ 41 w 131"/>
                <a:gd name="T31" fmla="*/ 82 h 131"/>
                <a:gd name="T32" fmla="*/ 57 w 131"/>
                <a:gd name="T33" fmla="*/ 82 h 131"/>
                <a:gd name="T34" fmla="*/ 57 w 131"/>
                <a:gd name="T35" fmla="*/ 98 h 131"/>
                <a:gd name="T36" fmla="*/ 41 w 131"/>
                <a:gd name="T37" fmla="*/ 98 h 131"/>
                <a:gd name="T38" fmla="*/ 41 w 131"/>
                <a:gd name="T39" fmla="*/ 82 h 131"/>
                <a:gd name="T40" fmla="*/ 8 w 131"/>
                <a:gd name="T41" fmla="*/ 17 h 131"/>
                <a:gd name="T42" fmla="*/ 24 w 131"/>
                <a:gd name="T43" fmla="*/ 17 h 131"/>
                <a:gd name="T44" fmla="*/ 24 w 131"/>
                <a:gd name="T45" fmla="*/ 33 h 131"/>
                <a:gd name="T46" fmla="*/ 8 w 131"/>
                <a:gd name="T47" fmla="*/ 33 h 131"/>
                <a:gd name="T48" fmla="*/ 8 w 131"/>
                <a:gd name="T49" fmla="*/ 17 h 131"/>
                <a:gd name="T50" fmla="*/ 8 w 131"/>
                <a:gd name="T51" fmla="*/ 49 h 131"/>
                <a:gd name="T52" fmla="*/ 24 w 131"/>
                <a:gd name="T53" fmla="*/ 49 h 131"/>
                <a:gd name="T54" fmla="*/ 24 w 131"/>
                <a:gd name="T55" fmla="*/ 66 h 131"/>
                <a:gd name="T56" fmla="*/ 8 w 131"/>
                <a:gd name="T57" fmla="*/ 66 h 131"/>
                <a:gd name="T58" fmla="*/ 8 w 131"/>
                <a:gd name="T59" fmla="*/ 49 h 131"/>
                <a:gd name="T60" fmla="*/ 8 w 131"/>
                <a:gd name="T61" fmla="*/ 82 h 131"/>
                <a:gd name="T62" fmla="*/ 24 w 131"/>
                <a:gd name="T63" fmla="*/ 82 h 131"/>
                <a:gd name="T64" fmla="*/ 24 w 131"/>
                <a:gd name="T65" fmla="*/ 98 h 131"/>
                <a:gd name="T66" fmla="*/ 8 w 131"/>
                <a:gd name="T67" fmla="*/ 98 h 131"/>
                <a:gd name="T68" fmla="*/ 8 w 131"/>
                <a:gd name="T69" fmla="*/ 82 h 131"/>
                <a:gd name="T70" fmla="*/ 73 w 131"/>
                <a:gd name="T71" fmla="*/ 41 h 131"/>
                <a:gd name="T72" fmla="*/ 131 w 131"/>
                <a:gd name="T73" fmla="*/ 41 h 131"/>
                <a:gd name="T74" fmla="*/ 131 w 131"/>
                <a:gd name="T75" fmla="*/ 49 h 131"/>
                <a:gd name="T76" fmla="*/ 73 w 131"/>
                <a:gd name="T77" fmla="*/ 49 h 131"/>
                <a:gd name="T78" fmla="*/ 73 w 131"/>
                <a:gd name="T79" fmla="*/ 41 h 131"/>
                <a:gd name="T80" fmla="*/ 73 w 131"/>
                <a:gd name="T81" fmla="*/ 131 h 131"/>
                <a:gd name="T82" fmla="*/ 90 w 131"/>
                <a:gd name="T83" fmla="*/ 131 h 131"/>
                <a:gd name="T84" fmla="*/ 90 w 131"/>
                <a:gd name="T85" fmla="*/ 98 h 131"/>
                <a:gd name="T86" fmla="*/ 114 w 131"/>
                <a:gd name="T87" fmla="*/ 98 h 131"/>
                <a:gd name="T88" fmla="*/ 114 w 131"/>
                <a:gd name="T89" fmla="*/ 131 h 131"/>
                <a:gd name="T90" fmla="*/ 131 w 131"/>
                <a:gd name="T91" fmla="*/ 131 h 131"/>
                <a:gd name="T92" fmla="*/ 131 w 131"/>
                <a:gd name="T93" fmla="*/ 57 h 131"/>
                <a:gd name="T94" fmla="*/ 73 w 131"/>
                <a:gd name="T95" fmla="*/ 57 h 131"/>
                <a:gd name="T96" fmla="*/ 73 w 131"/>
                <a:gd name="T9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65" y="131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31"/>
                  </a:lnTo>
                  <a:close/>
                  <a:moveTo>
                    <a:pt x="41" y="17"/>
                  </a:moveTo>
                  <a:lnTo>
                    <a:pt x="57" y="17"/>
                  </a:lnTo>
                  <a:lnTo>
                    <a:pt x="57" y="33"/>
                  </a:lnTo>
                  <a:lnTo>
                    <a:pt x="41" y="33"/>
                  </a:lnTo>
                  <a:lnTo>
                    <a:pt x="41" y="17"/>
                  </a:lnTo>
                  <a:close/>
                  <a:moveTo>
                    <a:pt x="41" y="49"/>
                  </a:moveTo>
                  <a:lnTo>
                    <a:pt x="57" y="49"/>
                  </a:lnTo>
                  <a:lnTo>
                    <a:pt x="57" y="66"/>
                  </a:lnTo>
                  <a:lnTo>
                    <a:pt x="41" y="66"/>
                  </a:lnTo>
                  <a:lnTo>
                    <a:pt x="41" y="49"/>
                  </a:lnTo>
                  <a:close/>
                  <a:moveTo>
                    <a:pt x="41" y="82"/>
                  </a:moveTo>
                  <a:lnTo>
                    <a:pt x="57" y="82"/>
                  </a:lnTo>
                  <a:lnTo>
                    <a:pt x="57" y="98"/>
                  </a:lnTo>
                  <a:lnTo>
                    <a:pt x="41" y="98"/>
                  </a:lnTo>
                  <a:lnTo>
                    <a:pt x="41" y="82"/>
                  </a:lnTo>
                  <a:close/>
                  <a:moveTo>
                    <a:pt x="8" y="17"/>
                  </a:moveTo>
                  <a:lnTo>
                    <a:pt x="24" y="17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8" y="17"/>
                  </a:lnTo>
                  <a:close/>
                  <a:moveTo>
                    <a:pt x="8" y="49"/>
                  </a:moveTo>
                  <a:lnTo>
                    <a:pt x="24" y="49"/>
                  </a:lnTo>
                  <a:lnTo>
                    <a:pt x="24" y="66"/>
                  </a:lnTo>
                  <a:lnTo>
                    <a:pt x="8" y="66"/>
                  </a:lnTo>
                  <a:lnTo>
                    <a:pt x="8" y="49"/>
                  </a:lnTo>
                  <a:close/>
                  <a:moveTo>
                    <a:pt x="8" y="82"/>
                  </a:moveTo>
                  <a:lnTo>
                    <a:pt x="24" y="82"/>
                  </a:lnTo>
                  <a:lnTo>
                    <a:pt x="24" y="98"/>
                  </a:lnTo>
                  <a:lnTo>
                    <a:pt x="8" y="98"/>
                  </a:lnTo>
                  <a:lnTo>
                    <a:pt x="8" y="82"/>
                  </a:lnTo>
                  <a:close/>
                  <a:moveTo>
                    <a:pt x="73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3" y="49"/>
                  </a:lnTo>
                  <a:lnTo>
                    <a:pt x="73" y="41"/>
                  </a:lnTo>
                  <a:close/>
                  <a:moveTo>
                    <a:pt x="73" y="131"/>
                  </a:moveTo>
                  <a:lnTo>
                    <a:pt x="90" y="131"/>
                  </a:lnTo>
                  <a:lnTo>
                    <a:pt x="90" y="98"/>
                  </a:lnTo>
                  <a:lnTo>
                    <a:pt x="114" y="98"/>
                  </a:lnTo>
                  <a:lnTo>
                    <a:pt x="114" y="131"/>
                  </a:lnTo>
                  <a:lnTo>
                    <a:pt x="131" y="131"/>
                  </a:lnTo>
                  <a:lnTo>
                    <a:pt x="131" y="57"/>
                  </a:lnTo>
                  <a:lnTo>
                    <a:pt x="73" y="57"/>
                  </a:lnTo>
                  <a:lnTo>
                    <a:pt x="73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107"/>
            <p:cNvSpPr>
              <a:spLocks noEditPoints="1"/>
            </p:cNvSpPr>
            <p:nvPr/>
          </p:nvSpPr>
          <p:spPr bwMode="auto">
            <a:xfrm>
              <a:off x="10712808" y="3080462"/>
              <a:ext cx="272069" cy="272068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108"/>
            <p:cNvSpPr>
              <a:spLocks noEditPoints="1"/>
            </p:cNvSpPr>
            <p:nvPr/>
          </p:nvSpPr>
          <p:spPr bwMode="auto">
            <a:xfrm>
              <a:off x="10466184" y="2757502"/>
              <a:ext cx="246623" cy="246623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109"/>
            <p:cNvSpPr>
              <a:spLocks noEditPoints="1"/>
            </p:cNvSpPr>
            <p:nvPr/>
          </p:nvSpPr>
          <p:spPr bwMode="auto">
            <a:xfrm>
              <a:off x="10462270" y="3049145"/>
              <a:ext cx="230965" cy="185946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Freeform 110"/>
            <p:cNvSpPr>
              <a:spLocks noEditPoints="1"/>
            </p:cNvSpPr>
            <p:nvPr/>
          </p:nvSpPr>
          <p:spPr bwMode="auto">
            <a:xfrm>
              <a:off x="10370276" y="3305554"/>
              <a:ext cx="242709" cy="281855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Freeform 111"/>
            <p:cNvSpPr>
              <a:spLocks noEditPoints="1"/>
            </p:cNvSpPr>
            <p:nvPr/>
          </p:nvSpPr>
          <p:spPr bwMode="auto">
            <a:xfrm>
              <a:off x="10303727" y="2346463"/>
              <a:ext cx="328831" cy="244665"/>
            </a:xfrm>
            <a:custGeom>
              <a:avLst/>
              <a:gdLst>
                <a:gd name="T0" fmla="*/ 99 w 103"/>
                <a:gd name="T1" fmla="*/ 3 h 77"/>
                <a:gd name="T2" fmla="*/ 52 w 103"/>
                <a:gd name="T3" fmla="*/ 0 h 77"/>
                <a:gd name="T4" fmla="*/ 4 w 103"/>
                <a:gd name="T5" fmla="*/ 3 h 77"/>
                <a:gd name="T6" fmla="*/ 0 w 103"/>
                <a:gd name="T7" fmla="*/ 38 h 77"/>
                <a:gd name="T8" fmla="*/ 4 w 103"/>
                <a:gd name="T9" fmla="*/ 73 h 77"/>
                <a:gd name="T10" fmla="*/ 52 w 103"/>
                <a:gd name="T11" fmla="*/ 77 h 77"/>
                <a:gd name="T12" fmla="*/ 99 w 103"/>
                <a:gd name="T13" fmla="*/ 73 h 77"/>
                <a:gd name="T14" fmla="*/ 103 w 103"/>
                <a:gd name="T15" fmla="*/ 38 h 77"/>
                <a:gd name="T16" fmla="*/ 99 w 103"/>
                <a:gd name="T17" fmla="*/ 3 h 77"/>
                <a:gd name="T18" fmla="*/ 39 w 103"/>
                <a:gd name="T19" fmla="*/ 57 h 77"/>
                <a:gd name="T20" fmla="*/ 39 w 103"/>
                <a:gd name="T21" fmla="*/ 19 h 77"/>
                <a:gd name="T22" fmla="*/ 71 w 103"/>
                <a:gd name="T23" fmla="*/ 38 h 77"/>
                <a:gd name="T24" fmla="*/ 39 w 103"/>
                <a:gd name="T25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3"/>
                  </a:moveTo>
                  <a:cubicBezTo>
                    <a:pt x="84" y="1"/>
                    <a:pt x="68" y="0"/>
                    <a:pt x="52" y="0"/>
                  </a:cubicBezTo>
                  <a:cubicBezTo>
                    <a:pt x="35" y="0"/>
                    <a:pt x="19" y="1"/>
                    <a:pt x="4" y="3"/>
                  </a:cubicBezTo>
                  <a:cubicBezTo>
                    <a:pt x="2" y="14"/>
                    <a:pt x="0" y="26"/>
                    <a:pt x="0" y="38"/>
                  </a:cubicBezTo>
                  <a:cubicBezTo>
                    <a:pt x="0" y="51"/>
                    <a:pt x="2" y="63"/>
                    <a:pt x="4" y="73"/>
                  </a:cubicBezTo>
                  <a:cubicBezTo>
                    <a:pt x="19" y="75"/>
                    <a:pt x="35" y="77"/>
                    <a:pt x="52" y="77"/>
                  </a:cubicBezTo>
                  <a:cubicBezTo>
                    <a:pt x="68" y="77"/>
                    <a:pt x="84" y="75"/>
                    <a:pt x="99" y="73"/>
                  </a:cubicBezTo>
                  <a:cubicBezTo>
                    <a:pt x="101" y="63"/>
                    <a:pt x="103" y="51"/>
                    <a:pt x="103" y="38"/>
                  </a:cubicBezTo>
                  <a:cubicBezTo>
                    <a:pt x="103" y="26"/>
                    <a:pt x="101" y="14"/>
                    <a:pt x="99" y="3"/>
                  </a:cubicBezTo>
                  <a:close/>
                  <a:moveTo>
                    <a:pt x="39" y="57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39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112"/>
            <p:cNvSpPr>
              <a:spLocks noEditPoints="1"/>
            </p:cNvSpPr>
            <p:nvPr/>
          </p:nvSpPr>
          <p:spPr bwMode="auto">
            <a:xfrm>
              <a:off x="10278281" y="3927985"/>
              <a:ext cx="367978" cy="367978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6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3"/>
                    <a:pt x="74" y="88"/>
                    <a:pt x="89" y="7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6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113"/>
            <p:cNvSpPr>
              <a:spLocks noEditPoints="1"/>
            </p:cNvSpPr>
            <p:nvPr/>
          </p:nvSpPr>
          <p:spPr bwMode="auto">
            <a:xfrm>
              <a:off x="10217604" y="4376214"/>
              <a:ext cx="270111" cy="313173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114"/>
            <p:cNvSpPr>
              <a:spLocks/>
            </p:cNvSpPr>
            <p:nvPr/>
          </p:nvSpPr>
          <p:spPr bwMode="auto">
            <a:xfrm>
              <a:off x="10248921" y="3640258"/>
              <a:ext cx="146800" cy="256409"/>
            </a:xfrm>
            <a:custGeom>
              <a:avLst/>
              <a:gdLst>
                <a:gd name="T0" fmla="*/ 0 w 75"/>
                <a:gd name="T1" fmla="*/ 131 h 131"/>
                <a:gd name="T2" fmla="*/ 0 w 75"/>
                <a:gd name="T3" fmla="*/ 0 h 131"/>
                <a:gd name="T4" fmla="*/ 21 w 75"/>
                <a:gd name="T5" fmla="*/ 0 h 131"/>
                <a:gd name="T6" fmla="*/ 21 w 75"/>
                <a:gd name="T7" fmla="*/ 59 h 131"/>
                <a:gd name="T8" fmla="*/ 75 w 75"/>
                <a:gd name="T9" fmla="*/ 5 h 131"/>
                <a:gd name="T10" fmla="*/ 75 w 75"/>
                <a:gd name="T11" fmla="*/ 125 h 131"/>
                <a:gd name="T12" fmla="*/ 21 w 75"/>
                <a:gd name="T13" fmla="*/ 71 h 131"/>
                <a:gd name="T14" fmla="*/ 21 w 75"/>
                <a:gd name="T15" fmla="*/ 131 h 131"/>
                <a:gd name="T16" fmla="*/ 0 w 75"/>
                <a:gd name="T1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31">
                  <a:moveTo>
                    <a:pt x="0" y="131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59"/>
                  </a:lnTo>
                  <a:lnTo>
                    <a:pt x="75" y="5"/>
                  </a:lnTo>
                  <a:lnTo>
                    <a:pt x="75" y="125"/>
                  </a:lnTo>
                  <a:lnTo>
                    <a:pt x="21" y="71"/>
                  </a:lnTo>
                  <a:lnTo>
                    <a:pt x="21" y="131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115"/>
            <p:cNvSpPr>
              <a:spLocks noEditPoints="1"/>
            </p:cNvSpPr>
            <p:nvPr/>
          </p:nvSpPr>
          <p:spPr bwMode="auto">
            <a:xfrm>
              <a:off x="10156926" y="2651806"/>
              <a:ext cx="279899" cy="250538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116"/>
            <p:cNvSpPr>
              <a:spLocks noEditPoints="1"/>
            </p:cNvSpPr>
            <p:nvPr/>
          </p:nvSpPr>
          <p:spPr bwMode="auto">
            <a:xfrm>
              <a:off x="10164756" y="2953235"/>
              <a:ext cx="244667" cy="258367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117"/>
            <p:cNvSpPr>
              <a:spLocks noEditPoints="1"/>
            </p:cNvSpPr>
            <p:nvPr/>
          </p:nvSpPr>
          <p:spPr bwMode="auto">
            <a:xfrm>
              <a:off x="10383977" y="2054822"/>
              <a:ext cx="248581" cy="248580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118"/>
            <p:cNvSpPr>
              <a:spLocks noEditPoints="1"/>
            </p:cNvSpPr>
            <p:nvPr/>
          </p:nvSpPr>
          <p:spPr bwMode="auto">
            <a:xfrm>
              <a:off x="10274366" y="1367799"/>
              <a:ext cx="246623" cy="166372"/>
            </a:xfrm>
            <a:custGeom>
              <a:avLst/>
              <a:gdLst>
                <a:gd name="T0" fmla="*/ 17 w 77"/>
                <a:gd name="T1" fmla="*/ 19 h 52"/>
                <a:gd name="T2" fmla="*/ 34 w 77"/>
                <a:gd name="T3" fmla="*/ 36 h 52"/>
                <a:gd name="T4" fmla="*/ 17 w 77"/>
                <a:gd name="T5" fmla="*/ 52 h 52"/>
                <a:gd name="T6" fmla="*/ 0 w 77"/>
                <a:gd name="T7" fmla="*/ 36 h 52"/>
                <a:gd name="T8" fmla="*/ 0 w 77"/>
                <a:gd name="T9" fmla="*/ 33 h 52"/>
                <a:gd name="T10" fmla="*/ 34 w 77"/>
                <a:gd name="T11" fmla="*/ 0 h 52"/>
                <a:gd name="T12" fmla="*/ 34 w 77"/>
                <a:gd name="T13" fmla="*/ 9 h 52"/>
                <a:gd name="T14" fmla="*/ 17 w 77"/>
                <a:gd name="T15" fmla="*/ 16 h 52"/>
                <a:gd name="T16" fmla="*/ 14 w 77"/>
                <a:gd name="T17" fmla="*/ 19 h 52"/>
                <a:gd name="T18" fmla="*/ 17 w 77"/>
                <a:gd name="T19" fmla="*/ 19 h 52"/>
                <a:gd name="T20" fmla="*/ 60 w 77"/>
                <a:gd name="T21" fmla="*/ 19 h 52"/>
                <a:gd name="T22" fmla="*/ 77 w 77"/>
                <a:gd name="T23" fmla="*/ 36 h 52"/>
                <a:gd name="T24" fmla="*/ 60 w 77"/>
                <a:gd name="T25" fmla="*/ 52 h 52"/>
                <a:gd name="T26" fmla="*/ 43 w 77"/>
                <a:gd name="T27" fmla="*/ 36 h 52"/>
                <a:gd name="T28" fmla="*/ 43 w 77"/>
                <a:gd name="T29" fmla="*/ 33 h 52"/>
                <a:gd name="T30" fmla="*/ 77 w 77"/>
                <a:gd name="T31" fmla="*/ 0 h 52"/>
                <a:gd name="T32" fmla="*/ 77 w 77"/>
                <a:gd name="T33" fmla="*/ 9 h 52"/>
                <a:gd name="T34" fmla="*/ 60 w 77"/>
                <a:gd name="T35" fmla="*/ 16 h 52"/>
                <a:gd name="T36" fmla="*/ 58 w 77"/>
                <a:gd name="T37" fmla="*/ 19 h 52"/>
                <a:gd name="T38" fmla="*/ 60 w 77"/>
                <a:gd name="T3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2">
                  <a:moveTo>
                    <a:pt x="17" y="19"/>
                  </a:moveTo>
                  <a:cubicBezTo>
                    <a:pt x="26" y="19"/>
                    <a:pt x="34" y="26"/>
                    <a:pt x="34" y="36"/>
                  </a:cubicBezTo>
                  <a:cubicBezTo>
                    <a:pt x="34" y="45"/>
                    <a:pt x="26" y="52"/>
                    <a:pt x="17" y="52"/>
                  </a:cubicBezTo>
                  <a:cubicBezTo>
                    <a:pt x="8" y="52"/>
                    <a:pt x="0" y="45"/>
                    <a:pt x="0" y="3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7" y="9"/>
                    <a:pt x="21" y="12"/>
                    <a:pt x="17" y="16"/>
                  </a:cubicBezTo>
                  <a:cubicBezTo>
                    <a:pt x="16" y="17"/>
                    <a:pt x="15" y="18"/>
                    <a:pt x="14" y="19"/>
                  </a:cubicBezTo>
                  <a:cubicBezTo>
                    <a:pt x="15" y="19"/>
                    <a:pt x="16" y="19"/>
                    <a:pt x="17" y="19"/>
                  </a:cubicBezTo>
                  <a:close/>
                  <a:moveTo>
                    <a:pt x="60" y="19"/>
                  </a:moveTo>
                  <a:cubicBezTo>
                    <a:pt x="70" y="19"/>
                    <a:pt x="77" y="26"/>
                    <a:pt x="77" y="36"/>
                  </a:cubicBezTo>
                  <a:cubicBezTo>
                    <a:pt x="77" y="45"/>
                    <a:pt x="70" y="52"/>
                    <a:pt x="60" y="52"/>
                  </a:cubicBezTo>
                  <a:cubicBezTo>
                    <a:pt x="51" y="52"/>
                    <a:pt x="43" y="45"/>
                    <a:pt x="43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15"/>
                    <a:pt x="58" y="0"/>
                    <a:pt x="77" y="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1" y="9"/>
                    <a:pt x="65" y="12"/>
                    <a:pt x="60" y="16"/>
                  </a:cubicBezTo>
                  <a:cubicBezTo>
                    <a:pt x="59" y="17"/>
                    <a:pt x="58" y="18"/>
                    <a:pt x="58" y="19"/>
                  </a:cubicBezTo>
                  <a:cubicBezTo>
                    <a:pt x="58" y="19"/>
                    <a:pt x="59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119"/>
            <p:cNvSpPr>
              <a:spLocks/>
            </p:cNvSpPr>
            <p:nvPr/>
          </p:nvSpPr>
          <p:spPr bwMode="auto">
            <a:xfrm>
              <a:off x="10213690" y="1782753"/>
              <a:ext cx="383636" cy="364063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Freeform 120"/>
            <p:cNvSpPr>
              <a:spLocks/>
            </p:cNvSpPr>
            <p:nvPr/>
          </p:nvSpPr>
          <p:spPr bwMode="auto">
            <a:xfrm>
              <a:off x="10295897" y="1555702"/>
              <a:ext cx="240752" cy="252495"/>
            </a:xfrm>
            <a:custGeom>
              <a:avLst/>
              <a:gdLst>
                <a:gd name="T0" fmla="*/ 59 w 123"/>
                <a:gd name="T1" fmla="*/ 129 h 129"/>
                <a:gd name="T2" fmla="*/ 59 w 123"/>
                <a:gd name="T3" fmla="*/ 72 h 129"/>
                <a:gd name="T4" fmla="*/ 0 w 123"/>
                <a:gd name="T5" fmla="*/ 129 h 129"/>
                <a:gd name="T6" fmla="*/ 0 w 123"/>
                <a:gd name="T7" fmla="*/ 0 h 129"/>
                <a:gd name="T8" fmla="*/ 59 w 123"/>
                <a:gd name="T9" fmla="*/ 59 h 129"/>
                <a:gd name="T10" fmla="*/ 59 w 123"/>
                <a:gd name="T11" fmla="*/ 0 h 129"/>
                <a:gd name="T12" fmla="*/ 123 w 123"/>
                <a:gd name="T13" fmla="*/ 65 h 129"/>
                <a:gd name="T14" fmla="*/ 59 w 123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9">
                  <a:moveTo>
                    <a:pt x="59" y="129"/>
                  </a:moveTo>
                  <a:lnTo>
                    <a:pt x="59" y="72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9"/>
                  </a:lnTo>
                  <a:lnTo>
                    <a:pt x="59" y="0"/>
                  </a:lnTo>
                  <a:lnTo>
                    <a:pt x="123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Freeform 121"/>
            <p:cNvSpPr>
              <a:spLocks/>
            </p:cNvSpPr>
            <p:nvPr/>
          </p:nvSpPr>
          <p:spPr bwMode="auto">
            <a:xfrm>
              <a:off x="10051231" y="3280109"/>
              <a:ext cx="303387" cy="303385"/>
            </a:xfrm>
            <a:custGeom>
              <a:avLst/>
              <a:gdLst>
                <a:gd name="T0" fmla="*/ 95 w 95"/>
                <a:gd name="T1" fmla="*/ 35 h 95"/>
                <a:gd name="T2" fmla="*/ 60 w 95"/>
                <a:gd name="T3" fmla="*/ 35 h 95"/>
                <a:gd name="T4" fmla="*/ 73 w 95"/>
                <a:gd name="T5" fmla="*/ 22 h 95"/>
                <a:gd name="T6" fmla="*/ 48 w 95"/>
                <a:gd name="T7" fmla="*/ 12 h 95"/>
                <a:gd name="T8" fmla="*/ 23 w 95"/>
                <a:gd name="T9" fmla="*/ 22 h 95"/>
                <a:gd name="T10" fmla="*/ 12 w 95"/>
                <a:gd name="T11" fmla="*/ 47 h 95"/>
                <a:gd name="T12" fmla="*/ 23 w 95"/>
                <a:gd name="T13" fmla="*/ 72 h 95"/>
                <a:gd name="T14" fmla="*/ 48 w 95"/>
                <a:gd name="T15" fmla="*/ 83 h 95"/>
                <a:gd name="T16" fmla="*/ 73 w 95"/>
                <a:gd name="T17" fmla="*/ 72 h 95"/>
                <a:gd name="T18" fmla="*/ 74 w 95"/>
                <a:gd name="T19" fmla="*/ 71 h 95"/>
                <a:gd name="T20" fmla="*/ 83 w 95"/>
                <a:gd name="T21" fmla="*/ 78 h 95"/>
                <a:gd name="T22" fmla="*/ 48 w 95"/>
                <a:gd name="T23" fmla="*/ 95 h 95"/>
                <a:gd name="T24" fmla="*/ 0 w 95"/>
                <a:gd name="T25" fmla="*/ 47 h 95"/>
                <a:gd name="T26" fmla="*/ 48 w 95"/>
                <a:gd name="T27" fmla="*/ 0 h 95"/>
                <a:gd name="T28" fmla="*/ 81 w 95"/>
                <a:gd name="T29" fmla="*/ 14 h 95"/>
                <a:gd name="T30" fmla="*/ 95 w 95"/>
                <a:gd name="T31" fmla="*/ 0 h 95"/>
                <a:gd name="T32" fmla="*/ 95 w 95"/>
                <a:gd name="T33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6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1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5"/>
                    <a:pt x="48" y="95"/>
                  </a:cubicBezTo>
                  <a:cubicBezTo>
                    <a:pt x="22" y="95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122"/>
            <p:cNvSpPr>
              <a:spLocks noEditPoints="1"/>
            </p:cNvSpPr>
            <p:nvPr/>
          </p:nvSpPr>
          <p:spPr bwMode="auto">
            <a:xfrm>
              <a:off x="9912261" y="2277957"/>
              <a:ext cx="332746" cy="336661"/>
            </a:xfrm>
            <a:custGeom>
              <a:avLst/>
              <a:gdLst>
                <a:gd name="T0" fmla="*/ 86 w 104"/>
                <a:gd name="T1" fmla="*/ 0 h 105"/>
                <a:gd name="T2" fmla="*/ 17 w 104"/>
                <a:gd name="T3" fmla="*/ 0 h 105"/>
                <a:gd name="T4" fmla="*/ 0 w 104"/>
                <a:gd name="T5" fmla="*/ 18 h 105"/>
                <a:gd name="T6" fmla="*/ 0 w 104"/>
                <a:gd name="T7" fmla="*/ 87 h 105"/>
                <a:gd name="T8" fmla="*/ 17 w 104"/>
                <a:gd name="T9" fmla="*/ 105 h 105"/>
                <a:gd name="T10" fmla="*/ 86 w 104"/>
                <a:gd name="T11" fmla="*/ 105 h 105"/>
                <a:gd name="T12" fmla="*/ 104 w 104"/>
                <a:gd name="T13" fmla="*/ 87 h 105"/>
                <a:gd name="T14" fmla="*/ 104 w 104"/>
                <a:gd name="T15" fmla="*/ 18 h 105"/>
                <a:gd name="T16" fmla="*/ 86 w 104"/>
                <a:gd name="T17" fmla="*/ 0 h 105"/>
                <a:gd name="T18" fmla="*/ 28 w 104"/>
                <a:gd name="T19" fmla="*/ 85 h 105"/>
                <a:gd name="T20" fmla="*/ 19 w 104"/>
                <a:gd name="T21" fmla="*/ 76 h 105"/>
                <a:gd name="T22" fmla="*/ 28 w 104"/>
                <a:gd name="T23" fmla="*/ 67 h 105"/>
                <a:gd name="T24" fmla="*/ 37 w 104"/>
                <a:gd name="T25" fmla="*/ 76 h 105"/>
                <a:gd name="T26" fmla="*/ 28 w 104"/>
                <a:gd name="T27" fmla="*/ 85 h 105"/>
                <a:gd name="T28" fmla="*/ 50 w 104"/>
                <a:gd name="T29" fmla="*/ 85 h 105"/>
                <a:gd name="T30" fmla="*/ 41 w 104"/>
                <a:gd name="T31" fmla="*/ 63 h 105"/>
                <a:gd name="T32" fmla="*/ 19 w 104"/>
                <a:gd name="T33" fmla="*/ 54 h 105"/>
                <a:gd name="T34" fmla="*/ 19 w 104"/>
                <a:gd name="T35" fmla="*/ 41 h 105"/>
                <a:gd name="T36" fmla="*/ 63 w 104"/>
                <a:gd name="T37" fmla="*/ 85 h 105"/>
                <a:gd name="T38" fmla="*/ 50 w 104"/>
                <a:gd name="T39" fmla="*/ 85 h 105"/>
                <a:gd name="T40" fmla="*/ 73 w 104"/>
                <a:gd name="T41" fmla="*/ 85 h 105"/>
                <a:gd name="T42" fmla="*/ 19 w 104"/>
                <a:gd name="T43" fmla="*/ 31 h 105"/>
                <a:gd name="T44" fmla="*/ 19 w 104"/>
                <a:gd name="T45" fmla="*/ 18 h 105"/>
                <a:gd name="T46" fmla="*/ 86 w 104"/>
                <a:gd name="T47" fmla="*/ 85 h 105"/>
                <a:gd name="T48" fmla="*/ 73 w 104"/>
                <a:gd name="T4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5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5"/>
                    <a:pt x="17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96" y="105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Freeform 123"/>
            <p:cNvSpPr>
              <a:spLocks noEditPoints="1"/>
            </p:cNvSpPr>
            <p:nvPr/>
          </p:nvSpPr>
          <p:spPr bwMode="auto">
            <a:xfrm>
              <a:off x="9884858" y="3579580"/>
              <a:ext cx="307301" cy="322959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Freeform 124"/>
            <p:cNvSpPr>
              <a:spLocks/>
            </p:cNvSpPr>
            <p:nvPr/>
          </p:nvSpPr>
          <p:spPr bwMode="auto">
            <a:xfrm>
              <a:off x="9763504" y="2679209"/>
              <a:ext cx="340575" cy="340575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9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5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90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125"/>
            <p:cNvSpPr>
              <a:spLocks noEditPoints="1"/>
            </p:cNvSpPr>
            <p:nvPr/>
          </p:nvSpPr>
          <p:spPr bwMode="auto">
            <a:xfrm>
              <a:off x="9875071" y="1874748"/>
              <a:ext cx="324917" cy="352319"/>
            </a:xfrm>
            <a:custGeom>
              <a:avLst/>
              <a:gdLst>
                <a:gd name="T0" fmla="*/ 13 w 102"/>
                <a:gd name="T1" fmla="*/ 100 h 110"/>
                <a:gd name="T2" fmla="*/ 24 w 102"/>
                <a:gd name="T3" fmla="*/ 110 h 110"/>
                <a:gd name="T4" fmla="*/ 34 w 102"/>
                <a:gd name="T5" fmla="*/ 100 h 110"/>
                <a:gd name="T6" fmla="*/ 34 w 102"/>
                <a:gd name="T7" fmla="*/ 100 h 110"/>
                <a:gd name="T8" fmla="*/ 24 w 102"/>
                <a:gd name="T9" fmla="*/ 89 h 110"/>
                <a:gd name="T10" fmla="*/ 13 w 102"/>
                <a:gd name="T11" fmla="*/ 100 h 110"/>
                <a:gd name="T12" fmla="*/ 82 w 102"/>
                <a:gd name="T13" fmla="*/ 100 h 110"/>
                <a:gd name="T14" fmla="*/ 92 w 102"/>
                <a:gd name="T15" fmla="*/ 110 h 110"/>
                <a:gd name="T16" fmla="*/ 102 w 102"/>
                <a:gd name="T17" fmla="*/ 100 h 110"/>
                <a:gd name="T18" fmla="*/ 102 w 102"/>
                <a:gd name="T19" fmla="*/ 100 h 110"/>
                <a:gd name="T20" fmla="*/ 92 w 102"/>
                <a:gd name="T21" fmla="*/ 89 h 110"/>
                <a:gd name="T22" fmla="*/ 82 w 102"/>
                <a:gd name="T23" fmla="*/ 100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6 h 110"/>
                <a:gd name="T46" fmla="*/ 20 w 102"/>
                <a:gd name="T47" fmla="*/ 76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100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100"/>
                  </a:cubicBezTo>
                  <a:close/>
                  <a:moveTo>
                    <a:pt x="82" y="100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100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100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1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6" y="76"/>
                    <a:pt x="13" y="73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126"/>
            <p:cNvSpPr>
              <a:spLocks noEditPoints="1"/>
            </p:cNvSpPr>
            <p:nvPr/>
          </p:nvSpPr>
          <p:spPr bwMode="auto">
            <a:xfrm>
              <a:off x="9965108" y="1600722"/>
              <a:ext cx="274026" cy="268153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4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1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9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5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6"/>
                    <a:pt x="82" y="44"/>
                    <a:pt x="82" y="42"/>
                  </a:cubicBezTo>
                  <a:cubicBezTo>
                    <a:pt x="82" y="21"/>
                    <a:pt x="64" y="3"/>
                    <a:pt x="43" y="3"/>
                  </a:cubicBezTo>
                  <a:cubicBezTo>
                    <a:pt x="41" y="3"/>
                    <a:pt x="39" y="3"/>
                    <a:pt x="36" y="4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4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1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9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6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5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5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Freeform 127"/>
            <p:cNvSpPr>
              <a:spLocks noEditPoints="1"/>
            </p:cNvSpPr>
            <p:nvPr/>
          </p:nvSpPr>
          <p:spPr bwMode="auto">
            <a:xfrm>
              <a:off x="10082548" y="1367799"/>
              <a:ext cx="152672" cy="199648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1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2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2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Freeform 128"/>
            <p:cNvSpPr>
              <a:spLocks noEditPoints="1"/>
            </p:cNvSpPr>
            <p:nvPr/>
          </p:nvSpPr>
          <p:spPr bwMode="auto">
            <a:xfrm>
              <a:off x="9634320" y="3002169"/>
              <a:ext cx="416912" cy="418868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Freeform 129"/>
            <p:cNvSpPr>
              <a:spLocks noEditPoints="1"/>
            </p:cNvSpPr>
            <p:nvPr/>
          </p:nvSpPr>
          <p:spPr bwMode="auto">
            <a:xfrm>
              <a:off x="9330934" y="1252317"/>
              <a:ext cx="690938" cy="299471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130"/>
            <p:cNvSpPr>
              <a:spLocks noEditPoints="1"/>
            </p:cNvSpPr>
            <p:nvPr/>
          </p:nvSpPr>
          <p:spPr bwMode="auto">
            <a:xfrm>
              <a:off x="9462075" y="1610508"/>
              <a:ext cx="383636" cy="342532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131"/>
            <p:cNvSpPr>
              <a:spLocks noEditPoints="1"/>
            </p:cNvSpPr>
            <p:nvPr/>
          </p:nvSpPr>
          <p:spPr bwMode="auto">
            <a:xfrm>
              <a:off x="9501222" y="1990229"/>
              <a:ext cx="338618" cy="336661"/>
            </a:xfrm>
            <a:custGeom>
              <a:avLst/>
              <a:gdLst>
                <a:gd name="T0" fmla="*/ 20 w 106"/>
                <a:gd name="T1" fmla="*/ 53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3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3 h 105"/>
                <a:gd name="T14" fmla="*/ 86 w 106"/>
                <a:gd name="T15" fmla="*/ 53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3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3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3 h 105"/>
                <a:gd name="T50" fmla="*/ 53 w 106"/>
                <a:gd name="T51" fmla="*/ 85 h 105"/>
                <a:gd name="T52" fmla="*/ 39 w 106"/>
                <a:gd name="T53" fmla="*/ 83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3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3"/>
                  </a:cubicBezTo>
                  <a:close/>
                  <a:moveTo>
                    <a:pt x="86" y="53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3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3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3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3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132"/>
            <p:cNvSpPr>
              <a:spLocks noEditPoints="1"/>
            </p:cNvSpPr>
            <p:nvPr/>
          </p:nvSpPr>
          <p:spPr bwMode="auto">
            <a:xfrm>
              <a:off x="9522752" y="2397354"/>
              <a:ext cx="317087" cy="334703"/>
            </a:xfrm>
            <a:custGeom>
              <a:avLst/>
              <a:gdLst>
                <a:gd name="T0" fmla="*/ 75 w 162"/>
                <a:gd name="T1" fmla="*/ 65 h 171"/>
                <a:gd name="T2" fmla="*/ 54 w 162"/>
                <a:gd name="T3" fmla="*/ 86 h 171"/>
                <a:gd name="T4" fmla="*/ 87 w 162"/>
                <a:gd name="T5" fmla="*/ 65 h 171"/>
                <a:gd name="T6" fmla="*/ 108 w 162"/>
                <a:gd name="T7" fmla="*/ 86 h 171"/>
                <a:gd name="T8" fmla="*/ 87 w 162"/>
                <a:gd name="T9" fmla="*/ 65 h 171"/>
                <a:gd name="T10" fmla="*/ 139 w 162"/>
                <a:gd name="T11" fmla="*/ 65 h 171"/>
                <a:gd name="T12" fmla="*/ 118 w 162"/>
                <a:gd name="T13" fmla="*/ 86 h 171"/>
                <a:gd name="T14" fmla="*/ 21 w 162"/>
                <a:gd name="T15" fmla="*/ 129 h 171"/>
                <a:gd name="T16" fmla="*/ 43 w 162"/>
                <a:gd name="T17" fmla="*/ 150 h 171"/>
                <a:gd name="T18" fmla="*/ 21 w 162"/>
                <a:gd name="T19" fmla="*/ 129 h 171"/>
                <a:gd name="T20" fmla="*/ 75 w 162"/>
                <a:gd name="T21" fmla="*/ 129 h 171"/>
                <a:gd name="T22" fmla="*/ 54 w 162"/>
                <a:gd name="T23" fmla="*/ 150 h 171"/>
                <a:gd name="T24" fmla="*/ 87 w 162"/>
                <a:gd name="T25" fmla="*/ 129 h 171"/>
                <a:gd name="T26" fmla="*/ 108 w 162"/>
                <a:gd name="T27" fmla="*/ 150 h 171"/>
                <a:gd name="T28" fmla="*/ 87 w 162"/>
                <a:gd name="T29" fmla="*/ 129 h 171"/>
                <a:gd name="T30" fmla="*/ 75 w 162"/>
                <a:gd name="T31" fmla="*/ 96 h 171"/>
                <a:gd name="T32" fmla="*/ 54 w 162"/>
                <a:gd name="T33" fmla="*/ 117 h 171"/>
                <a:gd name="T34" fmla="*/ 87 w 162"/>
                <a:gd name="T35" fmla="*/ 96 h 171"/>
                <a:gd name="T36" fmla="*/ 108 w 162"/>
                <a:gd name="T37" fmla="*/ 117 h 171"/>
                <a:gd name="T38" fmla="*/ 87 w 162"/>
                <a:gd name="T39" fmla="*/ 96 h 171"/>
                <a:gd name="T40" fmla="*/ 139 w 162"/>
                <a:gd name="T41" fmla="*/ 96 h 171"/>
                <a:gd name="T42" fmla="*/ 118 w 162"/>
                <a:gd name="T43" fmla="*/ 117 h 171"/>
                <a:gd name="T44" fmla="*/ 21 w 162"/>
                <a:gd name="T45" fmla="*/ 96 h 171"/>
                <a:gd name="T46" fmla="*/ 43 w 162"/>
                <a:gd name="T47" fmla="*/ 117 h 171"/>
                <a:gd name="T48" fmla="*/ 21 w 162"/>
                <a:gd name="T49" fmla="*/ 96 h 171"/>
                <a:gd name="T50" fmla="*/ 139 w 162"/>
                <a:gd name="T51" fmla="*/ 11 h 171"/>
                <a:gd name="T52" fmla="*/ 118 w 162"/>
                <a:gd name="T53" fmla="*/ 0 h 171"/>
                <a:gd name="T54" fmla="*/ 43 w 162"/>
                <a:gd name="T55" fmla="*/ 11 h 171"/>
                <a:gd name="T56" fmla="*/ 21 w 162"/>
                <a:gd name="T57" fmla="*/ 0 h 171"/>
                <a:gd name="T58" fmla="*/ 0 w 162"/>
                <a:gd name="T59" fmla="*/ 171 h 171"/>
                <a:gd name="T60" fmla="*/ 162 w 162"/>
                <a:gd name="T61" fmla="*/ 0 h 171"/>
                <a:gd name="T62" fmla="*/ 150 w 162"/>
                <a:gd name="T63" fmla="*/ 161 h 171"/>
                <a:gd name="T64" fmla="*/ 11 w 162"/>
                <a:gd name="T65" fmla="*/ 44 h 171"/>
                <a:gd name="T66" fmla="*/ 150 w 162"/>
                <a:gd name="T67" fmla="*/ 1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2" h="171">
                  <a:moveTo>
                    <a:pt x="54" y="65"/>
                  </a:moveTo>
                  <a:lnTo>
                    <a:pt x="75" y="65"/>
                  </a:lnTo>
                  <a:lnTo>
                    <a:pt x="75" y="86"/>
                  </a:lnTo>
                  <a:lnTo>
                    <a:pt x="54" y="86"/>
                  </a:lnTo>
                  <a:lnTo>
                    <a:pt x="54" y="65"/>
                  </a:lnTo>
                  <a:close/>
                  <a:moveTo>
                    <a:pt x="87" y="65"/>
                  </a:moveTo>
                  <a:lnTo>
                    <a:pt x="108" y="65"/>
                  </a:lnTo>
                  <a:lnTo>
                    <a:pt x="108" y="86"/>
                  </a:lnTo>
                  <a:lnTo>
                    <a:pt x="87" y="86"/>
                  </a:lnTo>
                  <a:lnTo>
                    <a:pt x="87" y="65"/>
                  </a:lnTo>
                  <a:close/>
                  <a:moveTo>
                    <a:pt x="118" y="65"/>
                  </a:moveTo>
                  <a:lnTo>
                    <a:pt x="139" y="65"/>
                  </a:lnTo>
                  <a:lnTo>
                    <a:pt x="139" y="86"/>
                  </a:lnTo>
                  <a:lnTo>
                    <a:pt x="118" y="86"/>
                  </a:lnTo>
                  <a:lnTo>
                    <a:pt x="118" y="65"/>
                  </a:lnTo>
                  <a:close/>
                  <a:moveTo>
                    <a:pt x="21" y="129"/>
                  </a:moveTo>
                  <a:lnTo>
                    <a:pt x="43" y="129"/>
                  </a:lnTo>
                  <a:lnTo>
                    <a:pt x="43" y="150"/>
                  </a:lnTo>
                  <a:lnTo>
                    <a:pt x="21" y="150"/>
                  </a:lnTo>
                  <a:lnTo>
                    <a:pt x="21" y="129"/>
                  </a:lnTo>
                  <a:close/>
                  <a:moveTo>
                    <a:pt x="54" y="129"/>
                  </a:moveTo>
                  <a:lnTo>
                    <a:pt x="75" y="129"/>
                  </a:lnTo>
                  <a:lnTo>
                    <a:pt x="75" y="150"/>
                  </a:lnTo>
                  <a:lnTo>
                    <a:pt x="54" y="150"/>
                  </a:lnTo>
                  <a:lnTo>
                    <a:pt x="54" y="129"/>
                  </a:lnTo>
                  <a:close/>
                  <a:moveTo>
                    <a:pt x="87" y="129"/>
                  </a:moveTo>
                  <a:lnTo>
                    <a:pt x="108" y="129"/>
                  </a:lnTo>
                  <a:lnTo>
                    <a:pt x="108" y="150"/>
                  </a:lnTo>
                  <a:lnTo>
                    <a:pt x="87" y="150"/>
                  </a:lnTo>
                  <a:lnTo>
                    <a:pt x="87" y="129"/>
                  </a:lnTo>
                  <a:close/>
                  <a:moveTo>
                    <a:pt x="54" y="96"/>
                  </a:moveTo>
                  <a:lnTo>
                    <a:pt x="75" y="96"/>
                  </a:lnTo>
                  <a:lnTo>
                    <a:pt x="75" y="117"/>
                  </a:lnTo>
                  <a:lnTo>
                    <a:pt x="54" y="117"/>
                  </a:lnTo>
                  <a:lnTo>
                    <a:pt x="54" y="96"/>
                  </a:lnTo>
                  <a:close/>
                  <a:moveTo>
                    <a:pt x="87" y="96"/>
                  </a:moveTo>
                  <a:lnTo>
                    <a:pt x="108" y="96"/>
                  </a:lnTo>
                  <a:lnTo>
                    <a:pt x="108" y="117"/>
                  </a:lnTo>
                  <a:lnTo>
                    <a:pt x="87" y="117"/>
                  </a:lnTo>
                  <a:lnTo>
                    <a:pt x="87" y="96"/>
                  </a:lnTo>
                  <a:close/>
                  <a:moveTo>
                    <a:pt x="118" y="96"/>
                  </a:moveTo>
                  <a:lnTo>
                    <a:pt x="139" y="96"/>
                  </a:lnTo>
                  <a:lnTo>
                    <a:pt x="139" y="117"/>
                  </a:lnTo>
                  <a:lnTo>
                    <a:pt x="118" y="117"/>
                  </a:lnTo>
                  <a:lnTo>
                    <a:pt x="118" y="96"/>
                  </a:lnTo>
                  <a:close/>
                  <a:moveTo>
                    <a:pt x="21" y="96"/>
                  </a:moveTo>
                  <a:lnTo>
                    <a:pt x="43" y="96"/>
                  </a:lnTo>
                  <a:lnTo>
                    <a:pt x="43" y="117"/>
                  </a:lnTo>
                  <a:lnTo>
                    <a:pt x="21" y="117"/>
                  </a:lnTo>
                  <a:lnTo>
                    <a:pt x="21" y="96"/>
                  </a:lnTo>
                  <a:close/>
                  <a:moveTo>
                    <a:pt x="139" y="0"/>
                  </a:moveTo>
                  <a:lnTo>
                    <a:pt x="139" y="11"/>
                  </a:lnTo>
                  <a:lnTo>
                    <a:pt x="118" y="11"/>
                  </a:lnTo>
                  <a:lnTo>
                    <a:pt x="118" y="0"/>
                  </a:lnTo>
                  <a:lnTo>
                    <a:pt x="43" y="0"/>
                  </a:lnTo>
                  <a:lnTo>
                    <a:pt x="43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162" y="171"/>
                  </a:lnTo>
                  <a:lnTo>
                    <a:pt x="162" y="0"/>
                  </a:lnTo>
                  <a:lnTo>
                    <a:pt x="139" y="0"/>
                  </a:lnTo>
                  <a:close/>
                  <a:moveTo>
                    <a:pt x="150" y="161"/>
                  </a:moveTo>
                  <a:lnTo>
                    <a:pt x="11" y="161"/>
                  </a:lnTo>
                  <a:lnTo>
                    <a:pt x="11" y="44"/>
                  </a:lnTo>
                  <a:lnTo>
                    <a:pt x="150" y="44"/>
                  </a:lnTo>
                  <a:lnTo>
                    <a:pt x="150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Freeform 133"/>
            <p:cNvSpPr>
              <a:spLocks noEditPoints="1"/>
            </p:cNvSpPr>
            <p:nvPr/>
          </p:nvSpPr>
          <p:spPr bwMode="auto">
            <a:xfrm>
              <a:off x="10025786" y="3945601"/>
              <a:ext cx="268155" cy="268153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Freeform 134"/>
            <p:cNvSpPr>
              <a:spLocks noEditPoints="1"/>
            </p:cNvSpPr>
            <p:nvPr/>
          </p:nvSpPr>
          <p:spPr bwMode="auto">
            <a:xfrm>
              <a:off x="9634320" y="3906455"/>
              <a:ext cx="467802" cy="467801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1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6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135"/>
            <p:cNvSpPr>
              <a:spLocks noEditPoints="1"/>
            </p:cNvSpPr>
            <p:nvPr/>
          </p:nvSpPr>
          <p:spPr bwMode="auto">
            <a:xfrm>
              <a:off x="10248921" y="4744191"/>
              <a:ext cx="272069" cy="275983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1 h 86"/>
                <a:gd name="T42" fmla="*/ 6 w 85"/>
                <a:gd name="T43" fmla="*/ 54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4 h 86"/>
                <a:gd name="T52" fmla="*/ 75 w 85"/>
                <a:gd name="T53" fmla="*/ 51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20"/>
                    <a:pt x="66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7" y="52"/>
                    <a:pt x="6" y="54"/>
                  </a:cubicBezTo>
                  <a:cubicBezTo>
                    <a:pt x="5" y="51"/>
                    <a:pt x="5" y="49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9"/>
                    <a:pt x="80" y="51"/>
                    <a:pt x="79" y="54"/>
                  </a:cubicBezTo>
                  <a:cubicBezTo>
                    <a:pt x="78" y="52"/>
                    <a:pt x="76" y="51"/>
                    <a:pt x="75" y="51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Freeform 136"/>
            <p:cNvSpPr>
              <a:spLocks noEditPoints="1"/>
            </p:cNvSpPr>
            <p:nvPr/>
          </p:nvSpPr>
          <p:spPr bwMode="auto">
            <a:xfrm>
              <a:off x="9835925" y="4409487"/>
              <a:ext cx="332746" cy="330788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Freeform 137"/>
            <p:cNvSpPr>
              <a:spLocks/>
            </p:cNvSpPr>
            <p:nvPr/>
          </p:nvSpPr>
          <p:spPr bwMode="auto">
            <a:xfrm>
              <a:off x="9935749" y="4810740"/>
              <a:ext cx="383636" cy="387551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6"/>
                    <a:pt x="4" y="80"/>
                    <a:pt x="10" y="80"/>
                  </a:cubicBezTo>
                  <a:cubicBezTo>
                    <a:pt x="15" y="80"/>
                    <a:pt x="20" y="76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8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Freeform 138"/>
            <p:cNvSpPr>
              <a:spLocks noEditPoints="1"/>
            </p:cNvSpPr>
            <p:nvPr/>
          </p:nvSpPr>
          <p:spPr bwMode="auto">
            <a:xfrm>
              <a:off x="9426843" y="3544348"/>
              <a:ext cx="399295" cy="330788"/>
            </a:xfrm>
            <a:custGeom>
              <a:avLst/>
              <a:gdLst>
                <a:gd name="T0" fmla="*/ 125 w 125"/>
                <a:gd name="T1" fmla="*/ 55 h 103"/>
                <a:gd name="T2" fmla="*/ 110 w 125"/>
                <a:gd name="T3" fmla="*/ 24 h 103"/>
                <a:gd name="T4" fmla="*/ 86 w 125"/>
                <a:gd name="T5" fmla="*/ 24 h 103"/>
                <a:gd name="T6" fmla="*/ 86 w 125"/>
                <a:gd name="T7" fmla="*/ 8 h 103"/>
                <a:gd name="T8" fmla="*/ 78 w 125"/>
                <a:gd name="T9" fmla="*/ 0 h 103"/>
                <a:gd name="T10" fmla="*/ 8 w 125"/>
                <a:gd name="T11" fmla="*/ 0 h 103"/>
                <a:gd name="T12" fmla="*/ 0 w 125"/>
                <a:gd name="T13" fmla="*/ 8 h 103"/>
                <a:gd name="T14" fmla="*/ 0 w 125"/>
                <a:gd name="T15" fmla="*/ 71 h 103"/>
                <a:gd name="T16" fmla="*/ 8 w 125"/>
                <a:gd name="T17" fmla="*/ 79 h 103"/>
                <a:gd name="T18" fmla="*/ 18 w 125"/>
                <a:gd name="T19" fmla="*/ 79 h 103"/>
                <a:gd name="T20" fmla="*/ 16 w 125"/>
                <a:gd name="T21" fmla="*/ 87 h 103"/>
                <a:gd name="T22" fmla="*/ 31 w 125"/>
                <a:gd name="T23" fmla="*/ 103 h 103"/>
                <a:gd name="T24" fmla="*/ 47 w 125"/>
                <a:gd name="T25" fmla="*/ 87 h 103"/>
                <a:gd name="T26" fmla="*/ 45 w 125"/>
                <a:gd name="T27" fmla="*/ 79 h 103"/>
                <a:gd name="T28" fmla="*/ 88 w 125"/>
                <a:gd name="T29" fmla="*/ 79 h 103"/>
                <a:gd name="T30" fmla="*/ 86 w 125"/>
                <a:gd name="T31" fmla="*/ 87 h 103"/>
                <a:gd name="T32" fmla="*/ 102 w 125"/>
                <a:gd name="T33" fmla="*/ 103 h 103"/>
                <a:gd name="T34" fmla="*/ 118 w 125"/>
                <a:gd name="T35" fmla="*/ 87 h 103"/>
                <a:gd name="T36" fmla="*/ 115 w 125"/>
                <a:gd name="T37" fmla="*/ 79 h 103"/>
                <a:gd name="T38" fmla="*/ 125 w 125"/>
                <a:gd name="T39" fmla="*/ 79 h 103"/>
                <a:gd name="T40" fmla="*/ 125 w 125"/>
                <a:gd name="T41" fmla="*/ 55 h 103"/>
                <a:gd name="T42" fmla="*/ 86 w 125"/>
                <a:gd name="T43" fmla="*/ 55 h 103"/>
                <a:gd name="T44" fmla="*/ 86 w 125"/>
                <a:gd name="T45" fmla="*/ 36 h 103"/>
                <a:gd name="T46" fmla="*/ 102 w 125"/>
                <a:gd name="T47" fmla="*/ 36 h 103"/>
                <a:gd name="T48" fmla="*/ 112 w 125"/>
                <a:gd name="T49" fmla="*/ 55 h 103"/>
                <a:gd name="T50" fmla="*/ 86 w 125"/>
                <a:gd name="T51" fmla="*/ 5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3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6"/>
                    <a:pt x="23" y="103"/>
                    <a:pt x="31" y="103"/>
                  </a:cubicBezTo>
                  <a:cubicBezTo>
                    <a:pt x="40" y="103"/>
                    <a:pt x="47" y="96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6"/>
                    <a:pt x="93" y="103"/>
                    <a:pt x="102" y="103"/>
                  </a:cubicBezTo>
                  <a:cubicBezTo>
                    <a:pt x="111" y="103"/>
                    <a:pt x="118" y="96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Freeform 139"/>
            <p:cNvSpPr>
              <a:spLocks noEditPoints="1"/>
            </p:cNvSpPr>
            <p:nvPr/>
          </p:nvSpPr>
          <p:spPr bwMode="auto">
            <a:xfrm>
              <a:off x="9250684" y="3160712"/>
              <a:ext cx="336661" cy="336661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10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2 h 105"/>
                <a:gd name="T26" fmla="*/ 53 w 105"/>
                <a:gd name="T27" fmla="*/ 105 h 105"/>
                <a:gd name="T28" fmla="*/ 101 w 105"/>
                <a:gd name="T29" fmla="*/ 102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90 h 105"/>
                <a:gd name="T36" fmla="*/ 53 w 105"/>
                <a:gd name="T37" fmla="*/ 92 h 105"/>
                <a:gd name="T38" fmla="*/ 16 w 105"/>
                <a:gd name="T39" fmla="*/ 90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3"/>
                    <a:pt x="0" y="65"/>
                  </a:cubicBezTo>
                  <a:cubicBezTo>
                    <a:pt x="0" y="78"/>
                    <a:pt x="2" y="91"/>
                    <a:pt x="4" y="102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2"/>
                  </a:cubicBezTo>
                  <a:cubicBezTo>
                    <a:pt x="104" y="91"/>
                    <a:pt x="105" y="78"/>
                    <a:pt x="105" y="65"/>
                  </a:cubicBezTo>
                  <a:cubicBezTo>
                    <a:pt x="105" y="53"/>
                    <a:pt x="104" y="40"/>
                    <a:pt x="101" y="29"/>
                  </a:cubicBezTo>
                  <a:close/>
                  <a:moveTo>
                    <a:pt x="89" y="90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90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Freeform 140"/>
            <p:cNvSpPr>
              <a:spLocks/>
            </p:cNvSpPr>
            <p:nvPr/>
          </p:nvSpPr>
          <p:spPr bwMode="auto">
            <a:xfrm>
              <a:off x="9274172" y="2775119"/>
              <a:ext cx="428656" cy="348404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8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6 h 109"/>
                <a:gd name="T26" fmla="*/ 20 w 134"/>
                <a:gd name="T27" fmla="*/ 67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9"/>
                    <a:pt x="130" y="2"/>
                  </a:cubicBezTo>
                  <a:cubicBezTo>
                    <a:pt x="125" y="5"/>
                    <a:pt x="119" y="8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8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2"/>
                    <a:pt x="9" y="40"/>
                    <a:pt x="6" y="38"/>
                  </a:cubicBezTo>
                  <a:cubicBezTo>
                    <a:pt x="6" y="38"/>
                    <a:pt x="6" y="39"/>
                    <a:pt x="6" y="39"/>
                  </a:cubicBezTo>
                  <a:cubicBezTo>
                    <a:pt x="6" y="52"/>
                    <a:pt x="15" y="63"/>
                    <a:pt x="28" y="66"/>
                  </a:cubicBezTo>
                  <a:cubicBezTo>
                    <a:pt x="25" y="66"/>
                    <a:pt x="23" y="67"/>
                    <a:pt x="20" y="67"/>
                  </a:cubicBezTo>
                  <a:cubicBezTo>
                    <a:pt x="19" y="67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30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Freeform 141"/>
            <p:cNvSpPr>
              <a:spLocks noEditPoints="1"/>
            </p:cNvSpPr>
            <p:nvPr/>
          </p:nvSpPr>
          <p:spPr bwMode="auto">
            <a:xfrm>
              <a:off x="9465990" y="4558244"/>
              <a:ext cx="414954" cy="391466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Freeform 142"/>
            <p:cNvSpPr>
              <a:spLocks noEditPoints="1"/>
            </p:cNvSpPr>
            <p:nvPr/>
          </p:nvSpPr>
          <p:spPr bwMode="auto">
            <a:xfrm>
              <a:off x="9446417" y="4981027"/>
              <a:ext cx="317087" cy="240751"/>
            </a:xfrm>
            <a:custGeom>
              <a:avLst/>
              <a:gdLst>
                <a:gd name="T0" fmla="*/ 37 w 99"/>
                <a:gd name="T1" fmla="*/ 16 h 75"/>
                <a:gd name="T2" fmla="*/ 53 w 99"/>
                <a:gd name="T3" fmla="*/ 31 h 75"/>
                <a:gd name="T4" fmla="*/ 68 w 99"/>
                <a:gd name="T5" fmla="*/ 16 h 75"/>
                <a:gd name="T6" fmla="*/ 53 w 99"/>
                <a:gd name="T7" fmla="*/ 0 h 75"/>
                <a:gd name="T8" fmla="*/ 37 w 99"/>
                <a:gd name="T9" fmla="*/ 16 h 75"/>
                <a:gd name="T10" fmla="*/ 0 w 99"/>
                <a:gd name="T11" fmla="*/ 16 h 75"/>
                <a:gd name="T12" fmla="*/ 16 w 99"/>
                <a:gd name="T13" fmla="*/ 31 h 75"/>
                <a:gd name="T14" fmla="*/ 31 w 99"/>
                <a:gd name="T15" fmla="*/ 16 h 75"/>
                <a:gd name="T16" fmla="*/ 16 w 99"/>
                <a:gd name="T17" fmla="*/ 0 h 75"/>
                <a:gd name="T18" fmla="*/ 0 w 99"/>
                <a:gd name="T19" fmla="*/ 16 h 75"/>
                <a:gd name="T20" fmla="*/ 74 w 99"/>
                <a:gd name="T21" fmla="*/ 47 h 75"/>
                <a:gd name="T22" fmla="*/ 74 w 99"/>
                <a:gd name="T23" fmla="*/ 37 h 75"/>
                <a:gd name="T24" fmla="*/ 68 w 99"/>
                <a:gd name="T25" fmla="*/ 31 h 75"/>
                <a:gd name="T26" fmla="*/ 53 w 99"/>
                <a:gd name="T27" fmla="*/ 31 h 75"/>
                <a:gd name="T28" fmla="*/ 16 w 99"/>
                <a:gd name="T29" fmla="*/ 31 h 75"/>
                <a:gd name="T30" fmla="*/ 6 w 99"/>
                <a:gd name="T31" fmla="*/ 31 h 75"/>
                <a:gd name="T32" fmla="*/ 0 w 99"/>
                <a:gd name="T33" fmla="*/ 37 h 75"/>
                <a:gd name="T34" fmla="*/ 0 w 99"/>
                <a:gd name="T35" fmla="*/ 68 h 75"/>
                <a:gd name="T36" fmla="*/ 6 w 99"/>
                <a:gd name="T37" fmla="*/ 75 h 75"/>
                <a:gd name="T38" fmla="*/ 68 w 99"/>
                <a:gd name="T39" fmla="*/ 75 h 75"/>
                <a:gd name="T40" fmla="*/ 74 w 99"/>
                <a:gd name="T41" fmla="*/ 68 h 75"/>
                <a:gd name="T42" fmla="*/ 74 w 99"/>
                <a:gd name="T43" fmla="*/ 59 h 75"/>
                <a:gd name="T44" fmla="*/ 99 w 99"/>
                <a:gd name="T45" fmla="*/ 75 h 75"/>
                <a:gd name="T46" fmla="*/ 99 w 99"/>
                <a:gd name="T47" fmla="*/ 31 h 75"/>
                <a:gd name="T48" fmla="*/ 74 w 99"/>
                <a:gd name="T49" fmla="*/ 47 h 75"/>
                <a:gd name="T50" fmla="*/ 62 w 99"/>
                <a:gd name="T51" fmla="*/ 62 h 75"/>
                <a:gd name="T52" fmla="*/ 13 w 99"/>
                <a:gd name="T53" fmla="*/ 62 h 75"/>
                <a:gd name="T54" fmla="*/ 13 w 99"/>
                <a:gd name="T55" fmla="*/ 44 h 75"/>
                <a:gd name="T56" fmla="*/ 62 w 99"/>
                <a:gd name="T57" fmla="*/ 44 h 75"/>
                <a:gd name="T58" fmla="*/ 62 w 99"/>
                <a:gd name="T59" fmla="*/ 6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5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5"/>
                    <a:pt x="6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72" y="75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2" y="44"/>
                    <a:pt x="62" y="44"/>
                    <a:pt x="62" y="44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Freeform 143"/>
            <p:cNvSpPr>
              <a:spLocks noEditPoints="1"/>
            </p:cNvSpPr>
            <p:nvPr/>
          </p:nvSpPr>
          <p:spPr bwMode="auto">
            <a:xfrm>
              <a:off x="9372038" y="4200054"/>
              <a:ext cx="336661" cy="340575"/>
            </a:xfrm>
            <a:custGeom>
              <a:avLst/>
              <a:gdLst>
                <a:gd name="T0" fmla="*/ 53 w 105"/>
                <a:gd name="T1" fmla="*/ 0 h 106"/>
                <a:gd name="T2" fmla="*/ 0 w 105"/>
                <a:gd name="T3" fmla="*/ 53 h 106"/>
                <a:gd name="T4" fmla="*/ 53 w 105"/>
                <a:gd name="T5" fmla="*/ 106 h 106"/>
                <a:gd name="T6" fmla="*/ 105 w 105"/>
                <a:gd name="T7" fmla="*/ 53 h 106"/>
                <a:gd name="T8" fmla="*/ 53 w 105"/>
                <a:gd name="T9" fmla="*/ 0 h 106"/>
                <a:gd name="T10" fmla="*/ 84 w 105"/>
                <a:gd name="T11" fmla="*/ 45 h 106"/>
                <a:gd name="T12" fmla="*/ 55 w 105"/>
                <a:gd name="T13" fmla="*/ 85 h 106"/>
                <a:gd name="T14" fmla="*/ 41 w 105"/>
                <a:gd name="T15" fmla="*/ 80 h 106"/>
                <a:gd name="T16" fmla="*/ 31 w 105"/>
                <a:gd name="T17" fmla="*/ 48 h 106"/>
                <a:gd name="T18" fmla="*/ 24 w 105"/>
                <a:gd name="T19" fmla="*/ 50 h 106"/>
                <a:gd name="T20" fmla="*/ 21 w 105"/>
                <a:gd name="T21" fmla="*/ 47 h 106"/>
                <a:gd name="T22" fmla="*/ 40 w 105"/>
                <a:gd name="T23" fmla="*/ 33 h 106"/>
                <a:gd name="T24" fmla="*/ 51 w 105"/>
                <a:gd name="T25" fmla="*/ 54 h 106"/>
                <a:gd name="T26" fmla="*/ 56 w 105"/>
                <a:gd name="T27" fmla="*/ 67 h 106"/>
                <a:gd name="T28" fmla="*/ 64 w 105"/>
                <a:gd name="T29" fmla="*/ 55 h 106"/>
                <a:gd name="T30" fmla="*/ 57 w 105"/>
                <a:gd name="T31" fmla="*/ 47 h 106"/>
                <a:gd name="T32" fmla="*/ 84 w 105"/>
                <a:gd name="T33" fmla="*/ 4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6"/>
                    <a:pt x="53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9"/>
                    <a:pt x="64" y="43"/>
                    <a:pt x="57" y="47"/>
                  </a:cubicBezTo>
                  <a:cubicBezTo>
                    <a:pt x="60" y="30"/>
                    <a:pt x="87" y="26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Freeform 144"/>
            <p:cNvSpPr>
              <a:spLocks noEditPoints="1"/>
            </p:cNvSpPr>
            <p:nvPr/>
          </p:nvSpPr>
          <p:spPr bwMode="auto">
            <a:xfrm>
              <a:off x="9266343" y="3900582"/>
              <a:ext cx="326874" cy="277941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4 h 87"/>
                <a:gd name="T8" fmla="*/ 81 w 102"/>
                <a:gd name="T9" fmla="*/ 13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4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4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4 h 87"/>
                <a:gd name="T34" fmla="*/ 71 w 102"/>
                <a:gd name="T35" fmla="*/ 72 h 87"/>
                <a:gd name="T36" fmla="*/ 68 w 102"/>
                <a:gd name="T37" fmla="*/ 74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5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2 h 87"/>
                <a:gd name="T64" fmla="*/ 0 w 102"/>
                <a:gd name="T65" fmla="*/ 62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4"/>
                  </a:cubicBezTo>
                  <a:cubicBezTo>
                    <a:pt x="93" y="32"/>
                    <a:pt x="89" y="21"/>
                    <a:pt x="81" y="13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4"/>
                  </a:cubicBezTo>
                  <a:cubicBezTo>
                    <a:pt x="102" y="58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4"/>
                  </a:moveTo>
                  <a:cubicBezTo>
                    <a:pt x="67" y="74"/>
                    <a:pt x="65" y="73"/>
                    <a:pt x="65" y="72"/>
                  </a:cubicBezTo>
                  <a:cubicBezTo>
                    <a:pt x="63" y="70"/>
                    <a:pt x="63" y="68"/>
                    <a:pt x="65" y="66"/>
                  </a:cubicBezTo>
                  <a:cubicBezTo>
                    <a:pt x="77" y="54"/>
                    <a:pt x="77" y="33"/>
                    <a:pt x="65" y="21"/>
                  </a:cubicBezTo>
                  <a:cubicBezTo>
                    <a:pt x="63" y="19"/>
                    <a:pt x="63" y="17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4"/>
                  </a:cubicBezTo>
                  <a:cubicBezTo>
                    <a:pt x="83" y="54"/>
                    <a:pt x="79" y="65"/>
                    <a:pt x="71" y="72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5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2"/>
                    <a:pt x="53" y="22"/>
                    <a:pt x="55" y="23"/>
                  </a:cubicBezTo>
                  <a:cubicBezTo>
                    <a:pt x="66" y="34"/>
                    <a:pt x="66" y="53"/>
                    <a:pt x="55" y="64"/>
                  </a:cubicBezTo>
                  <a:cubicBezTo>
                    <a:pt x="54" y="65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5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Freeform 145"/>
            <p:cNvSpPr>
              <a:spLocks noEditPoints="1"/>
            </p:cNvSpPr>
            <p:nvPr/>
          </p:nvSpPr>
          <p:spPr bwMode="auto">
            <a:xfrm>
              <a:off x="8986444" y="3544348"/>
              <a:ext cx="369936" cy="326873"/>
            </a:xfrm>
            <a:custGeom>
              <a:avLst/>
              <a:gdLst>
                <a:gd name="T0" fmla="*/ 124 w 189"/>
                <a:gd name="T1" fmla="*/ 23 h 167"/>
                <a:gd name="T2" fmla="*/ 65 w 189"/>
                <a:gd name="T3" fmla="*/ 0 h 167"/>
                <a:gd name="T4" fmla="*/ 0 w 189"/>
                <a:gd name="T5" fmla="*/ 23 h 167"/>
                <a:gd name="T6" fmla="*/ 0 w 189"/>
                <a:gd name="T7" fmla="*/ 167 h 167"/>
                <a:gd name="T8" fmla="*/ 65 w 189"/>
                <a:gd name="T9" fmla="*/ 142 h 167"/>
                <a:gd name="T10" fmla="*/ 124 w 189"/>
                <a:gd name="T11" fmla="*/ 167 h 167"/>
                <a:gd name="T12" fmla="*/ 189 w 189"/>
                <a:gd name="T13" fmla="*/ 142 h 167"/>
                <a:gd name="T14" fmla="*/ 189 w 189"/>
                <a:gd name="T15" fmla="*/ 0 h 167"/>
                <a:gd name="T16" fmla="*/ 124 w 189"/>
                <a:gd name="T17" fmla="*/ 23 h 167"/>
                <a:gd name="T18" fmla="*/ 70 w 189"/>
                <a:gd name="T19" fmla="*/ 15 h 167"/>
                <a:gd name="T20" fmla="*/ 119 w 189"/>
                <a:gd name="T21" fmla="*/ 35 h 167"/>
                <a:gd name="T22" fmla="*/ 119 w 189"/>
                <a:gd name="T23" fmla="*/ 152 h 167"/>
                <a:gd name="T24" fmla="*/ 70 w 189"/>
                <a:gd name="T25" fmla="*/ 133 h 167"/>
                <a:gd name="T26" fmla="*/ 70 w 189"/>
                <a:gd name="T27" fmla="*/ 15 h 167"/>
                <a:gd name="T28" fmla="*/ 11 w 189"/>
                <a:gd name="T29" fmla="*/ 31 h 167"/>
                <a:gd name="T30" fmla="*/ 58 w 189"/>
                <a:gd name="T31" fmla="*/ 15 h 167"/>
                <a:gd name="T32" fmla="*/ 58 w 189"/>
                <a:gd name="T33" fmla="*/ 133 h 167"/>
                <a:gd name="T34" fmla="*/ 11 w 189"/>
                <a:gd name="T35" fmla="*/ 151 h 167"/>
                <a:gd name="T36" fmla="*/ 11 w 189"/>
                <a:gd name="T37" fmla="*/ 31 h 167"/>
                <a:gd name="T38" fmla="*/ 178 w 189"/>
                <a:gd name="T39" fmla="*/ 134 h 167"/>
                <a:gd name="T40" fmla="*/ 130 w 189"/>
                <a:gd name="T41" fmla="*/ 152 h 167"/>
                <a:gd name="T42" fmla="*/ 130 w 189"/>
                <a:gd name="T43" fmla="*/ 35 h 167"/>
                <a:gd name="T44" fmla="*/ 178 w 189"/>
                <a:gd name="T45" fmla="*/ 17 h 167"/>
                <a:gd name="T46" fmla="*/ 178 w 189"/>
                <a:gd name="T47" fmla="*/ 13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167">
                  <a:moveTo>
                    <a:pt x="124" y="23"/>
                  </a:moveTo>
                  <a:lnTo>
                    <a:pt x="65" y="0"/>
                  </a:lnTo>
                  <a:lnTo>
                    <a:pt x="0" y="23"/>
                  </a:lnTo>
                  <a:lnTo>
                    <a:pt x="0" y="167"/>
                  </a:lnTo>
                  <a:lnTo>
                    <a:pt x="65" y="142"/>
                  </a:lnTo>
                  <a:lnTo>
                    <a:pt x="124" y="167"/>
                  </a:lnTo>
                  <a:lnTo>
                    <a:pt x="189" y="142"/>
                  </a:lnTo>
                  <a:lnTo>
                    <a:pt x="189" y="0"/>
                  </a:lnTo>
                  <a:lnTo>
                    <a:pt x="124" y="23"/>
                  </a:lnTo>
                  <a:close/>
                  <a:moveTo>
                    <a:pt x="70" y="15"/>
                  </a:moveTo>
                  <a:lnTo>
                    <a:pt x="119" y="35"/>
                  </a:lnTo>
                  <a:lnTo>
                    <a:pt x="119" y="152"/>
                  </a:lnTo>
                  <a:lnTo>
                    <a:pt x="70" y="133"/>
                  </a:lnTo>
                  <a:lnTo>
                    <a:pt x="70" y="15"/>
                  </a:lnTo>
                  <a:close/>
                  <a:moveTo>
                    <a:pt x="11" y="31"/>
                  </a:moveTo>
                  <a:lnTo>
                    <a:pt x="58" y="15"/>
                  </a:lnTo>
                  <a:lnTo>
                    <a:pt x="58" y="133"/>
                  </a:lnTo>
                  <a:lnTo>
                    <a:pt x="11" y="151"/>
                  </a:lnTo>
                  <a:lnTo>
                    <a:pt x="11" y="31"/>
                  </a:lnTo>
                  <a:close/>
                  <a:moveTo>
                    <a:pt x="178" y="134"/>
                  </a:moveTo>
                  <a:lnTo>
                    <a:pt x="130" y="152"/>
                  </a:lnTo>
                  <a:lnTo>
                    <a:pt x="130" y="35"/>
                  </a:lnTo>
                  <a:lnTo>
                    <a:pt x="178" y="17"/>
                  </a:lnTo>
                  <a:lnTo>
                    <a:pt x="178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Freeform 146"/>
            <p:cNvSpPr>
              <a:spLocks noEditPoints="1"/>
            </p:cNvSpPr>
            <p:nvPr/>
          </p:nvSpPr>
          <p:spPr bwMode="auto">
            <a:xfrm>
              <a:off x="9078439" y="2322975"/>
              <a:ext cx="405168" cy="409081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9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Freeform 147"/>
            <p:cNvSpPr>
              <a:spLocks noEditPoints="1"/>
            </p:cNvSpPr>
            <p:nvPr/>
          </p:nvSpPr>
          <p:spPr bwMode="auto">
            <a:xfrm>
              <a:off x="10258707" y="5188504"/>
              <a:ext cx="307301" cy="307300"/>
            </a:xfrm>
            <a:custGeom>
              <a:avLst/>
              <a:gdLst>
                <a:gd name="T0" fmla="*/ 0 w 157"/>
                <a:gd name="T1" fmla="*/ 74 h 157"/>
                <a:gd name="T2" fmla="*/ 0 w 157"/>
                <a:gd name="T3" fmla="*/ 23 h 157"/>
                <a:gd name="T4" fmla="*/ 64 w 157"/>
                <a:gd name="T5" fmla="*/ 13 h 157"/>
                <a:gd name="T6" fmla="*/ 64 w 157"/>
                <a:gd name="T7" fmla="*/ 74 h 157"/>
                <a:gd name="T8" fmla="*/ 0 w 157"/>
                <a:gd name="T9" fmla="*/ 74 h 157"/>
                <a:gd name="T10" fmla="*/ 73 w 157"/>
                <a:gd name="T11" fmla="*/ 12 h 157"/>
                <a:gd name="T12" fmla="*/ 157 w 157"/>
                <a:gd name="T13" fmla="*/ 0 h 157"/>
                <a:gd name="T14" fmla="*/ 157 w 157"/>
                <a:gd name="T15" fmla="*/ 74 h 157"/>
                <a:gd name="T16" fmla="*/ 73 w 157"/>
                <a:gd name="T17" fmla="*/ 74 h 157"/>
                <a:gd name="T18" fmla="*/ 73 w 157"/>
                <a:gd name="T19" fmla="*/ 12 h 157"/>
                <a:gd name="T20" fmla="*/ 157 w 157"/>
                <a:gd name="T21" fmla="*/ 84 h 157"/>
                <a:gd name="T22" fmla="*/ 157 w 157"/>
                <a:gd name="T23" fmla="*/ 157 h 157"/>
                <a:gd name="T24" fmla="*/ 73 w 157"/>
                <a:gd name="T25" fmla="*/ 146 h 157"/>
                <a:gd name="T26" fmla="*/ 73 w 157"/>
                <a:gd name="T27" fmla="*/ 84 h 157"/>
                <a:gd name="T28" fmla="*/ 157 w 157"/>
                <a:gd name="T29" fmla="*/ 84 h 157"/>
                <a:gd name="T30" fmla="*/ 64 w 157"/>
                <a:gd name="T31" fmla="*/ 144 h 157"/>
                <a:gd name="T32" fmla="*/ 0 w 157"/>
                <a:gd name="T33" fmla="*/ 136 h 157"/>
                <a:gd name="T34" fmla="*/ 0 w 157"/>
                <a:gd name="T35" fmla="*/ 84 h 157"/>
                <a:gd name="T36" fmla="*/ 64 w 157"/>
                <a:gd name="T37" fmla="*/ 84 h 157"/>
                <a:gd name="T38" fmla="*/ 64 w 157"/>
                <a:gd name="T39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0" y="74"/>
                  </a:moveTo>
                  <a:lnTo>
                    <a:pt x="0" y="23"/>
                  </a:lnTo>
                  <a:lnTo>
                    <a:pt x="64" y="13"/>
                  </a:lnTo>
                  <a:lnTo>
                    <a:pt x="64" y="74"/>
                  </a:lnTo>
                  <a:lnTo>
                    <a:pt x="0" y="74"/>
                  </a:lnTo>
                  <a:close/>
                  <a:moveTo>
                    <a:pt x="73" y="12"/>
                  </a:moveTo>
                  <a:lnTo>
                    <a:pt x="157" y="0"/>
                  </a:lnTo>
                  <a:lnTo>
                    <a:pt x="157" y="74"/>
                  </a:lnTo>
                  <a:lnTo>
                    <a:pt x="73" y="74"/>
                  </a:lnTo>
                  <a:lnTo>
                    <a:pt x="73" y="12"/>
                  </a:lnTo>
                  <a:close/>
                  <a:moveTo>
                    <a:pt x="157" y="84"/>
                  </a:moveTo>
                  <a:lnTo>
                    <a:pt x="157" y="157"/>
                  </a:lnTo>
                  <a:lnTo>
                    <a:pt x="73" y="146"/>
                  </a:lnTo>
                  <a:lnTo>
                    <a:pt x="73" y="84"/>
                  </a:lnTo>
                  <a:lnTo>
                    <a:pt x="157" y="84"/>
                  </a:lnTo>
                  <a:close/>
                  <a:moveTo>
                    <a:pt x="64" y="144"/>
                  </a:moveTo>
                  <a:lnTo>
                    <a:pt x="0" y="136"/>
                  </a:lnTo>
                  <a:lnTo>
                    <a:pt x="0" y="84"/>
                  </a:lnTo>
                  <a:lnTo>
                    <a:pt x="64" y="84"/>
                  </a:lnTo>
                  <a:lnTo>
                    <a:pt x="6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Freeform 148"/>
            <p:cNvSpPr>
              <a:spLocks noEditPoints="1"/>
            </p:cNvSpPr>
            <p:nvPr/>
          </p:nvSpPr>
          <p:spPr bwMode="auto">
            <a:xfrm>
              <a:off x="9922047" y="5121955"/>
              <a:ext cx="272069" cy="272068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20 h 85"/>
                <a:gd name="T16" fmla="*/ 64 w 85"/>
                <a:gd name="T17" fmla="*/ 20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8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8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8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2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8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8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5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4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8"/>
                    <a:pt x="59" y="25"/>
                  </a:cubicBezTo>
                  <a:cubicBezTo>
                    <a:pt x="59" y="22"/>
                    <a:pt x="61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9" y="15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8"/>
                  </a:cubicBezTo>
                  <a:cubicBezTo>
                    <a:pt x="27" y="28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8"/>
                  </a:cubicBezTo>
                  <a:cubicBezTo>
                    <a:pt x="51" y="28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7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8"/>
                  </a:moveTo>
                  <a:cubicBezTo>
                    <a:pt x="71" y="29"/>
                    <a:pt x="71" y="30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8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Freeform 149"/>
            <p:cNvSpPr>
              <a:spLocks/>
            </p:cNvSpPr>
            <p:nvPr/>
          </p:nvSpPr>
          <p:spPr bwMode="auto">
            <a:xfrm>
              <a:off x="10258707" y="5621075"/>
              <a:ext cx="364063" cy="360148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7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3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100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7"/>
                    <a:pt x="60" y="47"/>
                    <a:pt x="60" y="47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4"/>
                    <a:pt x="23" y="44"/>
                    <a:pt x="20" y="4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9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4" y="97"/>
                    <a:pt x="113" y="93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Freeform 150"/>
            <p:cNvSpPr>
              <a:spLocks noEditPoints="1"/>
            </p:cNvSpPr>
            <p:nvPr/>
          </p:nvSpPr>
          <p:spPr bwMode="auto">
            <a:xfrm>
              <a:off x="9160647" y="5274627"/>
              <a:ext cx="358192" cy="550009"/>
            </a:xfrm>
            <a:custGeom>
              <a:avLst/>
              <a:gdLst>
                <a:gd name="T0" fmla="*/ 84 w 112"/>
                <a:gd name="T1" fmla="*/ 3 h 172"/>
                <a:gd name="T2" fmla="*/ 111 w 112"/>
                <a:gd name="T3" fmla="*/ 19 h 172"/>
                <a:gd name="T4" fmla="*/ 110 w 112"/>
                <a:gd name="T5" fmla="*/ 33 h 172"/>
                <a:gd name="T6" fmla="*/ 103 w 112"/>
                <a:gd name="T7" fmla="*/ 44 h 172"/>
                <a:gd name="T8" fmla="*/ 65 w 112"/>
                <a:gd name="T9" fmla="*/ 21 h 172"/>
                <a:gd name="T10" fmla="*/ 72 w 112"/>
                <a:gd name="T11" fmla="*/ 10 h 172"/>
                <a:gd name="T12" fmla="*/ 84 w 112"/>
                <a:gd name="T13" fmla="*/ 3 h 172"/>
                <a:gd name="T14" fmla="*/ 0 w 112"/>
                <a:gd name="T15" fmla="*/ 130 h 172"/>
                <a:gd name="T16" fmla="*/ 1 w 112"/>
                <a:gd name="T17" fmla="*/ 172 h 172"/>
                <a:gd name="T18" fmla="*/ 38 w 112"/>
                <a:gd name="T19" fmla="*/ 153 h 172"/>
                <a:gd name="T20" fmla="*/ 98 w 112"/>
                <a:gd name="T21" fmla="*/ 52 h 172"/>
                <a:gd name="T22" fmla="*/ 60 w 112"/>
                <a:gd name="T23" fmla="*/ 29 h 172"/>
                <a:gd name="T24" fmla="*/ 0 w 112"/>
                <a:gd name="T25" fmla="*/ 130 h 172"/>
                <a:gd name="T26" fmla="*/ 76 w 112"/>
                <a:gd name="T27" fmla="*/ 57 h 172"/>
                <a:gd name="T28" fmla="*/ 30 w 112"/>
                <a:gd name="T29" fmla="*/ 134 h 172"/>
                <a:gd name="T30" fmla="*/ 20 w 112"/>
                <a:gd name="T31" fmla="*/ 128 h 172"/>
                <a:gd name="T32" fmla="*/ 66 w 112"/>
                <a:gd name="T33" fmla="*/ 52 h 172"/>
                <a:gd name="T34" fmla="*/ 76 w 112"/>
                <a:gd name="T35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2">
                  <a:moveTo>
                    <a:pt x="84" y="3"/>
                  </a:moveTo>
                  <a:cubicBezTo>
                    <a:pt x="96" y="0"/>
                    <a:pt x="108" y="7"/>
                    <a:pt x="111" y="19"/>
                  </a:cubicBezTo>
                  <a:cubicBezTo>
                    <a:pt x="112" y="24"/>
                    <a:pt x="112" y="29"/>
                    <a:pt x="110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5" y="7"/>
                    <a:pt x="79" y="4"/>
                    <a:pt x="84" y="3"/>
                  </a:cubicBezTo>
                  <a:close/>
                  <a:moveTo>
                    <a:pt x="0" y="130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60" y="29"/>
                    <a:pt x="60" y="29"/>
                    <a:pt x="60" y="29"/>
                  </a:cubicBezTo>
                  <a:lnTo>
                    <a:pt x="0" y="130"/>
                  </a:lnTo>
                  <a:close/>
                  <a:moveTo>
                    <a:pt x="76" y="57"/>
                  </a:moveTo>
                  <a:cubicBezTo>
                    <a:pt x="30" y="134"/>
                    <a:pt x="30" y="134"/>
                    <a:pt x="30" y="134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Freeform 151"/>
            <p:cNvSpPr>
              <a:spLocks noEditPoints="1"/>
            </p:cNvSpPr>
            <p:nvPr/>
          </p:nvSpPr>
          <p:spPr bwMode="auto">
            <a:xfrm>
              <a:off x="9589301" y="5294200"/>
              <a:ext cx="305343" cy="348404"/>
            </a:xfrm>
            <a:custGeom>
              <a:avLst/>
              <a:gdLst>
                <a:gd name="T0" fmla="*/ 40 w 95"/>
                <a:gd name="T1" fmla="*/ 61 h 109"/>
                <a:gd name="T2" fmla="*/ 34 w 95"/>
                <a:gd name="T3" fmla="*/ 54 h 109"/>
                <a:gd name="T4" fmla="*/ 13 w 95"/>
                <a:gd name="T5" fmla="*/ 75 h 109"/>
                <a:gd name="T6" fmla="*/ 34 w 95"/>
                <a:gd name="T7" fmla="*/ 95 h 109"/>
                <a:gd name="T8" fmla="*/ 40 w 95"/>
                <a:gd name="T9" fmla="*/ 88 h 109"/>
                <a:gd name="T10" fmla="*/ 27 w 95"/>
                <a:gd name="T11" fmla="*/ 75 h 109"/>
                <a:gd name="T12" fmla="*/ 40 w 95"/>
                <a:gd name="T13" fmla="*/ 61 h 109"/>
                <a:gd name="T14" fmla="*/ 54 w 95"/>
                <a:gd name="T15" fmla="*/ 88 h 109"/>
                <a:gd name="T16" fmla="*/ 61 w 95"/>
                <a:gd name="T17" fmla="*/ 95 h 109"/>
                <a:gd name="T18" fmla="*/ 81 w 95"/>
                <a:gd name="T19" fmla="*/ 75 h 109"/>
                <a:gd name="T20" fmla="*/ 61 w 95"/>
                <a:gd name="T21" fmla="*/ 54 h 109"/>
                <a:gd name="T22" fmla="*/ 54 w 95"/>
                <a:gd name="T23" fmla="*/ 61 h 109"/>
                <a:gd name="T24" fmla="*/ 68 w 95"/>
                <a:gd name="T25" fmla="*/ 75 h 109"/>
                <a:gd name="T26" fmla="*/ 54 w 95"/>
                <a:gd name="T27" fmla="*/ 88 h 109"/>
                <a:gd name="T28" fmla="*/ 89 w 95"/>
                <a:gd name="T29" fmla="*/ 21 h 109"/>
                <a:gd name="T30" fmla="*/ 74 w 95"/>
                <a:gd name="T31" fmla="*/ 6 h 109"/>
                <a:gd name="T32" fmla="*/ 59 w 95"/>
                <a:gd name="T33" fmla="*/ 0 h 109"/>
                <a:gd name="T34" fmla="*/ 8 w 95"/>
                <a:gd name="T35" fmla="*/ 0 h 109"/>
                <a:gd name="T36" fmla="*/ 0 w 95"/>
                <a:gd name="T37" fmla="*/ 8 h 109"/>
                <a:gd name="T38" fmla="*/ 0 w 95"/>
                <a:gd name="T39" fmla="*/ 100 h 109"/>
                <a:gd name="T40" fmla="*/ 8 w 95"/>
                <a:gd name="T41" fmla="*/ 109 h 109"/>
                <a:gd name="T42" fmla="*/ 86 w 95"/>
                <a:gd name="T43" fmla="*/ 109 h 109"/>
                <a:gd name="T44" fmla="*/ 95 w 95"/>
                <a:gd name="T45" fmla="*/ 100 h 109"/>
                <a:gd name="T46" fmla="*/ 95 w 95"/>
                <a:gd name="T47" fmla="*/ 36 h 109"/>
                <a:gd name="T48" fmla="*/ 89 w 95"/>
                <a:gd name="T49" fmla="*/ 21 h 109"/>
                <a:gd name="T50" fmla="*/ 84 w 95"/>
                <a:gd name="T51" fmla="*/ 26 h 109"/>
                <a:gd name="T52" fmla="*/ 85 w 95"/>
                <a:gd name="T53" fmla="*/ 27 h 109"/>
                <a:gd name="T54" fmla="*/ 68 w 95"/>
                <a:gd name="T55" fmla="*/ 27 h 109"/>
                <a:gd name="T56" fmla="*/ 68 w 95"/>
                <a:gd name="T57" fmla="*/ 10 h 109"/>
                <a:gd name="T58" fmla="*/ 69 w 95"/>
                <a:gd name="T59" fmla="*/ 11 h 109"/>
                <a:gd name="T60" fmla="*/ 84 w 95"/>
                <a:gd name="T61" fmla="*/ 26 h 109"/>
                <a:gd name="T62" fmla="*/ 88 w 95"/>
                <a:gd name="T63" fmla="*/ 100 h 109"/>
                <a:gd name="T64" fmla="*/ 86 w 95"/>
                <a:gd name="T65" fmla="*/ 102 h 109"/>
                <a:gd name="T66" fmla="*/ 8 w 95"/>
                <a:gd name="T67" fmla="*/ 102 h 109"/>
                <a:gd name="T68" fmla="*/ 6 w 95"/>
                <a:gd name="T69" fmla="*/ 100 h 109"/>
                <a:gd name="T70" fmla="*/ 6 w 95"/>
                <a:gd name="T71" fmla="*/ 8 h 109"/>
                <a:gd name="T72" fmla="*/ 8 w 95"/>
                <a:gd name="T73" fmla="*/ 7 h 109"/>
                <a:gd name="T74" fmla="*/ 59 w 95"/>
                <a:gd name="T75" fmla="*/ 7 h 109"/>
                <a:gd name="T76" fmla="*/ 61 w 95"/>
                <a:gd name="T77" fmla="*/ 7 h 109"/>
                <a:gd name="T78" fmla="*/ 61 w 95"/>
                <a:gd name="T79" fmla="*/ 34 h 109"/>
                <a:gd name="T80" fmla="*/ 88 w 95"/>
                <a:gd name="T81" fmla="*/ 34 h 109"/>
                <a:gd name="T82" fmla="*/ 88 w 95"/>
                <a:gd name="T83" fmla="*/ 36 h 109"/>
                <a:gd name="T84" fmla="*/ 88 w 95"/>
                <a:gd name="T85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9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5"/>
                    <a:pt x="27" y="75"/>
                    <a:pt x="27" y="75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3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9"/>
                    <a:pt x="8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1" y="109"/>
                    <a:pt x="95" y="105"/>
                    <a:pt x="95" y="100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7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6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Freeform 152"/>
            <p:cNvSpPr>
              <a:spLocks noEditPoints="1"/>
            </p:cNvSpPr>
            <p:nvPr/>
          </p:nvSpPr>
          <p:spPr bwMode="auto">
            <a:xfrm>
              <a:off x="9029505" y="1945211"/>
              <a:ext cx="401253" cy="2975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Freeform 153"/>
            <p:cNvSpPr>
              <a:spLocks noEditPoints="1"/>
            </p:cNvSpPr>
            <p:nvPr/>
          </p:nvSpPr>
          <p:spPr bwMode="auto">
            <a:xfrm>
              <a:off x="8534302" y="4360555"/>
              <a:ext cx="207477" cy="21139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5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6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6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2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37" y="46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6"/>
                    <a:pt x="26" y="46"/>
                  </a:cubicBezTo>
                  <a:cubicBezTo>
                    <a:pt x="30" y="46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Freeform 154"/>
            <p:cNvSpPr>
              <a:spLocks/>
            </p:cNvSpPr>
            <p:nvPr/>
          </p:nvSpPr>
          <p:spPr bwMode="auto">
            <a:xfrm>
              <a:off x="8890535" y="4113931"/>
              <a:ext cx="279899" cy="268153"/>
            </a:xfrm>
            <a:custGeom>
              <a:avLst/>
              <a:gdLst>
                <a:gd name="T0" fmla="*/ 55 w 88"/>
                <a:gd name="T1" fmla="*/ 59 h 84"/>
                <a:gd name="T2" fmla="*/ 53 w 88"/>
                <a:gd name="T3" fmla="*/ 53 h 84"/>
                <a:gd name="T4" fmla="*/ 61 w 88"/>
                <a:gd name="T5" fmla="*/ 38 h 84"/>
                <a:gd name="T6" fmla="*/ 63 w 88"/>
                <a:gd name="T7" fmla="*/ 26 h 84"/>
                <a:gd name="T8" fmla="*/ 44 w 88"/>
                <a:gd name="T9" fmla="*/ 0 h 84"/>
                <a:gd name="T10" fmla="*/ 25 w 88"/>
                <a:gd name="T11" fmla="*/ 26 h 84"/>
                <a:gd name="T12" fmla="*/ 28 w 88"/>
                <a:gd name="T13" fmla="*/ 38 h 84"/>
                <a:gd name="T14" fmla="*/ 36 w 88"/>
                <a:gd name="T15" fmla="*/ 53 h 84"/>
                <a:gd name="T16" fmla="*/ 33 w 88"/>
                <a:gd name="T17" fmla="*/ 59 h 84"/>
                <a:gd name="T18" fmla="*/ 0 w 88"/>
                <a:gd name="T19" fmla="*/ 84 h 84"/>
                <a:gd name="T20" fmla="*/ 44 w 88"/>
                <a:gd name="T21" fmla="*/ 84 h 84"/>
                <a:gd name="T22" fmla="*/ 88 w 88"/>
                <a:gd name="T23" fmla="*/ 84 h 84"/>
                <a:gd name="T24" fmla="*/ 55 w 88"/>
                <a:gd name="T2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4">
                  <a:moveTo>
                    <a:pt x="55" y="59"/>
                  </a:moveTo>
                  <a:cubicBezTo>
                    <a:pt x="53" y="59"/>
                    <a:pt x="53" y="53"/>
                    <a:pt x="53" y="53"/>
                  </a:cubicBezTo>
                  <a:cubicBezTo>
                    <a:pt x="53" y="53"/>
                    <a:pt x="59" y="46"/>
                    <a:pt x="61" y="38"/>
                  </a:cubicBezTo>
                  <a:cubicBezTo>
                    <a:pt x="64" y="38"/>
                    <a:pt x="67" y="29"/>
                    <a:pt x="63" y="26"/>
                  </a:cubicBezTo>
                  <a:cubicBezTo>
                    <a:pt x="63" y="22"/>
                    <a:pt x="68" y="0"/>
                    <a:pt x="44" y="0"/>
                  </a:cubicBezTo>
                  <a:cubicBezTo>
                    <a:pt x="21" y="0"/>
                    <a:pt x="25" y="22"/>
                    <a:pt x="25" y="26"/>
                  </a:cubicBezTo>
                  <a:cubicBezTo>
                    <a:pt x="22" y="29"/>
                    <a:pt x="24" y="38"/>
                    <a:pt x="28" y="38"/>
                  </a:cubicBezTo>
                  <a:cubicBezTo>
                    <a:pt x="29" y="46"/>
                    <a:pt x="36" y="53"/>
                    <a:pt x="36" y="53"/>
                  </a:cubicBezTo>
                  <a:cubicBezTo>
                    <a:pt x="36" y="53"/>
                    <a:pt x="35" y="59"/>
                    <a:pt x="33" y="59"/>
                  </a:cubicBezTo>
                  <a:cubicBezTo>
                    <a:pt x="26" y="60"/>
                    <a:pt x="0" y="72"/>
                    <a:pt x="0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2"/>
                    <a:pt x="62" y="60"/>
                    <a:pt x="5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Freeform 155"/>
            <p:cNvSpPr>
              <a:spLocks noEditPoints="1"/>
            </p:cNvSpPr>
            <p:nvPr/>
          </p:nvSpPr>
          <p:spPr bwMode="auto">
            <a:xfrm>
              <a:off x="8039097" y="4581732"/>
              <a:ext cx="262282" cy="262282"/>
            </a:xfrm>
            <a:custGeom>
              <a:avLst/>
              <a:gdLst>
                <a:gd name="T0" fmla="*/ 0 w 82"/>
                <a:gd name="T1" fmla="*/ 41 h 82"/>
                <a:gd name="T2" fmla="*/ 82 w 82"/>
                <a:gd name="T3" fmla="*/ 41 h 82"/>
                <a:gd name="T4" fmla="*/ 64 w 82"/>
                <a:gd name="T5" fmla="*/ 55 h 82"/>
                <a:gd name="T6" fmla="*/ 77 w 82"/>
                <a:gd name="T7" fmla="*/ 44 h 82"/>
                <a:gd name="T8" fmla="*/ 64 w 82"/>
                <a:gd name="T9" fmla="*/ 55 h 82"/>
                <a:gd name="T10" fmla="*/ 16 w 82"/>
                <a:gd name="T11" fmla="*/ 38 h 82"/>
                <a:gd name="T12" fmla="*/ 8 w 82"/>
                <a:gd name="T13" fmla="*/ 27 h 82"/>
                <a:gd name="T14" fmla="*/ 59 w 82"/>
                <a:gd name="T15" fmla="*/ 27 h 82"/>
                <a:gd name="T16" fmla="*/ 44 w 82"/>
                <a:gd name="T17" fmla="*/ 38 h 82"/>
                <a:gd name="T18" fmla="*/ 59 w 82"/>
                <a:gd name="T19" fmla="*/ 27 h 82"/>
                <a:gd name="T20" fmla="*/ 44 w 82"/>
                <a:gd name="T21" fmla="*/ 5 h 82"/>
                <a:gd name="T22" fmla="*/ 54 w 82"/>
                <a:gd name="T23" fmla="*/ 14 h 82"/>
                <a:gd name="T24" fmla="*/ 44 w 82"/>
                <a:gd name="T25" fmla="*/ 22 h 82"/>
                <a:gd name="T26" fmla="*/ 35 w 82"/>
                <a:gd name="T27" fmla="*/ 7 h 82"/>
                <a:gd name="T28" fmla="*/ 38 w 82"/>
                <a:gd name="T29" fmla="*/ 22 h 82"/>
                <a:gd name="T30" fmla="*/ 28 w 82"/>
                <a:gd name="T31" fmla="*/ 14 h 82"/>
                <a:gd name="T32" fmla="*/ 38 w 82"/>
                <a:gd name="T33" fmla="*/ 38 h 82"/>
                <a:gd name="T34" fmla="*/ 23 w 82"/>
                <a:gd name="T35" fmla="*/ 27 h 82"/>
                <a:gd name="T36" fmla="*/ 8 w 82"/>
                <a:gd name="T37" fmla="*/ 55 h 82"/>
                <a:gd name="T38" fmla="*/ 16 w 82"/>
                <a:gd name="T39" fmla="*/ 44 h 82"/>
                <a:gd name="T40" fmla="*/ 8 w 82"/>
                <a:gd name="T41" fmla="*/ 55 h 82"/>
                <a:gd name="T42" fmla="*/ 38 w 82"/>
                <a:gd name="T43" fmla="*/ 44 h 82"/>
                <a:gd name="T44" fmla="*/ 23 w 82"/>
                <a:gd name="T45" fmla="*/ 55 h 82"/>
                <a:gd name="T46" fmla="*/ 38 w 82"/>
                <a:gd name="T47" fmla="*/ 60 h 82"/>
                <a:gd name="T48" fmla="*/ 35 w 82"/>
                <a:gd name="T49" fmla="*/ 74 h 82"/>
                <a:gd name="T50" fmla="*/ 25 w 82"/>
                <a:gd name="T51" fmla="*/ 60 h 82"/>
                <a:gd name="T52" fmla="*/ 54 w 82"/>
                <a:gd name="T53" fmla="*/ 67 h 82"/>
                <a:gd name="T54" fmla="*/ 44 w 82"/>
                <a:gd name="T55" fmla="*/ 76 h 82"/>
                <a:gd name="T56" fmla="*/ 57 w 82"/>
                <a:gd name="T57" fmla="*/ 60 h 82"/>
                <a:gd name="T58" fmla="*/ 44 w 82"/>
                <a:gd name="T59" fmla="*/ 55 h 82"/>
                <a:gd name="T60" fmla="*/ 60 w 82"/>
                <a:gd name="T61" fmla="*/ 44 h 82"/>
                <a:gd name="T62" fmla="*/ 44 w 82"/>
                <a:gd name="T63" fmla="*/ 55 h 82"/>
                <a:gd name="T64" fmla="*/ 64 w 82"/>
                <a:gd name="T65" fmla="*/ 27 h 82"/>
                <a:gd name="T66" fmla="*/ 77 w 82"/>
                <a:gd name="T67" fmla="*/ 38 h 82"/>
                <a:gd name="T68" fmla="*/ 71 w 82"/>
                <a:gd name="T69" fmla="*/ 22 h 82"/>
                <a:gd name="T70" fmla="*/ 57 w 82"/>
                <a:gd name="T71" fmla="*/ 9 h 82"/>
                <a:gd name="T72" fmla="*/ 71 w 82"/>
                <a:gd name="T73" fmla="*/ 22 h 82"/>
                <a:gd name="T74" fmla="*/ 26 w 82"/>
                <a:gd name="T75" fmla="*/ 9 h 82"/>
                <a:gd name="T76" fmla="*/ 11 w 82"/>
                <a:gd name="T77" fmla="*/ 22 h 82"/>
                <a:gd name="T78" fmla="*/ 11 w 82"/>
                <a:gd name="T79" fmla="*/ 60 h 82"/>
                <a:gd name="T80" fmla="*/ 26 w 82"/>
                <a:gd name="T81" fmla="*/ 73 h 82"/>
                <a:gd name="T82" fmla="*/ 11 w 82"/>
                <a:gd name="T83" fmla="*/ 60 h 82"/>
                <a:gd name="T84" fmla="*/ 57 w 82"/>
                <a:gd name="T85" fmla="*/ 73 h 82"/>
                <a:gd name="T86" fmla="*/ 71 w 82"/>
                <a:gd name="T87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1"/>
                    <a:pt x="66" y="47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7"/>
                    <a:pt x="76" y="51"/>
                    <a:pt x="74" y="55"/>
                  </a:cubicBezTo>
                  <a:lnTo>
                    <a:pt x="64" y="55"/>
                  </a:lnTo>
                  <a:close/>
                  <a:moveTo>
                    <a:pt x="18" y="27"/>
                  </a:moveTo>
                  <a:cubicBezTo>
                    <a:pt x="17" y="31"/>
                    <a:pt x="17" y="34"/>
                    <a:pt x="1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4"/>
                    <a:pt x="7" y="31"/>
                    <a:pt x="8" y="27"/>
                  </a:cubicBezTo>
                  <a:lnTo>
                    <a:pt x="18" y="27"/>
                  </a:lnTo>
                  <a:close/>
                  <a:moveTo>
                    <a:pt x="59" y="27"/>
                  </a:moveTo>
                  <a:cubicBezTo>
                    <a:pt x="60" y="31"/>
                    <a:pt x="60" y="34"/>
                    <a:pt x="60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59" y="27"/>
                  </a:lnTo>
                  <a:close/>
                  <a:moveTo>
                    <a:pt x="44" y="22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6" y="6"/>
                    <a:pt x="48" y="7"/>
                  </a:cubicBezTo>
                  <a:cubicBezTo>
                    <a:pt x="50" y="9"/>
                    <a:pt x="52" y="11"/>
                    <a:pt x="54" y="14"/>
                  </a:cubicBezTo>
                  <a:cubicBezTo>
                    <a:pt x="55" y="17"/>
                    <a:pt x="56" y="19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4"/>
                  </a:moveTo>
                  <a:cubicBezTo>
                    <a:pt x="30" y="11"/>
                    <a:pt x="32" y="9"/>
                    <a:pt x="35" y="7"/>
                  </a:cubicBezTo>
                  <a:cubicBezTo>
                    <a:pt x="36" y="6"/>
                    <a:pt x="37" y="6"/>
                    <a:pt x="38" y="5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19"/>
                    <a:pt x="27" y="17"/>
                    <a:pt x="28" y="14"/>
                  </a:cubicBezTo>
                  <a:close/>
                  <a:moveTo>
                    <a:pt x="38" y="27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4"/>
                    <a:pt x="23" y="31"/>
                    <a:pt x="23" y="27"/>
                  </a:cubicBezTo>
                  <a:lnTo>
                    <a:pt x="38" y="27"/>
                  </a:lnTo>
                  <a:close/>
                  <a:moveTo>
                    <a:pt x="8" y="55"/>
                  </a:moveTo>
                  <a:cubicBezTo>
                    <a:pt x="7" y="51"/>
                    <a:pt x="6" y="47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7"/>
                    <a:pt x="17" y="51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1"/>
                    <a:pt x="22" y="47"/>
                    <a:pt x="22" y="44"/>
                  </a:cubicBezTo>
                  <a:close/>
                  <a:moveTo>
                    <a:pt x="38" y="60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6" y="75"/>
                    <a:pt x="35" y="74"/>
                  </a:cubicBezTo>
                  <a:cubicBezTo>
                    <a:pt x="32" y="73"/>
                    <a:pt x="30" y="70"/>
                    <a:pt x="28" y="67"/>
                  </a:cubicBezTo>
                  <a:cubicBezTo>
                    <a:pt x="27" y="65"/>
                    <a:pt x="26" y="63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lose/>
                  <a:moveTo>
                    <a:pt x="54" y="67"/>
                  </a:moveTo>
                  <a:cubicBezTo>
                    <a:pt x="52" y="70"/>
                    <a:pt x="50" y="73"/>
                    <a:pt x="48" y="74"/>
                  </a:cubicBezTo>
                  <a:cubicBezTo>
                    <a:pt x="46" y="75"/>
                    <a:pt x="45" y="76"/>
                    <a:pt x="44" y="7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6" y="63"/>
                    <a:pt x="55" y="65"/>
                    <a:pt x="54" y="67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7"/>
                    <a:pt x="60" y="51"/>
                    <a:pt x="59" y="55"/>
                  </a:cubicBezTo>
                  <a:lnTo>
                    <a:pt x="44" y="55"/>
                  </a:lnTo>
                  <a:close/>
                  <a:moveTo>
                    <a:pt x="66" y="38"/>
                  </a:moveTo>
                  <a:cubicBezTo>
                    <a:pt x="66" y="34"/>
                    <a:pt x="65" y="31"/>
                    <a:pt x="6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6" y="31"/>
                    <a:pt x="76" y="34"/>
                    <a:pt x="77" y="38"/>
                  </a:cubicBezTo>
                  <a:lnTo>
                    <a:pt x="66" y="38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2"/>
                    <a:pt x="57" y="9"/>
                  </a:cubicBezTo>
                  <a:cubicBezTo>
                    <a:pt x="60" y="10"/>
                    <a:pt x="63" y="13"/>
                    <a:pt x="66" y="16"/>
                  </a:cubicBezTo>
                  <a:cubicBezTo>
                    <a:pt x="68" y="17"/>
                    <a:pt x="70" y="19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3"/>
                    <a:pt x="22" y="10"/>
                    <a:pt x="26" y="9"/>
                  </a:cubicBezTo>
                  <a:cubicBezTo>
                    <a:pt x="23" y="12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19"/>
                    <a:pt x="14" y="17"/>
                    <a:pt x="16" y="16"/>
                  </a:cubicBezTo>
                  <a:close/>
                  <a:moveTo>
                    <a:pt x="11" y="6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21" y="65"/>
                    <a:pt x="23" y="69"/>
                    <a:pt x="26" y="73"/>
                  </a:cubicBezTo>
                  <a:cubicBezTo>
                    <a:pt x="22" y="71"/>
                    <a:pt x="19" y="69"/>
                    <a:pt x="16" y="66"/>
                  </a:cubicBezTo>
                  <a:cubicBezTo>
                    <a:pt x="14" y="64"/>
                    <a:pt x="12" y="62"/>
                    <a:pt x="11" y="60"/>
                  </a:cubicBezTo>
                  <a:close/>
                  <a:moveTo>
                    <a:pt x="66" y="66"/>
                  </a:moveTo>
                  <a:cubicBezTo>
                    <a:pt x="63" y="69"/>
                    <a:pt x="60" y="71"/>
                    <a:pt x="57" y="73"/>
                  </a:cubicBezTo>
                  <a:cubicBezTo>
                    <a:pt x="59" y="69"/>
                    <a:pt x="61" y="65"/>
                    <a:pt x="63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2"/>
                    <a:pt x="68" y="64"/>
                    <a:pt x="6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Freeform 156"/>
            <p:cNvSpPr>
              <a:spLocks noEditPoints="1"/>
            </p:cNvSpPr>
            <p:nvPr/>
          </p:nvSpPr>
          <p:spPr bwMode="auto">
            <a:xfrm>
              <a:off x="8820072" y="2931705"/>
              <a:ext cx="219221" cy="232921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7 h 73"/>
                <a:gd name="T34" fmla="*/ 19 w 69"/>
                <a:gd name="T35" fmla="*/ 37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19" y="37"/>
                    <a:pt x="19" y="37"/>
                    <a:pt x="19" y="37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Freeform 157"/>
            <p:cNvSpPr>
              <a:spLocks noEditPoints="1"/>
            </p:cNvSpPr>
            <p:nvPr/>
          </p:nvSpPr>
          <p:spPr bwMode="auto">
            <a:xfrm>
              <a:off x="8998188" y="1536129"/>
              <a:ext cx="242709" cy="281855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3"/>
                    <a:pt x="30" y="12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Freeform 158"/>
            <p:cNvSpPr>
              <a:spLocks noEditPoints="1"/>
            </p:cNvSpPr>
            <p:nvPr/>
          </p:nvSpPr>
          <p:spPr bwMode="auto">
            <a:xfrm>
              <a:off x="8685015" y="3366232"/>
              <a:ext cx="246623" cy="246623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Freeform 159"/>
            <p:cNvSpPr>
              <a:spLocks noEditPoints="1"/>
            </p:cNvSpPr>
            <p:nvPr/>
          </p:nvSpPr>
          <p:spPr bwMode="auto">
            <a:xfrm>
              <a:off x="8260276" y="4031724"/>
              <a:ext cx="229008" cy="197690"/>
            </a:xfrm>
            <a:custGeom>
              <a:avLst/>
              <a:gdLst>
                <a:gd name="T0" fmla="*/ 18 w 72"/>
                <a:gd name="T1" fmla="*/ 0 h 62"/>
                <a:gd name="T2" fmla="*/ 54 w 72"/>
                <a:gd name="T3" fmla="*/ 0 h 62"/>
                <a:gd name="T4" fmla="*/ 54 w 72"/>
                <a:gd name="T5" fmla="*/ 9 h 62"/>
                <a:gd name="T6" fmla="*/ 18 w 72"/>
                <a:gd name="T7" fmla="*/ 9 h 62"/>
                <a:gd name="T8" fmla="*/ 18 w 72"/>
                <a:gd name="T9" fmla="*/ 0 h 62"/>
                <a:gd name="T10" fmla="*/ 67 w 72"/>
                <a:gd name="T11" fmla="*/ 13 h 62"/>
                <a:gd name="T12" fmla="*/ 4 w 72"/>
                <a:gd name="T13" fmla="*/ 13 h 62"/>
                <a:gd name="T14" fmla="*/ 0 w 72"/>
                <a:gd name="T15" fmla="*/ 18 h 62"/>
                <a:gd name="T16" fmla="*/ 0 w 72"/>
                <a:gd name="T17" fmla="*/ 40 h 62"/>
                <a:gd name="T18" fmla="*/ 4 w 72"/>
                <a:gd name="T19" fmla="*/ 44 h 62"/>
                <a:gd name="T20" fmla="*/ 18 w 72"/>
                <a:gd name="T21" fmla="*/ 44 h 62"/>
                <a:gd name="T22" fmla="*/ 18 w 72"/>
                <a:gd name="T23" fmla="*/ 62 h 62"/>
                <a:gd name="T24" fmla="*/ 54 w 72"/>
                <a:gd name="T25" fmla="*/ 62 h 62"/>
                <a:gd name="T26" fmla="*/ 54 w 72"/>
                <a:gd name="T27" fmla="*/ 44 h 62"/>
                <a:gd name="T28" fmla="*/ 67 w 72"/>
                <a:gd name="T29" fmla="*/ 44 h 62"/>
                <a:gd name="T30" fmla="*/ 72 w 72"/>
                <a:gd name="T31" fmla="*/ 40 h 62"/>
                <a:gd name="T32" fmla="*/ 72 w 72"/>
                <a:gd name="T33" fmla="*/ 18 h 62"/>
                <a:gd name="T34" fmla="*/ 67 w 72"/>
                <a:gd name="T35" fmla="*/ 13 h 62"/>
                <a:gd name="T36" fmla="*/ 49 w 72"/>
                <a:gd name="T37" fmla="*/ 58 h 62"/>
                <a:gd name="T38" fmla="*/ 22 w 72"/>
                <a:gd name="T39" fmla="*/ 58 h 62"/>
                <a:gd name="T40" fmla="*/ 22 w 72"/>
                <a:gd name="T41" fmla="*/ 35 h 62"/>
                <a:gd name="T42" fmla="*/ 49 w 72"/>
                <a:gd name="T43" fmla="*/ 35 h 62"/>
                <a:gd name="T44" fmla="*/ 49 w 72"/>
                <a:gd name="T45" fmla="*/ 58 h 62"/>
                <a:gd name="T46" fmla="*/ 68 w 72"/>
                <a:gd name="T47" fmla="*/ 20 h 62"/>
                <a:gd name="T48" fmla="*/ 65 w 72"/>
                <a:gd name="T49" fmla="*/ 23 h 62"/>
                <a:gd name="T50" fmla="*/ 62 w 72"/>
                <a:gd name="T51" fmla="*/ 20 h 62"/>
                <a:gd name="T52" fmla="*/ 65 w 72"/>
                <a:gd name="T53" fmla="*/ 17 h 62"/>
                <a:gd name="T54" fmla="*/ 68 w 72"/>
                <a:gd name="T55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2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5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70" y="44"/>
                    <a:pt x="72" y="42"/>
                    <a:pt x="72" y="4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5"/>
                    <a:pt x="70" y="13"/>
                    <a:pt x="67" y="13"/>
                  </a:cubicBezTo>
                  <a:close/>
                  <a:moveTo>
                    <a:pt x="49" y="58"/>
                  </a:moveTo>
                  <a:cubicBezTo>
                    <a:pt x="22" y="58"/>
                    <a:pt x="22" y="58"/>
                    <a:pt x="22" y="58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9" y="58"/>
                  </a:lnTo>
                  <a:close/>
                  <a:moveTo>
                    <a:pt x="68" y="20"/>
                  </a:moveTo>
                  <a:cubicBezTo>
                    <a:pt x="68" y="22"/>
                    <a:pt x="67" y="23"/>
                    <a:pt x="65" y="23"/>
                  </a:cubicBezTo>
                  <a:cubicBezTo>
                    <a:pt x="63" y="23"/>
                    <a:pt x="62" y="22"/>
                    <a:pt x="62" y="20"/>
                  </a:cubicBezTo>
                  <a:cubicBezTo>
                    <a:pt x="62" y="18"/>
                    <a:pt x="63" y="17"/>
                    <a:pt x="65" y="17"/>
                  </a:cubicBezTo>
                  <a:cubicBezTo>
                    <a:pt x="67" y="17"/>
                    <a:pt x="68" y="18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Freeform 160"/>
            <p:cNvSpPr>
              <a:spLocks noEditPoints="1"/>
            </p:cNvSpPr>
            <p:nvPr/>
          </p:nvSpPr>
          <p:spPr bwMode="auto">
            <a:xfrm>
              <a:off x="8610637" y="3841862"/>
              <a:ext cx="230965" cy="230965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6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6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Freeform 161"/>
            <p:cNvSpPr>
              <a:spLocks noEditPoints="1"/>
            </p:cNvSpPr>
            <p:nvPr/>
          </p:nvSpPr>
          <p:spPr bwMode="auto">
            <a:xfrm>
              <a:off x="9078439" y="1082029"/>
              <a:ext cx="221179" cy="221178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5 h 69"/>
                <a:gd name="T14" fmla="*/ 35 w 69"/>
                <a:gd name="T15" fmla="*/ 7 h 69"/>
                <a:gd name="T16" fmla="*/ 62 w 69"/>
                <a:gd name="T17" fmla="*/ 35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5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5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5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Freeform 162"/>
            <p:cNvSpPr>
              <a:spLocks/>
            </p:cNvSpPr>
            <p:nvPr/>
          </p:nvSpPr>
          <p:spPr bwMode="auto">
            <a:xfrm>
              <a:off x="8342483" y="3088291"/>
              <a:ext cx="242709" cy="252495"/>
            </a:xfrm>
            <a:custGeom>
              <a:avLst/>
              <a:gdLst>
                <a:gd name="T0" fmla="*/ 59 w 124"/>
                <a:gd name="T1" fmla="*/ 129 h 129"/>
                <a:gd name="T2" fmla="*/ 59 w 124"/>
                <a:gd name="T3" fmla="*/ 70 h 129"/>
                <a:gd name="T4" fmla="*/ 0 w 124"/>
                <a:gd name="T5" fmla="*/ 129 h 129"/>
                <a:gd name="T6" fmla="*/ 0 w 124"/>
                <a:gd name="T7" fmla="*/ 0 h 129"/>
                <a:gd name="T8" fmla="*/ 59 w 124"/>
                <a:gd name="T9" fmla="*/ 58 h 129"/>
                <a:gd name="T10" fmla="*/ 59 w 124"/>
                <a:gd name="T11" fmla="*/ 0 h 129"/>
                <a:gd name="T12" fmla="*/ 124 w 124"/>
                <a:gd name="T13" fmla="*/ 65 h 129"/>
                <a:gd name="T14" fmla="*/ 59 w 124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59" y="129"/>
                  </a:moveTo>
                  <a:lnTo>
                    <a:pt x="59" y="70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8"/>
                  </a:lnTo>
                  <a:lnTo>
                    <a:pt x="59" y="0"/>
                  </a:lnTo>
                  <a:lnTo>
                    <a:pt x="124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Freeform 163"/>
            <p:cNvSpPr>
              <a:spLocks noEditPoints="1"/>
            </p:cNvSpPr>
            <p:nvPr/>
          </p:nvSpPr>
          <p:spPr bwMode="auto">
            <a:xfrm>
              <a:off x="8575405" y="2205535"/>
              <a:ext cx="256411" cy="254453"/>
            </a:xfrm>
            <a:custGeom>
              <a:avLst/>
              <a:gdLst>
                <a:gd name="T0" fmla="*/ 0 w 131"/>
                <a:gd name="T1" fmla="*/ 130 h 130"/>
                <a:gd name="T2" fmla="*/ 66 w 131"/>
                <a:gd name="T3" fmla="*/ 130 h 130"/>
                <a:gd name="T4" fmla="*/ 66 w 131"/>
                <a:gd name="T5" fmla="*/ 0 h 130"/>
                <a:gd name="T6" fmla="*/ 0 w 131"/>
                <a:gd name="T7" fmla="*/ 0 h 130"/>
                <a:gd name="T8" fmla="*/ 0 w 131"/>
                <a:gd name="T9" fmla="*/ 130 h 130"/>
                <a:gd name="T10" fmla="*/ 41 w 131"/>
                <a:gd name="T11" fmla="*/ 16 h 130"/>
                <a:gd name="T12" fmla="*/ 58 w 131"/>
                <a:gd name="T13" fmla="*/ 16 h 130"/>
                <a:gd name="T14" fmla="*/ 58 w 131"/>
                <a:gd name="T15" fmla="*/ 32 h 130"/>
                <a:gd name="T16" fmla="*/ 41 w 131"/>
                <a:gd name="T17" fmla="*/ 32 h 130"/>
                <a:gd name="T18" fmla="*/ 41 w 131"/>
                <a:gd name="T19" fmla="*/ 16 h 130"/>
                <a:gd name="T20" fmla="*/ 41 w 131"/>
                <a:gd name="T21" fmla="*/ 49 h 130"/>
                <a:gd name="T22" fmla="*/ 58 w 131"/>
                <a:gd name="T23" fmla="*/ 49 h 130"/>
                <a:gd name="T24" fmla="*/ 58 w 131"/>
                <a:gd name="T25" fmla="*/ 65 h 130"/>
                <a:gd name="T26" fmla="*/ 41 w 131"/>
                <a:gd name="T27" fmla="*/ 65 h 130"/>
                <a:gd name="T28" fmla="*/ 41 w 131"/>
                <a:gd name="T29" fmla="*/ 49 h 130"/>
                <a:gd name="T30" fmla="*/ 41 w 131"/>
                <a:gd name="T31" fmla="*/ 81 h 130"/>
                <a:gd name="T32" fmla="*/ 58 w 131"/>
                <a:gd name="T33" fmla="*/ 81 h 130"/>
                <a:gd name="T34" fmla="*/ 58 w 131"/>
                <a:gd name="T35" fmla="*/ 98 h 130"/>
                <a:gd name="T36" fmla="*/ 41 w 131"/>
                <a:gd name="T37" fmla="*/ 98 h 130"/>
                <a:gd name="T38" fmla="*/ 41 w 131"/>
                <a:gd name="T39" fmla="*/ 81 h 130"/>
                <a:gd name="T40" fmla="*/ 9 w 131"/>
                <a:gd name="T41" fmla="*/ 16 h 130"/>
                <a:gd name="T42" fmla="*/ 25 w 131"/>
                <a:gd name="T43" fmla="*/ 16 h 130"/>
                <a:gd name="T44" fmla="*/ 25 w 131"/>
                <a:gd name="T45" fmla="*/ 32 h 130"/>
                <a:gd name="T46" fmla="*/ 9 w 131"/>
                <a:gd name="T47" fmla="*/ 32 h 130"/>
                <a:gd name="T48" fmla="*/ 9 w 131"/>
                <a:gd name="T49" fmla="*/ 16 h 130"/>
                <a:gd name="T50" fmla="*/ 9 w 131"/>
                <a:gd name="T51" fmla="*/ 49 h 130"/>
                <a:gd name="T52" fmla="*/ 25 w 131"/>
                <a:gd name="T53" fmla="*/ 49 h 130"/>
                <a:gd name="T54" fmla="*/ 25 w 131"/>
                <a:gd name="T55" fmla="*/ 65 h 130"/>
                <a:gd name="T56" fmla="*/ 9 w 131"/>
                <a:gd name="T57" fmla="*/ 65 h 130"/>
                <a:gd name="T58" fmla="*/ 9 w 131"/>
                <a:gd name="T59" fmla="*/ 49 h 130"/>
                <a:gd name="T60" fmla="*/ 9 w 131"/>
                <a:gd name="T61" fmla="*/ 81 h 130"/>
                <a:gd name="T62" fmla="*/ 25 w 131"/>
                <a:gd name="T63" fmla="*/ 81 h 130"/>
                <a:gd name="T64" fmla="*/ 25 w 131"/>
                <a:gd name="T65" fmla="*/ 98 h 130"/>
                <a:gd name="T66" fmla="*/ 9 w 131"/>
                <a:gd name="T67" fmla="*/ 98 h 130"/>
                <a:gd name="T68" fmla="*/ 9 w 131"/>
                <a:gd name="T69" fmla="*/ 81 h 130"/>
                <a:gd name="T70" fmla="*/ 74 w 131"/>
                <a:gd name="T71" fmla="*/ 41 h 130"/>
                <a:gd name="T72" fmla="*/ 131 w 131"/>
                <a:gd name="T73" fmla="*/ 41 h 130"/>
                <a:gd name="T74" fmla="*/ 131 w 131"/>
                <a:gd name="T75" fmla="*/ 49 h 130"/>
                <a:gd name="T76" fmla="*/ 74 w 131"/>
                <a:gd name="T77" fmla="*/ 49 h 130"/>
                <a:gd name="T78" fmla="*/ 74 w 131"/>
                <a:gd name="T79" fmla="*/ 41 h 130"/>
                <a:gd name="T80" fmla="*/ 74 w 131"/>
                <a:gd name="T81" fmla="*/ 130 h 130"/>
                <a:gd name="T82" fmla="*/ 90 w 131"/>
                <a:gd name="T83" fmla="*/ 130 h 130"/>
                <a:gd name="T84" fmla="*/ 90 w 131"/>
                <a:gd name="T85" fmla="*/ 98 h 130"/>
                <a:gd name="T86" fmla="*/ 115 w 131"/>
                <a:gd name="T87" fmla="*/ 98 h 130"/>
                <a:gd name="T88" fmla="*/ 115 w 131"/>
                <a:gd name="T89" fmla="*/ 130 h 130"/>
                <a:gd name="T90" fmla="*/ 131 w 131"/>
                <a:gd name="T91" fmla="*/ 130 h 130"/>
                <a:gd name="T92" fmla="*/ 131 w 131"/>
                <a:gd name="T93" fmla="*/ 57 h 130"/>
                <a:gd name="T94" fmla="*/ 74 w 131"/>
                <a:gd name="T95" fmla="*/ 57 h 130"/>
                <a:gd name="T96" fmla="*/ 74 w 131"/>
                <a:gd name="T9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0">
                  <a:moveTo>
                    <a:pt x="0" y="130"/>
                  </a:moveTo>
                  <a:lnTo>
                    <a:pt x="66" y="13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30"/>
                  </a:lnTo>
                  <a:close/>
                  <a:moveTo>
                    <a:pt x="41" y="16"/>
                  </a:moveTo>
                  <a:lnTo>
                    <a:pt x="58" y="16"/>
                  </a:lnTo>
                  <a:lnTo>
                    <a:pt x="58" y="32"/>
                  </a:lnTo>
                  <a:lnTo>
                    <a:pt x="41" y="32"/>
                  </a:lnTo>
                  <a:lnTo>
                    <a:pt x="41" y="16"/>
                  </a:lnTo>
                  <a:close/>
                  <a:moveTo>
                    <a:pt x="41" y="49"/>
                  </a:moveTo>
                  <a:lnTo>
                    <a:pt x="58" y="49"/>
                  </a:lnTo>
                  <a:lnTo>
                    <a:pt x="58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41" y="81"/>
                  </a:moveTo>
                  <a:lnTo>
                    <a:pt x="58" y="81"/>
                  </a:lnTo>
                  <a:lnTo>
                    <a:pt x="58" y="98"/>
                  </a:lnTo>
                  <a:lnTo>
                    <a:pt x="41" y="98"/>
                  </a:lnTo>
                  <a:lnTo>
                    <a:pt x="41" y="81"/>
                  </a:lnTo>
                  <a:close/>
                  <a:moveTo>
                    <a:pt x="9" y="16"/>
                  </a:moveTo>
                  <a:lnTo>
                    <a:pt x="25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9" y="16"/>
                  </a:lnTo>
                  <a:close/>
                  <a:moveTo>
                    <a:pt x="9" y="49"/>
                  </a:moveTo>
                  <a:lnTo>
                    <a:pt x="25" y="49"/>
                  </a:lnTo>
                  <a:lnTo>
                    <a:pt x="25" y="65"/>
                  </a:lnTo>
                  <a:lnTo>
                    <a:pt x="9" y="65"/>
                  </a:lnTo>
                  <a:lnTo>
                    <a:pt x="9" y="49"/>
                  </a:lnTo>
                  <a:close/>
                  <a:moveTo>
                    <a:pt x="9" y="81"/>
                  </a:moveTo>
                  <a:lnTo>
                    <a:pt x="25" y="81"/>
                  </a:lnTo>
                  <a:lnTo>
                    <a:pt x="25" y="98"/>
                  </a:lnTo>
                  <a:lnTo>
                    <a:pt x="9" y="98"/>
                  </a:lnTo>
                  <a:lnTo>
                    <a:pt x="9" y="81"/>
                  </a:lnTo>
                  <a:close/>
                  <a:moveTo>
                    <a:pt x="74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4" y="49"/>
                  </a:lnTo>
                  <a:lnTo>
                    <a:pt x="74" y="41"/>
                  </a:lnTo>
                  <a:close/>
                  <a:moveTo>
                    <a:pt x="74" y="130"/>
                  </a:moveTo>
                  <a:lnTo>
                    <a:pt x="90" y="130"/>
                  </a:lnTo>
                  <a:lnTo>
                    <a:pt x="90" y="98"/>
                  </a:lnTo>
                  <a:lnTo>
                    <a:pt x="115" y="98"/>
                  </a:lnTo>
                  <a:lnTo>
                    <a:pt x="115" y="130"/>
                  </a:lnTo>
                  <a:lnTo>
                    <a:pt x="131" y="130"/>
                  </a:lnTo>
                  <a:lnTo>
                    <a:pt x="131" y="57"/>
                  </a:lnTo>
                  <a:lnTo>
                    <a:pt x="74" y="57"/>
                  </a:lnTo>
                  <a:lnTo>
                    <a:pt x="74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Freeform 164"/>
            <p:cNvSpPr>
              <a:spLocks noEditPoints="1"/>
            </p:cNvSpPr>
            <p:nvPr/>
          </p:nvSpPr>
          <p:spPr bwMode="auto">
            <a:xfrm>
              <a:off x="8688930" y="2636148"/>
              <a:ext cx="146800" cy="154628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9"/>
                    <a:pt x="18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Freeform 166"/>
            <p:cNvSpPr>
              <a:spLocks noEditPoints="1"/>
            </p:cNvSpPr>
            <p:nvPr/>
          </p:nvSpPr>
          <p:spPr bwMode="auto">
            <a:xfrm>
              <a:off x="8371843" y="3567836"/>
              <a:ext cx="107654" cy="207477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50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9 h 65"/>
                <a:gd name="T26" fmla="*/ 22 w 34"/>
                <a:gd name="T27" fmla="*/ 59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4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2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3 h 65"/>
                <a:gd name="T58" fmla="*/ 21 w 34"/>
                <a:gd name="T59" fmla="*/ 20 h 65"/>
                <a:gd name="T60" fmla="*/ 28 w 34"/>
                <a:gd name="T61" fmla="*/ 22 h 65"/>
                <a:gd name="T62" fmla="*/ 26 w 34"/>
                <a:gd name="T63" fmla="*/ 12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50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2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2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2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7"/>
                    <a:pt x="19" y="9"/>
                    <a:pt x="20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Freeform 167"/>
            <p:cNvSpPr>
              <a:spLocks/>
            </p:cNvSpPr>
            <p:nvPr/>
          </p:nvSpPr>
          <p:spPr bwMode="auto">
            <a:xfrm>
              <a:off x="8448179" y="1575276"/>
              <a:ext cx="293599" cy="293599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8 h 92"/>
                <a:gd name="T24" fmla="*/ 21 w 92"/>
                <a:gd name="T25" fmla="*/ 92 h 92"/>
                <a:gd name="T26" fmla="*/ 0 w 92"/>
                <a:gd name="T27" fmla="*/ 78 h 92"/>
                <a:gd name="T28" fmla="*/ 21 w 92"/>
                <a:gd name="T29" fmla="*/ 63 h 92"/>
                <a:gd name="T30" fmla="*/ 29 w 92"/>
                <a:gd name="T31" fmla="*/ 65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86"/>
                    <a:pt x="32" y="92"/>
                    <a:pt x="21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5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Freeform 168"/>
            <p:cNvSpPr>
              <a:spLocks noEditPoints="1"/>
            </p:cNvSpPr>
            <p:nvPr/>
          </p:nvSpPr>
          <p:spPr bwMode="auto">
            <a:xfrm>
              <a:off x="7763114" y="4108059"/>
              <a:ext cx="227050" cy="201604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3 h 63"/>
                <a:gd name="T6" fmla="*/ 30 w 71"/>
                <a:gd name="T7" fmla="*/ 47 h 63"/>
                <a:gd name="T8" fmla="*/ 25 w 71"/>
                <a:gd name="T9" fmla="*/ 47 h 63"/>
                <a:gd name="T10" fmla="*/ 4 w 71"/>
                <a:gd name="T11" fmla="*/ 55 h 63"/>
                <a:gd name="T12" fmla="*/ 4 w 71"/>
                <a:gd name="T13" fmla="*/ 53 h 63"/>
                <a:gd name="T14" fmla="*/ 11 w 71"/>
                <a:gd name="T15" fmla="*/ 44 h 63"/>
                <a:gd name="T16" fmla="*/ 11 w 71"/>
                <a:gd name="T17" fmla="*/ 42 h 63"/>
                <a:gd name="T18" fmla="*/ 0 w 71"/>
                <a:gd name="T19" fmla="*/ 23 h 63"/>
                <a:gd name="T20" fmla="*/ 30 w 71"/>
                <a:gd name="T21" fmla="*/ 0 h 63"/>
                <a:gd name="T22" fmla="*/ 62 w 71"/>
                <a:gd name="T23" fmla="*/ 53 h 63"/>
                <a:gd name="T24" fmla="*/ 67 w 71"/>
                <a:gd name="T25" fmla="*/ 61 h 63"/>
                <a:gd name="T26" fmla="*/ 67 w 71"/>
                <a:gd name="T27" fmla="*/ 63 h 63"/>
                <a:gd name="T28" fmla="*/ 50 w 71"/>
                <a:gd name="T29" fmla="*/ 56 h 63"/>
                <a:gd name="T30" fmla="*/ 46 w 71"/>
                <a:gd name="T31" fmla="*/ 56 h 63"/>
                <a:gd name="T32" fmla="*/ 30 w 71"/>
                <a:gd name="T33" fmla="*/ 52 h 63"/>
                <a:gd name="T34" fmla="*/ 54 w 71"/>
                <a:gd name="T35" fmla="*/ 44 h 63"/>
                <a:gd name="T36" fmla="*/ 61 w 71"/>
                <a:gd name="T37" fmla="*/ 35 h 63"/>
                <a:gd name="T38" fmla="*/ 64 w 71"/>
                <a:gd name="T39" fmla="*/ 23 h 63"/>
                <a:gd name="T40" fmla="*/ 64 w 71"/>
                <a:gd name="T41" fmla="*/ 22 h 63"/>
                <a:gd name="T42" fmla="*/ 71 w 71"/>
                <a:gd name="T43" fmla="*/ 36 h 63"/>
                <a:gd name="T44" fmla="*/ 62 w 71"/>
                <a:gd name="T45" fmla="*/ 52 h 63"/>
                <a:gd name="T46" fmla="*/ 62 w 71"/>
                <a:gd name="T4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0"/>
                    <a:pt x="59" y="23"/>
                  </a:cubicBezTo>
                  <a:cubicBezTo>
                    <a:pt x="59" y="37"/>
                    <a:pt x="46" y="47"/>
                    <a:pt x="30" y="47"/>
                  </a:cubicBezTo>
                  <a:cubicBezTo>
                    <a:pt x="28" y="47"/>
                    <a:pt x="27" y="47"/>
                    <a:pt x="25" y="47"/>
                  </a:cubicBezTo>
                  <a:cubicBezTo>
                    <a:pt x="19" y="53"/>
                    <a:pt x="11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8" y="51"/>
                    <a:pt x="11" y="48"/>
                    <a:pt x="11" y="44"/>
                  </a:cubicBezTo>
                  <a:cubicBezTo>
                    <a:pt x="11" y="43"/>
                    <a:pt x="11" y="43"/>
                    <a:pt x="11" y="42"/>
                  </a:cubicBezTo>
                  <a:cubicBezTo>
                    <a:pt x="4" y="38"/>
                    <a:pt x="0" y="31"/>
                    <a:pt x="0" y="23"/>
                  </a:cubicBezTo>
                  <a:cubicBezTo>
                    <a:pt x="0" y="10"/>
                    <a:pt x="13" y="0"/>
                    <a:pt x="30" y="0"/>
                  </a:cubicBezTo>
                  <a:close/>
                  <a:moveTo>
                    <a:pt x="62" y="53"/>
                  </a:moveTo>
                  <a:cubicBezTo>
                    <a:pt x="62" y="57"/>
                    <a:pt x="64" y="60"/>
                    <a:pt x="67" y="61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2"/>
                    <a:pt x="55" y="61"/>
                    <a:pt x="50" y="56"/>
                  </a:cubicBezTo>
                  <a:cubicBezTo>
                    <a:pt x="48" y="56"/>
                    <a:pt x="47" y="56"/>
                    <a:pt x="46" y="56"/>
                  </a:cubicBezTo>
                  <a:cubicBezTo>
                    <a:pt x="40" y="56"/>
                    <a:pt x="34" y="55"/>
                    <a:pt x="30" y="52"/>
                  </a:cubicBezTo>
                  <a:cubicBezTo>
                    <a:pt x="39" y="52"/>
                    <a:pt x="47" y="49"/>
                    <a:pt x="54" y="44"/>
                  </a:cubicBezTo>
                  <a:cubicBezTo>
                    <a:pt x="57" y="41"/>
                    <a:pt x="59" y="38"/>
                    <a:pt x="61" y="35"/>
                  </a:cubicBezTo>
                  <a:cubicBezTo>
                    <a:pt x="63" y="31"/>
                    <a:pt x="64" y="27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  <a:cubicBezTo>
                    <a:pt x="68" y="25"/>
                    <a:pt x="71" y="30"/>
                    <a:pt x="71" y="36"/>
                  </a:cubicBezTo>
                  <a:cubicBezTo>
                    <a:pt x="71" y="42"/>
                    <a:pt x="67" y="48"/>
                    <a:pt x="62" y="52"/>
                  </a:cubicBezTo>
                  <a:cubicBezTo>
                    <a:pt x="62" y="52"/>
                    <a:pt x="62" y="53"/>
                    <a:pt x="6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Freeform 169"/>
            <p:cNvSpPr>
              <a:spLocks/>
            </p:cNvSpPr>
            <p:nvPr/>
          </p:nvSpPr>
          <p:spPr bwMode="auto">
            <a:xfrm>
              <a:off x="7947103" y="3679405"/>
              <a:ext cx="207477" cy="207477"/>
            </a:xfrm>
            <a:custGeom>
              <a:avLst/>
              <a:gdLst>
                <a:gd name="T0" fmla="*/ 65 w 65"/>
                <a:gd name="T1" fmla="*/ 24 h 65"/>
                <a:gd name="T2" fmla="*/ 41 w 65"/>
                <a:gd name="T3" fmla="*/ 24 h 65"/>
                <a:gd name="T4" fmla="*/ 50 w 65"/>
                <a:gd name="T5" fmla="*/ 15 h 65"/>
                <a:gd name="T6" fmla="*/ 33 w 65"/>
                <a:gd name="T7" fmla="*/ 8 h 65"/>
                <a:gd name="T8" fmla="*/ 16 w 65"/>
                <a:gd name="T9" fmla="*/ 15 h 65"/>
                <a:gd name="T10" fmla="*/ 9 w 65"/>
                <a:gd name="T11" fmla="*/ 32 h 65"/>
                <a:gd name="T12" fmla="*/ 16 w 65"/>
                <a:gd name="T13" fmla="*/ 49 h 65"/>
                <a:gd name="T14" fmla="*/ 33 w 65"/>
                <a:gd name="T15" fmla="*/ 56 h 65"/>
                <a:gd name="T16" fmla="*/ 50 w 65"/>
                <a:gd name="T17" fmla="*/ 49 h 65"/>
                <a:gd name="T18" fmla="*/ 51 w 65"/>
                <a:gd name="T19" fmla="*/ 48 h 65"/>
                <a:gd name="T20" fmla="*/ 57 w 65"/>
                <a:gd name="T21" fmla="*/ 54 h 65"/>
                <a:gd name="T22" fmla="*/ 33 w 65"/>
                <a:gd name="T23" fmla="*/ 65 h 65"/>
                <a:gd name="T24" fmla="*/ 0 w 65"/>
                <a:gd name="T25" fmla="*/ 32 h 65"/>
                <a:gd name="T26" fmla="*/ 33 w 65"/>
                <a:gd name="T27" fmla="*/ 0 h 65"/>
                <a:gd name="T28" fmla="*/ 56 w 65"/>
                <a:gd name="T29" fmla="*/ 9 h 65"/>
                <a:gd name="T30" fmla="*/ 65 w 65"/>
                <a:gd name="T31" fmla="*/ 0 h 65"/>
                <a:gd name="T32" fmla="*/ 65 w 65"/>
                <a:gd name="T33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5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9"/>
                    <a:pt x="51" y="4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1" y="60"/>
                    <a:pt x="43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4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Freeform 171"/>
            <p:cNvSpPr>
              <a:spLocks noEditPoints="1"/>
            </p:cNvSpPr>
            <p:nvPr/>
          </p:nvSpPr>
          <p:spPr bwMode="auto">
            <a:xfrm>
              <a:off x="8704589" y="1177939"/>
              <a:ext cx="172245" cy="170287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Freeform 174"/>
            <p:cNvSpPr>
              <a:spLocks noEditPoints="1"/>
            </p:cNvSpPr>
            <p:nvPr/>
          </p:nvSpPr>
          <p:spPr bwMode="auto">
            <a:xfrm>
              <a:off x="7489088" y="3493458"/>
              <a:ext cx="201605" cy="199648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6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6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2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1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6 h 62"/>
                <a:gd name="T54" fmla="*/ 35 w 63"/>
                <a:gd name="T55" fmla="*/ 21 h 62"/>
                <a:gd name="T56" fmla="*/ 49 w 63"/>
                <a:gd name="T57" fmla="*/ 12 h 62"/>
                <a:gd name="T58" fmla="*/ 32 w 63"/>
                <a:gd name="T59" fmla="*/ 5 h 62"/>
                <a:gd name="T60" fmla="*/ 25 w 63"/>
                <a:gd name="T61" fmla="*/ 6 h 62"/>
                <a:gd name="T62" fmla="*/ 52 w 63"/>
                <a:gd name="T63" fmla="*/ 15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2"/>
                    <a:pt x="32" y="62"/>
                  </a:cubicBezTo>
                  <a:close/>
                  <a:moveTo>
                    <a:pt x="58" y="36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6"/>
                  </a:cubicBezTo>
                  <a:close/>
                  <a:moveTo>
                    <a:pt x="42" y="56"/>
                  </a:moveTo>
                  <a:cubicBezTo>
                    <a:pt x="41" y="54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6" y="7"/>
                    <a:pt x="31" y="13"/>
                    <a:pt x="35" y="21"/>
                  </a:cubicBezTo>
                  <a:cubicBezTo>
                    <a:pt x="45" y="18"/>
                    <a:pt x="49" y="12"/>
                    <a:pt x="49" y="12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2" y="15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8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Freeform 175"/>
            <p:cNvSpPr>
              <a:spLocks noEditPoints="1"/>
            </p:cNvSpPr>
            <p:nvPr/>
          </p:nvSpPr>
          <p:spPr bwMode="auto">
            <a:xfrm>
              <a:off x="7424496" y="4556288"/>
              <a:ext cx="207477" cy="182031"/>
            </a:xfrm>
            <a:custGeom>
              <a:avLst/>
              <a:gdLst>
                <a:gd name="T0" fmla="*/ 65 w 65"/>
                <a:gd name="T1" fmla="*/ 19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9 h 57"/>
                <a:gd name="T10" fmla="*/ 6 w 65"/>
                <a:gd name="T11" fmla="*/ 33 h 57"/>
                <a:gd name="T12" fmla="*/ 6 w 65"/>
                <a:gd name="T13" fmla="*/ 33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3 h 57"/>
                <a:gd name="T22" fmla="*/ 59 w 65"/>
                <a:gd name="T23" fmla="*/ 33 h 57"/>
                <a:gd name="T24" fmla="*/ 65 w 65"/>
                <a:gd name="T25" fmla="*/ 19 h 57"/>
                <a:gd name="T26" fmla="*/ 54 w 65"/>
                <a:gd name="T27" fmla="*/ 27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7 h 57"/>
                <a:gd name="T36" fmla="*/ 8 w 65"/>
                <a:gd name="T37" fmla="*/ 19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9 h 57"/>
                <a:gd name="T50" fmla="*/ 54 w 65"/>
                <a:gd name="T51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9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5" y="24"/>
                    <a:pt x="65" y="19"/>
                  </a:cubicBezTo>
                  <a:close/>
                  <a:moveTo>
                    <a:pt x="54" y="2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32" y="48"/>
                    <a:pt x="32" y="47"/>
                    <a:pt x="32" y="4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4"/>
                    <a:pt x="8" y="22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9"/>
                  </a:cubicBezTo>
                  <a:cubicBezTo>
                    <a:pt x="57" y="22"/>
                    <a:pt x="56" y="24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Freeform 177"/>
            <p:cNvSpPr>
              <a:spLocks noEditPoints="1"/>
            </p:cNvSpPr>
            <p:nvPr/>
          </p:nvSpPr>
          <p:spPr bwMode="auto">
            <a:xfrm>
              <a:off x="7725924" y="4971241"/>
              <a:ext cx="150715" cy="154628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20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8" y="3"/>
                    <a:pt x="18" y="5"/>
                  </a:cubicBezTo>
                  <a:cubicBezTo>
                    <a:pt x="15" y="9"/>
                    <a:pt x="9" y="11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20"/>
                  </a:cubicBezTo>
                  <a:cubicBezTo>
                    <a:pt x="6" y="24"/>
                    <a:pt x="5" y="30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30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30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Freeform 178"/>
            <p:cNvSpPr>
              <a:spLocks noEditPoints="1"/>
            </p:cNvSpPr>
            <p:nvPr/>
          </p:nvSpPr>
          <p:spPr bwMode="auto">
            <a:xfrm>
              <a:off x="6888188" y="4926222"/>
              <a:ext cx="248581" cy="250538"/>
            </a:xfrm>
            <a:custGeom>
              <a:avLst/>
              <a:gdLst>
                <a:gd name="T0" fmla="*/ 67 w 127"/>
                <a:gd name="T1" fmla="*/ 0 h 128"/>
                <a:gd name="T2" fmla="*/ 55 w 127"/>
                <a:gd name="T3" fmla="*/ 13 h 128"/>
                <a:gd name="T4" fmla="*/ 67 w 127"/>
                <a:gd name="T5" fmla="*/ 25 h 128"/>
                <a:gd name="T6" fmla="*/ 39 w 127"/>
                <a:gd name="T7" fmla="*/ 56 h 128"/>
                <a:gd name="T8" fmla="*/ 11 w 127"/>
                <a:gd name="T9" fmla="*/ 56 h 128"/>
                <a:gd name="T10" fmla="*/ 32 w 127"/>
                <a:gd name="T11" fmla="*/ 79 h 128"/>
                <a:gd name="T12" fmla="*/ 0 w 127"/>
                <a:gd name="T13" fmla="*/ 123 h 128"/>
                <a:gd name="T14" fmla="*/ 0 w 127"/>
                <a:gd name="T15" fmla="*/ 128 h 128"/>
                <a:gd name="T16" fmla="*/ 5 w 127"/>
                <a:gd name="T17" fmla="*/ 128 h 128"/>
                <a:gd name="T18" fmla="*/ 49 w 127"/>
                <a:gd name="T19" fmla="*/ 93 h 128"/>
                <a:gd name="T20" fmla="*/ 72 w 127"/>
                <a:gd name="T21" fmla="*/ 116 h 128"/>
                <a:gd name="T22" fmla="*/ 72 w 127"/>
                <a:gd name="T23" fmla="*/ 88 h 128"/>
                <a:gd name="T24" fmla="*/ 103 w 127"/>
                <a:gd name="T25" fmla="*/ 61 h 128"/>
                <a:gd name="T26" fmla="*/ 114 w 127"/>
                <a:gd name="T27" fmla="*/ 72 h 128"/>
                <a:gd name="T28" fmla="*/ 127 w 127"/>
                <a:gd name="T29" fmla="*/ 61 h 128"/>
                <a:gd name="T30" fmla="*/ 67 w 127"/>
                <a:gd name="T31" fmla="*/ 0 h 128"/>
                <a:gd name="T32" fmla="*/ 55 w 127"/>
                <a:gd name="T33" fmla="*/ 69 h 128"/>
                <a:gd name="T34" fmla="*/ 47 w 127"/>
                <a:gd name="T35" fmla="*/ 61 h 128"/>
                <a:gd name="T36" fmla="*/ 75 w 127"/>
                <a:gd name="T37" fmla="*/ 33 h 128"/>
                <a:gd name="T38" fmla="*/ 83 w 127"/>
                <a:gd name="T39" fmla="*/ 41 h 128"/>
                <a:gd name="T40" fmla="*/ 55 w 127"/>
                <a:gd name="T41" fmla="*/ 6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8">
                  <a:moveTo>
                    <a:pt x="67" y="0"/>
                  </a:moveTo>
                  <a:lnTo>
                    <a:pt x="55" y="13"/>
                  </a:lnTo>
                  <a:lnTo>
                    <a:pt x="67" y="25"/>
                  </a:lnTo>
                  <a:lnTo>
                    <a:pt x="39" y="56"/>
                  </a:lnTo>
                  <a:lnTo>
                    <a:pt x="11" y="56"/>
                  </a:lnTo>
                  <a:lnTo>
                    <a:pt x="32" y="79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5" y="128"/>
                  </a:lnTo>
                  <a:lnTo>
                    <a:pt x="49" y="93"/>
                  </a:lnTo>
                  <a:lnTo>
                    <a:pt x="72" y="116"/>
                  </a:lnTo>
                  <a:lnTo>
                    <a:pt x="72" y="88"/>
                  </a:lnTo>
                  <a:lnTo>
                    <a:pt x="103" y="61"/>
                  </a:lnTo>
                  <a:lnTo>
                    <a:pt x="114" y="72"/>
                  </a:lnTo>
                  <a:lnTo>
                    <a:pt x="127" y="61"/>
                  </a:lnTo>
                  <a:lnTo>
                    <a:pt x="67" y="0"/>
                  </a:lnTo>
                  <a:close/>
                  <a:moveTo>
                    <a:pt x="55" y="69"/>
                  </a:moveTo>
                  <a:lnTo>
                    <a:pt x="47" y="61"/>
                  </a:lnTo>
                  <a:lnTo>
                    <a:pt x="75" y="33"/>
                  </a:lnTo>
                  <a:lnTo>
                    <a:pt x="83" y="41"/>
                  </a:lnTo>
                  <a:lnTo>
                    <a:pt x="5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Freeform 179"/>
            <p:cNvSpPr>
              <a:spLocks noEditPoints="1"/>
            </p:cNvSpPr>
            <p:nvPr/>
          </p:nvSpPr>
          <p:spPr bwMode="auto">
            <a:xfrm>
              <a:off x="6868614" y="4354682"/>
              <a:ext cx="182032" cy="185946"/>
            </a:xfrm>
            <a:custGeom>
              <a:avLst/>
              <a:gdLst>
                <a:gd name="T0" fmla="*/ 57 w 57"/>
                <a:gd name="T1" fmla="*/ 29 h 58"/>
                <a:gd name="T2" fmla="*/ 28 w 57"/>
                <a:gd name="T3" fmla="*/ 58 h 58"/>
                <a:gd name="T4" fmla="*/ 0 w 57"/>
                <a:gd name="T5" fmla="*/ 29 h 58"/>
                <a:gd name="T6" fmla="*/ 28 w 57"/>
                <a:gd name="T7" fmla="*/ 0 h 58"/>
                <a:gd name="T8" fmla="*/ 57 w 57"/>
                <a:gd name="T9" fmla="*/ 29 h 58"/>
                <a:gd name="T10" fmla="*/ 5 w 57"/>
                <a:gd name="T11" fmla="*/ 29 h 58"/>
                <a:gd name="T12" fmla="*/ 28 w 57"/>
                <a:gd name="T13" fmla="*/ 52 h 58"/>
                <a:gd name="T14" fmla="*/ 52 w 57"/>
                <a:gd name="T15" fmla="*/ 29 h 58"/>
                <a:gd name="T16" fmla="*/ 28 w 57"/>
                <a:gd name="T17" fmla="*/ 6 h 58"/>
                <a:gd name="T18" fmla="*/ 5 w 57"/>
                <a:gd name="T19" fmla="*/ 29 h 58"/>
                <a:gd name="T20" fmla="*/ 31 w 57"/>
                <a:gd name="T21" fmla="*/ 12 h 58"/>
                <a:gd name="T22" fmla="*/ 45 w 57"/>
                <a:gd name="T23" fmla="*/ 26 h 58"/>
                <a:gd name="T24" fmla="*/ 45 w 57"/>
                <a:gd name="T25" fmla="*/ 31 h 58"/>
                <a:gd name="T26" fmla="*/ 40 w 57"/>
                <a:gd name="T27" fmla="*/ 31 h 58"/>
                <a:gd name="T28" fmla="*/ 32 w 57"/>
                <a:gd name="T29" fmla="*/ 23 h 58"/>
                <a:gd name="T30" fmla="*/ 32 w 57"/>
                <a:gd name="T31" fmla="*/ 43 h 58"/>
                <a:gd name="T32" fmla="*/ 28 w 57"/>
                <a:gd name="T33" fmla="*/ 47 h 58"/>
                <a:gd name="T34" fmla="*/ 25 w 57"/>
                <a:gd name="T35" fmla="*/ 43 h 58"/>
                <a:gd name="T36" fmla="*/ 25 w 57"/>
                <a:gd name="T37" fmla="*/ 23 h 58"/>
                <a:gd name="T38" fmla="*/ 17 w 57"/>
                <a:gd name="T39" fmla="*/ 31 h 58"/>
                <a:gd name="T40" fmla="*/ 12 w 57"/>
                <a:gd name="T41" fmla="*/ 31 h 58"/>
                <a:gd name="T42" fmla="*/ 11 w 57"/>
                <a:gd name="T43" fmla="*/ 29 h 58"/>
                <a:gd name="T44" fmla="*/ 12 w 57"/>
                <a:gd name="T45" fmla="*/ 26 h 58"/>
                <a:gd name="T46" fmla="*/ 26 w 57"/>
                <a:gd name="T47" fmla="*/ 12 h 58"/>
                <a:gd name="T48" fmla="*/ 31 w 57"/>
                <a:gd name="T4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8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6"/>
                    <a:pt x="28" y="6"/>
                  </a:cubicBezTo>
                  <a:cubicBezTo>
                    <a:pt x="16" y="6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Freeform 185"/>
            <p:cNvSpPr>
              <a:spLocks noEditPoints="1"/>
            </p:cNvSpPr>
            <p:nvPr/>
          </p:nvSpPr>
          <p:spPr bwMode="auto">
            <a:xfrm>
              <a:off x="6958652" y="3260536"/>
              <a:ext cx="287728" cy="160501"/>
            </a:xfrm>
            <a:custGeom>
              <a:avLst/>
              <a:gdLst>
                <a:gd name="T0" fmla="*/ 83 w 90"/>
                <a:gd name="T1" fmla="*/ 46 h 50"/>
                <a:gd name="T2" fmla="*/ 85 w 90"/>
                <a:gd name="T3" fmla="*/ 36 h 50"/>
                <a:gd name="T4" fmla="*/ 87 w 90"/>
                <a:gd name="T5" fmla="*/ 27 h 50"/>
                <a:gd name="T6" fmla="*/ 89 w 90"/>
                <a:gd name="T7" fmla="*/ 16 h 50"/>
                <a:gd name="T8" fmla="*/ 86 w 90"/>
                <a:gd name="T9" fmla="*/ 10 h 50"/>
                <a:gd name="T10" fmla="*/ 64 w 90"/>
                <a:gd name="T11" fmla="*/ 1 h 50"/>
                <a:gd name="T12" fmla="*/ 57 w 90"/>
                <a:gd name="T13" fmla="*/ 3 h 50"/>
                <a:gd name="T14" fmla="*/ 52 w 90"/>
                <a:gd name="T15" fmla="*/ 13 h 50"/>
                <a:gd name="T16" fmla="*/ 51 w 90"/>
                <a:gd name="T17" fmla="*/ 14 h 50"/>
                <a:gd name="T18" fmla="*/ 15 w 90"/>
                <a:gd name="T19" fmla="*/ 6 h 50"/>
                <a:gd name="T20" fmla="*/ 0 w 90"/>
                <a:gd name="T21" fmla="*/ 13 h 50"/>
                <a:gd name="T22" fmla="*/ 8 w 90"/>
                <a:gd name="T23" fmla="*/ 25 h 50"/>
                <a:gd name="T24" fmla="*/ 12 w 90"/>
                <a:gd name="T25" fmla="*/ 22 h 50"/>
                <a:gd name="T26" fmla="*/ 17 w 90"/>
                <a:gd name="T27" fmla="*/ 30 h 50"/>
                <a:gd name="T28" fmla="*/ 25 w 90"/>
                <a:gd name="T29" fmla="*/ 25 h 50"/>
                <a:gd name="T30" fmla="*/ 30 w 90"/>
                <a:gd name="T31" fmla="*/ 33 h 50"/>
                <a:gd name="T32" fmla="*/ 38 w 90"/>
                <a:gd name="T33" fmla="*/ 28 h 50"/>
                <a:gd name="T34" fmla="*/ 43 w 90"/>
                <a:gd name="T35" fmla="*/ 35 h 50"/>
                <a:gd name="T36" fmla="*/ 47 w 90"/>
                <a:gd name="T37" fmla="*/ 33 h 50"/>
                <a:gd name="T38" fmla="*/ 47 w 90"/>
                <a:gd name="T39" fmla="*/ 34 h 50"/>
                <a:gd name="T40" fmla="*/ 48 w 90"/>
                <a:gd name="T41" fmla="*/ 45 h 50"/>
                <a:gd name="T42" fmla="*/ 54 w 90"/>
                <a:gd name="T43" fmla="*/ 50 h 50"/>
                <a:gd name="T44" fmla="*/ 78 w 90"/>
                <a:gd name="T45" fmla="*/ 50 h 50"/>
                <a:gd name="T46" fmla="*/ 83 w 90"/>
                <a:gd name="T47" fmla="*/ 46 h 50"/>
                <a:gd name="T48" fmla="*/ 17 w 90"/>
                <a:gd name="T49" fmla="*/ 15 h 50"/>
                <a:gd name="T50" fmla="*/ 18 w 90"/>
                <a:gd name="T51" fmla="*/ 11 h 50"/>
                <a:gd name="T52" fmla="*/ 49 w 90"/>
                <a:gd name="T53" fmla="*/ 17 h 50"/>
                <a:gd name="T54" fmla="*/ 48 w 90"/>
                <a:gd name="T55" fmla="*/ 22 h 50"/>
                <a:gd name="T56" fmla="*/ 17 w 90"/>
                <a:gd name="T57" fmla="*/ 15 h 50"/>
                <a:gd name="T58" fmla="*/ 73 w 90"/>
                <a:gd name="T59" fmla="*/ 45 h 50"/>
                <a:gd name="T60" fmla="*/ 69 w 90"/>
                <a:gd name="T61" fmla="*/ 44 h 50"/>
                <a:gd name="T62" fmla="*/ 67 w 90"/>
                <a:gd name="T63" fmla="*/ 41 h 50"/>
                <a:gd name="T64" fmla="*/ 73 w 90"/>
                <a:gd name="T65" fmla="*/ 14 h 50"/>
                <a:gd name="T66" fmla="*/ 75 w 90"/>
                <a:gd name="T67" fmla="*/ 12 h 50"/>
                <a:gd name="T68" fmla="*/ 80 w 90"/>
                <a:gd name="T69" fmla="*/ 13 h 50"/>
                <a:gd name="T70" fmla="*/ 82 w 90"/>
                <a:gd name="T71" fmla="*/ 16 h 50"/>
                <a:gd name="T72" fmla="*/ 76 w 90"/>
                <a:gd name="T73" fmla="*/ 43 h 50"/>
                <a:gd name="T74" fmla="*/ 73 w 90"/>
                <a:gd name="T75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0">
                  <a:moveTo>
                    <a:pt x="83" y="4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86" y="33"/>
                    <a:pt x="87" y="29"/>
                    <a:pt x="87" y="2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4"/>
                    <a:pt x="88" y="11"/>
                    <a:pt x="86" y="1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3"/>
                    <a:pt x="51" y="13"/>
                    <a:pt x="51" y="1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3"/>
                    <a:pt x="47" y="34"/>
                    <a:pt x="47" y="34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9" y="48"/>
                    <a:pt x="51" y="50"/>
                    <a:pt x="54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0" y="50"/>
                    <a:pt x="83" y="48"/>
                    <a:pt x="83" y="46"/>
                  </a:cubicBezTo>
                  <a:close/>
                  <a:moveTo>
                    <a:pt x="17" y="15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17" y="15"/>
                  </a:lnTo>
                  <a:close/>
                  <a:moveTo>
                    <a:pt x="73" y="45"/>
                  </a:move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7" y="42"/>
                    <a:pt x="67" y="4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3"/>
                    <a:pt x="74" y="12"/>
                    <a:pt x="75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4"/>
                    <a:pt x="74" y="45"/>
                    <a:pt x="7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Freeform 186"/>
            <p:cNvSpPr>
              <a:spLocks noEditPoints="1"/>
            </p:cNvSpPr>
            <p:nvPr/>
          </p:nvSpPr>
          <p:spPr bwMode="auto">
            <a:xfrm>
              <a:off x="7696565" y="835405"/>
              <a:ext cx="207477" cy="205519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30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30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30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30 h 64"/>
                <a:gd name="T68" fmla="*/ 56 w 65"/>
                <a:gd name="T69" fmla="*/ 17 h 64"/>
                <a:gd name="T70" fmla="*/ 44 w 65"/>
                <a:gd name="T71" fmla="*/ 7 h 64"/>
                <a:gd name="T72" fmla="*/ 56 w 65"/>
                <a:gd name="T73" fmla="*/ 17 h 64"/>
                <a:gd name="T74" fmla="*/ 20 w 65"/>
                <a:gd name="T75" fmla="*/ 7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7"/>
                    <a:pt x="13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7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7"/>
                    <a:pt x="47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5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5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7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7"/>
                    <a:pt x="24" y="55"/>
                    <a:pt x="23" y="52"/>
                  </a:cubicBezTo>
                  <a:cubicBezTo>
                    <a:pt x="22" y="51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5"/>
                    <a:pt x="39" y="57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1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30"/>
                  </a:moveTo>
                  <a:cubicBezTo>
                    <a:pt x="52" y="27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7"/>
                    <a:pt x="60" y="30"/>
                  </a:cubicBezTo>
                  <a:lnTo>
                    <a:pt x="52" y="30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7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4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7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4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1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1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Freeform 194"/>
            <p:cNvSpPr>
              <a:spLocks noEditPoints="1"/>
            </p:cNvSpPr>
            <p:nvPr/>
          </p:nvSpPr>
          <p:spPr bwMode="auto">
            <a:xfrm>
              <a:off x="8217214" y="5047577"/>
              <a:ext cx="191818" cy="195733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Freeform 196"/>
            <p:cNvSpPr>
              <a:spLocks noEditPoints="1"/>
            </p:cNvSpPr>
            <p:nvPr/>
          </p:nvSpPr>
          <p:spPr bwMode="auto">
            <a:xfrm>
              <a:off x="7085879" y="5474274"/>
              <a:ext cx="221179" cy="219221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6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4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1"/>
                    <a:pt x="32" y="30"/>
                    <a:pt x="34" y="36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Freeform 206"/>
            <p:cNvSpPr>
              <a:spLocks noEditPoints="1"/>
            </p:cNvSpPr>
            <p:nvPr/>
          </p:nvSpPr>
          <p:spPr bwMode="auto">
            <a:xfrm>
              <a:off x="10199988" y="5985138"/>
              <a:ext cx="381680" cy="338617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1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2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6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60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3"/>
                    <a:pt x="77" y="81"/>
                    <a:pt x="50" y="81"/>
                  </a:cubicBezTo>
                  <a:cubicBezTo>
                    <a:pt x="47" y="81"/>
                    <a:pt x="44" y="80"/>
                    <a:pt x="42" y="80"/>
                  </a:cubicBezTo>
                  <a:cubicBezTo>
                    <a:pt x="31" y="91"/>
                    <a:pt x="19" y="93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2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6"/>
                    <a:pt x="76" y="96"/>
                  </a:cubicBezTo>
                  <a:cubicBezTo>
                    <a:pt x="66" y="96"/>
                    <a:pt x="57" y="93"/>
                    <a:pt x="50" y="88"/>
                  </a:cubicBezTo>
                  <a:cubicBezTo>
                    <a:pt x="65" y="88"/>
                    <a:pt x="79" y="84"/>
                    <a:pt x="90" y="75"/>
                  </a:cubicBezTo>
                  <a:cubicBezTo>
                    <a:pt x="95" y="71"/>
                    <a:pt x="100" y="65"/>
                    <a:pt x="103" y="60"/>
                  </a:cubicBezTo>
                  <a:cubicBezTo>
                    <a:pt x="106" y="54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2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Freeform 207"/>
            <p:cNvSpPr>
              <a:spLocks noEditPoints="1"/>
            </p:cNvSpPr>
            <p:nvPr/>
          </p:nvSpPr>
          <p:spPr bwMode="auto">
            <a:xfrm>
              <a:off x="9976852" y="5491891"/>
              <a:ext cx="223135" cy="225092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Freeform 208"/>
            <p:cNvSpPr>
              <a:spLocks noEditPoints="1"/>
            </p:cNvSpPr>
            <p:nvPr/>
          </p:nvSpPr>
          <p:spPr bwMode="auto">
            <a:xfrm>
              <a:off x="8892492" y="5863783"/>
              <a:ext cx="275984" cy="313173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7 h 98"/>
                <a:gd name="T10" fmla="*/ 43 w 86"/>
                <a:gd name="T11" fmla="*/ 85 h 98"/>
                <a:gd name="T12" fmla="*/ 22 w 86"/>
                <a:gd name="T13" fmla="*/ 77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1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7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7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1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20" y="98"/>
                    <a:pt x="43" y="98"/>
                  </a:cubicBezTo>
                  <a:cubicBezTo>
                    <a:pt x="67" y="98"/>
                    <a:pt x="86" y="79"/>
                    <a:pt x="86" y="55"/>
                  </a:cubicBezTo>
                  <a:cubicBezTo>
                    <a:pt x="86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Freeform 209"/>
            <p:cNvSpPr>
              <a:spLocks/>
            </p:cNvSpPr>
            <p:nvPr/>
          </p:nvSpPr>
          <p:spPr bwMode="auto">
            <a:xfrm>
              <a:off x="8549960" y="6186742"/>
              <a:ext cx="371892" cy="311215"/>
            </a:xfrm>
            <a:custGeom>
              <a:avLst/>
              <a:gdLst>
                <a:gd name="T0" fmla="*/ 57 w 116"/>
                <a:gd name="T1" fmla="*/ 1 h 97"/>
                <a:gd name="T2" fmla="*/ 48 w 116"/>
                <a:gd name="T3" fmla="*/ 8 h 97"/>
                <a:gd name="T4" fmla="*/ 55 w 116"/>
                <a:gd name="T5" fmla="*/ 18 h 97"/>
                <a:gd name="T6" fmla="*/ 85 w 116"/>
                <a:gd name="T7" fmla="*/ 22 h 97"/>
                <a:gd name="T8" fmla="*/ 5 w 116"/>
                <a:gd name="T9" fmla="*/ 81 h 97"/>
                <a:gd name="T10" fmla="*/ 3 w 116"/>
                <a:gd name="T11" fmla="*/ 93 h 97"/>
                <a:gd name="T12" fmla="*/ 8 w 116"/>
                <a:gd name="T13" fmla="*/ 96 h 97"/>
                <a:gd name="T14" fmla="*/ 15 w 116"/>
                <a:gd name="T15" fmla="*/ 95 h 97"/>
                <a:gd name="T16" fmla="*/ 95 w 116"/>
                <a:gd name="T17" fmla="*/ 36 h 97"/>
                <a:gd name="T18" fmla="*/ 90 w 116"/>
                <a:gd name="T19" fmla="*/ 66 h 97"/>
                <a:gd name="T20" fmla="*/ 97 w 116"/>
                <a:gd name="T21" fmla="*/ 76 h 97"/>
                <a:gd name="T22" fmla="*/ 107 w 116"/>
                <a:gd name="T23" fmla="*/ 69 h 97"/>
                <a:gd name="T24" fmla="*/ 116 w 116"/>
                <a:gd name="T25" fmla="*/ 10 h 97"/>
                <a:gd name="T26" fmla="*/ 57 w 116"/>
                <a:gd name="T27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7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3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7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Freeform 210"/>
            <p:cNvSpPr>
              <a:spLocks noEditPoints="1"/>
            </p:cNvSpPr>
            <p:nvPr/>
          </p:nvSpPr>
          <p:spPr bwMode="auto">
            <a:xfrm>
              <a:off x="9379868" y="5728727"/>
              <a:ext cx="319045" cy="342532"/>
            </a:xfrm>
            <a:custGeom>
              <a:avLst/>
              <a:gdLst>
                <a:gd name="T0" fmla="*/ 90 w 100"/>
                <a:gd name="T1" fmla="*/ 0 h 107"/>
                <a:gd name="T2" fmla="*/ 10 w 100"/>
                <a:gd name="T3" fmla="*/ 0 h 107"/>
                <a:gd name="T4" fmla="*/ 0 w 100"/>
                <a:gd name="T5" fmla="*/ 10 h 107"/>
                <a:gd name="T6" fmla="*/ 0 w 100"/>
                <a:gd name="T7" fmla="*/ 97 h 107"/>
                <a:gd name="T8" fmla="*/ 10 w 100"/>
                <a:gd name="T9" fmla="*/ 107 h 107"/>
                <a:gd name="T10" fmla="*/ 90 w 100"/>
                <a:gd name="T11" fmla="*/ 107 h 107"/>
                <a:gd name="T12" fmla="*/ 100 w 100"/>
                <a:gd name="T13" fmla="*/ 97 h 107"/>
                <a:gd name="T14" fmla="*/ 100 w 100"/>
                <a:gd name="T15" fmla="*/ 10 h 107"/>
                <a:gd name="T16" fmla="*/ 90 w 100"/>
                <a:gd name="T17" fmla="*/ 0 h 107"/>
                <a:gd name="T18" fmla="*/ 86 w 100"/>
                <a:gd name="T19" fmla="*/ 93 h 107"/>
                <a:gd name="T20" fmla="*/ 13 w 100"/>
                <a:gd name="T21" fmla="*/ 93 h 107"/>
                <a:gd name="T22" fmla="*/ 13 w 100"/>
                <a:gd name="T23" fmla="*/ 13 h 107"/>
                <a:gd name="T24" fmla="*/ 86 w 100"/>
                <a:gd name="T25" fmla="*/ 13 h 107"/>
                <a:gd name="T26" fmla="*/ 86 w 100"/>
                <a:gd name="T27" fmla="*/ 93 h 107"/>
                <a:gd name="T28" fmla="*/ 26 w 100"/>
                <a:gd name="T29" fmla="*/ 47 h 107"/>
                <a:gd name="T30" fmla="*/ 73 w 100"/>
                <a:gd name="T31" fmla="*/ 47 h 107"/>
                <a:gd name="T32" fmla="*/ 73 w 100"/>
                <a:gd name="T33" fmla="*/ 53 h 107"/>
                <a:gd name="T34" fmla="*/ 26 w 100"/>
                <a:gd name="T35" fmla="*/ 53 h 107"/>
                <a:gd name="T36" fmla="*/ 26 w 100"/>
                <a:gd name="T37" fmla="*/ 47 h 107"/>
                <a:gd name="T38" fmla="*/ 26 w 100"/>
                <a:gd name="T39" fmla="*/ 60 h 107"/>
                <a:gd name="T40" fmla="*/ 73 w 100"/>
                <a:gd name="T41" fmla="*/ 60 h 107"/>
                <a:gd name="T42" fmla="*/ 73 w 100"/>
                <a:gd name="T43" fmla="*/ 67 h 107"/>
                <a:gd name="T44" fmla="*/ 26 w 100"/>
                <a:gd name="T45" fmla="*/ 67 h 107"/>
                <a:gd name="T46" fmla="*/ 26 w 100"/>
                <a:gd name="T47" fmla="*/ 60 h 107"/>
                <a:gd name="T48" fmla="*/ 26 w 100"/>
                <a:gd name="T49" fmla="*/ 73 h 107"/>
                <a:gd name="T50" fmla="*/ 73 w 100"/>
                <a:gd name="T51" fmla="*/ 73 h 107"/>
                <a:gd name="T52" fmla="*/ 73 w 100"/>
                <a:gd name="T53" fmla="*/ 80 h 107"/>
                <a:gd name="T54" fmla="*/ 26 w 100"/>
                <a:gd name="T55" fmla="*/ 80 h 107"/>
                <a:gd name="T56" fmla="*/ 26 w 100"/>
                <a:gd name="T57" fmla="*/ 73 h 107"/>
                <a:gd name="T58" fmla="*/ 26 w 100"/>
                <a:gd name="T59" fmla="*/ 33 h 107"/>
                <a:gd name="T60" fmla="*/ 73 w 100"/>
                <a:gd name="T61" fmla="*/ 33 h 107"/>
                <a:gd name="T62" fmla="*/ 73 w 100"/>
                <a:gd name="T63" fmla="*/ 40 h 107"/>
                <a:gd name="T64" fmla="*/ 26 w 100"/>
                <a:gd name="T65" fmla="*/ 40 h 107"/>
                <a:gd name="T66" fmla="*/ 26 w 100"/>
                <a:gd name="T67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7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5" y="107"/>
                    <a:pt x="100" y="102"/>
                    <a:pt x="100" y="97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5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Freeform 211"/>
            <p:cNvSpPr>
              <a:spLocks/>
            </p:cNvSpPr>
            <p:nvPr/>
          </p:nvSpPr>
          <p:spPr bwMode="auto">
            <a:xfrm>
              <a:off x="9781119" y="5771788"/>
              <a:ext cx="366021" cy="364063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Freeform 212"/>
            <p:cNvSpPr>
              <a:spLocks/>
            </p:cNvSpPr>
            <p:nvPr/>
          </p:nvSpPr>
          <p:spPr bwMode="auto">
            <a:xfrm>
              <a:off x="9804607" y="6221974"/>
              <a:ext cx="344490" cy="281855"/>
            </a:xfrm>
            <a:custGeom>
              <a:avLst/>
              <a:gdLst>
                <a:gd name="T0" fmla="*/ 108 w 108"/>
                <a:gd name="T1" fmla="*/ 11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1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8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4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4"/>
                    <a:pt x="13" y="53"/>
                  </a:cubicBezTo>
                  <a:cubicBezTo>
                    <a:pt x="15" y="62"/>
                    <a:pt x="23" y="69"/>
                    <a:pt x="33" y="69"/>
                  </a:cubicBezTo>
                  <a:cubicBezTo>
                    <a:pt x="26" y="75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Freeform 213"/>
            <p:cNvSpPr>
              <a:spLocks/>
            </p:cNvSpPr>
            <p:nvPr/>
          </p:nvSpPr>
          <p:spPr bwMode="auto">
            <a:xfrm>
              <a:off x="10315471" y="6398133"/>
              <a:ext cx="242709" cy="252495"/>
            </a:xfrm>
            <a:custGeom>
              <a:avLst/>
              <a:gdLst>
                <a:gd name="T0" fmla="*/ 66 w 124"/>
                <a:gd name="T1" fmla="*/ 0 h 129"/>
                <a:gd name="T2" fmla="*/ 66 w 124"/>
                <a:gd name="T3" fmla="*/ 59 h 129"/>
                <a:gd name="T4" fmla="*/ 124 w 124"/>
                <a:gd name="T5" fmla="*/ 0 h 129"/>
                <a:gd name="T6" fmla="*/ 124 w 124"/>
                <a:gd name="T7" fmla="*/ 129 h 129"/>
                <a:gd name="T8" fmla="*/ 66 w 124"/>
                <a:gd name="T9" fmla="*/ 70 h 129"/>
                <a:gd name="T10" fmla="*/ 66 w 124"/>
                <a:gd name="T11" fmla="*/ 129 h 129"/>
                <a:gd name="T12" fmla="*/ 0 w 124"/>
                <a:gd name="T13" fmla="*/ 64 h 129"/>
                <a:gd name="T14" fmla="*/ 66 w 124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66" y="0"/>
                  </a:moveTo>
                  <a:lnTo>
                    <a:pt x="66" y="59"/>
                  </a:lnTo>
                  <a:lnTo>
                    <a:pt x="124" y="0"/>
                  </a:lnTo>
                  <a:lnTo>
                    <a:pt x="124" y="129"/>
                  </a:lnTo>
                  <a:lnTo>
                    <a:pt x="66" y="70"/>
                  </a:lnTo>
                  <a:lnTo>
                    <a:pt x="66" y="129"/>
                  </a:lnTo>
                  <a:lnTo>
                    <a:pt x="0" y="64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Freeform 214"/>
            <p:cNvSpPr>
              <a:spLocks noEditPoints="1"/>
            </p:cNvSpPr>
            <p:nvPr/>
          </p:nvSpPr>
          <p:spPr bwMode="auto">
            <a:xfrm>
              <a:off x="9877029" y="6449024"/>
              <a:ext cx="366021" cy="364063"/>
            </a:xfrm>
            <a:custGeom>
              <a:avLst/>
              <a:gdLst>
                <a:gd name="T0" fmla="*/ 0 w 114"/>
                <a:gd name="T1" fmla="*/ 83 h 114"/>
                <a:gd name="T2" fmla="*/ 10 w 114"/>
                <a:gd name="T3" fmla="*/ 93 h 114"/>
                <a:gd name="T4" fmla="*/ 30 w 114"/>
                <a:gd name="T5" fmla="*/ 73 h 114"/>
                <a:gd name="T6" fmla="*/ 41 w 114"/>
                <a:gd name="T7" fmla="*/ 84 h 114"/>
                <a:gd name="T8" fmla="*/ 21 w 114"/>
                <a:gd name="T9" fmla="*/ 104 h 114"/>
                <a:gd name="T10" fmla="*/ 31 w 114"/>
                <a:gd name="T11" fmla="*/ 114 h 114"/>
                <a:gd name="T12" fmla="*/ 51 w 114"/>
                <a:gd name="T13" fmla="*/ 94 h 114"/>
                <a:gd name="T14" fmla="*/ 64 w 114"/>
                <a:gd name="T15" fmla="*/ 107 h 114"/>
                <a:gd name="T16" fmla="*/ 74 w 114"/>
                <a:gd name="T17" fmla="*/ 97 h 114"/>
                <a:gd name="T18" fmla="*/ 17 w 114"/>
                <a:gd name="T19" fmla="*/ 40 h 114"/>
                <a:gd name="T20" fmla="*/ 7 w 114"/>
                <a:gd name="T21" fmla="*/ 50 h 114"/>
                <a:gd name="T22" fmla="*/ 20 w 114"/>
                <a:gd name="T23" fmla="*/ 63 h 114"/>
                <a:gd name="T24" fmla="*/ 0 w 114"/>
                <a:gd name="T25" fmla="*/ 83 h 114"/>
                <a:gd name="T26" fmla="*/ 84 w 114"/>
                <a:gd name="T27" fmla="*/ 30 h 114"/>
                <a:gd name="T28" fmla="*/ 26 w 114"/>
                <a:gd name="T29" fmla="*/ 39 h 114"/>
                <a:gd name="T30" fmla="*/ 75 w 114"/>
                <a:gd name="T31" fmla="*/ 88 h 114"/>
                <a:gd name="T32" fmla="*/ 84 w 114"/>
                <a:gd name="T33" fmla="*/ 30 h 114"/>
                <a:gd name="T34" fmla="*/ 93 w 114"/>
                <a:gd name="T35" fmla="*/ 35 h 114"/>
                <a:gd name="T36" fmla="*/ 79 w 114"/>
                <a:gd name="T37" fmla="*/ 21 h 114"/>
                <a:gd name="T38" fmla="*/ 100 w 114"/>
                <a:gd name="T39" fmla="*/ 0 h 114"/>
                <a:gd name="T40" fmla="*/ 114 w 114"/>
                <a:gd name="T41" fmla="*/ 14 h 114"/>
                <a:gd name="T42" fmla="*/ 93 w 114"/>
                <a:gd name="T43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4">
                  <a:moveTo>
                    <a:pt x="0" y="83"/>
                  </a:moveTo>
                  <a:cubicBezTo>
                    <a:pt x="10" y="93"/>
                    <a:pt x="10" y="93"/>
                    <a:pt x="10" y="9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0"/>
                  </a:moveTo>
                  <a:cubicBezTo>
                    <a:pt x="65" y="12"/>
                    <a:pt x="41" y="26"/>
                    <a:pt x="26" y="3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88" y="73"/>
                    <a:pt x="102" y="49"/>
                    <a:pt x="84" y="30"/>
                  </a:cubicBezTo>
                  <a:close/>
                  <a:moveTo>
                    <a:pt x="93" y="35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9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Freeform 215"/>
            <p:cNvSpPr>
              <a:spLocks noEditPoints="1"/>
            </p:cNvSpPr>
            <p:nvPr/>
          </p:nvSpPr>
          <p:spPr bwMode="auto">
            <a:xfrm>
              <a:off x="8986444" y="6147595"/>
              <a:ext cx="366021" cy="358191"/>
            </a:xfrm>
            <a:custGeom>
              <a:avLst/>
              <a:gdLst>
                <a:gd name="T0" fmla="*/ 110 w 115"/>
                <a:gd name="T1" fmla="*/ 36 h 112"/>
                <a:gd name="T2" fmla="*/ 86 w 115"/>
                <a:gd name="T3" fmla="*/ 1 h 112"/>
                <a:gd name="T4" fmla="*/ 86 w 115"/>
                <a:gd name="T5" fmla="*/ 1 h 112"/>
                <a:gd name="T6" fmla="*/ 77 w 115"/>
                <a:gd name="T7" fmla="*/ 4 h 112"/>
                <a:gd name="T8" fmla="*/ 32 w 115"/>
                <a:gd name="T9" fmla="*/ 39 h 112"/>
                <a:gd name="T10" fmla="*/ 36 w 115"/>
                <a:gd name="T11" fmla="*/ 56 h 112"/>
                <a:gd name="T12" fmla="*/ 42 w 115"/>
                <a:gd name="T13" fmla="*/ 73 h 112"/>
                <a:gd name="T14" fmla="*/ 98 w 115"/>
                <a:gd name="T15" fmla="*/ 81 h 112"/>
                <a:gd name="T16" fmla="*/ 106 w 115"/>
                <a:gd name="T17" fmla="*/ 78 h 112"/>
                <a:gd name="T18" fmla="*/ 106 w 115"/>
                <a:gd name="T19" fmla="*/ 79 h 112"/>
                <a:gd name="T20" fmla="*/ 110 w 115"/>
                <a:gd name="T21" fmla="*/ 36 h 112"/>
                <a:gd name="T22" fmla="*/ 102 w 115"/>
                <a:gd name="T23" fmla="*/ 73 h 112"/>
                <a:gd name="T24" fmla="*/ 99 w 115"/>
                <a:gd name="T25" fmla="*/ 73 h 112"/>
                <a:gd name="T26" fmla="*/ 93 w 115"/>
                <a:gd name="T27" fmla="*/ 67 h 112"/>
                <a:gd name="T28" fmla="*/ 83 w 115"/>
                <a:gd name="T29" fmla="*/ 43 h 112"/>
                <a:gd name="T30" fmla="*/ 80 w 115"/>
                <a:gd name="T31" fmla="*/ 18 h 112"/>
                <a:gd name="T32" fmla="*/ 82 w 115"/>
                <a:gd name="T33" fmla="*/ 10 h 112"/>
                <a:gd name="T34" fmla="*/ 84 w 115"/>
                <a:gd name="T35" fmla="*/ 8 h 112"/>
                <a:gd name="T36" fmla="*/ 87 w 115"/>
                <a:gd name="T37" fmla="*/ 9 h 112"/>
                <a:gd name="T38" fmla="*/ 93 w 115"/>
                <a:gd name="T39" fmla="*/ 15 h 112"/>
                <a:gd name="T40" fmla="*/ 103 w 115"/>
                <a:gd name="T41" fmla="*/ 38 h 112"/>
                <a:gd name="T42" fmla="*/ 106 w 115"/>
                <a:gd name="T43" fmla="*/ 63 h 112"/>
                <a:gd name="T44" fmla="*/ 104 w 115"/>
                <a:gd name="T45" fmla="*/ 71 h 112"/>
                <a:gd name="T46" fmla="*/ 102 w 115"/>
                <a:gd name="T47" fmla="*/ 73 h 112"/>
                <a:gd name="T48" fmla="*/ 28 w 115"/>
                <a:gd name="T49" fmla="*/ 58 h 112"/>
                <a:gd name="T50" fmla="*/ 25 w 115"/>
                <a:gd name="T51" fmla="*/ 42 h 112"/>
                <a:gd name="T52" fmla="*/ 11 w 115"/>
                <a:gd name="T53" fmla="*/ 47 h 112"/>
                <a:gd name="T54" fmla="*/ 4 w 115"/>
                <a:gd name="T55" fmla="*/ 49 h 112"/>
                <a:gd name="T56" fmla="*/ 0 w 115"/>
                <a:gd name="T57" fmla="*/ 61 h 112"/>
                <a:gd name="T58" fmla="*/ 3 w 115"/>
                <a:gd name="T59" fmla="*/ 70 h 112"/>
                <a:gd name="T60" fmla="*/ 11 w 115"/>
                <a:gd name="T61" fmla="*/ 78 h 112"/>
                <a:gd name="T62" fmla="*/ 19 w 115"/>
                <a:gd name="T63" fmla="*/ 76 h 112"/>
                <a:gd name="T64" fmla="*/ 34 w 115"/>
                <a:gd name="T65" fmla="*/ 73 h 112"/>
                <a:gd name="T66" fmla="*/ 28 w 115"/>
                <a:gd name="T67" fmla="*/ 58 h 112"/>
                <a:gd name="T68" fmla="*/ 47 w 115"/>
                <a:gd name="T69" fmla="*/ 77 h 112"/>
                <a:gd name="T70" fmla="*/ 32 w 115"/>
                <a:gd name="T71" fmla="*/ 78 h 112"/>
                <a:gd name="T72" fmla="*/ 50 w 115"/>
                <a:gd name="T73" fmla="*/ 110 h 112"/>
                <a:gd name="T74" fmla="*/ 54 w 115"/>
                <a:gd name="T75" fmla="*/ 111 h 112"/>
                <a:gd name="T76" fmla="*/ 66 w 115"/>
                <a:gd name="T77" fmla="*/ 102 h 112"/>
                <a:gd name="T78" fmla="*/ 66 w 115"/>
                <a:gd name="T79" fmla="*/ 98 h 112"/>
                <a:gd name="T80" fmla="*/ 47 w 115"/>
                <a:gd name="T81" fmla="*/ 77 h 112"/>
                <a:gd name="T82" fmla="*/ 96 w 115"/>
                <a:gd name="T83" fmla="*/ 53 h 112"/>
                <a:gd name="T84" fmla="*/ 95 w 115"/>
                <a:gd name="T85" fmla="*/ 53 h 112"/>
                <a:gd name="T86" fmla="*/ 93 w 115"/>
                <a:gd name="T87" fmla="*/ 51 h 112"/>
                <a:gd name="T88" fmla="*/ 89 w 115"/>
                <a:gd name="T89" fmla="*/ 42 h 112"/>
                <a:gd name="T90" fmla="*/ 88 w 115"/>
                <a:gd name="T91" fmla="*/ 32 h 112"/>
                <a:gd name="T92" fmla="*/ 89 w 115"/>
                <a:gd name="T93" fmla="*/ 29 h 112"/>
                <a:gd name="T94" fmla="*/ 90 w 115"/>
                <a:gd name="T95" fmla="*/ 28 h 112"/>
                <a:gd name="T96" fmla="*/ 91 w 115"/>
                <a:gd name="T97" fmla="*/ 29 h 112"/>
                <a:gd name="T98" fmla="*/ 93 w 115"/>
                <a:gd name="T99" fmla="*/ 31 h 112"/>
                <a:gd name="T100" fmla="*/ 97 w 115"/>
                <a:gd name="T101" fmla="*/ 40 h 112"/>
                <a:gd name="T102" fmla="*/ 98 w 115"/>
                <a:gd name="T103" fmla="*/ 49 h 112"/>
                <a:gd name="T104" fmla="*/ 97 w 115"/>
                <a:gd name="T105" fmla="*/ 52 h 112"/>
                <a:gd name="T106" fmla="*/ 96 w 115"/>
                <a:gd name="T107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2">
                  <a:moveTo>
                    <a:pt x="110" y="36"/>
                  </a:moveTo>
                  <a:cubicBezTo>
                    <a:pt x="104" y="15"/>
                    <a:pt x="93" y="0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60" y="25"/>
                    <a:pt x="32" y="39"/>
                  </a:cubicBezTo>
                  <a:cubicBezTo>
                    <a:pt x="33" y="44"/>
                    <a:pt x="34" y="50"/>
                    <a:pt x="36" y="56"/>
                  </a:cubicBezTo>
                  <a:cubicBezTo>
                    <a:pt x="37" y="63"/>
                    <a:pt x="39" y="68"/>
                    <a:pt x="42" y="73"/>
                  </a:cubicBezTo>
                  <a:cubicBezTo>
                    <a:pt x="73" y="71"/>
                    <a:pt x="98" y="81"/>
                    <a:pt x="98" y="81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8"/>
                    <a:pt x="106" y="79"/>
                    <a:pt x="106" y="79"/>
                  </a:cubicBezTo>
                  <a:cubicBezTo>
                    <a:pt x="114" y="76"/>
                    <a:pt x="115" y="57"/>
                    <a:pt x="110" y="36"/>
                  </a:cubicBezTo>
                  <a:close/>
                  <a:moveTo>
                    <a:pt x="102" y="73"/>
                  </a:moveTo>
                  <a:cubicBezTo>
                    <a:pt x="101" y="74"/>
                    <a:pt x="99" y="73"/>
                    <a:pt x="99" y="73"/>
                  </a:cubicBezTo>
                  <a:cubicBezTo>
                    <a:pt x="97" y="71"/>
                    <a:pt x="95" y="69"/>
                    <a:pt x="93" y="67"/>
                  </a:cubicBezTo>
                  <a:cubicBezTo>
                    <a:pt x="89" y="61"/>
                    <a:pt x="85" y="53"/>
                    <a:pt x="83" y="43"/>
                  </a:cubicBezTo>
                  <a:cubicBezTo>
                    <a:pt x="80" y="34"/>
                    <a:pt x="79" y="25"/>
                    <a:pt x="80" y="18"/>
                  </a:cubicBezTo>
                  <a:cubicBezTo>
                    <a:pt x="80" y="15"/>
                    <a:pt x="81" y="12"/>
                    <a:pt x="82" y="10"/>
                  </a:cubicBezTo>
                  <a:cubicBezTo>
                    <a:pt x="82" y="10"/>
                    <a:pt x="83" y="8"/>
                    <a:pt x="84" y="8"/>
                  </a:cubicBezTo>
                  <a:cubicBezTo>
                    <a:pt x="85" y="8"/>
                    <a:pt x="87" y="9"/>
                    <a:pt x="87" y="9"/>
                  </a:cubicBezTo>
                  <a:cubicBezTo>
                    <a:pt x="89" y="10"/>
                    <a:pt x="91" y="12"/>
                    <a:pt x="93" y="15"/>
                  </a:cubicBezTo>
                  <a:cubicBezTo>
                    <a:pt x="97" y="20"/>
                    <a:pt x="101" y="29"/>
                    <a:pt x="103" y="38"/>
                  </a:cubicBezTo>
                  <a:cubicBezTo>
                    <a:pt x="106" y="47"/>
                    <a:pt x="107" y="56"/>
                    <a:pt x="106" y="63"/>
                  </a:cubicBezTo>
                  <a:cubicBezTo>
                    <a:pt x="105" y="67"/>
                    <a:pt x="105" y="69"/>
                    <a:pt x="104" y="71"/>
                  </a:cubicBezTo>
                  <a:cubicBezTo>
                    <a:pt x="103" y="72"/>
                    <a:pt x="103" y="73"/>
                    <a:pt x="102" y="73"/>
                  </a:cubicBezTo>
                  <a:close/>
                  <a:moveTo>
                    <a:pt x="28" y="58"/>
                  </a:moveTo>
                  <a:cubicBezTo>
                    <a:pt x="27" y="53"/>
                    <a:pt x="26" y="47"/>
                    <a:pt x="25" y="42"/>
                  </a:cubicBezTo>
                  <a:cubicBezTo>
                    <a:pt x="20" y="44"/>
                    <a:pt x="16" y="46"/>
                    <a:pt x="11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9" y="76"/>
                  </a:cubicBezTo>
                  <a:cubicBezTo>
                    <a:pt x="24" y="75"/>
                    <a:pt x="28" y="74"/>
                    <a:pt x="34" y="73"/>
                  </a:cubicBezTo>
                  <a:cubicBezTo>
                    <a:pt x="32" y="69"/>
                    <a:pt x="30" y="64"/>
                    <a:pt x="28" y="58"/>
                  </a:cubicBezTo>
                  <a:close/>
                  <a:moveTo>
                    <a:pt x="47" y="7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1" y="112"/>
                    <a:pt x="53" y="112"/>
                    <a:pt x="54" y="11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7" y="101"/>
                    <a:pt x="67" y="99"/>
                    <a:pt x="66" y="98"/>
                  </a:cubicBezTo>
                  <a:lnTo>
                    <a:pt x="47" y="77"/>
                  </a:lnTo>
                  <a:close/>
                  <a:moveTo>
                    <a:pt x="96" y="53"/>
                  </a:move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2"/>
                    <a:pt x="93" y="51"/>
                  </a:cubicBezTo>
                  <a:cubicBezTo>
                    <a:pt x="91" y="49"/>
                    <a:pt x="90" y="45"/>
                    <a:pt x="89" y="42"/>
                  </a:cubicBezTo>
                  <a:cubicBezTo>
                    <a:pt x="88" y="38"/>
                    <a:pt x="88" y="35"/>
                    <a:pt x="88" y="32"/>
                  </a:cubicBezTo>
                  <a:cubicBezTo>
                    <a:pt x="88" y="31"/>
                    <a:pt x="88" y="30"/>
                    <a:pt x="89" y="29"/>
                  </a:cubicBezTo>
                  <a:cubicBezTo>
                    <a:pt x="89" y="29"/>
                    <a:pt x="89" y="28"/>
                    <a:pt x="90" y="28"/>
                  </a:cubicBezTo>
                  <a:cubicBezTo>
                    <a:pt x="90" y="28"/>
                    <a:pt x="90" y="28"/>
                    <a:pt x="91" y="29"/>
                  </a:cubicBezTo>
                  <a:cubicBezTo>
                    <a:pt x="91" y="29"/>
                    <a:pt x="92" y="30"/>
                    <a:pt x="93" y="31"/>
                  </a:cubicBezTo>
                  <a:cubicBezTo>
                    <a:pt x="94" y="33"/>
                    <a:pt x="96" y="36"/>
                    <a:pt x="97" y="40"/>
                  </a:cubicBezTo>
                  <a:cubicBezTo>
                    <a:pt x="98" y="43"/>
                    <a:pt x="98" y="47"/>
                    <a:pt x="98" y="49"/>
                  </a:cubicBezTo>
                  <a:cubicBezTo>
                    <a:pt x="98" y="51"/>
                    <a:pt x="98" y="52"/>
                    <a:pt x="97" y="52"/>
                  </a:cubicBezTo>
                  <a:cubicBezTo>
                    <a:pt x="97" y="53"/>
                    <a:pt x="97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Freeform 216"/>
            <p:cNvSpPr>
              <a:spLocks noEditPoints="1"/>
            </p:cNvSpPr>
            <p:nvPr/>
          </p:nvSpPr>
          <p:spPr bwMode="auto">
            <a:xfrm>
              <a:off x="9420971" y="6157383"/>
              <a:ext cx="334704" cy="336661"/>
            </a:xfrm>
            <a:custGeom>
              <a:avLst/>
              <a:gdLst>
                <a:gd name="T0" fmla="*/ 100 w 105"/>
                <a:gd name="T1" fmla="*/ 29 h 105"/>
                <a:gd name="T2" fmla="*/ 71 w 105"/>
                <a:gd name="T3" fmla="*/ 26 h 105"/>
                <a:gd name="T4" fmla="*/ 88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2 w 105"/>
                <a:gd name="T11" fmla="*/ 26 h 105"/>
                <a:gd name="T12" fmla="*/ 52 w 105"/>
                <a:gd name="T13" fmla="*/ 26 h 105"/>
                <a:gd name="T14" fmla="*/ 26 w 105"/>
                <a:gd name="T15" fmla="*/ 0 h 105"/>
                <a:gd name="T16" fmla="*/ 19 w 105"/>
                <a:gd name="T17" fmla="*/ 6 h 105"/>
                <a:gd name="T18" fmla="*/ 39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2 w 105"/>
                <a:gd name="T27" fmla="*/ 105 h 105"/>
                <a:gd name="T28" fmla="*/ 100 w 105"/>
                <a:gd name="T29" fmla="*/ 101 h 105"/>
                <a:gd name="T30" fmla="*/ 105 w 105"/>
                <a:gd name="T31" fmla="*/ 65 h 105"/>
                <a:gd name="T32" fmla="*/ 100 w 105"/>
                <a:gd name="T33" fmla="*/ 29 h 105"/>
                <a:gd name="T34" fmla="*/ 88 w 105"/>
                <a:gd name="T35" fmla="*/ 89 h 105"/>
                <a:gd name="T36" fmla="*/ 52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2 w 105"/>
                <a:gd name="T45" fmla="*/ 39 h 105"/>
                <a:gd name="T46" fmla="*/ 88 w 105"/>
                <a:gd name="T47" fmla="*/ 41 h 105"/>
                <a:gd name="T48" fmla="*/ 92 w 105"/>
                <a:gd name="T49" fmla="*/ 65 h 105"/>
                <a:gd name="T50" fmla="*/ 88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0" y="29"/>
                  </a:moveTo>
                  <a:cubicBezTo>
                    <a:pt x="91" y="28"/>
                    <a:pt x="82" y="27"/>
                    <a:pt x="71" y="26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4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1" y="40"/>
                    <a:pt x="0" y="52"/>
                    <a:pt x="0" y="65"/>
                  </a:cubicBezTo>
                  <a:cubicBezTo>
                    <a:pt x="0" y="78"/>
                    <a:pt x="1" y="90"/>
                    <a:pt x="4" y="101"/>
                  </a:cubicBezTo>
                  <a:cubicBezTo>
                    <a:pt x="19" y="104"/>
                    <a:pt x="35" y="105"/>
                    <a:pt x="52" y="105"/>
                  </a:cubicBezTo>
                  <a:cubicBezTo>
                    <a:pt x="69" y="105"/>
                    <a:pt x="86" y="104"/>
                    <a:pt x="100" y="101"/>
                  </a:cubicBezTo>
                  <a:cubicBezTo>
                    <a:pt x="103" y="90"/>
                    <a:pt x="105" y="78"/>
                    <a:pt x="105" y="65"/>
                  </a:cubicBezTo>
                  <a:cubicBezTo>
                    <a:pt x="105" y="52"/>
                    <a:pt x="103" y="40"/>
                    <a:pt x="100" y="29"/>
                  </a:cubicBezTo>
                  <a:close/>
                  <a:moveTo>
                    <a:pt x="88" y="89"/>
                  </a:moveTo>
                  <a:cubicBezTo>
                    <a:pt x="77" y="91"/>
                    <a:pt x="65" y="92"/>
                    <a:pt x="52" y="92"/>
                  </a:cubicBezTo>
                  <a:cubicBezTo>
                    <a:pt x="39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39" y="39"/>
                    <a:pt x="52" y="39"/>
                  </a:cubicBezTo>
                  <a:cubicBezTo>
                    <a:pt x="65" y="39"/>
                    <a:pt x="77" y="40"/>
                    <a:pt x="88" y="41"/>
                  </a:cubicBezTo>
                  <a:cubicBezTo>
                    <a:pt x="90" y="49"/>
                    <a:pt x="92" y="57"/>
                    <a:pt x="92" y="65"/>
                  </a:cubicBezTo>
                  <a:cubicBezTo>
                    <a:pt x="92" y="74"/>
                    <a:pt x="90" y="82"/>
                    <a:pt x="8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Freeform 217"/>
            <p:cNvSpPr>
              <a:spLocks/>
            </p:cNvSpPr>
            <p:nvPr/>
          </p:nvSpPr>
          <p:spPr bwMode="auto">
            <a:xfrm>
              <a:off x="9372038" y="6560592"/>
              <a:ext cx="409082" cy="230965"/>
            </a:xfrm>
            <a:custGeom>
              <a:avLst/>
              <a:gdLst>
                <a:gd name="T0" fmla="*/ 128 w 128"/>
                <a:gd name="T1" fmla="*/ 50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4 h 72"/>
                <a:gd name="T10" fmla="*/ 29 w 128"/>
                <a:gd name="T11" fmla="*/ 21 h 72"/>
                <a:gd name="T12" fmla="*/ 29 w 128"/>
                <a:gd name="T13" fmla="*/ 23 h 72"/>
                <a:gd name="T14" fmla="*/ 24 w 128"/>
                <a:gd name="T15" fmla="*/ 23 h 72"/>
                <a:gd name="T16" fmla="*/ 0 w 128"/>
                <a:gd name="T17" fmla="*/ 47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39"/>
                    <a:pt x="121" y="31"/>
                    <a:pt x="112" y="29"/>
                  </a:cubicBezTo>
                  <a:cubicBezTo>
                    <a:pt x="111" y="12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1" y="4"/>
                    <a:pt x="45" y="4"/>
                  </a:cubicBezTo>
                  <a:cubicBezTo>
                    <a:pt x="36" y="4"/>
                    <a:pt x="29" y="12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7" y="23"/>
                    <a:pt x="26" y="23"/>
                    <a:pt x="24" y="23"/>
                  </a:cubicBezTo>
                  <a:cubicBezTo>
                    <a:pt x="11" y="23"/>
                    <a:pt x="0" y="34"/>
                    <a:pt x="0" y="47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1"/>
                    <a:pt x="128" y="62"/>
                    <a:pt x="12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Freeform 218"/>
            <p:cNvSpPr>
              <a:spLocks noEditPoints="1"/>
            </p:cNvSpPr>
            <p:nvPr/>
          </p:nvSpPr>
          <p:spPr bwMode="auto">
            <a:xfrm>
              <a:off x="8992317" y="6560592"/>
              <a:ext cx="281855" cy="230965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6 h 72"/>
                <a:gd name="T12" fmla="*/ 5 w 88"/>
                <a:gd name="T13" fmla="*/ 66 h 72"/>
                <a:gd name="T14" fmla="*/ 5 w 88"/>
                <a:gd name="T15" fmla="*/ 5 h 72"/>
                <a:gd name="T16" fmla="*/ 83 w 88"/>
                <a:gd name="T17" fmla="*/ 5 h 72"/>
                <a:gd name="T18" fmla="*/ 83 w 88"/>
                <a:gd name="T19" fmla="*/ 66 h 72"/>
                <a:gd name="T20" fmla="*/ 61 w 88"/>
                <a:gd name="T21" fmla="*/ 19 h 72"/>
                <a:gd name="T22" fmla="*/ 69 w 88"/>
                <a:gd name="T23" fmla="*/ 27 h 72"/>
                <a:gd name="T24" fmla="*/ 77 w 88"/>
                <a:gd name="T25" fmla="*/ 19 h 72"/>
                <a:gd name="T26" fmla="*/ 69 w 88"/>
                <a:gd name="T27" fmla="*/ 11 h 72"/>
                <a:gd name="T28" fmla="*/ 61 w 88"/>
                <a:gd name="T29" fmla="*/ 19 h 72"/>
                <a:gd name="T30" fmla="*/ 77 w 88"/>
                <a:gd name="T31" fmla="*/ 60 h 72"/>
                <a:gd name="T32" fmla="*/ 11 w 88"/>
                <a:gd name="T33" fmla="*/ 60 h 72"/>
                <a:gd name="T34" fmla="*/ 27 w 88"/>
                <a:gd name="T35" fmla="*/ 16 h 72"/>
                <a:gd name="T36" fmla="*/ 50 w 88"/>
                <a:gd name="T37" fmla="*/ 44 h 72"/>
                <a:gd name="T38" fmla="*/ 61 w 88"/>
                <a:gd name="T39" fmla="*/ 36 h 72"/>
                <a:gd name="T40" fmla="*/ 77 w 88"/>
                <a:gd name="T4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3" y="5"/>
                    <a:pt x="83" y="5"/>
                    <a:pt x="83" y="5"/>
                  </a:cubicBezTo>
                  <a:lnTo>
                    <a:pt x="83" y="66"/>
                  </a:lnTo>
                  <a:close/>
                  <a:moveTo>
                    <a:pt x="61" y="19"/>
                  </a:moveTo>
                  <a:cubicBezTo>
                    <a:pt x="61" y="24"/>
                    <a:pt x="64" y="27"/>
                    <a:pt x="69" y="27"/>
                  </a:cubicBezTo>
                  <a:cubicBezTo>
                    <a:pt x="74" y="27"/>
                    <a:pt x="77" y="24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ubicBezTo>
                    <a:pt x="64" y="11"/>
                    <a:pt x="61" y="14"/>
                    <a:pt x="61" y="19"/>
                  </a:cubicBezTo>
                  <a:close/>
                  <a:moveTo>
                    <a:pt x="77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Freeform 219"/>
            <p:cNvSpPr>
              <a:spLocks noEditPoints="1"/>
            </p:cNvSpPr>
            <p:nvPr/>
          </p:nvSpPr>
          <p:spPr bwMode="auto">
            <a:xfrm>
              <a:off x="8583234" y="6505787"/>
              <a:ext cx="272069" cy="275983"/>
            </a:xfrm>
            <a:custGeom>
              <a:avLst/>
              <a:gdLst>
                <a:gd name="T0" fmla="*/ 57 w 85"/>
                <a:gd name="T1" fmla="*/ 59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9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1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2 h 86"/>
                <a:gd name="T38" fmla="*/ 31 w 85"/>
                <a:gd name="T39" fmla="*/ 34 h 86"/>
                <a:gd name="T40" fmla="*/ 12 w 85"/>
                <a:gd name="T41" fmla="*/ 86 h 86"/>
                <a:gd name="T42" fmla="*/ 0 w 85"/>
                <a:gd name="T43" fmla="*/ 86 h 86"/>
                <a:gd name="T44" fmla="*/ 5 w 85"/>
                <a:gd name="T45" fmla="*/ 55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9"/>
                  </a:moveTo>
                  <a:cubicBezTo>
                    <a:pt x="64" y="51"/>
                    <a:pt x="73" y="48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9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1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3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7"/>
                    <a:pt x="1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5"/>
                  </a:cubicBezTo>
                  <a:cubicBezTo>
                    <a:pt x="9" y="44"/>
                    <a:pt x="14" y="35"/>
                    <a:pt x="22" y="26"/>
                  </a:cubicBezTo>
                  <a:cubicBezTo>
                    <a:pt x="30" y="18"/>
                    <a:pt x="39" y="12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7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Freeform 227"/>
            <p:cNvSpPr>
              <a:spLocks noEditPoints="1"/>
            </p:cNvSpPr>
            <p:nvPr/>
          </p:nvSpPr>
          <p:spPr bwMode="auto">
            <a:xfrm>
              <a:off x="7782165" y="3068712"/>
              <a:ext cx="230965" cy="227050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1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1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5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7"/>
                    <a:pt x="53" y="5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Freeform 229"/>
            <p:cNvSpPr>
              <a:spLocks noEditPoints="1"/>
            </p:cNvSpPr>
            <p:nvPr/>
          </p:nvSpPr>
          <p:spPr bwMode="auto">
            <a:xfrm>
              <a:off x="8409033" y="762985"/>
              <a:ext cx="189861" cy="187904"/>
            </a:xfrm>
            <a:custGeom>
              <a:avLst/>
              <a:gdLst>
                <a:gd name="T0" fmla="*/ 30 w 59"/>
                <a:gd name="T1" fmla="*/ 0 h 59"/>
                <a:gd name="T2" fmla="*/ 0 w 59"/>
                <a:gd name="T3" fmla="*/ 29 h 59"/>
                <a:gd name="T4" fmla="*/ 30 w 59"/>
                <a:gd name="T5" fmla="*/ 59 h 59"/>
                <a:gd name="T6" fmla="*/ 59 w 59"/>
                <a:gd name="T7" fmla="*/ 29 h 59"/>
                <a:gd name="T8" fmla="*/ 30 w 59"/>
                <a:gd name="T9" fmla="*/ 0 h 59"/>
                <a:gd name="T10" fmla="*/ 47 w 59"/>
                <a:gd name="T11" fmla="*/ 25 h 59"/>
                <a:gd name="T12" fmla="*/ 31 w 59"/>
                <a:gd name="T13" fmla="*/ 47 h 59"/>
                <a:gd name="T14" fmla="*/ 24 w 59"/>
                <a:gd name="T15" fmla="*/ 44 h 59"/>
                <a:gd name="T16" fmla="*/ 18 w 59"/>
                <a:gd name="T17" fmla="*/ 27 h 59"/>
                <a:gd name="T18" fmla="*/ 14 w 59"/>
                <a:gd name="T19" fmla="*/ 28 h 59"/>
                <a:gd name="T20" fmla="*/ 12 w 59"/>
                <a:gd name="T21" fmla="*/ 26 h 59"/>
                <a:gd name="T22" fmla="*/ 23 w 59"/>
                <a:gd name="T23" fmla="*/ 18 h 59"/>
                <a:gd name="T24" fmla="*/ 29 w 59"/>
                <a:gd name="T25" fmla="*/ 30 h 59"/>
                <a:gd name="T26" fmla="*/ 32 w 59"/>
                <a:gd name="T27" fmla="*/ 37 h 59"/>
                <a:gd name="T28" fmla="*/ 36 w 59"/>
                <a:gd name="T29" fmla="*/ 31 h 59"/>
                <a:gd name="T30" fmla="*/ 32 w 59"/>
                <a:gd name="T31" fmla="*/ 26 h 59"/>
                <a:gd name="T32" fmla="*/ 47 w 59"/>
                <a:gd name="T3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9"/>
                    <a:pt x="30" y="59"/>
                  </a:cubicBezTo>
                  <a:cubicBezTo>
                    <a:pt x="46" y="59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7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1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"/>
            <a:ext cx="12192000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"/>
            <a:ext cx="12192000" cy="6856020"/>
          </a:xfrm>
          <a:prstGeom prst="rect">
            <a:avLst/>
          </a:prstGeom>
        </p:spPr>
      </p:pic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9" name="Rectangle 2"/>
          <p:cNvSpPr/>
          <p:nvPr userDrawn="1"/>
        </p:nvSpPr>
        <p:spPr bwMode="auto">
          <a:xfrm>
            <a:off x="73181" y="6616460"/>
            <a:ext cx="9822337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0 h 241540"/>
              <a:gd name="connsiteX1" fmla="*/ 6977934 w 7030529"/>
              <a:gd name="connsiteY1" fmla="*/ 100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29" h="241540">
                <a:moveTo>
                  <a:pt x="0" y="0"/>
                </a:moveTo>
                <a:lnTo>
                  <a:pt x="6977934" y="1006"/>
                </a:lnTo>
                <a:lnTo>
                  <a:pt x="7030529" y="241540"/>
                </a:lnTo>
                <a:lnTo>
                  <a:pt x="0" y="241540"/>
                </a:lnTo>
                <a:lnTo>
                  <a:pt x="0" y="0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-25879" y="6616460"/>
            <a:ext cx="9822337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0 h 241540"/>
              <a:gd name="connsiteX1" fmla="*/ 6977934 w 7030529"/>
              <a:gd name="connsiteY1" fmla="*/ 100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29" h="241540">
                <a:moveTo>
                  <a:pt x="0" y="0"/>
                </a:moveTo>
                <a:lnTo>
                  <a:pt x="6977934" y="1006"/>
                </a:lnTo>
                <a:lnTo>
                  <a:pt x="7030529" y="241540"/>
                </a:lnTo>
                <a:lnTo>
                  <a:pt x="0" y="2415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21207" y="6611907"/>
            <a:ext cx="2847254" cy="24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999" dirty="0">
                <a:solidFill>
                  <a:schemeClr val="bg1"/>
                </a:solidFill>
              </a:rPr>
              <a:t>© Hexaware Technologies. All rights reserved</a:t>
            </a:r>
            <a:r>
              <a:rPr lang="en-US" sz="999" dirty="0" smtClean="0">
                <a:solidFill>
                  <a:schemeClr val="bg1"/>
                </a:solidFill>
              </a:rPr>
              <a:t>. </a:t>
            </a:r>
            <a:endParaRPr lang="en-US" sz="999" dirty="0">
              <a:solidFill>
                <a:schemeClr val="bg1"/>
              </a:solidFill>
            </a:endParaRPr>
          </a:p>
        </p:txBody>
      </p:sp>
      <p:grpSp>
        <p:nvGrpSpPr>
          <p:cNvPr id="12" name="组合 3"/>
          <p:cNvGrpSpPr>
            <a:grpSpLocks/>
          </p:cNvGrpSpPr>
          <p:nvPr userDrawn="1"/>
        </p:nvGrpSpPr>
        <p:grpSpPr bwMode="auto">
          <a:xfrm>
            <a:off x="0" y="188984"/>
            <a:ext cx="306388" cy="671403"/>
            <a:chOff x="229790" y="242468"/>
            <a:chExt cx="229790" cy="564610"/>
          </a:xfrm>
          <a:solidFill>
            <a:schemeClr val="accent4">
              <a:lumMod val="50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229790" y="242468"/>
              <a:ext cx="195659" cy="564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59580" y="242468"/>
              <a:ext cx="0" cy="564610"/>
            </a:xfrm>
            <a:prstGeom prst="line">
              <a:avLst/>
            </a:prstGeom>
            <a:grp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10147038" y="6616460"/>
            <a:ext cx="1329210" cy="24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999" baseline="0" dirty="0" smtClean="0">
                <a:solidFill>
                  <a:schemeClr val="accent1">
                    <a:lumMod val="50000"/>
                  </a:schemeClr>
                </a:solidFill>
              </a:rPr>
              <a:t>www.hexaware.com</a:t>
            </a:r>
            <a:endParaRPr lang="en-US" sz="999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4" name="Group 4"/>
          <p:cNvGrpSpPr>
            <a:grpSpLocks noChangeAspect="1"/>
          </p:cNvGrpSpPr>
          <p:nvPr userDrawn="1"/>
        </p:nvGrpSpPr>
        <p:grpSpPr bwMode="auto">
          <a:xfrm>
            <a:off x="10455581" y="188984"/>
            <a:ext cx="1473263" cy="633062"/>
            <a:chOff x="5442" y="1300"/>
            <a:chExt cx="1771" cy="761"/>
          </a:xfrm>
        </p:grpSpPr>
        <p:sp>
          <p:nvSpPr>
            <p:cNvPr id="25" name="Freeform 6"/>
            <p:cNvSpPr>
              <a:spLocks/>
            </p:cNvSpPr>
            <p:nvPr userDrawn="1"/>
          </p:nvSpPr>
          <p:spPr bwMode="auto">
            <a:xfrm>
              <a:off x="5442" y="1952"/>
              <a:ext cx="77" cy="107"/>
            </a:xfrm>
            <a:custGeom>
              <a:avLst/>
              <a:gdLst>
                <a:gd name="T0" fmla="*/ 0 w 154"/>
                <a:gd name="T1" fmla="*/ 0 h 215"/>
                <a:gd name="T2" fmla="*/ 48 w 154"/>
                <a:gd name="T3" fmla="*/ 0 h 215"/>
                <a:gd name="T4" fmla="*/ 76 w 154"/>
                <a:gd name="T5" fmla="*/ 83 h 215"/>
                <a:gd name="T6" fmla="*/ 77 w 154"/>
                <a:gd name="T7" fmla="*/ 83 h 215"/>
                <a:gd name="T8" fmla="*/ 108 w 154"/>
                <a:gd name="T9" fmla="*/ 0 h 215"/>
                <a:gd name="T10" fmla="*/ 154 w 154"/>
                <a:gd name="T11" fmla="*/ 0 h 215"/>
                <a:gd name="T12" fmla="*/ 99 w 154"/>
                <a:gd name="T13" fmla="*/ 131 h 215"/>
                <a:gd name="T14" fmla="*/ 99 w 154"/>
                <a:gd name="T15" fmla="*/ 215 h 215"/>
                <a:gd name="T16" fmla="*/ 56 w 154"/>
                <a:gd name="T17" fmla="*/ 215 h 215"/>
                <a:gd name="T18" fmla="*/ 56 w 154"/>
                <a:gd name="T19" fmla="*/ 131 h 215"/>
                <a:gd name="T20" fmla="*/ 0 w 154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215">
                  <a:moveTo>
                    <a:pt x="0" y="0"/>
                  </a:moveTo>
                  <a:lnTo>
                    <a:pt x="48" y="0"/>
                  </a:lnTo>
                  <a:lnTo>
                    <a:pt x="76" y="83"/>
                  </a:lnTo>
                  <a:lnTo>
                    <a:pt x="77" y="83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99" y="131"/>
                  </a:lnTo>
                  <a:lnTo>
                    <a:pt x="99" y="215"/>
                  </a:lnTo>
                  <a:lnTo>
                    <a:pt x="56" y="215"/>
                  </a:lnTo>
                  <a:lnTo>
                    <a:pt x="56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EditPoints="1"/>
            </p:cNvSpPr>
            <p:nvPr userDrawn="1"/>
          </p:nvSpPr>
          <p:spPr bwMode="auto">
            <a:xfrm>
              <a:off x="5525" y="1950"/>
              <a:ext cx="73" cy="111"/>
            </a:xfrm>
            <a:custGeom>
              <a:avLst/>
              <a:gdLst>
                <a:gd name="T0" fmla="*/ 66 w 146"/>
                <a:gd name="T1" fmla="*/ 32 h 222"/>
                <a:gd name="T2" fmla="*/ 57 w 146"/>
                <a:gd name="T3" fmla="*/ 36 h 222"/>
                <a:gd name="T4" fmla="*/ 50 w 146"/>
                <a:gd name="T5" fmla="*/ 44 h 222"/>
                <a:gd name="T6" fmla="*/ 45 w 146"/>
                <a:gd name="T7" fmla="*/ 61 h 222"/>
                <a:gd name="T8" fmla="*/ 43 w 146"/>
                <a:gd name="T9" fmla="*/ 91 h 222"/>
                <a:gd name="T10" fmla="*/ 43 w 146"/>
                <a:gd name="T11" fmla="*/ 131 h 222"/>
                <a:gd name="T12" fmla="*/ 45 w 146"/>
                <a:gd name="T13" fmla="*/ 162 h 222"/>
                <a:gd name="T14" fmla="*/ 50 w 146"/>
                <a:gd name="T15" fmla="*/ 179 h 222"/>
                <a:gd name="T16" fmla="*/ 57 w 146"/>
                <a:gd name="T17" fmla="*/ 186 h 222"/>
                <a:gd name="T18" fmla="*/ 66 w 146"/>
                <a:gd name="T19" fmla="*/ 191 h 222"/>
                <a:gd name="T20" fmla="*/ 78 w 146"/>
                <a:gd name="T21" fmla="*/ 191 h 222"/>
                <a:gd name="T22" fmla="*/ 88 w 146"/>
                <a:gd name="T23" fmla="*/ 186 h 222"/>
                <a:gd name="T24" fmla="*/ 94 w 146"/>
                <a:gd name="T25" fmla="*/ 179 h 222"/>
                <a:gd name="T26" fmla="*/ 100 w 146"/>
                <a:gd name="T27" fmla="*/ 162 h 222"/>
                <a:gd name="T28" fmla="*/ 102 w 146"/>
                <a:gd name="T29" fmla="*/ 131 h 222"/>
                <a:gd name="T30" fmla="*/ 102 w 146"/>
                <a:gd name="T31" fmla="*/ 91 h 222"/>
                <a:gd name="T32" fmla="*/ 100 w 146"/>
                <a:gd name="T33" fmla="*/ 61 h 222"/>
                <a:gd name="T34" fmla="*/ 94 w 146"/>
                <a:gd name="T35" fmla="*/ 44 h 222"/>
                <a:gd name="T36" fmla="*/ 88 w 146"/>
                <a:gd name="T37" fmla="*/ 36 h 222"/>
                <a:gd name="T38" fmla="*/ 78 w 146"/>
                <a:gd name="T39" fmla="*/ 32 h 222"/>
                <a:gd name="T40" fmla="*/ 73 w 146"/>
                <a:gd name="T41" fmla="*/ 0 h 222"/>
                <a:gd name="T42" fmla="*/ 101 w 146"/>
                <a:gd name="T43" fmla="*/ 3 h 222"/>
                <a:gd name="T44" fmla="*/ 125 w 146"/>
                <a:gd name="T45" fmla="*/ 18 h 222"/>
                <a:gd name="T46" fmla="*/ 140 w 146"/>
                <a:gd name="T47" fmla="*/ 47 h 222"/>
                <a:gd name="T48" fmla="*/ 145 w 146"/>
                <a:gd name="T49" fmla="*/ 88 h 222"/>
                <a:gd name="T50" fmla="*/ 145 w 146"/>
                <a:gd name="T51" fmla="*/ 135 h 222"/>
                <a:gd name="T52" fmla="*/ 140 w 146"/>
                <a:gd name="T53" fmla="*/ 176 h 222"/>
                <a:gd name="T54" fmla="*/ 125 w 146"/>
                <a:gd name="T55" fmla="*/ 205 h 222"/>
                <a:gd name="T56" fmla="*/ 101 w 146"/>
                <a:gd name="T57" fmla="*/ 219 h 222"/>
                <a:gd name="T58" fmla="*/ 73 w 146"/>
                <a:gd name="T59" fmla="*/ 222 h 222"/>
                <a:gd name="T60" fmla="*/ 45 w 146"/>
                <a:gd name="T61" fmla="*/ 219 h 222"/>
                <a:gd name="T62" fmla="*/ 21 w 146"/>
                <a:gd name="T63" fmla="*/ 205 h 222"/>
                <a:gd name="T64" fmla="*/ 5 w 146"/>
                <a:gd name="T65" fmla="*/ 176 h 222"/>
                <a:gd name="T66" fmla="*/ 0 w 146"/>
                <a:gd name="T67" fmla="*/ 135 h 222"/>
                <a:gd name="T68" fmla="*/ 0 w 146"/>
                <a:gd name="T69" fmla="*/ 88 h 222"/>
                <a:gd name="T70" fmla="*/ 5 w 146"/>
                <a:gd name="T71" fmla="*/ 47 h 222"/>
                <a:gd name="T72" fmla="*/ 21 w 146"/>
                <a:gd name="T73" fmla="*/ 18 h 222"/>
                <a:gd name="T74" fmla="*/ 45 w 146"/>
                <a:gd name="T75" fmla="*/ 3 h 222"/>
                <a:gd name="T76" fmla="*/ 73 w 146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222">
                  <a:moveTo>
                    <a:pt x="73" y="31"/>
                  </a:moveTo>
                  <a:lnTo>
                    <a:pt x="66" y="32"/>
                  </a:lnTo>
                  <a:lnTo>
                    <a:pt x="61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5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5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4" y="183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6" y="191"/>
                  </a:lnTo>
                  <a:lnTo>
                    <a:pt x="73" y="191"/>
                  </a:lnTo>
                  <a:lnTo>
                    <a:pt x="78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2" y="183"/>
                  </a:lnTo>
                  <a:lnTo>
                    <a:pt x="94" y="179"/>
                  </a:lnTo>
                  <a:lnTo>
                    <a:pt x="98" y="172"/>
                  </a:lnTo>
                  <a:lnTo>
                    <a:pt x="100" y="162"/>
                  </a:lnTo>
                  <a:lnTo>
                    <a:pt x="102" y="149"/>
                  </a:lnTo>
                  <a:lnTo>
                    <a:pt x="102" y="131"/>
                  </a:lnTo>
                  <a:lnTo>
                    <a:pt x="102" y="111"/>
                  </a:lnTo>
                  <a:lnTo>
                    <a:pt x="102" y="9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8" y="49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8" y="32"/>
                  </a:lnTo>
                  <a:lnTo>
                    <a:pt x="73" y="31"/>
                  </a:lnTo>
                  <a:close/>
                  <a:moveTo>
                    <a:pt x="73" y="0"/>
                  </a:moveTo>
                  <a:lnTo>
                    <a:pt x="88" y="1"/>
                  </a:lnTo>
                  <a:lnTo>
                    <a:pt x="101" y="3"/>
                  </a:lnTo>
                  <a:lnTo>
                    <a:pt x="112" y="8"/>
                  </a:lnTo>
                  <a:lnTo>
                    <a:pt x="125" y="18"/>
                  </a:lnTo>
                  <a:lnTo>
                    <a:pt x="133" y="31"/>
                  </a:lnTo>
                  <a:lnTo>
                    <a:pt x="140" y="47"/>
                  </a:lnTo>
                  <a:lnTo>
                    <a:pt x="143" y="67"/>
                  </a:lnTo>
                  <a:lnTo>
                    <a:pt x="145" y="88"/>
                  </a:lnTo>
                  <a:lnTo>
                    <a:pt x="146" y="111"/>
                  </a:lnTo>
                  <a:lnTo>
                    <a:pt x="145" y="135"/>
                  </a:lnTo>
                  <a:lnTo>
                    <a:pt x="143" y="156"/>
                  </a:lnTo>
                  <a:lnTo>
                    <a:pt x="140" y="176"/>
                  </a:lnTo>
                  <a:lnTo>
                    <a:pt x="133" y="192"/>
                  </a:lnTo>
                  <a:lnTo>
                    <a:pt x="125" y="205"/>
                  </a:lnTo>
                  <a:lnTo>
                    <a:pt x="112" y="214"/>
                  </a:lnTo>
                  <a:lnTo>
                    <a:pt x="101" y="219"/>
                  </a:lnTo>
                  <a:lnTo>
                    <a:pt x="88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5609" y="1952"/>
              <a:ext cx="69" cy="109"/>
            </a:xfrm>
            <a:custGeom>
              <a:avLst/>
              <a:gdLst>
                <a:gd name="T0" fmla="*/ 0 w 136"/>
                <a:gd name="T1" fmla="*/ 0 h 218"/>
                <a:gd name="T2" fmla="*/ 43 w 136"/>
                <a:gd name="T3" fmla="*/ 0 h 218"/>
                <a:gd name="T4" fmla="*/ 43 w 136"/>
                <a:gd name="T5" fmla="*/ 150 h 218"/>
                <a:gd name="T6" fmla="*/ 43 w 136"/>
                <a:gd name="T7" fmla="*/ 158 h 218"/>
                <a:gd name="T8" fmla="*/ 44 w 136"/>
                <a:gd name="T9" fmla="*/ 164 h 218"/>
                <a:gd name="T10" fmla="*/ 45 w 136"/>
                <a:gd name="T11" fmla="*/ 171 h 218"/>
                <a:gd name="T12" fmla="*/ 47 w 136"/>
                <a:gd name="T13" fmla="*/ 176 h 218"/>
                <a:gd name="T14" fmla="*/ 49 w 136"/>
                <a:gd name="T15" fmla="*/ 179 h 218"/>
                <a:gd name="T16" fmla="*/ 52 w 136"/>
                <a:gd name="T17" fmla="*/ 182 h 218"/>
                <a:gd name="T18" fmla="*/ 56 w 136"/>
                <a:gd name="T19" fmla="*/ 185 h 218"/>
                <a:gd name="T20" fmla="*/ 59 w 136"/>
                <a:gd name="T21" fmla="*/ 186 h 218"/>
                <a:gd name="T22" fmla="*/ 63 w 136"/>
                <a:gd name="T23" fmla="*/ 187 h 218"/>
                <a:gd name="T24" fmla="*/ 68 w 136"/>
                <a:gd name="T25" fmla="*/ 187 h 218"/>
                <a:gd name="T26" fmla="*/ 73 w 136"/>
                <a:gd name="T27" fmla="*/ 187 h 218"/>
                <a:gd name="T28" fmla="*/ 77 w 136"/>
                <a:gd name="T29" fmla="*/ 186 h 218"/>
                <a:gd name="T30" fmla="*/ 80 w 136"/>
                <a:gd name="T31" fmla="*/ 185 h 218"/>
                <a:gd name="T32" fmla="*/ 85 w 136"/>
                <a:gd name="T33" fmla="*/ 180 h 218"/>
                <a:gd name="T34" fmla="*/ 88 w 136"/>
                <a:gd name="T35" fmla="*/ 176 h 218"/>
                <a:gd name="T36" fmla="*/ 90 w 136"/>
                <a:gd name="T37" fmla="*/ 171 h 218"/>
                <a:gd name="T38" fmla="*/ 92 w 136"/>
                <a:gd name="T39" fmla="*/ 164 h 218"/>
                <a:gd name="T40" fmla="*/ 93 w 136"/>
                <a:gd name="T41" fmla="*/ 158 h 218"/>
                <a:gd name="T42" fmla="*/ 93 w 136"/>
                <a:gd name="T43" fmla="*/ 150 h 218"/>
                <a:gd name="T44" fmla="*/ 93 w 136"/>
                <a:gd name="T45" fmla="*/ 0 h 218"/>
                <a:gd name="T46" fmla="*/ 136 w 136"/>
                <a:gd name="T47" fmla="*/ 0 h 218"/>
                <a:gd name="T48" fmla="*/ 136 w 136"/>
                <a:gd name="T49" fmla="*/ 150 h 218"/>
                <a:gd name="T50" fmla="*/ 135 w 136"/>
                <a:gd name="T51" fmla="*/ 168 h 218"/>
                <a:gd name="T52" fmla="*/ 131 w 136"/>
                <a:gd name="T53" fmla="*/ 183 h 218"/>
                <a:gd name="T54" fmla="*/ 124 w 136"/>
                <a:gd name="T55" fmla="*/ 195 h 218"/>
                <a:gd name="T56" fmla="*/ 115 w 136"/>
                <a:gd name="T57" fmla="*/ 205 h 218"/>
                <a:gd name="T58" fmla="*/ 105 w 136"/>
                <a:gd name="T59" fmla="*/ 212 h 218"/>
                <a:gd name="T60" fmla="*/ 93 w 136"/>
                <a:gd name="T61" fmla="*/ 216 h 218"/>
                <a:gd name="T62" fmla="*/ 68 w 136"/>
                <a:gd name="T63" fmla="*/ 218 h 218"/>
                <a:gd name="T64" fmla="*/ 43 w 136"/>
                <a:gd name="T65" fmla="*/ 216 h 218"/>
                <a:gd name="T66" fmla="*/ 31 w 136"/>
                <a:gd name="T67" fmla="*/ 212 h 218"/>
                <a:gd name="T68" fmla="*/ 20 w 136"/>
                <a:gd name="T69" fmla="*/ 206 h 218"/>
                <a:gd name="T70" fmla="*/ 12 w 136"/>
                <a:gd name="T71" fmla="*/ 197 h 218"/>
                <a:gd name="T72" fmla="*/ 5 w 136"/>
                <a:gd name="T73" fmla="*/ 185 h 218"/>
                <a:gd name="T74" fmla="*/ 1 w 136"/>
                <a:gd name="T75" fmla="*/ 169 h 218"/>
                <a:gd name="T76" fmla="*/ 0 w 136"/>
                <a:gd name="T77" fmla="*/ 150 h 218"/>
                <a:gd name="T78" fmla="*/ 0 w 136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7" y="176"/>
                  </a:lnTo>
                  <a:lnTo>
                    <a:pt x="49" y="179"/>
                  </a:lnTo>
                  <a:lnTo>
                    <a:pt x="52" y="182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3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7" y="186"/>
                  </a:lnTo>
                  <a:lnTo>
                    <a:pt x="80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0" y="171"/>
                  </a:lnTo>
                  <a:lnTo>
                    <a:pt x="92" y="164"/>
                  </a:lnTo>
                  <a:lnTo>
                    <a:pt x="93" y="158"/>
                  </a:lnTo>
                  <a:lnTo>
                    <a:pt x="93" y="150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36" y="150"/>
                  </a:lnTo>
                  <a:lnTo>
                    <a:pt x="135" y="168"/>
                  </a:lnTo>
                  <a:lnTo>
                    <a:pt x="131" y="183"/>
                  </a:lnTo>
                  <a:lnTo>
                    <a:pt x="124" y="195"/>
                  </a:lnTo>
                  <a:lnTo>
                    <a:pt x="115" y="205"/>
                  </a:lnTo>
                  <a:lnTo>
                    <a:pt x="105" y="212"/>
                  </a:lnTo>
                  <a:lnTo>
                    <a:pt x="93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0" y="206"/>
                  </a:lnTo>
                  <a:lnTo>
                    <a:pt x="12" y="197"/>
                  </a:lnTo>
                  <a:lnTo>
                    <a:pt x="5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 userDrawn="1"/>
          </p:nvSpPr>
          <p:spPr bwMode="auto">
            <a:xfrm>
              <a:off x="5691" y="1952"/>
              <a:ext cx="73" cy="107"/>
            </a:xfrm>
            <a:custGeom>
              <a:avLst/>
              <a:gdLst>
                <a:gd name="T0" fmla="*/ 43 w 146"/>
                <a:gd name="T1" fmla="*/ 31 h 215"/>
                <a:gd name="T2" fmla="*/ 43 w 146"/>
                <a:gd name="T3" fmla="*/ 94 h 215"/>
                <a:gd name="T4" fmla="*/ 62 w 146"/>
                <a:gd name="T5" fmla="*/ 94 h 215"/>
                <a:gd name="T6" fmla="*/ 76 w 146"/>
                <a:gd name="T7" fmla="*/ 92 h 215"/>
                <a:gd name="T8" fmla="*/ 86 w 146"/>
                <a:gd name="T9" fmla="*/ 86 h 215"/>
                <a:gd name="T10" fmla="*/ 91 w 146"/>
                <a:gd name="T11" fmla="*/ 80 h 215"/>
                <a:gd name="T12" fmla="*/ 94 w 146"/>
                <a:gd name="T13" fmla="*/ 72 h 215"/>
                <a:gd name="T14" fmla="*/ 94 w 146"/>
                <a:gd name="T15" fmla="*/ 61 h 215"/>
                <a:gd name="T16" fmla="*/ 93 w 146"/>
                <a:gd name="T17" fmla="*/ 49 h 215"/>
                <a:gd name="T18" fmla="*/ 86 w 146"/>
                <a:gd name="T19" fmla="*/ 39 h 215"/>
                <a:gd name="T20" fmla="*/ 78 w 146"/>
                <a:gd name="T21" fmla="*/ 33 h 215"/>
                <a:gd name="T22" fmla="*/ 64 w 146"/>
                <a:gd name="T23" fmla="*/ 31 h 215"/>
                <a:gd name="T24" fmla="*/ 43 w 146"/>
                <a:gd name="T25" fmla="*/ 31 h 215"/>
                <a:gd name="T26" fmla="*/ 0 w 146"/>
                <a:gd name="T27" fmla="*/ 0 h 215"/>
                <a:gd name="T28" fmla="*/ 81 w 146"/>
                <a:gd name="T29" fmla="*/ 0 h 215"/>
                <a:gd name="T30" fmla="*/ 97 w 146"/>
                <a:gd name="T31" fmla="*/ 1 h 215"/>
                <a:gd name="T32" fmla="*/ 111 w 146"/>
                <a:gd name="T33" fmla="*/ 5 h 215"/>
                <a:gd name="T34" fmla="*/ 123 w 146"/>
                <a:gd name="T35" fmla="*/ 13 h 215"/>
                <a:gd name="T36" fmla="*/ 131 w 146"/>
                <a:gd name="T37" fmla="*/ 24 h 215"/>
                <a:gd name="T38" fmla="*/ 136 w 146"/>
                <a:gd name="T39" fmla="*/ 38 h 215"/>
                <a:gd name="T40" fmla="*/ 138 w 146"/>
                <a:gd name="T41" fmla="*/ 55 h 215"/>
                <a:gd name="T42" fmla="*/ 135 w 146"/>
                <a:gd name="T43" fmla="*/ 74 h 215"/>
                <a:gd name="T44" fmla="*/ 128 w 146"/>
                <a:gd name="T45" fmla="*/ 91 h 215"/>
                <a:gd name="T46" fmla="*/ 122 w 146"/>
                <a:gd name="T47" fmla="*/ 98 h 215"/>
                <a:gd name="T48" fmla="*/ 113 w 146"/>
                <a:gd name="T49" fmla="*/ 105 h 215"/>
                <a:gd name="T50" fmla="*/ 102 w 146"/>
                <a:gd name="T51" fmla="*/ 108 h 215"/>
                <a:gd name="T52" fmla="*/ 102 w 146"/>
                <a:gd name="T53" fmla="*/ 109 h 215"/>
                <a:gd name="T54" fmla="*/ 116 w 146"/>
                <a:gd name="T55" fmla="*/ 112 h 215"/>
                <a:gd name="T56" fmla="*/ 125 w 146"/>
                <a:gd name="T57" fmla="*/ 119 h 215"/>
                <a:gd name="T58" fmla="*/ 132 w 146"/>
                <a:gd name="T59" fmla="*/ 129 h 215"/>
                <a:gd name="T60" fmla="*/ 135 w 146"/>
                <a:gd name="T61" fmla="*/ 146 h 215"/>
                <a:gd name="T62" fmla="*/ 135 w 146"/>
                <a:gd name="T63" fmla="*/ 152 h 215"/>
                <a:gd name="T64" fmla="*/ 136 w 146"/>
                <a:gd name="T65" fmla="*/ 159 h 215"/>
                <a:gd name="T66" fmla="*/ 136 w 146"/>
                <a:gd name="T67" fmla="*/ 166 h 215"/>
                <a:gd name="T68" fmla="*/ 136 w 146"/>
                <a:gd name="T69" fmla="*/ 175 h 215"/>
                <a:gd name="T70" fmla="*/ 137 w 146"/>
                <a:gd name="T71" fmla="*/ 190 h 215"/>
                <a:gd name="T72" fmla="*/ 138 w 146"/>
                <a:gd name="T73" fmla="*/ 201 h 215"/>
                <a:gd name="T74" fmla="*/ 139 w 146"/>
                <a:gd name="T75" fmla="*/ 205 h 215"/>
                <a:gd name="T76" fmla="*/ 141 w 146"/>
                <a:gd name="T77" fmla="*/ 208 h 215"/>
                <a:gd name="T78" fmla="*/ 144 w 146"/>
                <a:gd name="T79" fmla="*/ 210 h 215"/>
                <a:gd name="T80" fmla="*/ 146 w 146"/>
                <a:gd name="T81" fmla="*/ 213 h 215"/>
                <a:gd name="T82" fmla="*/ 146 w 146"/>
                <a:gd name="T83" fmla="*/ 215 h 215"/>
                <a:gd name="T84" fmla="*/ 99 w 146"/>
                <a:gd name="T85" fmla="*/ 215 h 215"/>
                <a:gd name="T86" fmla="*/ 96 w 146"/>
                <a:gd name="T87" fmla="*/ 209 h 215"/>
                <a:gd name="T88" fmla="*/ 95 w 146"/>
                <a:gd name="T89" fmla="*/ 204 h 215"/>
                <a:gd name="T90" fmla="*/ 94 w 146"/>
                <a:gd name="T91" fmla="*/ 199 h 215"/>
                <a:gd name="T92" fmla="*/ 94 w 146"/>
                <a:gd name="T93" fmla="*/ 192 h 215"/>
                <a:gd name="T94" fmla="*/ 93 w 146"/>
                <a:gd name="T95" fmla="*/ 151 h 215"/>
                <a:gd name="T96" fmla="*/ 91 w 146"/>
                <a:gd name="T97" fmla="*/ 139 h 215"/>
                <a:gd name="T98" fmla="*/ 86 w 146"/>
                <a:gd name="T99" fmla="*/ 131 h 215"/>
                <a:gd name="T100" fmla="*/ 79 w 146"/>
                <a:gd name="T101" fmla="*/ 125 h 215"/>
                <a:gd name="T102" fmla="*/ 67 w 146"/>
                <a:gd name="T103" fmla="*/ 124 h 215"/>
                <a:gd name="T104" fmla="*/ 43 w 146"/>
                <a:gd name="T105" fmla="*/ 124 h 215"/>
                <a:gd name="T106" fmla="*/ 43 w 146"/>
                <a:gd name="T107" fmla="*/ 215 h 215"/>
                <a:gd name="T108" fmla="*/ 0 w 146"/>
                <a:gd name="T109" fmla="*/ 215 h 215"/>
                <a:gd name="T110" fmla="*/ 0 w 146"/>
                <a:gd name="T1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6" h="215">
                  <a:moveTo>
                    <a:pt x="43" y="31"/>
                  </a:moveTo>
                  <a:lnTo>
                    <a:pt x="43" y="94"/>
                  </a:lnTo>
                  <a:lnTo>
                    <a:pt x="62" y="94"/>
                  </a:lnTo>
                  <a:lnTo>
                    <a:pt x="76" y="92"/>
                  </a:lnTo>
                  <a:lnTo>
                    <a:pt x="86" y="86"/>
                  </a:lnTo>
                  <a:lnTo>
                    <a:pt x="91" y="80"/>
                  </a:lnTo>
                  <a:lnTo>
                    <a:pt x="94" y="72"/>
                  </a:lnTo>
                  <a:lnTo>
                    <a:pt x="94" y="61"/>
                  </a:lnTo>
                  <a:lnTo>
                    <a:pt x="93" y="49"/>
                  </a:lnTo>
                  <a:lnTo>
                    <a:pt x="86" y="39"/>
                  </a:lnTo>
                  <a:lnTo>
                    <a:pt x="78" y="33"/>
                  </a:lnTo>
                  <a:lnTo>
                    <a:pt x="64" y="31"/>
                  </a:lnTo>
                  <a:lnTo>
                    <a:pt x="43" y="31"/>
                  </a:lnTo>
                  <a:close/>
                  <a:moveTo>
                    <a:pt x="0" y="0"/>
                  </a:moveTo>
                  <a:lnTo>
                    <a:pt x="81" y="0"/>
                  </a:lnTo>
                  <a:lnTo>
                    <a:pt x="97" y="1"/>
                  </a:lnTo>
                  <a:lnTo>
                    <a:pt x="111" y="5"/>
                  </a:lnTo>
                  <a:lnTo>
                    <a:pt x="123" y="13"/>
                  </a:lnTo>
                  <a:lnTo>
                    <a:pt x="131" y="24"/>
                  </a:lnTo>
                  <a:lnTo>
                    <a:pt x="136" y="38"/>
                  </a:lnTo>
                  <a:lnTo>
                    <a:pt x="138" y="55"/>
                  </a:lnTo>
                  <a:lnTo>
                    <a:pt x="135" y="74"/>
                  </a:lnTo>
                  <a:lnTo>
                    <a:pt x="128" y="91"/>
                  </a:lnTo>
                  <a:lnTo>
                    <a:pt x="122" y="98"/>
                  </a:lnTo>
                  <a:lnTo>
                    <a:pt x="113" y="105"/>
                  </a:lnTo>
                  <a:lnTo>
                    <a:pt x="102" y="108"/>
                  </a:lnTo>
                  <a:lnTo>
                    <a:pt x="102" y="109"/>
                  </a:lnTo>
                  <a:lnTo>
                    <a:pt x="116" y="112"/>
                  </a:lnTo>
                  <a:lnTo>
                    <a:pt x="125" y="119"/>
                  </a:lnTo>
                  <a:lnTo>
                    <a:pt x="132" y="129"/>
                  </a:lnTo>
                  <a:lnTo>
                    <a:pt x="135" y="146"/>
                  </a:lnTo>
                  <a:lnTo>
                    <a:pt x="135" y="152"/>
                  </a:lnTo>
                  <a:lnTo>
                    <a:pt x="136" y="159"/>
                  </a:lnTo>
                  <a:lnTo>
                    <a:pt x="136" y="166"/>
                  </a:lnTo>
                  <a:lnTo>
                    <a:pt x="136" y="175"/>
                  </a:lnTo>
                  <a:lnTo>
                    <a:pt x="137" y="190"/>
                  </a:lnTo>
                  <a:lnTo>
                    <a:pt x="138" y="201"/>
                  </a:lnTo>
                  <a:lnTo>
                    <a:pt x="139" y="205"/>
                  </a:lnTo>
                  <a:lnTo>
                    <a:pt x="141" y="208"/>
                  </a:lnTo>
                  <a:lnTo>
                    <a:pt x="144" y="210"/>
                  </a:lnTo>
                  <a:lnTo>
                    <a:pt x="146" y="213"/>
                  </a:lnTo>
                  <a:lnTo>
                    <a:pt x="146" y="215"/>
                  </a:lnTo>
                  <a:lnTo>
                    <a:pt x="99" y="215"/>
                  </a:lnTo>
                  <a:lnTo>
                    <a:pt x="96" y="209"/>
                  </a:lnTo>
                  <a:lnTo>
                    <a:pt x="95" y="204"/>
                  </a:lnTo>
                  <a:lnTo>
                    <a:pt x="94" y="199"/>
                  </a:lnTo>
                  <a:lnTo>
                    <a:pt x="94" y="192"/>
                  </a:lnTo>
                  <a:lnTo>
                    <a:pt x="93" y="151"/>
                  </a:lnTo>
                  <a:lnTo>
                    <a:pt x="91" y="139"/>
                  </a:lnTo>
                  <a:lnTo>
                    <a:pt x="86" y="131"/>
                  </a:lnTo>
                  <a:lnTo>
                    <a:pt x="79" y="125"/>
                  </a:lnTo>
                  <a:lnTo>
                    <a:pt x="67" y="124"/>
                  </a:lnTo>
                  <a:lnTo>
                    <a:pt x="43" y="124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5807" y="1950"/>
              <a:ext cx="71" cy="111"/>
            </a:xfrm>
            <a:custGeom>
              <a:avLst/>
              <a:gdLst>
                <a:gd name="T0" fmla="*/ 83 w 142"/>
                <a:gd name="T1" fmla="*/ 1 h 222"/>
                <a:gd name="T2" fmla="*/ 106 w 142"/>
                <a:gd name="T3" fmla="*/ 7 h 222"/>
                <a:gd name="T4" fmla="*/ 125 w 142"/>
                <a:gd name="T5" fmla="*/ 21 h 222"/>
                <a:gd name="T6" fmla="*/ 133 w 142"/>
                <a:gd name="T7" fmla="*/ 43 h 222"/>
                <a:gd name="T8" fmla="*/ 135 w 142"/>
                <a:gd name="T9" fmla="*/ 63 h 222"/>
                <a:gd name="T10" fmla="*/ 92 w 142"/>
                <a:gd name="T11" fmla="*/ 49 h 222"/>
                <a:gd name="T12" fmla="*/ 81 w 142"/>
                <a:gd name="T13" fmla="*/ 33 h 222"/>
                <a:gd name="T14" fmla="*/ 65 w 142"/>
                <a:gd name="T15" fmla="*/ 32 h 222"/>
                <a:gd name="T16" fmla="*/ 58 w 142"/>
                <a:gd name="T17" fmla="*/ 33 h 222"/>
                <a:gd name="T18" fmla="*/ 50 w 142"/>
                <a:gd name="T19" fmla="*/ 40 h 222"/>
                <a:gd name="T20" fmla="*/ 46 w 142"/>
                <a:gd name="T21" fmla="*/ 47 h 222"/>
                <a:gd name="T22" fmla="*/ 45 w 142"/>
                <a:gd name="T23" fmla="*/ 57 h 222"/>
                <a:gd name="T24" fmla="*/ 47 w 142"/>
                <a:gd name="T25" fmla="*/ 69 h 222"/>
                <a:gd name="T26" fmla="*/ 57 w 142"/>
                <a:gd name="T27" fmla="*/ 80 h 222"/>
                <a:gd name="T28" fmla="*/ 101 w 142"/>
                <a:gd name="T29" fmla="*/ 100 h 222"/>
                <a:gd name="T30" fmla="*/ 121 w 142"/>
                <a:gd name="T31" fmla="*/ 112 h 222"/>
                <a:gd name="T32" fmla="*/ 133 w 142"/>
                <a:gd name="T33" fmla="*/ 124 h 222"/>
                <a:gd name="T34" fmla="*/ 140 w 142"/>
                <a:gd name="T35" fmla="*/ 139 h 222"/>
                <a:gd name="T36" fmla="*/ 140 w 142"/>
                <a:gd name="T37" fmla="*/ 178 h 222"/>
                <a:gd name="T38" fmla="*/ 122 w 142"/>
                <a:gd name="T39" fmla="*/ 207 h 222"/>
                <a:gd name="T40" fmla="*/ 89 w 142"/>
                <a:gd name="T41" fmla="*/ 220 h 222"/>
                <a:gd name="T42" fmla="*/ 45 w 142"/>
                <a:gd name="T43" fmla="*/ 220 h 222"/>
                <a:gd name="T44" fmla="*/ 15 w 142"/>
                <a:gd name="T45" fmla="*/ 206 h 222"/>
                <a:gd name="T46" fmla="*/ 1 w 142"/>
                <a:gd name="T47" fmla="*/ 179 h 222"/>
                <a:gd name="T48" fmla="*/ 0 w 142"/>
                <a:gd name="T49" fmla="*/ 152 h 222"/>
                <a:gd name="T50" fmla="*/ 43 w 142"/>
                <a:gd name="T51" fmla="*/ 158 h 222"/>
                <a:gd name="T52" fmla="*/ 44 w 142"/>
                <a:gd name="T53" fmla="*/ 171 h 222"/>
                <a:gd name="T54" fmla="*/ 48 w 142"/>
                <a:gd name="T55" fmla="*/ 182 h 222"/>
                <a:gd name="T56" fmla="*/ 57 w 142"/>
                <a:gd name="T57" fmla="*/ 189 h 222"/>
                <a:gd name="T58" fmla="*/ 65 w 142"/>
                <a:gd name="T59" fmla="*/ 191 h 222"/>
                <a:gd name="T60" fmla="*/ 81 w 142"/>
                <a:gd name="T61" fmla="*/ 190 h 222"/>
                <a:gd name="T62" fmla="*/ 94 w 142"/>
                <a:gd name="T63" fmla="*/ 177 h 222"/>
                <a:gd name="T64" fmla="*/ 97 w 142"/>
                <a:gd name="T65" fmla="*/ 157 h 222"/>
                <a:gd name="T66" fmla="*/ 92 w 142"/>
                <a:gd name="T67" fmla="*/ 148 h 222"/>
                <a:gd name="T68" fmla="*/ 84 w 142"/>
                <a:gd name="T69" fmla="*/ 139 h 222"/>
                <a:gd name="T70" fmla="*/ 59 w 142"/>
                <a:gd name="T71" fmla="*/ 128 h 222"/>
                <a:gd name="T72" fmla="*/ 33 w 142"/>
                <a:gd name="T73" fmla="*/ 117 h 222"/>
                <a:gd name="T74" fmla="*/ 16 w 142"/>
                <a:gd name="T75" fmla="*/ 104 h 222"/>
                <a:gd name="T76" fmla="*/ 5 w 142"/>
                <a:gd name="T77" fmla="*/ 86 h 222"/>
                <a:gd name="T78" fmla="*/ 2 w 142"/>
                <a:gd name="T79" fmla="*/ 62 h 222"/>
                <a:gd name="T80" fmla="*/ 11 w 142"/>
                <a:gd name="T81" fmla="*/ 28 h 222"/>
                <a:gd name="T82" fmla="*/ 33 w 142"/>
                <a:gd name="T83" fmla="*/ 6 h 222"/>
                <a:gd name="T84" fmla="*/ 69 w 142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6" y="7"/>
                  </a:lnTo>
                  <a:lnTo>
                    <a:pt x="116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3" y="43"/>
                  </a:lnTo>
                  <a:lnTo>
                    <a:pt x="135" y="57"/>
                  </a:lnTo>
                  <a:lnTo>
                    <a:pt x="135" y="63"/>
                  </a:lnTo>
                  <a:lnTo>
                    <a:pt x="93" y="63"/>
                  </a:lnTo>
                  <a:lnTo>
                    <a:pt x="92" y="49"/>
                  </a:lnTo>
                  <a:lnTo>
                    <a:pt x="88" y="40"/>
                  </a:lnTo>
                  <a:lnTo>
                    <a:pt x="81" y="33"/>
                  </a:lnTo>
                  <a:lnTo>
                    <a:pt x="70" y="31"/>
                  </a:lnTo>
                  <a:lnTo>
                    <a:pt x="65" y="32"/>
                  </a:lnTo>
                  <a:lnTo>
                    <a:pt x="61" y="32"/>
                  </a:lnTo>
                  <a:lnTo>
                    <a:pt x="58" y="33"/>
                  </a:lnTo>
                  <a:lnTo>
                    <a:pt x="54" y="36"/>
                  </a:lnTo>
                  <a:lnTo>
                    <a:pt x="50" y="40"/>
                  </a:lnTo>
                  <a:lnTo>
                    <a:pt x="48" y="43"/>
                  </a:lnTo>
                  <a:lnTo>
                    <a:pt x="46" y="47"/>
                  </a:lnTo>
                  <a:lnTo>
                    <a:pt x="46" y="51"/>
                  </a:lnTo>
                  <a:lnTo>
                    <a:pt x="45" y="57"/>
                  </a:lnTo>
                  <a:lnTo>
                    <a:pt x="46" y="62"/>
                  </a:lnTo>
                  <a:lnTo>
                    <a:pt x="47" y="69"/>
                  </a:lnTo>
                  <a:lnTo>
                    <a:pt x="49" y="73"/>
                  </a:lnTo>
                  <a:lnTo>
                    <a:pt x="57" y="80"/>
                  </a:lnTo>
                  <a:lnTo>
                    <a:pt x="68" y="86"/>
                  </a:lnTo>
                  <a:lnTo>
                    <a:pt x="101" y="100"/>
                  </a:lnTo>
                  <a:lnTo>
                    <a:pt x="112" y="105"/>
                  </a:lnTo>
                  <a:lnTo>
                    <a:pt x="121" y="112"/>
                  </a:lnTo>
                  <a:lnTo>
                    <a:pt x="128" y="117"/>
                  </a:lnTo>
                  <a:lnTo>
                    <a:pt x="133" y="124"/>
                  </a:lnTo>
                  <a:lnTo>
                    <a:pt x="138" y="131"/>
                  </a:lnTo>
                  <a:lnTo>
                    <a:pt x="140" y="139"/>
                  </a:lnTo>
                  <a:lnTo>
                    <a:pt x="142" y="157"/>
                  </a:lnTo>
                  <a:lnTo>
                    <a:pt x="140" y="178"/>
                  </a:lnTo>
                  <a:lnTo>
                    <a:pt x="133" y="194"/>
                  </a:lnTo>
                  <a:lnTo>
                    <a:pt x="122" y="207"/>
                  </a:lnTo>
                  <a:lnTo>
                    <a:pt x="107" y="216"/>
                  </a:lnTo>
                  <a:lnTo>
                    <a:pt x="89" y="220"/>
                  </a:lnTo>
                  <a:lnTo>
                    <a:pt x="68" y="222"/>
                  </a:lnTo>
                  <a:lnTo>
                    <a:pt x="45" y="220"/>
                  </a:lnTo>
                  <a:lnTo>
                    <a:pt x="28" y="214"/>
                  </a:lnTo>
                  <a:lnTo>
                    <a:pt x="15" y="206"/>
                  </a:lnTo>
                  <a:lnTo>
                    <a:pt x="6" y="194"/>
                  </a:lnTo>
                  <a:lnTo>
                    <a:pt x="1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5" y="178"/>
                  </a:lnTo>
                  <a:lnTo>
                    <a:pt x="48" y="182"/>
                  </a:lnTo>
                  <a:lnTo>
                    <a:pt x="53" y="185"/>
                  </a:lnTo>
                  <a:lnTo>
                    <a:pt x="57" y="189"/>
                  </a:lnTo>
                  <a:lnTo>
                    <a:pt x="61" y="190"/>
                  </a:lnTo>
                  <a:lnTo>
                    <a:pt x="65" y="191"/>
                  </a:lnTo>
                  <a:lnTo>
                    <a:pt x="71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4" y="177"/>
                  </a:lnTo>
                  <a:lnTo>
                    <a:pt x="97" y="165"/>
                  </a:lnTo>
                  <a:lnTo>
                    <a:pt x="97" y="157"/>
                  </a:lnTo>
                  <a:lnTo>
                    <a:pt x="94" y="152"/>
                  </a:lnTo>
                  <a:lnTo>
                    <a:pt x="92" y="148"/>
                  </a:lnTo>
                  <a:lnTo>
                    <a:pt x="88" y="142"/>
                  </a:lnTo>
                  <a:lnTo>
                    <a:pt x="84" y="139"/>
                  </a:lnTo>
                  <a:lnTo>
                    <a:pt x="76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3" y="117"/>
                  </a:lnTo>
                  <a:lnTo>
                    <a:pt x="23" y="111"/>
                  </a:lnTo>
                  <a:lnTo>
                    <a:pt x="16" y="104"/>
                  </a:lnTo>
                  <a:lnTo>
                    <a:pt x="9" y="96"/>
                  </a:lnTo>
                  <a:lnTo>
                    <a:pt x="5" y="86"/>
                  </a:lnTo>
                  <a:lnTo>
                    <a:pt x="3" y="75"/>
                  </a:lnTo>
                  <a:lnTo>
                    <a:pt x="2" y="62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0" y="15"/>
                  </a:lnTo>
                  <a:lnTo>
                    <a:pt x="33" y="6"/>
                  </a:lnTo>
                  <a:lnTo>
                    <a:pt x="49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5888" y="1952"/>
              <a:ext cx="68" cy="109"/>
            </a:xfrm>
            <a:custGeom>
              <a:avLst/>
              <a:gdLst>
                <a:gd name="T0" fmla="*/ 0 w 137"/>
                <a:gd name="T1" fmla="*/ 0 h 218"/>
                <a:gd name="T2" fmla="*/ 43 w 137"/>
                <a:gd name="T3" fmla="*/ 0 h 218"/>
                <a:gd name="T4" fmla="*/ 43 w 137"/>
                <a:gd name="T5" fmla="*/ 150 h 218"/>
                <a:gd name="T6" fmla="*/ 43 w 137"/>
                <a:gd name="T7" fmla="*/ 158 h 218"/>
                <a:gd name="T8" fmla="*/ 44 w 137"/>
                <a:gd name="T9" fmla="*/ 164 h 218"/>
                <a:gd name="T10" fmla="*/ 45 w 137"/>
                <a:gd name="T11" fmla="*/ 171 h 218"/>
                <a:gd name="T12" fmla="*/ 48 w 137"/>
                <a:gd name="T13" fmla="*/ 176 h 218"/>
                <a:gd name="T14" fmla="*/ 50 w 137"/>
                <a:gd name="T15" fmla="*/ 179 h 218"/>
                <a:gd name="T16" fmla="*/ 53 w 137"/>
                <a:gd name="T17" fmla="*/ 182 h 218"/>
                <a:gd name="T18" fmla="*/ 56 w 137"/>
                <a:gd name="T19" fmla="*/ 185 h 218"/>
                <a:gd name="T20" fmla="*/ 59 w 137"/>
                <a:gd name="T21" fmla="*/ 186 h 218"/>
                <a:gd name="T22" fmla="*/ 64 w 137"/>
                <a:gd name="T23" fmla="*/ 187 h 218"/>
                <a:gd name="T24" fmla="*/ 68 w 137"/>
                <a:gd name="T25" fmla="*/ 187 h 218"/>
                <a:gd name="T26" fmla="*/ 73 w 137"/>
                <a:gd name="T27" fmla="*/ 187 h 218"/>
                <a:gd name="T28" fmla="*/ 78 w 137"/>
                <a:gd name="T29" fmla="*/ 186 h 218"/>
                <a:gd name="T30" fmla="*/ 81 w 137"/>
                <a:gd name="T31" fmla="*/ 185 h 218"/>
                <a:gd name="T32" fmla="*/ 85 w 137"/>
                <a:gd name="T33" fmla="*/ 180 h 218"/>
                <a:gd name="T34" fmla="*/ 88 w 137"/>
                <a:gd name="T35" fmla="*/ 176 h 218"/>
                <a:gd name="T36" fmla="*/ 91 w 137"/>
                <a:gd name="T37" fmla="*/ 171 h 218"/>
                <a:gd name="T38" fmla="*/ 93 w 137"/>
                <a:gd name="T39" fmla="*/ 164 h 218"/>
                <a:gd name="T40" fmla="*/ 93 w 137"/>
                <a:gd name="T41" fmla="*/ 158 h 218"/>
                <a:gd name="T42" fmla="*/ 94 w 137"/>
                <a:gd name="T43" fmla="*/ 150 h 218"/>
                <a:gd name="T44" fmla="*/ 94 w 137"/>
                <a:gd name="T45" fmla="*/ 0 h 218"/>
                <a:gd name="T46" fmla="*/ 137 w 137"/>
                <a:gd name="T47" fmla="*/ 0 h 218"/>
                <a:gd name="T48" fmla="*/ 137 w 137"/>
                <a:gd name="T49" fmla="*/ 150 h 218"/>
                <a:gd name="T50" fmla="*/ 136 w 137"/>
                <a:gd name="T51" fmla="*/ 168 h 218"/>
                <a:gd name="T52" fmla="*/ 132 w 137"/>
                <a:gd name="T53" fmla="*/ 183 h 218"/>
                <a:gd name="T54" fmla="*/ 124 w 137"/>
                <a:gd name="T55" fmla="*/ 195 h 218"/>
                <a:gd name="T56" fmla="*/ 115 w 137"/>
                <a:gd name="T57" fmla="*/ 205 h 218"/>
                <a:gd name="T58" fmla="*/ 106 w 137"/>
                <a:gd name="T59" fmla="*/ 212 h 218"/>
                <a:gd name="T60" fmla="*/ 94 w 137"/>
                <a:gd name="T61" fmla="*/ 216 h 218"/>
                <a:gd name="T62" fmla="*/ 68 w 137"/>
                <a:gd name="T63" fmla="*/ 218 h 218"/>
                <a:gd name="T64" fmla="*/ 43 w 137"/>
                <a:gd name="T65" fmla="*/ 216 h 218"/>
                <a:gd name="T66" fmla="*/ 31 w 137"/>
                <a:gd name="T67" fmla="*/ 212 h 218"/>
                <a:gd name="T68" fmla="*/ 21 w 137"/>
                <a:gd name="T69" fmla="*/ 206 h 218"/>
                <a:gd name="T70" fmla="*/ 12 w 137"/>
                <a:gd name="T71" fmla="*/ 197 h 218"/>
                <a:gd name="T72" fmla="*/ 6 w 137"/>
                <a:gd name="T73" fmla="*/ 185 h 218"/>
                <a:gd name="T74" fmla="*/ 1 w 137"/>
                <a:gd name="T75" fmla="*/ 169 h 218"/>
                <a:gd name="T76" fmla="*/ 0 w 137"/>
                <a:gd name="T77" fmla="*/ 150 h 218"/>
                <a:gd name="T78" fmla="*/ 0 w 137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8" y="176"/>
                  </a:lnTo>
                  <a:lnTo>
                    <a:pt x="50" y="179"/>
                  </a:lnTo>
                  <a:lnTo>
                    <a:pt x="53" y="182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4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8" y="186"/>
                  </a:lnTo>
                  <a:lnTo>
                    <a:pt x="81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1" y="171"/>
                  </a:lnTo>
                  <a:lnTo>
                    <a:pt x="93" y="164"/>
                  </a:lnTo>
                  <a:lnTo>
                    <a:pt x="93" y="158"/>
                  </a:lnTo>
                  <a:lnTo>
                    <a:pt x="94" y="150"/>
                  </a:lnTo>
                  <a:lnTo>
                    <a:pt x="94" y="0"/>
                  </a:lnTo>
                  <a:lnTo>
                    <a:pt x="137" y="0"/>
                  </a:lnTo>
                  <a:lnTo>
                    <a:pt x="137" y="150"/>
                  </a:lnTo>
                  <a:lnTo>
                    <a:pt x="136" y="168"/>
                  </a:lnTo>
                  <a:lnTo>
                    <a:pt x="132" y="183"/>
                  </a:lnTo>
                  <a:lnTo>
                    <a:pt x="124" y="195"/>
                  </a:lnTo>
                  <a:lnTo>
                    <a:pt x="115" y="205"/>
                  </a:lnTo>
                  <a:lnTo>
                    <a:pt x="106" y="212"/>
                  </a:lnTo>
                  <a:lnTo>
                    <a:pt x="94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1" y="206"/>
                  </a:lnTo>
                  <a:lnTo>
                    <a:pt x="12" y="197"/>
                  </a:lnTo>
                  <a:lnTo>
                    <a:pt x="6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5967" y="1950"/>
              <a:ext cx="71" cy="111"/>
            </a:xfrm>
            <a:custGeom>
              <a:avLst/>
              <a:gdLst>
                <a:gd name="T0" fmla="*/ 87 w 141"/>
                <a:gd name="T1" fmla="*/ 1 h 222"/>
                <a:gd name="T2" fmla="*/ 109 w 141"/>
                <a:gd name="T3" fmla="*/ 7 h 222"/>
                <a:gd name="T4" fmla="*/ 129 w 141"/>
                <a:gd name="T5" fmla="*/ 27 h 222"/>
                <a:gd name="T6" fmla="*/ 137 w 141"/>
                <a:gd name="T7" fmla="*/ 51 h 222"/>
                <a:gd name="T8" fmla="*/ 95 w 141"/>
                <a:gd name="T9" fmla="*/ 76 h 222"/>
                <a:gd name="T10" fmla="*/ 93 w 141"/>
                <a:gd name="T11" fmla="*/ 50 h 222"/>
                <a:gd name="T12" fmla="*/ 86 w 141"/>
                <a:gd name="T13" fmla="*/ 36 h 222"/>
                <a:gd name="T14" fmla="*/ 69 w 141"/>
                <a:gd name="T15" fmla="*/ 31 h 222"/>
                <a:gd name="T16" fmla="*/ 60 w 141"/>
                <a:gd name="T17" fmla="*/ 33 h 222"/>
                <a:gd name="T18" fmla="*/ 53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5 w 141"/>
                <a:gd name="T27" fmla="*/ 154 h 222"/>
                <a:gd name="T28" fmla="*/ 49 w 141"/>
                <a:gd name="T29" fmla="*/ 177 h 222"/>
                <a:gd name="T30" fmla="*/ 54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1 w 141"/>
                <a:gd name="T37" fmla="*/ 189 h 222"/>
                <a:gd name="T38" fmla="*/ 87 w 141"/>
                <a:gd name="T39" fmla="*/ 184 h 222"/>
                <a:gd name="T40" fmla="*/ 92 w 141"/>
                <a:gd name="T41" fmla="*/ 177 h 222"/>
                <a:gd name="T42" fmla="*/ 95 w 141"/>
                <a:gd name="T43" fmla="*/ 165 h 222"/>
                <a:gd name="T44" fmla="*/ 97 w 141"/>
                <a:gd name="T45" fmla="*/ 137 h 222"/>
                <a:gd name="T46" fmla="*/ 141 w 141"/>
                <a:gd name="T47" fmla="*/ 154 h 222"/>
                <a:gd name="T48" fmla="*/ 134 w 141"/>
                <a:gd name="T49" fmla="*/ 184 h 222"/>
                <a:gd name="T50" fmla="*/ 119 w 141"/>
                <a:gd name="T51" fmla="*/ 208 h 222"/>
                <a:gd name="T52" fmla="*/ 92 w 141"/>
                <a:gd name="T53" fmla="*/ 221 h 222"/>
                <a:gd name="T54" fmla="*/ 58 w 141"/>
                <a:gd name="T55" fmla="*/ 221 h 222"/>
                <a:gd name="T56" fmla="*/ 34 w 141"/>
                <a:gd name="T57" fmla="*/ 214 h 222"/>
                <a:gd name="T58" fmla="*/ 11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1 w 141"/>
                <a:gd name="T67" fmla="*/ 31 h 222"/>
                <a:gd name="T68" fmla="*/ 34 w 141"/>
                <a:gd name="T69" fmla="*/ 8 h 222"/>
                <a:gd name="T70" fmla="*/ 58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09" y="7"/>
                  </a:lnTo>
                  <a:lnTo>
                    <a:pt x="121" y="16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7" y="51"/>
                  </a:lnTo>
                  <a:lnTo>
                    <a:pt x="139" y="76"/>
                  </a:lnTo>
                  <a:lnTo>
                    <a:pt x="95" y="76"/>
                  </a:lnTo>
                  <a:lnTo>
                    <a:pt x="95" y="62"/>
                  </a:lnTo>
                  <a:lnTo>
                    <a:pt x="93" y="50"/>
                  </a:lnTo>
                  <a:lnTo>
                    <a:pt x="90" y="42"/>
                  </a:lnTo>
                  <a:lnTo>
                    <a:pt x="86" y="36"/>
                  </a:lnTo>
                  <a:lnTo>
                    <a:pt x="79" y="33"/>
                  </a:lnTo>
                  <a:lnTo>
                    <a:pt x="69" y="31"/>
                  </a:lnTo>
                  <a:lnTo>
                    <a:pt x="65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50"/>
                  </a:lnTo>
                  <a:lnTo>
                    <a:pt x="46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4" y="137"/>
                  </a:lnTo>
                  <a:lnTo>
                    <a:pt x="45" y="154"/>
                  </a:lnTo>
                  <a:lnTo>
                    <a:pt x="47" y="167"/>
                  </a:lnTo>
                  <a:lnTo>
                    <a:pt x="49" y="177"/>
                  </a:lnTo>
                  <a:lnTo>
                    <a:pt x="52" y="182"/>
                  </a:lnTo>
                  <a:lnTo>
                    <a:pt x="54" y="185"/>
                  </a:lnTo>
                  <a:lnTo>
                    <a:pt x="59" y="189"/>
                  </a:lnTo>
                  <a:lnTo>
                    <a:pt x="62" y="190"/>
                  </a:lnTo>
                  <a:lnTo>
                    <a:pt x="66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1" y="189"/>
                  </a:lnTo>
                  <a:lnTo>
                    <a:pt x="85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2" y="177"/>
                  </a:lnTo>
                  <a:lnTo>
                    <a:pt x="94" y="171"/>
                  </a:lnTo>
                  <a:lnTo>
                    <a:pt x="95" y="165"/>
                  </a:lnTo>
                  <a:lnTo>
                    <a:pt x="97" y="152"/>
                  </a:lnTo>
                  <a:lnTo>
                    <a:pt x="97" y="137"/>
                  </a:lnTo>
                  <a:lnTo>
                    <a:pt x="141" y="137"/>
                  </a:lnTo>
                  <a:lnTo>
                    <a:pt x="141" y="154"/>
                  </a:lnTo>
                  <a:lnTo>
                    <a:pt x="138" y="169"/>
                  </a:lnTo>
                  <a:lnTo>
                    <a:pt x="134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7" y="216"/>
                  </a:lnTo>
                  <a:lnTo>
                    <a:pt x="92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1" y="135"/>
                  </a:lnTo>
                  <a:lnTo>
                    <a:pt x="0" y="111"/>
                  </a:lnTo>
                  <a:lnTo>
                    <a:pt x="1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6048" y="1950"/>
              <a:ext cx="70" cy="111"/>
            </a:xfrm>
            <a:custGeom>
              <a:avLst/>
              <a:gdLst>
                <a:gd name="T0" fmla="*/ 87 w 141"/>
                <a:gd name="T1" fmla="*/ 1 h 222"/>
                <a:gd name="T2" fmla="*/ 110 w 141"/>
                <a:gd name="T3" fmla="*/ 7 h 222"/>
                <a:gd name="T4" fmla="*/ 129 w 141"/>
                <a:gd name="T5" fmla="*/ 27 h 222"/>
                <a:gd name="T6" fmla="*/ 138 w 141"/>
                <a:gd name="T7" fmla="*/ 51 h 222"/>
                <a:gd name="T8" fmla="*/ 96 w 141"/>
                <a:gd name="T9" fmla="*/ 76 h 222"/>
                <a:gd name="T10" fmla="*/ 94 w 141"/>
                <a:gd name="T11" fmla="*/ 50 h 222"/>
                <a:gd name="T12" fmla="*/ 86 w 141"/>
                <a:gd name="T13" fmla="*/ 36 h 222"/>
                <a:gd name="T14" fmla="*/ 70 w 141"/>
                <a:gd name="T15" fmla="*/ 31 h 222"/>
                <a:gd name="T16" fmla="*/ 60 w 141"/>
                <a:gd name="T17" fmla="*/ 33 h 222"/>
                <a:gd name="T18" fmla="*/ 54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4 w 141"/>
                <a:gd name="T27" fmla="*/ 154 h 222"/>
                <a:gd name="T28" fmla="*/ 49 w 141"/>
                <a:gd name="T29" fmla="*/ 177 h 222"/>
                <a:gd name="T30" fmla="*/ 55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2 w 141"/>
                <a:gd name="T37" fmla="*/ 189 h 222"/>
                <a:gd name="T38" fmla="*/ 87 w 141"/>
                <a:gd name="T39" fmla="*/ 184 h 222"/>
                <a:gd name="T40" fmla="*/ 93 w 141"/>
                <a:gd name="T41" fmla="*/ 177 h 222"/>
                <a:gd name="T42" fmla="*/ 96 w 141"/>
                <a:gd name="T43" fmla="*/ 165 h 222"/>
                <a:gd name="T44" fmla="*/ 98 w 141"/>
                <a:gd name="T45" fmla="*/ 137 h 222"/>
                <a:gd name="T46" fmla="*/ 140 w 141"/>
                <a:gd name="T47" fmla="*/ 154 h 222"/>
                <a:gd name="T48" fmla="*/ 135 w 141"/>
                <a:gd name="T49" fmla="*/ 184 h 222"/>
                <a:gd name="T50" fmla="*/ 119 w 141"/>
                <a:gd name="T51" fmla="*/ 208 h 222"/>
                <a:gd name="T52" fmla="*/ 93 w 141"/>
                <a:gd name="T53" fmla="*/ 221 h 222"/>
                <a:gd name="T54" fmla="*/ 58 w 141"/>
                <a:gd name="T55" fmla="*/ 221 h 222"/>
                <a:gd name="T56" fmla="*/ 34 w 141"/>
                <a:gd name="T57" fmla="*/ 214 h 222"/>
                <a:gd name="T58" fmla="*/ 12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2 w 141"/>
                <a:gd name="T67" fmla="*/ 31 h 222"/>
                <a:gd name="T68" fmla="*/ 34 w 141"/>
                <a:gd name="T69" fmla="*/ 8 h 222"/>
                <a:gd name="T70" fmla="*/ 58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10" y="7"/>
                  </a:lnTo>
                  <a:lnTo>
                    <a:pt x="121" y="16"/>
                  </a:lnTo>
                  <a:lnTo>
                    <a:pt x="129" y="27"/>
                  </a:lnTo>
                  <a:lnTo>
                    <a:pt x="135" y="39"/>
                  </a:lnTo>
                  <a:lnTo>
                    <a:pt x="138" y="51"/>
                  </a:lnTo>
                  <a:lnTo>
                    <a:pt x="139" y="76"/>
                  </a:lnTo>
                  <a:lnTo>
                    <a:pt x="96" y="76"/>
                  </a:lnTo>
                  <a:lnTo>
                    <a:pt x="96" y="62"/>
                  </a:lnTo>
                  <a:lnTo>
                    <a:pt x="94" y="50"/>
                  </a:lnTo>
                  <a:lnTo>
                    <a:pt x="90" y="42"/>
                  </a:lnTo>
                  <a:lnTo>
                    <a:pt x="86" y="36"/>
                  </a:lnTo>
                  <a:lnTo>
                    <a:pt x="79" y="33"/>
                  </a:lnTo>
                  <a:lnTo>
                    <a:pt x="70" y="31"/>
                  </a:lnTo>
                  <a:lnTo>
                    <a:pt x="65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1" y="44"/>
                  </a:lnTo>
                  <a:lnTo>
                    <a:pt x="48" y="50"/>
                  </a:lnTo>
                  <a:lnTo>
                    <a:pt x="46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3" y="137"/>
                  </a:lnTo>
                  <a:lnTo>
                    <a:pt x="44" y="154"/>
                  </a:lnTo>
                  <a:lnTo>
                    <a:pt x="46" y="167"/>
                  </a:lnTo>
                  <a:lnTo>
                    <a:pt x="49" y="177"/>
                  </a:lnTo>
                  <a:lnTo>
                    <a:pt x="53" y="182"/>
                  </a:lnTo>
                  <a:lnTo>
                    <a:pt x="55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2" y="189"/>
                  </a:lnTo>
                  <a:lnTo>
                    <a:pt x="85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3" y="177"/>
                  </a:lnTo>
                  <a:lnTo>
                    <a:pt x="95" y="171"/>
                  </a:lnTo>
                  <a:lnTo>
                    <a:pt x="96" y="165"/>
                  </a:lnTo>
                  <a:lnTo>
                    <a:pt x="97" y="152"/>
                  </a:lnTo>
                  <a:lnTo>
                    <a:pt x="98" y="137"/>
                  </a:lnTo>
                  <a:lnTo>
                    <a:pt x="141" y="137"/>
                  </a:lnTo>
                  <a:lnTo>
                    <a:pt x="140" y="154"/>
                  </a:lnTo>
                  <a:lnTo>
                    <a:pt x="139" y="169"/>
                  </a:lnTo>
                  <a:lnTo>
                    <a:pt x="135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8" y="216"/>
                  </a:lnTo>
                  <a:lnTo>
                    <a:pt x="93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2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2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6131" y="1952"/>
              <a:ext cx="61" cy="107"/>
            </a:xfrm>
            <a:custGeom>
              <a:avLst/>
              <a:gdLst>
                <a:gd name="T0" fmla="*/ 0 w 122"/>
                <a:gd name="T1" fmla="*/ 0 h 215"/>
                <a:gd name="T2" fmla="*/ 119 w 122"/>
                <a:gd name="T3" fmla="*/ 0 h 215"/>
                <a:gd name="T4" fmla="*/ 119 w 122"/>
                <a:gd name="T5" fmla="*/ 36 h 215"/>
                <a:gd name="T6" fmla="*/ 43 w 122"/>
                <a:gd name="T7" fmla="*/ 36 h 215"/>
                <a:gd name="T8" fmla="*/ 43 w 122"/>
                <a:gd name="T9" fmla="*/ 86 h 215"/>
                <a:gd name="T10" fmla="*/ 115 w 122"/>
                <a:gd name="T11" fmla="*/ 86 h 215"/>
                <a:gd name="T12" fmla="*/ 115 w 122"/>
                <a:gd name="T13" fmla="*/ 122 h 215"/>
                <a:gd name="T14" fmla="*/ 43 w 122"/>
                <a:gd name="T15" fmla="*/ 122 h 215"/>
                <a:gd name="T16" fmla="*/ 43 w 122"/>
                <a:gd name="T17" fmla="*/ 179 h 215"/>
                <a:gd name="T18" fmla="*/ 122 w 122"/>
                <a:gd name="T19" fmla="*/ 179 h 215"/>
                <a:gd name="T20" fmla="*/ 122 w 122"/>
                <a:gd name="T21" fmla="*/ 215 h 215"/>
                <a:gd name="T22" fmla="*/ 0 w 122"/>
                <a:gd name="T23" fmla="*/ 215 h 215"/>
                <a:gd name="T24" fmla="*/ 0 w 122"/>
                <a:gd name="T2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215">
                  <a:moveTo>
                    <a:pt x="0" y="0"/>
                  </a:moveTo>
                  <a:lnTo>
                    <a:pt x="119" y="0"/>
                  </a:lnTo>
                  <a:lnTo>
                    <a:pt x="119" y="36"/>
                  </a:lnTo>
                  <a:lnTo>
                    <a:pt x="43" y="36"/>
                  </a:lnTo>
                  <a:lnTo>
                    <a:pt x="43" y="86"/>
                  </a:lnTo>
                  <a:lnTo>
                    <a:pt x="115" y="86"/>
                  </a:lnTo>
                  <a:lnTo>
                    <a:pt x="115" y="122"/>
                  </a:lnTo>
                  <a:lnTo>
                    <a:pt x="43" y="122"/>
                  </a:lnTo>
                  <a:lnTo>
                    <a:pt x="43" y="179"/>
                  </a:lnTo>
                  <a:lnTo>
                    <a:pt x="122" y="179"/>
                  </a:lnTo>
                  <a:lnTo>
                    <a:pt x="122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auto">
            <a:xfrm>
              <a:off x="6199" y="1950"/>
              <a:ext cx="71" cy="111"/>
            </a:xfrm>
            <a:custGeom>
              <a:avLst/>
              <a:gdLst>
                <a:gd name="T0" fmla="*/ 84 w 144"/>
                <a:gd name="T1" fmla="*/ 1 h 222"/>
                <a:gd name="T2" fmla="*/ 108 w 144"/>
                <a:gd name="T3" fmla="*/ 7 h 222"/>
                <a:gd name="T4" fmla="*/ 125 w 144"/>
                <a:gd name="T5" fmla="*/ 21 h 222"/>
                <a:gd name="T6" fmla="*/ 135 w 144"/>
                <a:gd name="T7" fmla="*/ 43 h 222"/>
                <a:gd name="T8" fmla="*/ 136 w 144"/>
                <a:gd name="T9" fmla="*/ 63 h 222"/>
                <a:gd name="T10" fmla="*/ 94 w 144"/>
                <a:gd name="T11" fmla="*/ 49 h 222"/>
                <a:gd name="T12" fmla="*/ 82 w 144"/>
                <a:gd name="T13" fmla="*/ 33 h 222"/>
                <a:gd name="T14" fmla="*/ 67 w 144"/>
                <a:gd name="T15" fmla="*/ 32 h 222"/>
                <a:gd name="T16" fmla="*/ 60 w 144"/>
                <a:gd name="T17" fmla="*/ 33 h 222"/>
                <a:gd name="T18" fmla="*/ 52 w 144"/>
                <a:gd name="T19" fmla="*/ 40 h 222"/>
                <a:gd name="T20" fmla="*/ 48 w 144"/>
                <a:gd name="T21" fmla="*/ 47 h 222"/>
                <a:gd name="T22" fmla="*/ 47 w 144"/>
                <a:gd name="T23" fmla="*/ 57 h 222"/>
                <a:gd name="T24" fmla="*/ 49 w 144"/>
                <a:gd name="T25" fmla="*/ 69 h 222"/>
                <a:gd name="T26" fmla="*/ 57 w 144"/>
                <a:gd name="T27" fmla="*/ 80 h 222"/>
                <a:gd name="T28" fmla="*/ 103 w 144"/>
                <a:gd name="T29" fmla="*/ 100 h 222"/>
                <a:gd name="T30" fmla="*/ 123 w 144"/>
                <a:gd name="T31" fmla="*/ 112 h 222"/>
                <a:gd name="T32" fmla="*/ 135 w 144"/>
                <a:gd name="T33" fmla="*/ 124 h 222"/>
                <a:gd name="T34" fmla="*/ 141 w 144"/>
                <a:gd name="T35" fmla="*/ 139 h 222"/>
                <a:gd name="T36" fmla="*/ 141 w 144"/>
                <a:gd name="T37" fmla="*/ 178 h 222"/>
                <a:gd name="T38" fmla="*/ 123 w 144"/>
                <a:gd name="T39" fmla="*/ 207 h 222"/>
                <a:gd name="T40" fmla="*/ 91 w 144"/>
                <a:gd name="T41" fmla="*/ 220 h 222"/>
                <a:gd name="T42" fmla="*/ 47 w 144"/>
                <a:gd name="T43" fmla="*/ 220 h 222"/>
                <a:gd name="T44" fmla="*/ 17 w 144"/>
                <a:gd name="T45" fmla="*/ 206 h 222"/>
                <a:gd name="T46" fmla="*/ 3 w 144"/>
                <a:gd name="T47" fmla="*/ 179 h 222"/>
                <a:gd name="T48" fmla="*/ 0 w 144"/>
                <a:gd name="T49" fmla="*/ 152 h 222"/>
                <a:gd name="T50" fmla="*/ 43 w 144"/>
                <a:gd name="T51" fmla="*/ 158 h 222"/>
                <a:gd name="T52" fmla="*/ 46 w 144"/>
                <a:gd name="T53" fmla="*/ 171 h 222"/>
                <a:gd name="T54" fmla="*/ 50 w 144"/>
                <a:gd name="T55" fmla="*/ 182 h 222"/>
                <a:gd name="T56" fmla="*/ 58 w 144"/>
                <a:gd name="T57" fmla="*/ 189 h 222"/>
                <a:gd name="T58" fmla="*/ 67 w 144"/>
                <a:gd name="T59" fmla="*/ 191 h 222"/>
                <a:gd name="T60" fmla="*/ 82 w 144"/>
                <a:gd name="T61" fmla="*/ 190 h 222"/>
                <a:gd name="T62" fmla="*/ 96 w 144"/>
                <a:gd name="T63" fmla="*/ 177 h 222"/>
                <a:gd name="T64" fmla="*/ 97 w 144"/>
                <a:gd name="T65" fmla="*/ 157 h 222"/>
                <a:gd name="T66" fmla="*/ 94 w 144"/>
                <a:gd name="T67" fmla="*/ 148 h 222"/>
                <a:gd name="T68" fmla="*/ 84 w 144"/>
                <a:gd name="T69" fmla="*/ 139 h 222"/>
                <a:gd name="T70" fmla="*/ 60 w 144"/>
                <a:gd name="T71" fmla="*/ 128 h 222"/>
                <a:gd name="T72" fmla="*/ 35 w 144"/>
                <a:gd name="T73" fmla="*/ 117 h 222"/>
                <a:gd name="T74" fmla="*/ 18 w 144"/>
                <a:gd name="T75" fmla="*/ 104 h 222"/>
                <a:gd name="T76" fmla="*/ 7 w 144"/>
                <a:gd name="T77" fmla="*/ 86 h 222"/>
                <a:gd name="T78" fmla="*/ 4 w 144"/>
                <a:gd name="T79" fmla="*/ 62 h 222"/>
                <a:gd name="T80" fmla="*/ 11 w 144"/>
                <a:gd name="T81" fmla="*/ 28 h 222"/>
                <a:gd name="T82" fmla="*/ 35 w 144"/>
                <a:gd name="T83" fmla="*/ 6 h 222"/>
                <a:gd name="T84" fmla="*/ 70 w 144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4" h="222">
                  <a:moveTo>
                    <a:pt x="70" y="0"/>
                  </a:moveTo>
                  <a:lnTo>
                    <a:pt x="84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8" y="13"/>
                  </a:lnTo>
                  <a:lnTo>
                    <a:pt x="125" y="21"/>
                  </a:lnTo>
                  <a:lnTo>
                    <a:pt x="132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4" y="49"/>
                  </a:lnTo>
                  <a:lnTo>
                    <a:pt x="90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60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50" y="43"/>
                  </a:lnTo>
                  <a:lnTo>
                    <a:pt x="48" y="47"/>
                  </a:lnTo>
                  <a:lnTo>
                    <a:pt x="47" y="51"/>
                  </a:lnTo>
                  <a:lnTo>
                    <a:pt x="47" y="57"/>
                  </a:lnTo>
                  <a:lnTo>
                    <a:pt x="48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3" y="100"/>
                  </a:lnTo>
                  <a:lnTo>
                    <a:pt x="113" y="105"/>
                  </a:lnTo>
                  <a:lnTo>
                    <a:pt x="123" y="112"/>
                  </a:lnTo>
                  <a:lnTo>
                    <a:pt x="130" y="117"/>
                  </a:lnTo>
                  <a:lnTo>
                    <a:pt x="135" y="124"/>
                  </a:lnTo>
                  <a:lnTo>
                    <a:pt x="139" y="131"/>
                  </a:lnTo>
                  <a:lnTo>
                    <a:pt x="141" y="139"/>
                  </a:lnTo>
                  <a:lnTo>
                    <a:pt x="144" y="157"/>
                  </a:lnTo>
                  <a:lnTo>
                    <a:pt x="141" y="178"/>
                  </a:lnTo>
                  <a:lnTo>
                    <a:pt x="135" y="194"/>
                  </a:lnTo>
                  <a:lnTo>
                    <a:pt x="123" y="207"/>
                  </a:lnTo>
                  <a:lnTo>
                    <a:pt x="109" y="216"/>
                  </a:lnTo>
                  <a:lnTo>
                    <a:pt x="91" y="220"/>
                  </a:lnTo>
                  <a:lnTo>
                    <a:pt x="69" y="222"/>
                  </a:lnTo>
                  <a:lnTo>
                    <a:pt x="47" y="220"/>
                  </a:lnTo>
                  <a:lnTo>
                    <a:pt x="29" y="214"/>
                  </a:lnTo>
                  <a:lnTo>
                    <a:pt x="17" y="206"/>
                  </a:lnTo>
                  <a:lnTo>
                    <a:pt x="8" y="194"/>
                  </a:lnTo>
                  <a:lnTo>
                    <a:pt x="3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4" y="165"/>
                  </a:lnTo>
                  <a:lnTo>
                    <a:pt x="46" y="171"/>
                  </a:lnTo>
                  <a:lnTo>
                    <a:pt x="47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8" y="189"/>
                  </a:lnTo>
                  <a:lnTo>
                    <a:pt x="63" y="190"/>
                  </a:lnTo>
                  <a:lnTo>
                    <a:pt x="67" y="191"/>
                  </a:lnTo>
                  <a:lnTo>
                    <a:pt x="72" y="191"/>
                  </a:lnTo>
                  <a:lnTo>
                    <a:pt x="82" y="190"/>
                  </a:lnTo>
                  <a:lnTo>
                    <a:pt x="91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60" y="128"/>
                  </a:lnTo>
                  <a:lnTo>
                    <a:pt x="47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8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5" y="75"/>
                  </a:lnTo>
                  <a:lnTo>
                    <a:pt x="4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2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 userDrawn="1"/>
          </p:nvSpPr>
          <p:spPr bwMode="auto">
            <a:xfrm>
              <a:off x="6277" y="1950"/>
              <a:ext cx="71" cy="111"/>
            </a:xfrm>
            <a:custGeom>
              <a:avLst/>
              <a:gdLst>
                <a:gd name="T0" fmla="*/ 83 w 144"/>
                <a:gd name="T1" fmla="*/ 1 h 222"/>
                <a:gd name="T2" fmla="*/ 108 w 144"/>
                <a:gd name="T3" fmla="*/ 7 h 222"/>
                <a:gd name="T4" fmla="*/ 125 w 144"/>
                <a:gd name="T5" fmla="*/ 21 h 222"/>
                <a:gd name="T6" fmla="*/ 135 w 144"/>
                <a:gd name="T7" fmla="*/ 43 h 222"/>
                <a:gd name="T8" fmla="*/ 136 w 144"/>
                <a:gd name="T9" fmla="*/ 63 h 222"/>
                <a:gd name="T10" fmla="*/ 93 w 144"/>
                <a:gd name="T11" fmla="*/ 49 h 222"/>
                <a:gd name="T12" fmla="*/ 82 w 144"/>
                <a:gd name="T13" fmla="*/ 33 h 222"/>
                <a:gd name="T14" fmla="*/ 67 w 144"/>
                <a:gd name="T15" fmla="*/ 32 h 222"/>
                <a:gd name="T16" fmla="*/ 60 w 144"/>
                <a:gd name="T17" fmla="*/ 33 h 222"/>
                <a:gd name="T18" fmla="*/ 52 w 144"/>
                <a:gd name="T19" fmla="*/ 40 h 222"/>
                <a:gd name="T20" fmla="*/ 48 w 144"/>
                <a:gd name="T21" fmla="*/ 47 h 222"/>
                <a:gd name="T22" fmla="*/ 47 w 144"/>
                <a:gd name="T23" fmla="*/ 57 h 222"/>
                <a:gd name="T24" fmla="*/ 49 w 144"/>
                <a:gd name="T25" fmla="*/ 69 h 222"/>
                <a:gd name="T26" fmla="*/ 57 w 144"/>
                <a:gd name="T27" fmla="*/ 80 h 222"/>
                <a:gd name="T28" fmla="*/ 103 w 144"/>
                <a:gd name="T29" fmla="*/ 100 h 222"/>
                <a:gd name="T30" fmla="*/ 122 w 144"/>
                <a:gd name="T31" fmla="*/ 112 h 222"/>
                <a:gd name="T32" fmla="*/ 135 w 144"/>
                <a:gd name="T33" fmla="*/ 124 h 222"/>
                <a:gd name="T34" fmla="*/ 141 w 144"/>
                <a:gd name="T35" fmla="*/ 139 h 222"/>
                <a:gd name="T36" fmla="*/ 141 w 144"/>
                <a:gd name="T37" fmla="*/ 178 h 222"/>
                <a:gd name="T38" fmla="*/ 123 w 144"/>
                <a:gd name="T39" fmla="*/ 207 h 222"/>
                <a:gd name="T40" fmla="*/ 91 w 144"/>
                <a:gd name="T41" fmla="*/ 220 h 222"/>
                <a:gd name="T42" fmla="*/ 47 w 144"/>
                <a:gd name="T43" fmla="*/ 220 h 222"/>
                <a:gd name="T44" fmla="*/ 17 w 144"/>
                <a:gd name="T45" fmla="*/ 206 h 222"/>
                <a:gd name="T46" fmla="*/ 3 w 144"/>
                <a:gd name="T47" fmla="*/ 179 h 222"/>
                <a:gd name="T48" fmla="*/ 0 w 144"/>
                <a:gd name="T49" fmla="*/ 152 h 222"/>
                <a:gd name="T50" fmla="*/ 43 w 144"/>
                <a:gd name="T51" fmla="*/ 158 h 222"/>
                <a:gd name="T52" fmla="*/ 45 w 144"/>
                <a:gd name="T53" fmla="*/ 171 h 222"/>
                <a:gd name="T54" fmla="*/ 50 w 144"/>
                <a:gd name="T55" fmla="*/ 182 h 222"/>
                <a:gd name="T56" fmla="*/ 59 w 144"/>
                <a:gd name="T57" fmla="*/ 189 h 222"/>
                <a:gd name="T58" fmla="*/ 67 w 144"/>
                <a:gd name="T59" fmla="*/ 191 h 222"/>
                <a:gd name="T60" fmla="*/ 81 w 144"/>
                <a:gd name="T61" fmla="*/ 190 h 222"/>
                <a:gd name="T62" fmla="*/ 96 w 144"/>
                <a:gd name="T63" fmla="*/ 177 h 222"/>
                <a:gd name="T64" fmla="*/ 97 w 144"/>
                <a:gd name="T65" fmla="*/ 157 h 222"/>
                <a:gd name="T66" fmla="*/ 93 w 144"/>
                <a:gd name="T67" fmla="*/ 148 h 222"/>
                <a:gd name="T68" fmla="*/ 84 w 144"/>
                <a:gd name="T69" fmla="*/ 139 h 222"/>
                <a:gd name="T70" fmla="*/ 60 w 144"/>
                <a:gd name="T71" fmla="*/ 128 h 222"/>
                <a:gd name="T72" fmla="*/ 35 w 144"/>
                <a:gd name="T73" fmla="*/ 117 h 222"/>
                <a:gd name="T74" fmla="*/ 18 w 144"/>
                <a:gd name="T75" fmla="*/ 104 h 222"/>
                <a:gd name="T76" fmla="*/ 7 w 144"/>
                <a:gd name="T77" fmla="*/ 86 h 222"/>
                <a:gd name="T78" fmla="*/ 4 w 144"/>
                <a:gd name="T79" fmla="*/ 62 h 222"/>
                <a:gd name="T80" fmla="*/ 11 w 144"/>
                <a:gd name="T81" fmla="*/ 28 h 222"/>
                <a:gd name="T82" fmla="*/ 35 w 144"/>
                <a:gd name="T83" fmla="*/ 6 h 222"/>
                <a:gd name="T84" fmla="*/ 69 w 144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4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8" y="13"/>
                  </a:lnTo>
                  <a:lnTo>
                    <a:pt x="125" y="21"/>
                  </a:lnTo>
                  <a:lnTo>
                    <a:pt x="132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3" y="49"/>
                  </a:lnTo>
                  <a:lnTo>
                    <a:pt x="90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60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49" y="43"/>
                  </a:lnTo>
                  <a:lnTo>
                    <a:pt x="48" y="47"/>
                  </a:lnTo>
                  <a:lnTo>
                    <a:pt x="47" y="51"/>
                  </a:lnTo>
                  <a:lnTo>
                    <a:pt x="47" y="57"/>
                  </a:lnTo>
                  <a:lnTo>
                    <a:pt x="47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3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30" y="117"/>
                  </a:lnTo>
                  <a:lnTo>
                    <a:pt x="135" y="124"/>
                  </a:lnTo>
                  <a:lnTo>
                    <a:pt x="139" y="131"/>
                  </a:lnTo>
                  <a:lnTo>
                    <a:pt x="141" y="139"/>
                  </a:lnTo>
                  <a:lnTo>
                    <a:pt x="144" y="157"/>
                  </a:lnTo>
                  <a:lnTo>
                    <a:pt x="141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9" y="216"/>
                  </a:lnTo>
                  <a:lnTo>
                    <a:pt x="91" y="220"/>
                  </a:lnTo>
                  <a:lnTo>
                    <a:pt x="68" y="222"/>
                  </a:lnTo>
                  <a:lnTo>
                    <a:pt x="47" y="220"/>
                  </a:lnTo>
                  <a:lnTo>
                    <a:pt x="30" y="214"/>
                  </a:lnTo>
                  <a:lnTo>
                    <a:pt x="17" y="206"/>
                  </a:lnTo>
                  <a:lnTo>
                    <a:pt x="8" y="194"/>
                  </a:lnTo>
                  <a:lnTo>
                    <a:pt x="3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5" y="165"/>
                  </a:lnTo>
                  <a:lnTo>
                    <a:pt x="45" y="171"/>
                  </a:lnTo>
                  <a:lnTo>
                    <a:pt x="47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9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3" y="191"/>
                  </a:lnTo>
                  <a:lnTo>
                    <a:pt x="81" y="190"/>
                  </a:lnTo>
                  <a:lnTo>
                    <a:pt x="90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90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60" y="128"/>
                  </a:lnTo>
                  <a:lnTo>
                    <a:pt x="47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8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5" y="75"/>
                  </a:lnTo>
                  <a:lnTo>
                    <a:pt x="4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17"/>
            <p:cNvSpPr>
              <a:spLocks noChangeArrowheads="1"/>
            </p:cNvSpPr>
            <p:nvPr userDrawn="1"/>
          </p:nvSpPr>
          <p:spPr bwMode="auto">
            <a:xfrm>
              <a:off x="6396" y="1952"/>
              <a:ext cx="22" cy="107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auto">
            <a:xfrm>
              <a:off x="6430" y="1950"/>
              <a:ext cx="71" cy="111"/>
            </a:xfrm>
            <a:custGeom>
              <a:avLst/>
              <a:gdLst>
                <a:gd name="T0" fmla="*/ 83 w 142"/>
                <a:gd name="T1" fmla="*/ 1 h 222"/>
                <a:gd name="T2" fmla="*/ 107 w 142"/>
                <a:gd name="T3" fmla="*/ 7 h 222"/>
                <a:gd name="T4" fmla="*/ 125 w 142"/>
                <a:gd name="T5" fmla="*/ 21 h 222"/>
                <a:gd name="T6" fmla="*/ 135 w 142"/>
                <a:gd name="T7" fmla="*/ 43 h 222"/>
                <a:gd name="T8" fmla="*/ 136 w 142"/>
                <a:gd name="T9" fmla="*/ 63 h 222"/>
                <a:gd name="T10" fmla="*/ 93 w 142"/>
                <a:gd name="T11" fmla="*/ 49 h 222"/>
                <a:gd name="T12" fmla="*/ 82 w 142"/>
                <a:gd name="T13" fmla="*/ 33 h 222"/>
                <a:gd name="T14" fmla="*/ 66 w 142"/>
                <a:gd name="T15" fmla="*/ 32 h 222"/>
                <a:gd name="T16" fmla="*/ 58 w 142"/>
                <a:gd name="T17" fmla="*/ 33 h 222"/>
                <a:gd name="T18" fmla="*/ 51 w 142"/>
                <a:gd name="T19" fmla="*/ 40 h 222"/>
                <a:gd name="T20" fmla="*/ 47 w 142"/>
                <a:gd name="T21" fmla="*/ 47 h 222"/>
                <a:gd name="T22" fmla="*/ 46 w 142"/>
                <a:gd name="T23" fmla="*/ 57 h 222"/>
                <a:gd name="T24" fmla="*/ 47 w 142"/>
                <a:gd name="T25" fmla="*/ 69 h 222"/>
                <a:gd name="T26" fmla="*/ 57 w 142"/>
                <a:gd name="T27" fmla="*/ 80 h 222"/>
                <a:gd name="T28" fmla="*/ 101 w 142"/>
                <a:gd name="T29" fmla="*/ 100 h 222"/>
                <a:gd name="T30" fmla="*/ 122 w 142"/>
                <a:gd name="T31" fmla="*/ 112 h 222"/>
                <a:gd name="T32" fmla="*/ 135 w 142"/>
                <a:gd name="T33" fmla="*/ 124 h 222"/>
                <a:gd name="T34" fmla="*/ 141 w 142"/>
                <a:gd name="T35" fmla="*/ 139 h 222"/>
                <a:gd name="T36" fmla="*/ 140 w 142"/>
                <a:gd name="T37" fmla="*/ 178 h 222"/>
                <a:gd name="T38" fmla="*/ 123 w 142"/>
                <a:gd name="T39" fmla="*/ 207 h 222"/>
                <a:gd name="T40" fmla="*/ 89 w 142"/>
                <a:gd name="T41" fmla="*/ 220 h 222"/>
                <a:gd name="T42" fmla="*/ 46 w 142"/>
                <a:gd name="T43" fmla="*/ 220 h 222"/>
                <a:gd name="T44" fmla="*/ 16 w 142"/>
                <a:gd name="T45" fmla="*/ 206 h 222"/>
                <a:gd name="T46" fmla="*/ 2 w 142"/>
                <a:gd name="T47" fmla="*/ 179 h 222"/>
                <a:gd name="T48" fmla="*/ 0 w 142"/>
                <a:gd name="T49" fmla="*/ 152 h 222"/>
                <a:gd name="T50" fmla="*/ 43 w 142"/>
                <a:gd name="T51" fmla="*/ 158 h 222"/>
                <a:gd name="T52" fmla="*/ 44 w 142"/>
                <a:gd name="T53" fmla="*/ 171 h 222"/>
                <a:gd name="T54" fmla="*/ 49 w 142"/>
                <a:gd name="T55" fmla="*/ 182 h 222"/>
                <a:gd name="T56" fmla="*/ 57 w 142"/>
                <a:gd name="T57" fmla="*/ 189 h 222"/>
                <a:gd name="T58" fmla="*/ 67 w 142"/>
                <a:gd name="T59" fmla="*/ 191 h 222"/>
                <a:gd name="T60" fmla="*/ 81 w 142"/>
                <a:gd name="T61" fmla="*/ 190 h 222"/>
                <a:gd name="T62" fmla="*/ 96 w 142"/>
                <a:gd name="T63" fmla="*/ 177 h 222"/>
                <a:gd name="T64" fmla="*/ 97 w 142"/>
                <a:gd name="T65" fmla="*/ 157 h 222"/>
                <a:gd name="T66" fmla="*/ 93 w 142"/>
                <a:gd name="T67" fmla="*/ 148 h 222"/>
                <a:gd name="T68" fmla="*/ 84 w 142"/>
                <a:gd name="T69" fmla="*/ 139 h 222"/>
                <a:gd name="T70" fmla="*/ 59 w 142"/>
                <a:gd name="T71" fmla="*/ 128 h 222"/>
                <a:gd name="T72" fmla="*/ 35 w 142"/>
                <a:gd name="T73" fmla="*/ 117 h 222"/>
                <a:gd name="T74" fmla="*/ 16 w 142"/>
                <a:gd name="T75" fmla="*/ 104 h 222"/>
                <a:gd name="T76" fmla="*/ 7 w 142"/>
                <a:gd name="T77" fmla="*/ 86 h 222"/>
                <a:gd name="T78" fmla="*/ 3 w 142"/>
                <a:gd name="T79" fmla="*/ 62 h 222"/>
                <a:gd name="T80" fmla="*/ 11 w 142"/>
                <a:gd name="T81" fmla="*/ 28 h 222"/>
                <a:gd name="T82" fmla="*/ 33 w 142"/>
                <a:gd name="T83" fmla="*/ 6 h 222"/>
                <a:gd name="T84" fmla="*/ 69 w 142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7" y="7"/>
                  </a:lnTo>
                  <a:lnTo>
                    <a:pt x="116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4" y="63"/>
                  </a:lnTo>
                  <a:lnTo>
                    <a:pt x="93" y="49"/>
                  </a:lnTo>
                  <a:lnTo>
                    <a:pt x="88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6" y="32"/>
                  </a:lnTo>
                  <a:lnTo>
                    <a:pt x="63" y="32"/>
                  </a:lnTo>
                  <a:lnTo>
                    <a:pt x="58" y="33"/>
                  </a:lnTo>
                  <a:lnTo>
                    <a:pt x="54" y="36"/>
                  </a:lnTo>
                  <a:lnTo>
                    <a:pt x="51" y="40"/>
                  </a:lnTo>
                  <a:lnTo>
                    <a:pt x="49" y="43"/>
                  </a:lnTo>
                  <a:lnTo>
                    <a:pt x="47" y="47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6" y="62"/>
                  </a:lnTo>
                  <a:lnTo>
                    <a:pt x="47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8" y="86"/>
                  </a:lnTo>
                  <a:lnTo>
                    <a:pt x="101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29" y="117"/>
                  </a:lnTo>
                  <a:lnTo>
                    <a:pt x="135" y="124"/>
                  </a:lnTo>
                  <a:lnTo>
                    <a:pt x="138" y="131"/>
                  </a:lnTo>
                  <a:lnTo>
                    <a:pt x="141" y="139"/>
                  </a:lnTo>
                  <a:lnTo>
                    <a:pt x="142" y="157"/>
                  </a:lnTo>
                  <a:lnTo>
                    <a:pt x="140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8" y="216"/>
                  </a:lnTo>
                  <a:lnTo>
                    <a:pt x="89" y="220"/>
                  </a:lnTo>
                  <a:lnTo>
                    <a:pt x="68" y="222"/>
                  </a:lnTo>
                  <a:lnTo>
                    <a:pt x="46" y="220"/>
                  </a:lnTo>
                  <a:lnTo>
                    <a:pt x="28" y="214"/>
                  </a:lnTo>
                  <a:lnTo>
                    <a:pt x="16" y="206"/>
                  </a:lnTo>
                  <a:lnTo>
                    <a:pt x="7" y="194"/>
                  </a:lnTo>
                  <a:lnTo>
                    <a:pt x="2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6" y="178"/>
                  </a:lnTo>
                  <a:lnTo>
                    <a:pt x="49" y="182"/>
                  </a:lnTo>
                  <a:lnTo>
                    <a:pt x="53" y="185"/>
                  </a:lnTo>
                  <a:lnTo>
                    <a:pt x="57" y="189"/>
                  </a:lnTo>
                  <a:lnTo>
                    <a:pt x="61" y="190"/>
                  </a:lnTo>
                  <a:lnTo>
                    <a:pt x="67" y="191"/>
                  </a:lnTo>
                  <a:lnTo>
                    <a:pt x="71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6" y="177"/>
                  </a:lnTo>
                  <a:lnTo>
                    <a:pt x="97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89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6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3" y="75"/>
                  </a:lnTo>
                  <a:lnTo>
                    <a:pt x="3" y="62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3" y="6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6545" y="1950"/>
              <a:ext cx="73" cy="111"/>
            </a:xfrm>
            <a:custGeom>
              <a:avLst/>
              <a:gdLst>
                <a:gd name="T0" fmla="*/ 66 w 146"/>
                <a:gd name="T1" fmla="*/ 32 h 222"/>
                <a:gd name="T2" fmla="*/ 58 w 146"/>
                <a:gd name="T3" fmla="*/ 36 h 222"/>
                <a:gd name="T4" fmla="*/ 50 w 146"/>
                <a:gd name="T5" fmla="*/ 44 h 222"/>
                <a:gd name="T6" fmla="*/ 46 w 146"/>
                <a:gd name="T7" fmla="*/ 61 h 222"/>
                <a:gd name="T8" fmla="*/ 43 w 146"/>
                <a:gd name="T9" fmla="*/ 91 h 222"/>
                <a:gd name="T10" fmla="*/ 43 w 146"/>
                <a:gd name="T11" fmla="*/ 131 h 222"/>
                <a:gd name="T12" fmla="*/ 46 w 146"/>
                <a:gd name="T13" fmla="*/ 162 h 222"/>
                <a:gd name="T14" fmla="*/ 50 w 146"/>
                <a:gd name="T15" fmla="*/ 179 h 222"/>
                <a:gd name="T16" fmla="*/ 58 w 146"/>
                <a:gd name="T17" fmla="*/ 186 h 222"/>
                <a:gd name="T18" fmla="*/ 66 w 146"/>
                <a:gd name="T19" fmla="*/ 191 h 222"/>
                <a:gd name="T20" fmla="*/ 79 w 146"/>
                <a:gd name="T21" fmla="*/ 191 h 222"/>
                <a:gd name="T22" fmla="*/ 88 w 146"/>
                <a:gd name="T23" fmla="*/ 186 h 222"/>
                <a:gd name="T24" fmla="*/ 95 w 146"/>
                <a:gd name="T25" fmla="*/ 179 h 222"/>
                <a:gd name="T26" fmla="*/ 100 w 146"/>
                <a:gd name="T27" fmla="*/ 162 h 222"/>
                <a:gd name="T28" fmla="*/ 102 w 146"/>
                <a:gd name="T29" fmla="*/ 131 h 222"/>
                <a:gd name="T30" fmla="*/ 102 w 146"/>
                <a:gd name="T31" fmla="*/ 91 h 222"/>
                <a:gd name="T32" fmla="*/ 100 w 146"/>
                <a:gd name="T33" fmla="*/ 61 h 222"/>
                <a:gd name="T34" fmla="*/ 95 w 146"/>
                <a:gd name="T35" fmla="*/ 44 h 222"/>
                <a:gd name="T36" fmla="*/ 88 w 146"/>
                <a:gd name="T37" fmla="*/ 36 h 222"/>
                <a:gd name="T38" fmla="*/ 79 w 146"/>
                <a:gd name="T39" fmla="*/ 32 h 222"/>
                <a:gd name="T40" fmla="*/ 73 w 146"/>
                <a:gd name="T41" fmla="*/ 0 h 222"/>
                <a:gd name="T42" fmla="*/ 101 w 146"/>
                <a:gd name="T43" fmla="*/ 3 h 222"/>
                <a:gd name="T44" fmla="*/ 124 w 146"/>
                <a:gd name="T45" fmla="*/ 18 h 222"/>
                <a:gd name="T46" fmla="*/ 139 w 146"/>
                <a:gd name="T47" fmla="*/ 47 h 222"/>
                <a:gd name="T48" fmla="*/ 145 w 146"/>
                <a:gd name="T49" fmla="*/ 88 h 222"/>
                <a:gd name="T50" fmla="*/ 145 w 146"/>
                <a:gd name="T51" fmla="*/ 135 h 222"/>
                <a:gd name="T52" fmla="*/ 139 w 146"/>
                <a:gd name="T53" fmla="*/ 176 h 222"/>
                <a:gd name="T54" fmla="*/ 124 w 146"/>
                <a:gd name="T55" fmla="*/ 205 h 222"/>
                <a:gd name="T56" fmla="*/ 101 w 146"/>
                <a:gd name="T57" fmla="*/ 219 h 222"/>
                <a:gd name="T58" fmla="*/ 73 w 146"/>
                <a:gd name="T59" fmla="*/ 222 h 222"/>
                <a:gd name="T60" fmla="*/ 45 w 146"/>
                <a:gd name="T61" fmla="*/ 219 h 222"/>
                <a:gd name="T62" fmla="*/ 21 w 146"/>
                <a:gd name="T63" fmla="*/ 205 h 222"/>
                <a:gd name="T64" fmla="*/ 6 w 146"/>
                <a:gd name="T65" fmla="*/ 176 h 222"/>
                <a:gd name="T66" fmla="*/ 1 w 146"/>
                <a:gd name="T67" fmla="*/ 135 h 222"/>
                <a:gd name="T68" fmla="*/ 1 w 146"/>
                <a:gd name="T69" fmla="*/ 88 h 222"/>
                <a:gd name="T70" fmla="*/ 6 w 146"/>
                <a:gd name="T71" fmla="*/ 47 h 222"/>
                <a:gd name="T72" fmla="*/ 21 w 146"/>
                <a:gd name="T73" fmla="*/ 18 h 222"/>
                <a:gd name="T74" fmla="*/ 45 w 146"/>
                <a:gd name="T75" fmla="*/ 3 h 222"/>
                <a:gd name="T76" fmla="*/ 73 w 146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222">
                  <a:moveTo>
                    <a:pt x="73" y="31"/>
                  </a:moveTo>
                  <a:lnTo>
                    <a:pt x="66" y="32"/>
                  </a:lnTo>
                  <a:lnTo>
                    <a:pt x="62" y="33"/>
                  </a:lnTo>
                  <a:lnTo>
                    <a:pt x="58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6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6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3" y="183"/>
                  </a:lnTo>
                  <a:lnTo>
                    <a:pt x="58" y="186"/>
                  </a:lnTo>
                  <a:lnTo>
                    <a:pt x="62" y="189"/>
                  </a:lnTo>
                  <a:lnTo>
                    <a:pt x="66" y="191"/>
                  </a:lnTo>
                  <a:lnTo>
                    <a:pt x="73" y="191"/>
                  </a:lnTo>
                  <a:lnTo>
                    <a:pt x="79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2" y="183"/>
                  </a:lnTo>
                  <a:lnTo>
                    <a:pt x="95" y="179"/>
                  </a:lnTo>
                  <a:lnTo>
                    <a:pt x="97" y="172"/>
                  </a:lnTo>
                  <a:lnTo>
                    <a:pt x="100" y="162"/>
                  </a:lnTo>
                  <a:lnTo>
                    <a:pt x="102" y="149"/>
                  </a:lnTo>
                  <a:lnTo>
                    <a:pt x="102" y="131"/>
                  </a:lnTo>
                  <a:lnTo>
                    <a:pt x="103" y="111"/>
                  </a:lnTo>
                  <a:lnTo>
                    <a:pt x="102" y="91"/>
                  </a:lnTo>
                  <a:lnTo>
                    <a:pt x="102" y="74"/>
                  </a:lnTo>
                  <a:lnTo>
                    <a:pt x="100" y="61"/>
                  </a:lnTo>
                  <a:lnTo>
                    <a:pt x="97" y="49"/>
                  </a:lnTo>
                  <a:lnTo>
                    <a:pt x="95" y="44"/>
                  </a:lnTo>
                  <a:lnTo>
                    <a:pt x="92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9" y="32"/>
                  </a:lnTo>
                  <a:lnTo>
                    <a:pt x="73" y="31"/>
                  </a:lnTo>
                  <a:close/>
                  <a:moveTo>
                    <a:pt x="73" y="0"/>
                  </a:moveTo>
                  <a:lnTo>
                    <a:pt x="88" y="1"/>
                  </a:lnTo>
                  <a:lnTo>
                    <a:pt x="101" y="3"/>
                  </a:lnTo>
                  <a:lnTo>
                    <a:pt x="111" y="8"/>
                  </a:lnTo>
                  <a:lnTo>
                    <a:pt x="124" y="18"/>
                  </a:lnTo>
                  <a:lnTo>
                    <a:pt x="134" y="31"/>
                  </a:lnTo>
                  <a:lnTo>
                    <a:pt x="139" y="47"/>
                  </a:lnTo>
                  <a:lnTo>
                    <a:pt x="144" y="67"/>
                  </a:lnTo>
                  <a:lnTo>
                    <a:pt x="145" y="88"/>
                  </a:lnTo>
                  <a:lnTo>
                    <a:pt x="146" y="111"/>
                  </a:lnTo>
                  <a:lnTo>
                    <a:pt x="145" y="135"/>
                  </a:lnTo>
                  <a:lnTo>
                    <a:pt x="144" y="156"/>
                  </a:lnTo>
                  <a:lnTo>
                    <a:pt x="139" y="176"/>
                  </a:lnTo>
                  <a:lnTo>
                    <a:pt x="134" y="192"/>
                  </a:lnTo>
                  <a:lnTo>
                    <a:pt x="124" y="205"/>
                  </a:lnTo>
                  <a:lnTo>
                    <a:pt x="111" y="214"/>
                  </a:lnTo>
                  <a:lnTo>
                    <a:pt x="101" y="219"/>
                  </a:lnTo>
                  <a:lnTo>
                    <a:pt x="88" y="221"/>
                  </a:lnTo>
                  <a:lnTo>
                    <a:pt x="73" y="222"/>
                  </a:lnTo>
                  <a:lnTo>
                    <a:pt x="58" y="221"/>
                  </a:lnTo>
                  <a:lnTo>
                    <a:pt x="45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6" y="176"/>
                  </a:lnTo>
                  <a:lnTo>
                    <a:pt x="2" y="156"/>
                  </a:lnTo>
                  <a:lnTo>
                    <a:pt x="1" y="135"/>
                  </a:lnTo>
                  <a:lnTo>
                    <a:pt x="0" y="111"/>
                  </a:lnTo>
                  <a:lnTo>
                    <a:pt x="1" y="88"/>
                  </a:lnTo>
                  <a:lnTo>
                    <a:pt x="2" y="67"/>
                  </a:lnTo>
                  <a:lnTo>
                    <a:pt x="6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5" y="3"/>
                  </a:lnTo>
                  <a:lnTo>
                    <a:pt x="5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6630" y="1952"/>
              <a:ext cx="68" cy="109"/>
            </a:xfrm>
            <a:custGeom>
              <a:avLst/>
              <a:gdLst>
                <a:gd name="T0" fmla="*/ 0 w 136"/>
                <a:gd name="T1" fmla="*/ 0 h 218"/>
                <a:gd name="T2" fmla="*/ 43 w 136"/>
                <a:gd name="T3" fmla="*/ 0 h 218"/>
                <a:gd name="T4" fmla="*/ 43 w 136"/>
                <a:gd name="T5" fmla="*/ 150 h 218"/>
                <a:gd name="T6" fmla="*/ 43 w 136"/>
                <a:gd name="T7" fmla="*/ 158 h 218"/>
                <a:gd name="T8" fmla="*/ 44 w 136"/>
                <a:gd name="T9" fmla="*/ 164 h 218"/>
                <a:gd name="T10" fmla="*/ 45 w 136"/>
                <a:gd name="T11" fmla="*/ 171 h 218"/>
                <a:gd name="T12" fmla="*/ 48 w 136"/>
                <a:gd name="T13" fmla="*/ 176 h 218"/>
                <a:gd name="T14" fmla="*/ 51 w 136"/>
                <a:gd name="T15" fmla="*/ 180 h 218"/>
                <a:gd name="T16" fmla="*/ 56 w 136"/>
                <a:gd name="T17" fmla="*/ 185 h 218"/>
                <a:gd name="T18" fmla="*/ 59 w 136"/>
                <a:gd name="T19" fmla="*/ 186 h 218"/>
                <a:gd name="T20" fmla="*/ 63 w 136"/>
                <a:gd name="T21" fmla="*/ 187 h 218"/>
                <a:gd name="T22" fmla="*/ 68 w 136"/>
                <a:gd name="T23" fmla="*/ 187 h 218"/>
                <a:gd name="T24" fmla="*/ 73 w 136"/>
                <a:gd name="T25" fmla="*/ 187 h 218"/>
                <a:gd name="T26" fmla="*/ 77 w 136"/>
                <a:gd name="T27" fmla="*/ 186 h 218"/>
                <a:gd name="T28" fmla="*/ 80 w 136"/>
                <a:gd name="T29" fmla="*/ 185 h 218"/>
                <a:gd name="T30" fmla="*/ 85 w 136"/>
                <a:gd name="T31" fmla="*/ 180 h 218"/>
                <a:gd name="T32" fmla="*/ 88 w 136"/>
                <a:gd name="T33" fmla="*/ 176 h 218"/>
                <a:gd name="T34" fmla="*/ 91 w 136"/>
                <a:gd name="T35" fmla="*/ 171 h 218"/>
                <a:gd name="T36" fmla="*/ 92 w 136"/>
                <a:gd name="T37" fmla="*/ 164 h 218"/>
                <a:gd name="T38" fmla="*/ 93 w 136"/>
                <a:gd name="T39" fmla="*/ 158 h 218"/>
                <a:gd name="T40" fmla="*/ 93 w 136"/>
                <a:gd name="T41" fmla="*/ 150 h 218"/>
                <a:gd name="T42" fmla="*/ 93 w 136"/>
                <a:gd name="T43" fmla="*/ 0 h 218"/>
                <a:gd name="T44" fmla="*/ 136 w 136"/>
                <a:gd name="T45" fmla="*/ 0 h 218"/>
                <a:gd name="T46" fmla="*/ 136 w 136"/>
                <a:gd name="T47" fmla="*/ 150 h 218"/>
                <a:gd name="T48" fmla="*/ 135 w 136"/>
                <a:gd name="T49" fmla="*/ 168 h 218"/>
                <a:gd name="T50" fmla="*/ 131 w 136"/>
                <a:gd name="T51" fmla="*/ 183 h 218"/>
                <a:gd name="T52" fmla="*/ 124 w 136"/>
                <a:gd name="T53" fmla="*/ 195 h 218"/>
                <a:gd name="T54" fmla="*/ 116 w 136"/>
                <a:gd name="T55" fmla="*/ 205 h 218"/>
                <a:gd name="T56" fmla="*/ 105 w 136"/>
                <a:gd name="T57" fmla="*/ 212 h 218"/>
                <a:gd name="T58" fmla="*/ 93 w 136"/>
                <a:gd name="T59" fmla="*/ 216 h 218"/>
                <a:gd name="T60" fmla="*/ 68 w 136"/>
                <a:gd name="T61" fmla="*/ 218 h 218"/>
                <a:gd name="T62" fmla="*/ 43 w 136"/>
                <a:gd name="T63" fmla="*/ 216 h 218"/>
                <a:gd name="T64" fmla="*/ 31 w 136"/>
                <a:gd name="T65" fmla="*/ 212 h 218"/>
                <a:gd name="T66" fmla="*/ 21 w 136"/>
                <a:gd name="T67" fmla="*/ 206 h 218"/>
                <a:gd name="T68" fmla="*/ 11 w 136"/>
                <a:gd name="T69" fmla="*/ 197 h 218"/>
                <a:gd name="T70" fmla="*/ 5 w 136"/>
                <a:gd name="T71" fmla="*/ 185 h 218"/>
                <a:gd name="T72" fmla="*/ 1 w 136"/>
                <a:gd name="T73" fmla="*/ 169 h 218"/>
                <a:gd name="T74" fmla="*/ 0 w 136"/>
                <a:gd name="T75" fmla="*/ 150 h 218"/>
                <a:gd name="T76" fmla="*/ 0 w 136"/>
                <a:gd name="T7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3" y="158"/>
                  </a:lnTo>
                  <a:lnTo>
                    <a:pt x="44" y="164"/>
                  </a:lnTo>
                  <a:lnTo>
                    <a:pt x="45" y="171"/>
                  </a:lnTo>
                  <a:lnTo>
                    <a:pt x="48" y="176"/>
                  </a:lnTo>
                  <a:lnTo>
                    <a:pt x="51" y="180"/>
                  </a:lnTo>
                  <a:lnTo>
                    <a:pt x="56" y="185"/>
                  </a:lnTo>
                  <a:lnTo>
                    <a:pt x="59" y="186"/>
                  </a:lnTo>
                  <a:lnTo>
                    <a:pt x="63" y="187"/>
                  </a:lnTo>
                  <a:lnTo>
                    <a:pt x="68" y="187"/>
                  </a:lnTo>
                  <a:lnTo>
                    <a:pt x="73" y="187"/>
                  </a:lnTo>
                  <a:lnTo>
                    <a:pt x="77" y="186"/>
                  </a:lnTo>
                  <a:lnTo>
                    <a:pt x="80" y="185"/>
                  </a:lnTo>
                  <a:lnTo>
                    <a:pt x="85" y="180"/>
                  </a:lnTo>
                  <a:lnTo>
                    <a:pt x="88" y="176"/>
                  </a:lnTo>
                  <a:lnTo>
                    <a:pt x="91" y="171"/>
                  </a:lnTo>
                  <a:lnTo>
                    <a:pt x="92" y="164"/>
                  </a:lnTo>
                  <a:lnTo>
                    <a:pt x="93" y="158"/>
                  </a:lnTo>
                  <a:lnTo>
                    <a:pt x="93" y="150"/>
                  </a:lnTo>
                  <a:lnTo>
                    <a:pt x="93" y="0"/>
                  </a:lnTo>
                  <a:lnTo>
                    <a:pt x="136" y="0"/>
                  </a:lnTo>
                  <a:lnTo>
                    <a:pt x="136" y="150"/>
                  </a:lnTo>
                  <a:lnTo>
                    <a:pt x="135" y="168"/>
                  </a:lnTo>
                  <a:lnTo>
                    <a:pt x="131" y="183"/>
                  </a:lnTo>
                  <a:lnTo>
                    <a:pt x="124" y="195"/>
                  </a:lnTo>
                  <a:lnTo>
                    <a:pt x="116" y="205"/>
                  </a:lnTo>
                  <a:lnTo>
                    <a:pt x="105" y="212"/>
                  </a:lnTo>
                  <a:lnTo>
                    <a:pt x="93" y="216"/>
                  </a:lnTo>
                  <a:lnTo>
                    <a:pt x="68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1" y="206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1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6712" y="1952"/>
              <a:ext cx="73" cy="107"/>
            </a:xfrm>
            <a:custGeom>
              <a:avLst/>
              <a:gdLst>
                <a:gd name="T0" fmla="*/ 43 w 146"/>
                <a:gd name="T1" fmla="*/ 31 h 215"/>
                <a:gd name="T2" fmla="*/ 43 w 146"/>
                <a:gd name="T3" fmla="*/ 94 h 215"/>
                <a:gd name="T4" fmla="*/ 60 w 146"/>
                <a:gd name="T5" fmla="*/ 94 h 215"/>
                <a:gd name="T6" fmla="*/ 74 w 146"/>
                <a:gd name="T7" fmla="*/ 92 h 215"/>
                <a:gd name="T8" fmla="*/ 85 w 146"/>
                <a:gd name="T9" fmla="*/ 86 h 215"/>
                <a:gd name="T10" fmla="*/ 90 w 146"/>
                <a:gd name="T11" fmla="*/ 80 h 215"/>
                <a:gd name="T12" fmla="*/ 93 w 146"/>
                <a:gd name="T13" fmla="*/ 72 h 215"/>
                <a:gd name="T14" fmla="*/ 94 w 146"/>
                <a:gd name="T15" fmla="*/ 61 h 215"/>
                <a:gd name="T16" fmla="*/ 92 w 146"/>
                <a:gd name="T17" fmla="*/ 49 h 215"/>
                <a:gd name="T18" fmla="*/ 86 w 146"/>
                <a:gd name="T19" fmla="*/ 39 h 215"/>
                <a:gd name="T20" fmla="*/ 77 w 146"/>
                <a:gd name="T21" fmla="*/ 33 h 215"/>
                <a:gd name="T22" fmla="*/ 64 w 146"/>
                <a:gd name="T23" fmla="*/ 31 h 215"/>
                <a:gd name="T24" fmla="*/ 43 w 146"/>
                <a:gd name="T25" fmla="*/ 31 h 215"/>
                <a:gd name="T26" fmla="*/ 0 w 146"/>
                <a:gd name="T27" fmla="*/ 0 h 215"/>
                <a:gd name="T28" fmla="*/ 80 w 146"/>
                <a:gd name="T29" fmla="*/ 0 h 215"/>
                <a:gd name="T30" fmla="*/ 96 w 146"/>
                <a:gd name="T31" fmla="*/ 1 h 215"/>
                <a:gd name="T32" fmla="*/ 110 w 146"/>
                <a:gd name="T33" fmla="*/ 5 h 215"/>
                <a:gd name="T34" fmla="*/ 122 w 146"/>
                <a:gd name="T35" fmla="*/ 13 h 215"/>
                <a:gd name="T36" fmla="*/ 130 w 146"/>
                <a:gd name="T37" fmla="*/ 24 h 215"/>
                <a:gd name="T38" fmla="*/ 135 w 146"/>
                <a:gd name="T39" fmla="*/ 38 h 215"/>
                <a:gd name="T40" fmla="*/ 137 w 146"/>
                <a:gd name="T41" fmla="*/ 55 h 215"/>
                <a:gd name="T42" fmla="*/ 135 w 146"/>
                <a:gd name="T43" fmla="*/ 74 h 215"/>
                <a:gd name="T44" fmla="*/ 128 w 146"/>
                <a:gd name="T45" fmla="*/ 91 h 215"/>
                <a:gd name="T46" fmla="*/ 121 w 146"/>
                <a:gd name="T47" fmla="*/ 98 h 215"/>
                <a:gd name="T48" fmla="*/ 112 w 146"/>
                <a:gd name="T49" fmla="*/ 105 h 215"/>
                <a:gd name="T50" fmla="*/ 101 w 146"/>
                <a:gd name="T51" fmla="*/ 108 h 215"/>
                <a:gd name="T52" fmla="*/ 101 w 146"/>
                <a:gd name="T53" fmla="*/ 109 h 215"/>
                <a:gd name="T54" fmla="*/ 115 w 146"/>
                <a:gd name="T55" fmla="*/ 112 h 215"/>
                <a:gd name="T56" fmla="*/ 125 w 146"/>
                <a:gd name="T57" fmla="*/ 119 h 215"/>
                <a:gd name="T58" fmla="*/ 130 w 146"/>
                <a:gd name="T59" fmla="*/ 129 h 215"/>
                <a:gd name="T60" fmla="*/ 134 w 146"/>
                <a:gd name="T61" fmla="*/ 146 h 215"/>
                <a:gd name="T62" fmla="*/ 135 w 146"/>
                <a:gd name="T63" fmla="*/ 152 h 215"/>
                <a:gd name="T64" fmla="*/ 135 w 146"/>
                <a:gd name="T65" fmla="*/ 159 h 215"/>
                <a:gd name="T66" fmla="*/ 135 w 146"/>
                <a:gd name="T67" fmla="*/ 166 h 215"/>
                <a:gd name="T68" fmla="*/ 136 w 146"/>
                <a:gd name="T69" fmla="*/ 175 h 215"/>
                <a:gd name="T70" fmla="*/ 136 w 146"/>
                <a:gd name="T71" fmla="*/ 190 h 215"/>
                <a:gd name="T72" fmla="*/ 137 w 146"/>
                <a:gd name="T73" fmla="*/ 201 h 215"/>
                <a:gd name="T74" fmla="*/ 138 w 146"/>
                <a:gd name="T75" fmla="*/ 205 h 215"/>
                <a:gd name="T76" fmla="*/ 140 w 146"/>
                <a:gd name="T77" fmla="*/ 208 h 215"/>
                <a:gd name="T78" fmla="*/ 142 w 146"/>
                <a:gd name="T79" fmla="*/ 210 h 215"/>
                <a:gd name="T80" fmla="*/ 146 w 146"/>
                <a:gd name="T81" fmla="*/ 213 h 215"/>
                <a:gd name="T82" fmla="*/ 146 w 146"/>
                <a:gd name="T83" fmla="*/ 215 h 215"/>
                <a:gd name="T84" fmla="*/ 98 w 146"/>
                <a:gd name="T85" fmla="*/ 215 h 215"/>
                <a:gd name="T86" fmla="*/ 96 w 146"/>
                <a:gd name="T87" fmla="*/ 209 h 215"/>
                <a:gd name="T88" fmla="*/ 94 w 146"/>
                <a:gd name="T89" fmla="*/ 204 h 215"/>
                <a:gd name="T90" fmla="*/ 93 w 146"/>
                <a:gd name="T91" fmla="*/ 199 h 215"/>
                <a:gd name="T92" fmla="*/ 93 w 146"/>
                <a:gd name="T93" fmla="*/ 192 h 215"/>
                <a:gd name="T94" fmla="*/ 92 w 146"/>
                <a:gd name="T95" fmla="*/ 151 h 215"/>
                <a:gd name="T96" fmla="*/ 90 w 146"/>
                <a:gd name="T97" fmla="*/ 139 h 215"/>
                <a:gd name="T98" fmla="*/ 85 w 146"/>
                <a:gd name="T99" fmla="*/ 131 h 215"/>
                <a:gd name="T100" fmla="*/ 78 w 146"/>
                <a:gd name="T101" fmla="*/ 125 h 215"/>
                <a:gd name="T102" fmla="*/ 66 w 146"/>
                <a:gd name="T103" fmla="*/ 124 h 215"/>
                <a:gd name="T104" fmla="*/ 43 w 146"/>
                <a:gd name="T105" fmla="*/ 124 h 215"/>
                <a:gd name="T106" fmla="*/ 43 w 146"/>
                <a:gd name="T107" fmla="*/ 215 h 215"/>
                <a:gd name="T108" fmla="*/ 0 w 146"/>
                <a:gd name="T109" fmla="*/ 215 h 215"/>
                <a:gd name="T110" fmla="*/ 0 w 146"/>
                <a:gd name="T1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6" h="215">
                  <a:moveTo>
                    <a:pt x="43" y="31"/>
                  </a:moveTo>
                  <a:lnTo>
                    <a:pt x="43" y="94"/>
                  </a:lnTo>
                  <a:lnTo>
                    <a:pt x="60" y="94"/>
                  </a:lnTo>
                  <a:lnTo>
                    <a:pt x="74" y="92"/>
                  </a:lnTo>
                  <a:lnTo>
                    <a:pt x="85" y="86"/>
                  </a:lnTo>
                  <a:lnTo>
                    <a:pt x="90" y="80"/>
                  </a:lnTo>
                  <a:lnTo>
                    <a:pt x="93" y="72"/>
                  </a:lnTo>
                  <a:lnTo>
                    <a:pt x="94" y="61"/>
                  </a:lnTo>
                  <a:lnTo>
                    <a:pt x="92" y="49"/>
                  </a:lnTo>
                  <a:lnTo>
                    <a:pt x="86" y="39"/>
                  </a:lnTo>
                  <a:lnTo>
                    <a:pt x="77" y="33"/>
                  </a:lnTo>
                  <a:lnTo>
                    <a:pt x="64" y="31"/>
                  </a:lnTo>
                  <a:lnTo>
                    <a:pt x="43" y="31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96" y="1"/>
                  </a:lnTo>
                  <a:lnTo>
                    <a:pt x="110" y="5"/>
                  </a:lnTo>
                  <a:lnTo>
                    <a:pt x="122" y="13"/>
                  </a:lnTo>
                  <a:lnTo>
                    <a:pt x="130" y="24"/>
                  </a:lnTo>
                  <a:lnTo>
                    <a:pt x="135" y="38"/>
                  </a:lnTo>
                  <a:lnTo>
                    <a:pt x="137" y="55"/>
                  </a:lnTo>
                  <a:lnTo>
                    <a:pt x="135" y="74"/>
                  </a:lnTo>
                  <a:lnTo>
                    <a:pt x="128" y="91"/>
                  </a:lnTo>
                  <a:lnTo>
                    <a:pt x="121" y="98"/>
                  </a:lnTo>
                  <a:lnTo>
                    <a:pt x="112" y="105"/>
                  </a:lnTo>
                  <a:lnTo>
                    <a:pt x="101" y="108"/>
                  </a:lnTo>
                  <a:lnTo>
                    <a:pt x="101" y="109"/>
                  </a:lnTo>
                  <a:lnTo>
                    <a:pt x="115" y="112"/>
                  </a:lnTo>
                  <a:lnTo>
                    <a:pt x="125" y="119"/>
                  </a:lnTo>
                  <a:lnTo>
                    <a:pt x="130" y="129"/>
                  </a:lnTo>
                  <a:lnTo>
                    <a:pt x="134" y="146"/>
                  </a:lnTo>
                  <a:lnTo>
                    <a:pt x="135" y="152"/>
                  </a:lnTo>
                  <a:lnTo>
                    <a:pt x="135" y="159"/>
                  </a:lnTo>
                  <a:lnTo>
                    <a:pt x="135" y="166"/>
                  </a:lnTo>
                  <a:lnTo>
                    <a:pt x="136" y="175"/>
                  </a:lnTo>
                  <a:lnTo>
                    <a:pt x="136" y="190"/>
                  </a:lnTo>
                  <a:lnTo>
                    <a:pt x="137" y="201"/>
                  </a:lnTo>
                  <a:lnTo>
                    <a:pt x="138" y="205"/>
                  </a:lnTo>
                  <a:lnTo>
                    <a:pt x="140" y="208"/>
                  </a:lnTo>
                  <a:lnTo>
                    <a:pt x="142" y="210"/>
                  </a:lnTo>
                  <a:lnTo>
                    <a:pt x="146" y="213"/>
                  </a:lnTo>
                  <a:lnTo>
                    <a:pt x="146" y="215"/>
                  </a:lnTo>
                  <a:lnTo>
                    <a:pt x="98" y="215"/>
                  </a:lnTo>
                  <a:lnTo>
                    <a:pt x="96" y="209"/>
                  </a:lnTo>
                  <a:lnTo>
                    <a:pt x="94" y="204"/>
                  </a:lnTo>
                  <a:lnTo>
                    <a:pt x="93" y="199"/>
                  </a:lnTo>
                  <a:lnTo>
                    <a:pt x="93" y="192"/>
                  </a:lnTo>
                  <a:lnTo>
                    <a:pt x="92" y="151"/>
                  </a:lnTo>
                  <a:lnTo>
                    <a:pt x="90" y="139"/>
                  </a:lnTo>
                  <a:lnTo>
                    <a:pt x="85" y="131"/>
                  </a:lnTo>
                  <a:lnTo>
                    <a:pt x="78" y="125"/>
                  </a:lnTo>
                  <a:lnTo>
                    <a:pt x="66" y="124"/>
                  </a:lnTo>
                  <a:lnTo>
                    <a:pt x="43" y="124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auto">
            <a:xfrm>
              <a:off x="6832" y="1952"/>
              <a:ext cx="59" cy="107"/>
            </a:xfrm>
            <a:custGeom>
              <a:avLst/>
              <a:gdLst>
                <a:gd name="T0" fmla="*/ 0 w 120"/>
                <a:gd name="T1" fmla="*/ 0 h 215"/>
                <a:gd name="T2" fmla="*/ 120 w 120"/>
                <a:gd name="T3" fmla="*/ 0 h 215"/>
                <a:gd name="T4" fmla="*/ 120 w 120"/>
                <a:gd name="T5" fmla="*/ 36 h 215"/>
                <a:gd name="T6" fmla="*/ 43 w 120"/>
                <a:gd name="T7" fmla="*/ 36 h 215"/>
                <a:gd name="T8" fmla="*/ 43 w 120"/>
                <a:gd name="T9" fmla="*/ 86 h 215"/>
                <a:gd name="T10" fmla="*/ 115 w 120"/>
                <a:gd name="T11" fmla="*/ 86 h 215"/>
                <a:gd name="T12" fmla="*/ 115 w 120"/>
                <a:gd name="T13" fmla="*/ 122 h 215"/>
                <a:gd name="T14" fmla="*/ 43 w 120"/>
                <a:gd name="T15" fmla="*/ 122 h 215"/>
                <a:gd name="T16" fmla="*/ 43 w 120"/>
                <a:gd name="T17" fmla="*/ 215 h 215"/>
                <a:gd name="T18" fmla="*/ 0 w 120"/>
                <a:gd name="T19" fmla="*/ 215 h 215"/>
                <a:gd name="T20" fmla="*/ 0 w 120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215">
                  <a:moveTo>
                    <a:pt x="0" y="0"/>
                  </a:moveTo>
                  <a:lnTo>
                    <a:pt x="120" y="0"/>
                  </a:lnTo>
                  <a:lnTo>
                    <a:pt x="120" y="36"/>
                  </a:lnTo>
                  <a:lnTo>
                    <a:pt x="43" y="36"/>
                  </a:lnTo>
                  <a:lnTo>
                    <a:pt x="43" y="86"/>
                  </a:lnTo>
                  <a:lnTo>
                    <a:pt x="115" y="86"/>
                  </a:lnTo>
                  <a:lnTo>
                    <a:pt x="115" y="122"/>
                  </a:lnTo>
                  <a:lnTo>
                    <a:pt x="43" y="122"/>
                  </a:lnTo>
                  <a:lnTo>
                    <a:pt x="43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 noEditPoints="1"/>
            </p:cNvSpPr>
            <p:nvPr userDrawn="1"/>
          </p:nvSpPr>
          <p:spPr bwMode="auto">
            <a:xfrm>
              <a:off x="6899" y="1950"/>
              <a:ext cx="73" cy="111"/>
            </a:xfrm>
            <a:custGeom>
              <a:avLst/>
              <a:gdLst>
                <a:gd name="T0" fmla="*/ 66 w 145"/>
                <a:gd name="T1" fmla="*/ 32 h 222"/>
                <a:gd name="T2" fmla="*/ 57 w 145"/>
                <a:gd name="T3" fmla="*/ 36 h 222"/>
                <a:gd name="T4" fmla="*/ 50 w 145"/>
                <a:gd name="T5" fmla="*/ 44 h 222"/>
                <a:gd name="T6" fmla="*/ 45 w 145"/>
                <a:gd name="T7" fmla="*/ 61 h 222"/>
                <a:gd name="T8" fmla="*/ 43 w 145"/>
                <a:gd name="T9" fmla="*/ 91 h 222"/>
                <a:gd name="T10" fmla="*/ 43 w 145"/>
                <a:gd name="T11" fmla="*/ 131 h 222"/>
                <a:gd name="T12" fmla="*/ 45 w 145"/>
                <a:gd name="T13" fmla="*/ 162 h 222"/>
                <a:gd name="T14" fmla="*/ 50 w 145"/>
                <a:gd name="T15" fmla="*/ 179 h 222"/>
                <a:gd name="T16" fmla="*/ 57 w 145"/>
                <a:gd name="T17" fmla="*/ 186 h 222"/>
                <a:gd name="T18" fmla="*/ 66 w 145"/>
                <a:gd name="T19" fmla="*/ 191 h 222"/>
                <a:gd name="T20" fmla="*/ 78 w 145"/>
                <a:gd name="T21" fmla="*/ 191 h 222"/>
                <a:gd name="T22" fmla="*/ 88 w 145"/>
                <a:gd name="T23" fmla="*/ 186 h 222"/>
                <a:gd name="T24" fmla="*/ 94 w 145"/>
                <a:gd name="T25" fmla="*/ 179 h 222"/>
                <a:gd name="T26" fmla="*/ 100 w 145"/>
                <a:gd name="T27" fmla="*/ 162 h 222"/>
                <a:gd name="T28" fmla="*/ 102 w 145"/>
                <a:gd name="T29" fmla="*/ 131 h 222"/>
                <a:gd name="T30" fmla="*/ 102 w 145"/>
                <a:gd name="T31" fmla="*/ 91 h 222"/>
                <a:gd name="T32" fmla="*/ 100 w 145"/>
                <a:gd name="T33" fmla="*/ 61 h 222"/>
                <a:gd name="T34" fmla="*/ 94 w 145"/>
                <a:gd name="T35" fmla="*/ 44 h 222"/>
                <a:gd name="T36" fmla="*/ 88 w 145"/>
                <a:gd name="T37" fmla="*/ 36 h 222"/>
                <a:gd name="T38" fmla="*/ 78 w 145"/>
                <a:gd name="T39" fmla="*/ 32 h 222"/>
                <a:gd name="T40" fmla="*/ 72 w 145"/>
                <a:gd name="T41" fmla="*/ 0 h 222"/>
                <a:gd name="T42" fmla="*/ 100 w 145"/>
                <a:gd name="T43" fmla="*/ 3 h 222"/>
                <a:gd name="T44" fmla="*/ 123 w 145"/>
                <a:gd name="T45" fmla="*/ 18 h 222"/>
                <a:gd name="T46" fmla="*/ 140 w 145"/>
                <a:gd name="T47" fmla="*/ 47 h 222"/>
                <a:gd name="T48" fmla="*/ 145 w 145"/>
                <a:gd name="T49" fmla="*/ 88 h 222"/>
                <a:gd name="T50" fmla="*/ 145 w 145"/>
                <a:gd name="T51" fmla="*/ 135 h 222"/>
                <a:gd name="T52" fmla="*/ 140 w 145"/>
                <a:gd name="T53" fmla="*/ 176 h 222"/>
                <a:gd name="T54" fmla="*/ 123 w 145"/>
                <a:gd name="T55" fmla="*/ 205 h 222"/>
                <a:gd name="T56" fmla="*/ 100 w 145"/>
                <a:gd name="T57" fmla="*/ 219 h 222"/>
                <a:gd name="T58" fmla="*/ 72 w 145"/>
                <a:gd name="T59" fmla="*/ 222 h 222"/>
                <a:gd name="T60" fmla="*/ 44 w 145"/>
                <a:gd name="T61" fmla="*/ 219 h 222"/>
                <a:gd name="T62" fmla="*/ 21 w 145"/>
                <a:gd name="T63" fmla="*/ 205 h 222"/>
                <a:gd name="T64" fmla="*/ 5 w 145"/>
                <a:gd name="T65" fmla="*/ 176 h 222"/>
                <a:gd name="T66" fmla="*/ 0 w 145"/>
                <a:gd name="T67" fmla="*/ 135 h 222"/>
                <a:gd name="T68" fmla="*/ 0 w 145"/>
                <a:gd name="T69" fmla="*/ 88 h 222"/>
                <a:gd name="T70" fmla="*/ 5 w 145"/>
                <a:gd name="T71" fmla="*/ 47 h 222"/>
                <a:gd name="T72" fmla="*/ 21 w 145"/>
                <a:gd name="T73" fmla="*/ 18 h 222"/>
                <a:gd name="T74" fmla="*/ 44 w 145"/>
                <a:gd name="T75" fmla="*/ 3 h 222"/>
                <a:gd name="T76" fmla="*/ 72 w 145"/>
                <a:gd name="T7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5" h="222">
                  <a:moveTo>
                    <a:pt x="72" y="31"/>
                  </a:moveTo>
                  <a:lnTo>
                    <a:pt x="66" y="32"/>
                  </a:lnTo>
                  <a:lnTo>
                    <a:pt x="61" y="33"/>
                  </a:lnTo>
                  <a:lnTo>
                    <a:pt x="57" y="36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48" y="49"/>
                  </a:lnTo>
                  <a:lnTo>
                    <a:pt x="45" y="61"/>
                  </a:lnTo>
                  <a:lnTo>
                    <a:pt x="44" y="74"/>
                  </a:lnTo>
                  <a:lnTo>
                    <a:pt x="43" y="91"/>
                  </a:lnTo>
                  <a:lnTo>
                    <a:pt x="43" y="111"/>
                  </a:lnTo>
                  <a:lnTo>
                    <a:pt x="43" y="131"/>
                  </a:lnTo>
                  <a:lnTo>
                    <a:pt x="44" y="149"/>
                  </a:lnTo>
                  <a:lnTo>
                    <a:pt x="45" y="162"/>
                  </a:lnTo>
                  <a:lnTo>
                    <a:pt x="48" y="172"/>
                  </a:lnTo>
                  <a:lnTo>
                    <a:pt x="50" y="179"/>
                  </a:lnTo>
                  <a:lnTo>
                    <a:pt x="54" y="183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6" y="191"/>
                  </a:lnTo>
                  <a:lnTo>
                    <a:pt x="72" y="191"/>
                  </a:lnTo>
                  <a:lnTo>
                    <a:pt x="78" y="191"/>
                  </a:lnTo>
                  <a:lnTo>
                    <a:pt x="84" y="189"/>
                  </a:lnTo>
                  <a:lnTo>
                    <a:pt x="88" y="186"/>
                  </a:lnTo>
                  <a:lnTo>
                    <a:pt x="91" y="183"/>
                  </a:lnTo>
                  <a:lnTo>
                    <a:pt x="94" y="179"/>
                  </a:lnTo>
                  <a:lnTo>
                    <a:pt x="97" y="172"/>
                  </a:lnTo>
                  <a:lnTo>
                    <a:pt x="100" y="162"/>
                  </a:lnTo>
                  <a:lnTo>
                    <a:pt x="101" y="149"/>
                  </a:lnTo>
                  <a:lnTo>
                    <a:pt x="102" y="131"/>
                  </a:lnTo>
                  <a:lnTo>
                    <a:pt x="102" y="111"/>
                  </a:lnTo>
                  <a:lnTo>
                    <a:pt x="102" y="91"/>
                  </a:lnTo>
                  <a:lnTo>
                    <a:pt x="101" y="74"/>
                  </a:lnTo>
                  <a:lnTo>
                    <a:pt x="100" y="61"/>
                  </a:lnTo>
                  <a:lnTo>
                    <a:pt x="97" y="49"/>
                  </a:lnTo>
                  <a:lnTo>
                    <a:pt x="94" y="44"/>
                  </a:lnTo>
                  <a:lnTo>
                    <a:pt x="91" y="40"/>
                  </a:lnTo>
                  <a:lnTo>
                    <a:pt x="88" y="36"/>
                  </a:lnTo>
                  <a:lnTo>
                    <a:pt x="84" y="33"/>
                  </a:lnTo>
                  <a:lnTo>
                    <a:pt x="78" y="32"/>
                  </a:lnTo>
                  <a:lnTo>
                    <a:pt x="72" y="31"/>
                  </a:lnTo>
                  <a:close/>
                  <a:moveTo>
                    <a:pt x="72" y="0"/>
                  </a:moveTo>
                  <a:lnTo>
                    <a:pt x="87" y="1"/>
                  </a:lnTo>
                  <a:lnTo>
                    <a:pt x="100" y="3"/>
                  </a:lnTo>
                  <a:lnTo>
                    <a:pt x="111" y="8"/>
                  </a:lnTo>
                  <a:lnTo>
                    <a:pt x="123" y="18"/>
                  </a:lnTo>
                  <a:lnTo>
                    <a:pt x="133" y="31"/>
                  </a:lnTo>
                  <a:lnTo>
                    <a:pt x="140" y="47"/>
                  </a:lnTo>
                  <a:lnTo>
                    <a:pt x="143" y="67"/>
                  </a:lnTo>
                  <a:lnTo>
                    <a:pt x="145" y="88"/>
                  </a:lnTo>
                  <a:lnTo>
                    <a:pt x="145" y="111"/>
                  </a:lnTo>
                  <a:lnTo>
                    <a:pt x="145" y="135"/>
                  </a:lnTo>
                  <a:lnTo>
                    <a:pt x="143" y="156"/>
                  </a:lnTo>
                  <a:lnTo>
                    <a:pt x="140" y="176"/>
                  </a:lnTo>
                  <a:lnTo>
                    <a:pt x="133" y="192"/>
                  </a:lnTo>
                  <a:lnTo>
                    <a:pt x="123" y="205"/>
                  </a:lnTo>
                  <a:lnTo>
                    <a:pt x="111" y="214"/>
                  </a:lnTo>
                  <a:lnTo>
                    <a:pt x="100" y="219"/>
                  </a:lnTo>
                  <a:lnTo>
                    <a:pt x="87" y="221"/>
                  </a:lnTo>
                  <a:lnTo>
                    <a:pt x="72" y="222"/>
                  </a:lnTo>
                  <a:lnTo>
                    <a:pt x="57" y="221"/>
                  </a:lnTo>
                  <a:lnTo>
                    <a:pt x="44" y="219"/>
                  </a:lnTo>
                  <a:lnTo>
                    <a:pt x="33" y="214"/>
                  </a:lnTo>
                  <a:lnTo>
                    <a:pt x="21" y="205"/>
                  </a:lnTo>
                  <a:lnTo>
                    <a:pt x="12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2" y="31"/>
                  </a:lnTo>
                  <a:lnTo>
                    <a:pt x="21" y="18"/>
                  </a:lnTo>
                  <a:lnTo>
                    <a:pt x="33" y="8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6982" y="1950"/>
              <a:ext cx="71" cy="111"/>
            </a:xfrm>
            <a:custGeom>
              <a:avLst/>
              <a:gdLst>
                <a:gd name="T0" fmla="*/ 87 w 141"/>
                <a:gd name="T1" fmla="*/ 1 h 222"/>
                <a:gd name="T2" fmla="*/ 108 w 141"/>
                <a:gd name="T3" fmla="*/ 7 h 222"/>
                <a:gd name="T4" fmla="*/ 129 w 141"/>
                <a:gd name="T5" fmla="*/ 27 h 222"/>
                <a:gd name="T6" fmla="*/ 137 w 141"/>
                <a:gd name="T7" fmla="*/ 51 h 222"/>
                <a:gd name="T8" fmla="*/ 95 w 141"/>
                <a:gd name="T9" fmla="*/ 76 h 222"/>
                <a:gd name="T10" fmla="*/ 93 w 141"/>
                <a:gd name="T11" fmla="*/ 50 h 222"/>
                <a:gd name="T12" fmla="*/ 85 w 141"/>
                <a:gd name="T13" fmla="*/ 36 h 222"/>
                <a:gd name="T14" fmla="*/ 70 w 141"/>
                <a:gd name="T15" fmla="*/ 31 h 222"/>
                <a:gd name="T16" fmla="*/ 60 w 141"/>
                <a:gd name="T17" fmla="*/ 33 h 222"/>
                <a:gd name="T18" fmla="*/ 53 w 141"/>
                <a:gd name="T19" fmla="*/ 40 h 222"/>
                <a:gd name="T20" fmla="*/ 48 w 141"/>
                <a:gd name="T21" fmla="*/ 50 h 222"/>
                <a:gd name="T22" fmla="*/ 44 w 141"/>
                <a:gd name="T23" fmla="*/ 75 h 222"/>
                <a:gd name="T24" fmla="*/ 43 w 141"/>
                <a:gd name="T25" fmla="*/ 114 h 222"/>
                <a:gd name="T26" fmla="*/ 44 w 141"/>
                <a:gd name="T27" fmla="*/ 154 h 222"/>
                <a:gd name="T28" fmla="*/ 49 w 141"/>
                <a:gd name="T29" fmla="*/ 177 h 222"/>
                <a:gd name="T30" fmla="*/ 54 w 141"/>
                <a:gd name="T31" fmla="*/ 185 h 222"/>
                <a:gd name="T32" fmla="*/ 62 w 141"/>
                <a:gd name="T33" fmla="*/ 190 h 222"/>
                <a:gd name="T34" fmla="*/ 71 w 141"/>
                <a:gd name="T35" fmla="*/ 191 h 222"/>
                <a:gd name="T36" fmla="*/ 81 w 141"/>
                <a:gd name="T37" fmla="*/ 189 h 222"/>
                <a:gd name="T38" fmla="*/ 87 w 141"/>
                <a:gd name="T39" fmla="*/ 184 h 222"/>
                <a:gd name="T40" fmla="*/ 92 w 141"/>
                <a:gd name="T41" fmla="*/ 177 h 222"/>
                <a:gd name="T42" fmla="*/ 95 w 141"/>
                <a:gd name="T43" fmla="*/ 165 h 222"/>
                <a:gd name="T44" fmla="*/ 98 w 141"/>
                <a:gd name="T45" fmla="*/ 137 h 222"/>
                <a:gd name="T46" fmla="*/ 139 w 141"/>
                <a:gd name="T47" fmla="*/ 154 h 222"/>
                <a:gd name="T48" fmla="*/ 134 w 141"/>
                <a:gd name="T49" fmla="*/ 184 h 222"/>
                <a:gd name="T50" fmla="*/ 119 w 141"/>
                <a:gd name="T51" fmla="*/ 208 h 222"/>
                <a:gd name="T52" fmla="*/ 92 w 141"/>
                <a:gd name="T53" fmla="*/ 221 h 222"/>
                <a:gd name="T54" fmla="*/ 57 w 141"/>
                <a:gd name="T55" fmla="*/ 221 h 222"/>
                <a:gd name="T56" fmla="*/ 34 w 141"/>
                <a:gd name="T57" fmla="*/ 214 h 222"/>
                <a:gd name="T58" fmla="*/ 11 w 141"/>
                <a:gd name="T59" fmla="*/ 192 h 222"/>
                <a:gd name="T60" fmla="*/ 2 w 141"/>
                <a:gd name="T61" fmla="*/ 156 h 222"/>
                <a:gd name="T62" fmla="*/ 0 w 141"/>
                <a:gd name="T63" fmla="*/ 111 h 222"/>
                <a:gd name="T64" fmla="*/ 2 w 141"/>
                <a:gd name="T65" fmla="*/ 67 h 222"/>
                <a:gd name="T66" fmla="*/ 11 w 141"/>
                <a:gd name="T67" fmla="*/ 31 h 222"/>
                <a:gd name="T68" fmla="*/ 34 w 141"/>
                <a:gd name="T69" fmla="*/ 8 h 222"/>
                <a:gd name="T70" fmla="*/ 57 w 141"/>
                <a:gd name="T71" fmla="*/ 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222">
                  <a:moveTo>
                    <a:pt x="73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08" y="7"/>
                  </a:lnTo>
                  <a:lnTo>
                    <a:pt x="120" y="16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7" y="51"/>
                  </a:lnTo>
                  <a:lnTo>
                    <a:pt x="138" y="76"/>
                  </a:lnTo>
                  <a:lnTo>
                    <a:pt x="95" y="76"/>
                  </a:lnTo>
                  <a:lnTo>
                    <a:pt x="95" y="62"/>
                  </a:lnTo>
                  <a:lnTo>
                    <a:pt x="93" y="50"/>
                  </a:lnTo>
                  <a:lnTo>
                    <a:pt x="90" y="42"/>
                  </a:lnTo>
                  <a:lnTo>
                    <a:pt x="85" y="36"/>
                  </a:lnTo>
                  <a:lnTo>
                    <a:pt x="78" y="33"/>
                  </a:lnTo>
                  <a:lnTo>
                    <a:pt x="70" y="31"/>
                  </a:lnTo>
                  <a:lnTo>
                    <a:pt x="64" y="32"/>
                  </a:lnTo>
                  <a:lnTo>
                    <a:pt x="60" y="33"/>
                  </a:lnTo>
                  <a:lnTo>
                    <a:pt x="57" y="36"/>
                  </a:lnTo>
                  <a:lnTo>
                    <a:pt x="53" y="40"/>
                  </a:lnTo>
                  <a:lnTo>
                    <a:pt x="50" y="44"/>
                  </a:lnTo>
                  <a:lnTo>
                    <a:pt x="48" y="50"/>
                  </a:lnTo>
                  <a:lnTo>
                    <a:pt x="45" y="61"/>
                  </a:lnTo>
                  <a:lnTo>
                    <a:pt x="44" y="75"/>
                  </a:lnTo>
                  <a:lnTo>
                    <a:pt x="43" y="94"/>
                  </a:lnTo>
                  <a:lnTo>
                    <a:pt x="43" y="114"/>
                  </a:lnTo>
                  <a:lnTo>
                    <a:pt x="43" y="137"/>
                  </a:lnTo>
                  <a:lnTo>
                    <a:pt x="44" y="154"/>
                  </a:lnTo>
                  <a:lnTo>
                    <a:pt x="46" y="167"/>
                  </a:lnTo>
                  <a:lnTo>
                    <a:pt x="49" y="177"/>
                  </a:lnTo>
                  <a:lnTo>
                    <a:pt x="51" y="182"/>
                  </a:lnTo>
                  <a:lnTo>
                    <a:pt x="54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5" y="191"/>
                  </a:lnTo>
                  <a:lnTo>
                    <a:pt x="71" y="191"/>
                  </a:lnTo>
                  <a:lnTo>
                    <a:pt x="76" y="191"/>
                  </a:lnTo>
                  <a:lnTo>
                    <a:pt x="81" y="189"/>
                  </a:lnTo>
                  <a:lnTo>
                    <a:pt x="84" y="187"/>
                  </a:lnTo>
                  <a:lnTo>
                    <a:pt x="87" y="184"/>
                  </a:lnTo>
                  <a:lnTo>
                    <a:pt x="90" y="181"/>
                  </a:lnTo>
                  <a:lnTo>
                    <a:pt x="92" y="177"/>
                  </a:lnTo>
                  <a:lnTo>
                    <a:pt x="93" y="171"/>
                  </a:lnTo>
                  <a:lnTo>
                    <a:pt x="95" y="165"/>
                  </a:lnTo>
                  <a:lnTo>
                    <a:pt x="96" y="152"/>
                  </a:lnTo>
                  <a:lnTo>
                    <a:pt x="98" y="137"/>
                  </a:lnTo>
                  <a:lnTo>
                    <a:pt x="141" y="137"/>
                  </a:lnTo>
                  <a:lnTo>
                    <a:pt x="139" y="154"/>
                  </a:lnTo>
                  <a:lnTo>
                    <a:pt x="137" y="169"/>
                  </a:lnTo>
                  <a:lnTo>
                    <a:pt x="134" y="184"/>
                  </a:lnTo>
                  <a:lnTo>
                    <a:pt x="128" y="197"/>
                  </a:lnTo>
                  <a:lnTo>
                    <a:pt x="119" y="208"/>
                  </a:lnTo>
                  <a:lnTo>
                    <a:pt x="107" y="216"/>
                  </a:lnTo>
                  <a:lnTo>
                    <a:pt x="92" y="221"/>
                  </a:lnTo>
                  <a:lnTo>
                    <a:pt x="73" y="222"/>
                  </a:lnTo>
                  <a:lnTo>
                    <a:pt x="57" y="221"/>
                  </a:lnTo>
                  <a:lnTo>
                    <a:pt x="44" y="219"/>
                  </a:lnTo>
                  <a:lnTo>
                    <a:pt x="34" y="214"/>
                  </a:lnTo>
                  <a:lnTo>
                    <a:pt x="21" y="205"/>
                  </a:lnTo>
                  <a:lnTo>
                    <a:pt x="11" y="192"/>
                  </a:lnTo>
                  <a:lnTo>
                    <a:pt x="5" y="176"/>
                  </a:lnTo>
                  <a:lnTo>
                    <a:pt x="2" y="156"/>
                  </a:lnTo>
                  <a:lnTo>
                    <a:pt x="0" y="135"/>
                  </a:lnTo>
                  <a:lnTo>
                    <a:pt x="0" y="111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5" y="47"/>
                  </a:lnTo>
                  <a:lnTo>
                    <a:pt x="11" y="31"/>
                  </a:lnTo>
                  <a:lnTo>
                    <a:pt x="21" y="18"/>
                  </a:lnTo>
                  <a:lnTo>
                    <a:pt x="34" y="8"/>
                  </a:lnTo>
                  <a:lnTo>
                    <a:pt x="44" y="3"/>
                  </a:lnTo>
                  <a:lnTo>
                    <a:pt x="57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/>
            </p:cNvSpPr>
            <p:nvPr userDrawn="1"/>
          </p:nvSpPr>
          <p:spPr bwMode="auto">
            <a:xfrm>
              <a:off x="7064" y="1952"/>
              <a:ext cx="68" cy="109"/>
            </a:xfrm>
            <a:custGeom>
              <a:avLst/>
              <a:gdLst>
                <a:gd name="T0" fmla="*/ 0 w 137"/>
                <a:gd name="T1" fmla="*/ 0 h 218"/>
                <a:gd name="T2" fmla="*/ 43 w 137"/>
                <a:gd name="T3" fmla="*/ 0 h 218"/>
                <a:gd name="T4" fmla="*/ 43 w 137"/>
                <a:gd name="T5" fmla="*/ 150 h 218"/>
                <a:gd name="T6" fmla="*/ 44 w 137"/>
                <a:gd name="T7" fmla="*/ 158 h 218"/>
                <a:gd name="T8" fmla="*/ 44 w 137"/>
                <a:gd name="T9" fmla="*/ 164 h 218"/>
                <a:gd name="T10" fmla="*/ 46 w 137"/>
                <a:gd name="T11" fmla="*/ 171 h 218"/>
                <a:gd name="T12" fmla="*/ 49 w 137"/>
                <a:gd name="T13" fmla="*/ 176 h 218"/>
                <a:gd name="T14" fmla="*/ 51 w 137"/>
                <a:gd name="T15" fmla="*/ 179 h 218"/>
                <a:gd name="T16" fmla="*/ 53 w 137"/>
                <a:gd name="T17" fmla="*/ 182 h 218"/>
                <a:gd name="T18" fmla="*/ 56 w 137"/>
                <a:gd name="T19" fmla="*/ 185 h 218"/>
                <a:gd name="T20" fmla="*/ 60 w 137"/>
                <a:gd name="T21" fmla="*/ 186 h 218"/>
                <a:gd name="T22" fmla="*/ 64 w 137"/>
                <a:gd name="T23" fmla="*/ 187 h 218"/>
                <a:gd name="T24" fmla="*/ 69 w 137"/>
                <a:gd name="T25" fmla="*/ 187 h 218"/>
                <a:gd name="T26" fmla="*/ 73 w 137"/>
                <a:gd name="T27" fmla="*/ 187 h 218"/>
                <a:gd name="T28" fmla="*/ 78 w 137"/>
                <a:gd name="T29" fmla="*/ 186 h 218"/>
                <a:gd name="T30" fmla="*/ 82 w 137"/>
                <a:gd name="T31" fmla="*/ 185 h 218"/>
                <a:gd name="T32" fmla="*/ 86 w 137"/>
                <a:gd name="T33" fmla="*/ 180 h 218"/>
                <a:gd name="T34" fmla="*/ 89 w 137"/>
                <a:gd name="T35" fmla="*/ 176 h 218"/>
                <a:gd name="T36" fmla="*/ 92 w 137"/>
                <a:gd name="T37" fmla="*/ 171 h 218"/>
                <a:gd name="T38" fmla="*/ 93 w 137"/>
                <a:gd name="T39" fmla="*/ 164 h 218"/>
                <a:gd name="T40" fmla="*/ 94 w 137"/>
                <a:gd name="T41" fmla="*/ 158 h 218"/>
                <a:gd name="T42" fmla="*/ 94 w 137"/>
                <a:gd name="T43" fmla="*/ 150 h 218"/>
                <a:gd name="T44" fmla="*/ 94 w 137"/>
                <a:gd name="T45" fmla="*/ 0 h 218"/>
                <a:gd name="T46" fmla="*/ 137 w 137"/>
                <a:gd name="T47" fmla="*/ 0 h 218"/>
                <a:gd name="T48" fmla="*/ 137 w 137"/>
                <a:gd name="T49" fmla="*/ 150 h 218"/>
                <a:gd name="T50" fmla="*/ 136 w 137"/>
                <a:gd name="T51" fmla="*/ 168 h 218"/>
                <a:gd name="T52" fmla="*/ 131 w 137"/>
                <a:gd name="T53" fmla="*/ 183 h 218"/>
                <a:gd name="T54" fmla="*/ 125 w 137"/>
                <a:gd name="T55" fmla="*/ 195 h 218"/>
                <a:gd name="T56" fmla="*/ 116 w 137"/>
                <a:gd name="T57" fmla="*/ 205 h 218"/>
                <a:gd name="T58" fmla="*/ 106 w 137"/>
                <a:gd name="T59" fmla="*/ 212 h 218"/>
                <a:gd name="T60" fmla="*/ 95 w 137"/>
                <a:gd name="T61" fmla="*/ 216 h 218"/>
                <a:gd name="T62" fmla="*/ 69 w 137"/>
                <a:gd name="T63" fmla="*/ 218 h 218"/>
                <a:gd name="T64" fmla="*/ 43 w 137"/>
                <a:gd name="T65" fmla="*/ 216 h 218"/>
                <a:gd name="T66" fmla="*/ 31 w 137"/>
                <a:gd name="T67" fmla="*/ 212 h 218"/>
                <a:gd name="T68" fmla="*/ 22 w 137"/>
                <a:gd name="T69" fmla="*/ 206 h 218"/>
                <a:gd name="T70" fmla="*/ 13 w 137"/>
                <a:gd name="T71" fmla="*/ 197 h 218"/>
                <a:gd name="T72" fmla="*/ 7 w 137"/>
                <a:gd name="T73" fmla="*/ 185 h 218"/>
                <a:gd name="T74" fmla="*/ 2 w 137"/>
                <a:gd name="T75" fmla="*/ 169 h 218"/>
                <a:gd name="T76" fmla="*/ 0 w 137"/>
                <a:gd name="T77" fmla="*/ 150 h 218"/>
                <a:gd name="T78" fmla="*/ 0 w 137"/>
                <a:gd name="T7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7" h="218">
                  <a:moveTo>
                    <a:pt x="0" y="0"/>
                  </a:moveTo>
                  <a:lnTo>
                    <a:pt x="43" y="0"/>
                  </a:lnTo>
                  <a:lnTo>
                    <a:pt x="43" y="150"/>
                  </a:lnTo>
                  <a:lnTo>
                    <a:pt x="44" y="158"/>
                  </a:lnTo>
                  <a:lnTo>
                    <a:pt x="44" y="164"/>
                  </a:lnTo>
                  <a:lnTo>
                    <a:pt x="46" y="171"/>
                  </a:lnTo>
                  <a:lnTo>
                    <a:pt x="49" y="176"/>
                  </a:lnTo>
                  <a:lnTo>
                    <a:pt x="51" y="179"/>
                  </a:lnTo>
                  <a:lnTo>
                    <a:pt x="53" y="182"/>
                  </a:lnTo>
                  <a:lnTo>
                    <a:pt x="56" y="185"/>
                  </a:lnTo>
                  <a:lnTo>
                    <a:pt x="60" y="186"/>
                  </a:lnTo>
                  <a:lnTo>
                    <a:pt x="64" y="187"/>
                  </a:lnTo>
                  <a:lnTo>
                    <a:pt x="69" y="187"/>
                  </a:lnTo>
                  <a:lnTo>
                    <a:pt x="73" y="187"/>
                  </a:lnTo>
                  <a:lnTo>
                    <a:pt x="78" y="186"/>
                  </a:lnTo>
                  <a:lnTo>
                    <a:pt x="82" y="185"/>
                  </a:lnTo>
                  <a:lnTo>
                    <a:pt x="86" y="180"/>
                  </a:lnTo>
                  <a:lnTo>
                    <a:pt x="89" y="176"/>
                  </a:lnTo>
                  <a:lnTo>
                    <a:pt x="92" y="171"/>
                  </a:lnTo>
                  <a:lnTo>
                    <a:pt x="93" y="164"/>
                  </a:lnTo>
                  <a:lnTo>
                    <a:pt x="94" y="158"/>
                  </a:lnTo>
                  <a:lnTo>
                    <a:pt x="94" y="150"/>
                  </a:lnTo>
                  <a:lnTo>
                    <a:pt x="94" y="0"/>
                  </a:lnTo>
                  <a:lnTo>
                    <a:pt x="137" y="0"/>
                  </a:lnTo>
                  <a:lnTo>
                    <a:pt x="137" y="150"/>
                  </a:lnTo>
                  <a:lnTo>
                    <a:pt x="136" y="168"/>
                  </a:lnTo>
                  <a:lnTo>
                    <a:pt x="131" y="183"/>
                  </a:lnTo>
                  <a:lnTo>
                    <a:pt x="125" y="195"/>
                  </a:lnTo>
                  <a:lnTo>
                    <a:pt x="116" y="205"/>
                  </a:lnTo>
                  <a:lnTo>
                    <a:pt x="106" y="212"/>
                  </a:lnTo>
                  <a:lnTo>
                    <a:pt x="95" y="216"/>
                  </a:lnTo>
                  <a:lnTo>
                    <a:pt x="69" y="218"/>
                  </a:lnTo>
                  <a:lnTo>
                    <a:pt x="43" y="216"/>
                  </a:lnTo>
                  <a:lnTo>
                    <a:pt x="31" y="212"/>
                  </a:lnTo>
                  <a:lnTo>
                    <a:pt x="22" y="206"/>
                  </a:lnTo>
                  <a:lnTo>
                    <a:pt x="13" y="197"/>
                  </a:lnTo>
                  <a:lnTo>
                    <a:pt x="7" y="185"/>
                  </a:lnTo>
                  <a:lnTo>
                    <a:pt x="2" y="169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142" y="1950"/>
              <a:ext cx="71" cy="111"/>
            </a:xfrm>
            <a:custGeom>
              <a:avLst/>
              <a:gdLst>
                <a:gd name="T0" fmla="*/ 83 w 143"/>
                <a:gd name="T1" fmla="*/ 1 h 222"/>
                <a:gd name="T2" fmla="*/ 108 w 143"/>
                <a:gd name="T3" fmla="*/ 7 h 222"/>
                <a:gd name="T4" fmla="*/ 125 w 143"/>
                <a:gd name="T5" fmla="*/ 21 h 222"/>
                <a:gd name="T6" fmla="*/ 135 w 143"/>
                <a:gd name="T7" fmla="*/ 43 h 222"/>
                <a:gd name="T8" fmla="*/ 136 w 143"/>
                <a:gd name="T9" fmla="*/ 63 h 222"/>
                <a:gd name="T10" fmla="*/ 93 w 143"/>
                <a:gd name="T11" fmla="*/ 49 h 222"/>
                <a:gd name="T12" fmla="*/ 82 w 143"/>
                <a:gd name="T13" fmla="*/ 33 h 222"/>
                <a:gd name="T14" fmla="*/ 67 w 143"/>
                <a:gd name="T15" fmla="*/ 32 h 222"/>
                <a:gd name="T16" fmla="*/ 59 w 143"/>
                <a:gd name="T17" fmla="*/ 33 h 222"/>
                <a:gd name="T18" fmla="*/ 52 w 143"/>
                <a:gd name="T19" fmla="*/ 40 h 222"/>
                <a:gd name="T20" fmla="*/ 48 w 143"/>
                <a:gd name="T21" fmla="*/ 47 h 222"/>
                <a:gd name="T22" fmla="*/ 46 w 143"/>
                <a:gd name="T23" fmla="*/ 57 h 222"/>
                <a:gd name="T24" fmla="*/ 49 w 143"/>
                <a:gd name="T25" fmla="*/ 69 h 222"/>
                <a:gd name="T26" fmla="*/ 57 w 143"/>
                <a:gd name="T27" fmla="*/ 80 h 222"/>
                <a:gd name="T28" fmla="*/ 102 w 143"/>
                <a:gd name="T29" fmla="*/ 100 h 222"/>
                <a:gd name="T30" fmla="*/ 122 w 143"/>
                <a:gd name="T31" fmla="*/ 112 h 222"/>
                <a:gd name="T32" fmla="*/ 135 w 143"/>
                <a:gd name="T33" fmla="*/ 124 h 222"/>
                <a:gd name="T34" fmla="*/ 141 w 143"/>
                <a:gd name="T35" fmla="*/ 139 h 222"/>
                <a:gd name="T36" fmla="*/ 140 w 143"/>
                <a:gd name="T37" fmla="*/ 178 h 222"/>
                <a:gd name="T38" fmla="*/ 123 w 143"/>
                <a:gd name="T39" fmla="*/ 207 h 222"/>
                <a:gd name="T40" fmla="*/ 91 w 143"/>
                <a:gd name="T41" fmla="*/ 220 h 222"/>
                <a:gd name="T42" fmla="*/ 46 w 143"/>
                <a:gd name="T43" fmla="*/ 220 h 222"/>
                <a:gd name="T44" fmla="*/ 16 w 143"/>
                <a:gd name="T45" fmla="*/ 206 h 222"/>
                <a:gd name="T46" fmla="*/ 2 w 143"/>
                <a:gd name="T47" fmla="*/ 179 h 222"/>
                <a:gd name="T48" fmla="*/ 0 w 143"/>
                <a:gd name="T49" fmla="*/ 152 h 222"/>
                <a:gd name="T50" fmla="*/ 43 w 143"/>
                <a:gd name="T51" fmla="*/ 158 h 222"/>
                <a:gd name="T52" fmla="*/ 44 w 143"/>
                <a:gd name="T53" fmla="*/ 171 h 222"/>
                <a:gd name="T54" fmla="*/ 50 w 143"/>
                <a:gd name="T55" fmla="*/ 182 h 222"/>
                <a:gd name="T56" fmla="*/ 58 w 143"/>
                <a:gd name="T57" fmla="*/ 189 h 222"/>
                <a:gd name="T58" fmla="*/ 67 w 143"/>
                <a:gd name="T59" fmla="*/ 191 h 222"/>
                <a:gd name="T60" fmla="*/ 81 w 143"/>
                <a:gd name="T61" fmla="*/ 190 h 222"/>
                <a:gd name="T62" fmla="*/ 96 w 143"/>
                <a:gd name="T63" fmla="*/ 177 h 222"/>
                <a:gd name="T64" fmla="*/ 97 w 143"/>
                <a:gd name="T65" fmla="*/ 157 h 222"/>
                <a:gd name="T66" fmla="*/ 93 w 143"/>
                <a:gd name="T67" fmla="*/ 148 h 222"/>
                <a:gd name="T68" fmla="*/ 84 w 143"/>
                <a:gd name="T69" fmla="*/ 139 h 222"/>
                <a:gd name="T70" fmla="*/ 59 w 143"/>
                <a:gd name="T71" fmla="*/ 128 h 222"/>
                <a:gd name="T72" fmla="*/ 35 w 143"/>
                <a:gd name="T73" fmla="*/ 117 h 222"/>
                <a:gd name="T74" fmla="*/ 17 w 143"/>
                <a:gd name="T75" fmla="*/ 104 h 222"/>
                <a:gd name="T76" fmla="*/ 7 w 143"/>
                <a:gd name="T77" fmla="*/ 86 h 222"/>
                <a:gd name="T78" fmla="*/ 3 w 143"/>
                <a:gd name="T79" fmla="*/ 62 h 222"/>
                <a:gd name="T80" fmla="*/ 11 w 143"/>
                <a:gd name="T81" fmla="*/ 28 h 222"/>
                <a:gd name="T82" fmla="*/ 35 w 143"/>
                <a:gd name="T83" fmla="*/ 6 h 222"/>
                <a:gd name="T84" fmla="*/ 69 w 143"/>
                <a:gd name="T8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222">
                  <a:moveTo>
                    <a:pt x="69" y="0"/>
                  </a:moveTo>
                  <a:lnTo>
                    <a:pt x="83" y="1"/>
                  </a:lnTo>
                  <a:lnTo>
                    <a:pt x="96" y="3"/>
                  </a:lnTo>
                  <a:lnTo>
                    <a:pt x="108" y="7"/>
                  </a:lnTo>
                  <a:lnTo>
                    <a:pt x="117" y="13"/>
                  </a:lnTo>
                  <a:lnTo>
                    <a:pt x="125" y="21"/>
                  </a:lnTo>
                  <a:lnTo>
                    <a:pt x="130" y="31"/>
                  </a:lnTo>
                  <a:lnTo>
                    <a:pt x="135" y="43"/>
                  </a:lnTo>
                  <a:lnTo>
                    <a:pt x="136" y="57"/>
                  </a:lnTo>
                  <a:lnTo>
                    <a:pt x="136" y="63"/>
                  </a:lnTo>
                  <a:lnTo>
                    <a:pt x="95" y="63"/>
                  </a:lnTo>
                  <a:lnTo>
                    <a:pt x="93" y="49"/>
                  </a:lnTo>
                  <a:lnTo>
                    <a:pt x="89" y="40"/>
                  </a:lnTo>
                  <a:lnTo>
                    <a:pt x="82" y="33"/>
                  </a:lnTo>
                  <a:lnTo>
                    <a:pt x="71" y="31"/>
                  </a:lnTo>
                  <a:lnTo>
                    <a:pt x="67" y="32"/>
                  </a:lnTo>
                  <a:lnTo>
                    <a:pt x="63" y="32"/>
                  </a:lnTo>
                  <a:lnTo>
                    <a:pt x="59" y="33"/>
                  </a:lnTo>
                  <a:lnTo>
                    <a:pt x="55" y="36"/>
                  </a:lnTo>
                  <a:lnTo>
                    <a:pt x="52" y="40"/>
                  </a:lnTo>
                  <a:lnTo>
                    <a:pt x="49" y="43"/>
                  </a:lnTo>
                  <a:lnTo>
                    <a:pt x="48" y="47"/>
                  </a:lnTo>
                  <a:lnTo>
                    <a:pt x="46" y="51"/>
                  </a:lnTo>
                  <a:lnTo>
                    <a:pt x="46" y="57"/>
                  </a:lnTo>
                  <a:lnTo>
                    <a:pt x="46" y="62"/>
                  </a:lnTo>
                  <a:lnTo>
                    <a:pt x="49" y="69"/>
                  </a:lnTo>
                  <a:lnTo>
                    <a:pt x="51" y="73"/>
                  </a:lnTo>
                  <a:lnTo>
                    <a:pt x="57" y="80"/>
                  </a:lnTo>
                  <a:lnTo>
                    <a:pt x="69" y="86"/>
                  </a:lnTo>
                  <a:lnTo>
                    <a:pt x="102" y="100"/>
                  </a:lnTo>
                  <a:lnTo>
                    <a:pt x="113" y="105"/>
                  </a:lnTo>
                  <a:lnTo>
                    <a:pt x="122" y="112"/>
                  </a:lnTo>
                  <a:lnTo>
                    <a:pt x="129" y="117"/>
                  </a:lnTo>
                  <a:lnTo>
                    <a:pt x="135" y="124"/>
                  </a:lnTo>
                  <a:lnTo>
                    <a:pt x="138" y="131"/>
                  </a:lnTo>
                  <a:lnTo>
                    <a:pt x="141" y="139"/>
                  </a:lnTo>
                  <a:lnTo>
                    <a:pt x="143" y="157"/>
                  </a:lnTo>
                  <a:lnTo>
                    <a:pt x="140" y="178"/>
                  </a:lnTo>
                  <a:lnTo>
                    <a:pt x="134" y="194"/>
                  </a:lnTo>
                  <a:lnTo>
                    <a:pt x="123" y="207"/>
                  </a:lnTo>
                  <a:lnTo>
                    <a:pt x="108" y="216"/>
                  </a:lnTo>
                  <a:lnTo>
                    <a:pt x="91" y="220"/>
                  </a:lnTo>
                  <a:lnTo>
                    <a:pt x="68" y="222"/>
                  </a:lnTo>
                  <a:lnTo>
                    <a:pt x="46" y="220"/>
                  </a:lnTo>
                  <a:lnTo>
                    <a:pt x="29" y="214"/>
                  </a:lnTo>
                  <a:lnTo>
                    <a:pt x="16" y="206"/>
                  </a:lnTo>
                  <a:lnTo>
                    <a:pt x="8" y="194"/>
                  </a:lnTo>
                  <a:lnTo>
                    <a:pt x="2" y="179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43" y="152"/>
                  </a:lnTo>
                  <a:lnTo>
                    <a:pt x="43" y="158"/>
                  </a:lnTo>
                  <a:lnTo>
                    <a:pt x="43" y="165"/>
                  </a:lnTo>
                  <a:lnTo>
                    <a:pt x="44" y="171"/>
                  </a:lnTo>
                  <a:lnTo>
                    <a:pt x="46" y="178"/>
                  </a:lnTo>
                  <a:lnTo>
                    <a:pt x="50" y="182"/>
                  </a:lnTo>
                  <a:lnTo>
                    <a:pt x="53" y="185"/>
                  </a:lnTo>
                  <a:lnTo>
                    <a:pt x="58" y="189"/>
                  </a:lnTo>
                  <a:lnTo>
                    <a:pt x="62" y="190"/>
                  </a:lnTo>
                  <a:lnTo>
                    <a:pt x="67" y="191"/>
                  </a:lnTo>
                  <a:lnTo>
                    <a:pt x="72" y="191"/>
                  </a:lnTo>
                  <a:lnTo>
                    <a:pt x="81" y="190"/>
                  </a:lnTo>
                  <a:lnTo>
                    <a:pt x="89" y="184"/>
                  </a:lnTo>
                  <a:lnTo>
                    <a:pt x="96" y="177"/>
                  </a:lnTo>
                  <a:lnTo>
                    <a:pt x="98" y="165"/>
                  </a:lnTo>
                  <a:lnTo>
                    <a:pt x="97" y="157"/>
                  </a:lnTo>
                  <a:lnTo>
                    <a:pt x="96" y="152"/>
                  </a:lnTo>
                  <a:lnTo>
                    <a:pt x="93" y="148"/>
                  </a:lnTo>
                  <a:lnTo>
                    <a:pt x="89" y="142"/>
                  </a:lnTo>
                  <a:lnTo>
                    <a:pt x="84" y="139"/>
                  </a:lnTo>
                  <a:lnTo>
                    <a:pt x="78" y="135"/>
                  </a:lnTo>
                  <a:lnTo>
                    <a:pt x="59" y="128"/>
                  </a:lnTo>
                  <a:lnTo>
                    <a:pt x="45" y="123"/>
                  </a:lnTo>
                  <a:lnTo>
                    <a:pt x="35" y="117"/>
                  </a:lnTo>
                  <a:lnTo>
                    <a:pt x="25" y="111"/>
                  </a:lnTo>
                  <a:lnTo>
                    <a:pt x="17" y="104"/>
                  </a:lnTo>
                  <a:lnTo>
                    <a:pt x="11" y="96"/>
                  </a:lnTo>
                  <a:lnTo>
                    <a:pt x="7" y="86"/>
                  </a:lnTo>
                  <a:lnTo>
                    <a:pt x="4" y="75"/>
                  </a:lnTo>
                  <a:lnTo>
                    <a:pt x="3" y="62"/>
                  </a:lnTo>
                  <a:lnTo>
                    <a:pt x="6" y="43"/>
                  </a:lnTo>
                  <a:lnTo>
                    <a:pt x="11" y="28"/>
                  </a:lnTo>
                  <a:lnTo>
                    <a:pt x="21" y="15"/>
                  </a:lnTo>
                  <a:lnTo>
                    <a:pt x="35" y="6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A6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 noEditPoints="1"/>
            </p:cNvSpPr>
            <p:nvPr userDrawn="1"/>
          </p:nvSpPr>
          <p:spPr bwMode="auto">
            <a:xfrm>
              <a:off x="5996" y="1548"/>
              <a:ext cx="1209" cy="194"/>
            </a:xfrm>
            <a:custGeom>
              <a:avLst/>
              <a:gdLst>
                <a:gd name="T0" fmla="*/ 1794 w 2416"/>
                <a:gd name="T1" fmla="*/ 222 h 386"/>
                <a:gd name="T2" fmla="*/ 1723 w 2416"/>
                <a:gd name="T3" fmla="*/ 276 h 386"/>
                <a:gd name="T4" fmla="*/ 1771 w 2416"/>
                <a:gd name="T5" fmla="*/ 348 h 386"/>
                <a:gd name="T6" fmla="*/ 1835 w 2416"/>
                <a:gd name="T7" fmla="*/ 281 h 386"/>
                <a:gd name="T8" fmla="*/ 1089 w 2416"/>
                <a:gd name="T9" fmla="*/ 217 h 386"/>
                <a:gd name="T10" fmla="*/ 1015 w 2416"/>
                <a:gd name="T11" fmla="*/ 258 h 386"/>
                <a:gd name="T12" fmla="*/ 1051 w 2416"/>
                <a:gd name="T13" fmla="*/ 348 h 386"/>
                <a:gd name="T14" fmla="*/ 1116 w 2416"/>
                <a:gd name="T15" fmla="*/ 294 h 386"/>
                <a:gd name="T16" fmla="*/ 2217 w 2416"/>
                <a:gd name="T17" fmla="*/ 168 h 386"/>
                <a:gd name="T18" fmla="*/ 2311 w 2416"/>
                <a:gd name="T19" fmla="*/ 110 h 386"/>
                <a:gd name="T20" fmla="*/ 448 w 2416"/>
                <a:gd name="T21" fmla="*/ 146 h 386"/>
                <a:gd name="T22" fmla="*/ 545 w 2416"/>
                <a:gd name="T23" fmla="*/ 116 h 386"/>
                <a:gd name="T24" fmla="*/ 1291 w 2416"/>
                <a:gd name="T25" fmla="*/ 100 h 386"/>
                <a:gd name="T26" fmla="*/ 1545 w 2416"/>
                <a:gd name="T27" fmla="*/ 307 h 386"/>
                <a:gd name="T28" fmla="*/ 1642 w 2416"/>
                <a:gd name="T29" fmla="*/ 89 h 386"/>
                <a:gd name="T30" fmla="*/ 1502 w 2416"/>
                <a:gd name="T31" fmla="*/ 377 h 386"/>
                <a:gd name="T32" fmla="*/ 1359 w 2416"/>
                <a:gd name="T33" fmla="*/ 381 h 386"/>
                <a:gd name="T34" fmla="*/ 1222 w 2416"/>
                <a:gd name="T35" fmla="*/ 84 h 386"/>
                <a:gd name="T36" fmla="*/ 876 w 2416"/>
                <a:gd name="T37" fmla="*/ 96 h 386"/>
                <a:gd name="T38" fmla="*/ 904 w 2416"/>
                <a:gd name="T39" fmla="*/ 100 h 386"/>
                <a:gd name="T40" fmla="*/ 851 w 2416"/>
                <a:gd name="T41" fmla="*/ 377 h 386"/>
                <a:gd name="T42" fmla="*/ 704 w 2416"/>
                <a:gd name="T43" fmla="*/ 381 h 386"/>
                <a:gd name="T44" fmla="*/ 681 w 2416"/>
                <a:gd name="T45" fmla="*/ 88 h 386"/>
                <a:gd name="T46" fmla="*/ 2396 w 2416"/>
                <a:gd name="T47" fmla="*/ 135 h 386"/>
                <a:gd name="T48" fmla="*/ 2232 w 2416"/>
                <a:gd name="T49" fmla="*/ 321 h 386"/>
                <a:gd name="T50" fmla="*/ 2373 w 2416"/>
                <a:gd name="T51" fmla="*/ 339 h 386"/>
                <a:gd name="T52" fmla="*/ 2284 w 2416"/>
                <a:gd name="T53" fmla="*/ 386 h 386"/>
                <a:gd name="T54" fmla="*/ 2150 w 2416"/>
                <a:gd name="T55" fmla="*/ 234 h 386"/>
                <a:gd name="T56" fmla="*/ 2256 w 2416"/>
                <a:gd name="T57" fmla="*/ 80 h 386"/>
                <a:gd name="T58" fmla="*/ 2068 w 2416"/>
                <a:gd name="T59" fmla="*/ 130 h 386"/>
                <a:gd name="T60" fmla="*/ 1980 w 2416"/>
                <a:gd name="T61" fmla="*/ 381 h 386"/>
                <a:gd name="T62" fmla="*/ 2064 w 2416"/>
                <a:gd name="T63" fmla="*/ 88 h 386"/>
                <a:gd name="T64" fmla="*/ 1879 w 2416"/>
                <a:gd name="T65" fmla="*/ 104 h 386"/>
                <a:gd name="T66" fmla="*/ 1910 w 2416"/>
                <a:gd name="T67" fmla="*/ 348 h 386"/>
                <a:gd name="T68" fmla="*/ 1862 w 2416"/>
                <a:gd name="T69" fmla="*/ 382 h 386"/>
                <a:gd name="T70" fmla="*/ 1778 w 2416"/>
                <a:gd name="T71" fmla="*/ 383 h 386"/>
                <a:gd name="T72" fmla="*/ 1666 w 2416"/>
                <a:gd name="T73" fmla="*/ 321 h 386"/>
                <a:gd name="T74" fmla="*/ 1741 w 2416"/>
                <a:gd name="T75" fmla="*/ 209 h 386"/>
                <a:gd name="T76" fmla="*/ 1834 w 2416"/>
                <a:gd name="T77" fmla="*/ 139 h 386"/>
                <a:gd name="T78" fmla="*/ 1743 w 2416"/>
                <a:gd name="T79" fmla="*/ 115 h 386"/>
                <a:gd name="T80" fmla="*/ 1762 w 2416"/>
                <a:gd name="T81" fmla="*/ 80 h 386"/>
                <a:gd name="T82" fmla="*/ 1170 w 2416"/>
                <a:gd name="T83" fmla="*/ 116 h 386"/>
                <a:gd name="T84" fmla="*/ 1201 w 2416"/>
                <a:gd name="T85" fmla="*/ 346 h 386"/>
                <a:gd name="T86" fmla="*/ 1136 w 2416"/>
                <a:gd name="T87" fmla="*/ 376 h 386"/>
                <a:gd name="T88" fmla="*/ 1044 w 2416"/>
                <a:gd name="T89" fmla="*/ 385 h 386"/>
                <a:gd name="T90" fmla="*/ 947 w 2416"/>
                <a:gd name="T91" fmla="*/ 302 h 386"/>
                <a:gd name="T92" fmla="*/ 1039 w 2416"/>
                <a:gd name="T93" fmla="*/ 205 h 386"/>
                <a:gd name="T94" fmla="*/ 1110 w 2416"/>
                <a:gd name="T95" fmla="*/ 128 h 386"/>
                <a:gd name="T96" fmla="*/ 1015 w 2416"/>
                <a:gd name="T97" fmla="*/ 121 h 386"/>
                <a:gd name="T98" fmla="*/ 1060 w 2416"/>
                <a:gd name="T99" fmla="*/ 77 h 386"/>
                <a:gd name="T100" fmla="*/ 619 w 2416"/>
                <a:gd name="T101" fmla="*/ 135 h 386"/>
                <a:gd name="T102" fmla="*/ 453 w 2416"/>
                <a:gd name="T103" fmla="*/ 317 h 386"/>
                <a:gd name="T104" fmla="*/ 576 w 2416"/>
                <a:gd name="T105" fmla="*/ 349 h 386"/>
                <a:gd name="T106" fmla="*/ 515 w 2416"/>
                <a:gd name="T107" fmla="*/ 386 h 386"/>
                <a:gd name="T108" fmla="*/ 376 w 2416"/>
                <a:gd name="T109" fmla="*/ 266 h 386"/>
                <a:gd name="T110" fmla="*/ 455 w 2416"/>
                <a:gd name="T111" fmla="*/ 87 h 386"/>
                <a:gd name="T112" fmla="*/ 233 w 2416"/>
                <a:gd name="T113" fmla="*/ 19 h 386"/>
                <a:gd name="T114" fmla="*/ 232 w 2416"/>
                <a:gd name="T115" fmla="*/ 373 h 386"/>
                <a:gd name="T116" fmla="*/ 3 w 2416"/>
                <a:gd name="T117" fmla="*/ 37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6" h="386">
                  <a:moveTo>
                    <a:pt x="1835" y="204"/>
                  </a:moveTo>
                  <a:lnTo>
                    <a:pt x="1829" y="206"/>
                  </a:lnTo>
                  <a:lnTo>
                    <a:pt x="1825" y="209"/>
                  </a:lnTo>
                  <a:lnTo>
                    <a:pt x="1821" y="211"/>
                  </a:lnTo>
                  <a:lnTo>
                    <a:pt x="1819" y="212"/>
                  </a:lnTo>
                  <a:lnTo>
                    <a:pt x="1814" y="214"/>
                  </a:lnTo>
                  <a:lnTo>
                    <a:pt x="1806" y="217"/>
                  </a:lnTo>
                  <a:lnTo>
                    <a:pt x="1794" y="222"/>
                  </a:lnTo>
                  <a:lnTo>
                    <a:pt x="1778" y="228"/>
                  </a:lnTo>
                  <a:lnTo>
                    <a:pt x="1777" y="228"/>
                  </a:lnTo>
                  <a:lnTo>
                    <a:pt x="1776" y="228"/>
                  </a:lnTo>
                  <a:lnTo>
                    <a:pt x="1775" y="228"/>
                  </a:lnTo>
                  <a:lnTo>
                    <a:pt x="1756" y="237"/>
                  </a:lnTo>
                  <a:lnTo>
                    <a:pt x="1742" y="247"/>
                  </a:lnTo>
                  <a:lnTo>
                    <a:pt x="1733" y="258"/>
                  </a:lnTo>
                  <a:lnTo>
                    <a:pt x="1723" y="276"/>
                  </a:lnTo>
                  <a:lnTo>
                    <a:pt x="1721" y="295"/>
                  </a:lnTo>
                  <a:lnTo>
                    <a:pt x="1722" y="310"/>
                  </a:lnTo>
                  <a:lnTo>
                    <a:pt x="1726" y="322"/>
                  </a:lnTo>
                  <a:lnTo>
                    <a:pt x="1734" y="333"/>
                  </a:lnTo>
                  <a:lnTo>
                    <a:pt x="1743" y="342"/>
                  </a:lnTo>
                  <a:lnTo>
                    <a:pt x="1755" y="347"/>
                  </a:lnTo>
                  <a:lnTo>
                    <a:pt x="1769" y="348"/>
                  </a:lnTo>
                  <a:lnTo>
                    <a:pt x="1771" y="348"/>
                  </a:lnTo>
                  <a:lnTo>
                    <a:pt x="1775" y="347"/>
                  </a:lnTo>
                  <a:lnTo>
                    <a:pt x="1778" y="347"/>
                  </a:lnTo>
                  <a:lnTo>
                    <a:pt x="1795" y="343"/>
                  </a:lnTo>
                  <a:lnTo>
                    <a:pt x="1810" y="333"/>
                  </a:lnTo>
                  <a:lnTo>
                    <a:pt x="1822" y="320"/>
                  </a:lnTo>
                  <a:lnTo>
                    <a:pt x="1829" y="307"/>
                  </a:lnTo>
                  <a:lnTo>
                    <a:pt x="1834" y="294"/>
                  </a:lnTo>
                  <a:lnTo>
                    <a:pt x="1835" y="281"/>
                  </a:lnTo>
                  <a:lnTo>
                    <a:pt x="1835" y="204"/>
                  </a:lnTo>
                  <a:close/>
                  <a:moveTo>
                    <a:pt x="1118" y="204"/>
                  </a:moveTo>
                  <a:lnTo>
                    <a:pt x="1113" y="206"/>
                  </a:lnTo>
                  <a:lnTo>
                    <a:pt x="1107" y="209"/>
                  </a:lnTo>
                  <a:lnTo>
                    <a:pt x="1104" y="211"/>
                  </a:lnTo>
                  <a:lnTo>
                    <a:pt x="1101" y="212"/>
                  </a:lnTo>
                  <a:lnTo>
                    <a:pt x="1096" y="214"/>
                  </a:lnTo>
                  <a:lnTo>
                    <a:pt x="1089" y="217"/>
                  </a:lnTo>
                  <a:lnTo>
                    <a:pt x="1076" y="222"/>
                  </a:lnTo>
                  <a:lnTo>
                    <a:pt x="1060" y="228"/>
                  </a:lnTo>
                  <a:lnTo>
                    <a:pt x="1059" y="228"/>
                  </a:lnTo>
                  <a:lnTo>
                    <a:pt x="1058" y="228"/>
                  </a:lnTo>
                  <a:lnTo>
                    <a:pt x="1057" y="228"/>
                  </a:lnTo>
                  <a:lnTo>
                    <a:pt x="1038" y="237"/>
                  </a:lnTo>
                  <a:lnTo>
                    <a:pt x="1025" y="247"/>
                  </a:lnTo>
                  <a:lnTo>
                    <a:pt x="1015" y="258"/>
                  </a:lnTo>
                  <a:lnTo>
                    <a:pt x="1006" y="276"/>
                  </a:lnTo>
                  <a:lnTo>
                    <a:pt x="1003" y="295"/>
                  </a:lnTo>
                  <a:lnTo>
                    <a:pt x="1005" y="310"/>
                  </a:lnTo>
                  <a:lnTo>
                    <a:pt x="1009" y="322"/>
                  </a:lnTo>
                  <a:lnTo>
                    <a:pt x="1016" y="333"/>
                  </a:lnTo>
                  <a:lnTo>
                    <a:pt x="1027" y="342"/>
                  </a:lnTo>
                  <a:lnTo>
                    <a:pt x="1037" y="347"/>
                  </a:lnTo>
                  <a:lnTo>
                    <a:pt x="1051" y="348"/>
                  </a:lnTo>
                  <a:lnTo>
                    <a:pt x="1054" y="348"/>
                  </a:lnTo>
                  <a:lnTo>
                    <a:pt x="1058" y="347"/>
                  </a:lnTo>
                  <a:lnTo>
                    <a:pt x="1060" y="347"/>
                  </a:lnTo>
                  <a:lnTo>
                    <a:pt x="1078" y="343"/>
                  </a:lnTo>
                  <a:lnTo>
                    <a:pt x="1093" y="333"/>
                  </a:lnTo>
                  <a:lnTo>
                    <a:pt x="1105" y="320"/>
                  </a:lnTo>
                  <a:lnTo>
                    <a:pt x="1112" y="307"/>
                  </a:lnTo>
                  <a:lnTo>
                    <a:pt x="1116" y="294"/>
                  </a:lnTo>
                  <a:lnTo>
                    <a:pt x="1118" y="281"/>
                  </a:lnTo>
                  <a:lnTo>
                    <a:pt x="1118" y="204"/>
                  </a:lnTo>
                  <a:close/>
                  <a:moveTo>
                    <a:pt x="2284" y="104"/>
                  </a:moveTo>
                  <a:lnTo>
                    <a:pt x="2265" y="106"/>
                  </a:lnTo>
                  <a:lnTo>
                    <a:pt x="2249" y="115"/>
                  </a:lnTo>
                  <a:lnTo>
                    <a:pt x="2236" y="128"/>
                  </a:lnTo>
                  <a:lnTo>
                    <a:pt x="2226" y="146"/>
                  </a:lnTo>
                  <a:lnTo>
                    <a:pt x="2217" y="168"/>
                  </a:lnTo>
                  <a:lnTo>
                    <a:pt x="2213" y="195"/>
                  </a:lnTo>
                  <a:lnTo>
                    <a:pt x="2355" y="195"/>
                  </a:lnTo>
                  <a:lnTo>
                    <a:pt x="2352" y="172"/>
                  </a:lnTo>
                  <a:lnTo>
                    <a:pt x="2347" y="154"/>
                  </a:lnTo>
                  <a:lnTo>
                    <a:pt x="2341" y="140"/>
                  </a:lnTo>
                  <a:lnTo>
                    <a:pt x="2332" y="127"/>
                  </a:lnTo>
                  <a:lnTo>
                    <a:pt x="2321" y="116"/>
                  </a:lnTo>
                  <a:lnTo>
                    <a:pt x="2311" y="110"/>
                  </a:lnTo>
                  <a:lnTo>
                    <a:pt x="2299" y="105"/>
                  </a:lnTo>
                  <a:lnTo>
                    <a:pt x="2286" y="104"/>
                  </a:lnTo>
                  <a:lnTo>
                    <a:pt x="2284" y="104"/>
                  </a:lnTo>
                  <a:close/>
                  <a:moveTo>
                    <a:pt x="508" y="104"/>
                  </a:moveTo>
                  <a:lnTo>
                    <a:pt x="488" y="106"/>
                  </a:lnTo>
                  <a:lnTo>
                    <a:pt x="473" y="115"/>
                  </a:lnTo>
                  <a:lnTo>
                    <a:pt x="460" y="128"/>
                  </a:lnTo>
                  <a:lnTo>
                    <a:pt x="448" y="146"/>
                  </a:lnTo>
                  <a:lnTo>
                    <a:pt x="441" y="168"/>
                  </a:lnTo>
                  <a:lnTo>
                    <a:pt x="437" y="195"/>
                  </a:lnTo>
                  <a:lnTo>
                    <a:pt x="579" y="195"/>
                  </a:lnTo>
                  <a:lnTo>
                    <a:pt x="576" y="172"/>
                  </a:lnTo>
                  <a:lnTo>
                    <a:pt x="570" y="154"/>
                  </a:lnTo>
                  <a:lnTo>
                    <a:pt x="565" y="140"/>
                  </a:lnTo>
                  <a:lnTo>
                    <a:pt x="556" y="127"/>
                  </a:lnTo>
                  <a:lnTo>
                    <a:pt x="545" y="116"/>
                  </a:lnTo>
                  <a:lnTo>
                    <a:pt x="535" y="110"/>
                  </a:lnTo>
                  <a:lnTo>
                    <a:pt x="523" y="105"/>
                  </a:lnTo>
                  <a:lnTo>
                    <a:pt x="509" y="104"/>
                  </a:lnTo>
                  <a:lnTo>
                    <a:pt x="508" y="104"/>
                  </a:lnTo>
                  <a:close/>
                  <a:moveTo>
                    <a:pt x="1222" y="84"/>
                  </a:moveTo>
                  <a:lnTo>
                    <a:pt x="1289" y="84"/>
                  </a:lnTo>
                  <a:lnTo>
                    <a:pt x="1290" y="92"/>
                  </a:lnTo>
                  <a:lnTo>
                    <a:pt x="1291" y="100"/>
                  </a:lnTo>
                  <a:lnTo>
                    <a:pt x="1353" y="307"/>
                  </a:lnTo>
                  <a:lnTo>
                    <a:pt x="1420" y="100"/>
                  </a:lnTo>
                  <a:lnTo>
                    <a:pt x="1423" y="92"/>
                  </a:lnTo>
                  <a:lnTo>
                    <a:pt x="1423" y="84"/>
                  </a:lnTo>
                  <a:lnTo>
                    <a:pt x="1481" y="84"/>
                  </a:lnTo>
                  <a:lnTo>
                    <a:pt x="1482" y="92"/>
                  </a:lnTo>
                  <a:lnTo>
                    <a:pt x="1484" y="100"/>
                  </a:lnTo>
                  <a:lnTo>
                    <a:pt x="1545" y="307"/>
                  </a:lnTo>
                  <a:lnTo>
                    <a:pt x="1611" y="100"/>
                  </a:lnTo>
                  <a:lnTo>
                    <a:pt x="1612" y="95"/>
                  </a:lnTo>
                  <a:lnTo>
                    <a:pt x="1613" y="90"/>
                  </a:lnTo>
                  <a:lnTo>
                    <a:pt x="1613" y="88"/>
                  </a:lnTo>
                  <a:lnTo>
                    <a:pt x="1612" y="86"/>
                  </a:lnTo>
                  <a:lnTo>
                    <a:pt x="1612" y="84"/>
                  </a:lnTo>
                  <a:lnTo>
                    <a:pt x="1644" y="84"/>
                  </a:lnTo>
                  <a:lnTo>
                    <a:pt x="1642" y="89"/>
                  </a:lnTo>
                  <a:lnTo>
                    <a:pt x="1640" y="95"/>
                  </a:lnTo>
                  <a:lnTo>
                    <a:pt x="1639" y="100"/>
                  </a:lnTo>
                  <a:lnTo>
                    <a:pt x="1556" y="366"/>
                  </a:lnTo>
                  <a:lnTo>
                    <a:pt x="1555" y="371"/>
                  </a:lnTo>
                  <a:lnTo>
                    <a:pt x="1554" y="376"/>
                  </a:lnTo>
                  <a:lnTo>
                    <a:pt x="1554" y="381"/>
                  </a:lnTo>
                  <a:lnTo>
                    <a:pt x="1502" y="381"/>
                  </a:lnTo>
                  <a:lnTo>
                    <a:pt x="1502" y="377"/>
                  </a:lnTo>
                  <a:lnTo>
                    <a:pt x="1502" y="374"/>
                  </a:lnTo>
                  <a:lnTo>
                    <a:pt x="1501" y="370"/>
                  </a:lnTo>
                  <a:lnTo>
                    <a:pt x="1501" y="366"/>
                  </a:lnTo>
                  <a:lnTo>
                    <a:pt x="1434" y="144"/>
                  </a:lnTo>
                  <a:lnTo>
                    <a:pt x="1363" y="366"/>
                  </a:lnTo>
                  <a:lnTo>
                    <a:pt x="1362" y="370"/>
                  </a:lnTo>
                  <a:lnTo>
                    <a:pt x="1360" y="375"/>
                  </a:lnTo>
                  <a:lnTo>
                    <a:pt x="1359" y="381"/>
                  </a:lnTo>
                  <a:lnTo>
                    <a:pt x="1310" y="381"/>
                  </a:lnTo>
                  <a:lnTo>
                    <a:pt x="1310" y="376"/>
                  </a:lnTo>
                  <a:lnTo>
                    <a:pt x="1309" y="371"/>
                  </a:lnTo>
                  <a:lnTo>
                    <a:pt x="1307" y="366"/>
                  </a:lnTo>
                  <a:lnTo>
                    <a:pt x="1229" y="100"/>
                  </a:lnTo>
                  <a:lnTo>
                    <a:pt x="1228" y="95"/>
                  </a:lnTo>
                  <a:lnTo>
                    <a:pt x="1226" y="89"/>
                  </a:lnTo>
                  <a:lnTo>
                    <a:pt x="1222" y="84"/>
                  </a:lnTo>
                  <a:close/>
                  <a:moveTo>
                    <a:pt x="677" y="84"/>
                  </a:moveTo>
                  <a:lnTo>
                    <a:pt x="748" y="84"/>
                  </a:lnTo>
                  <a:lnTo>
                    <a:pt x="750" y="89"/>
                  </a:lnTo>
                  <a:lnTo>
                    <a:pt x="752" y="95"/>
                  </a:lnTo>
                  <a:lnTo>
                    <a:pt x="755" y="100"/>
                  </a:lnTo>
                  <a:lnTo>
                    <a:pt x="810" y="191"/>
                  </a:lnTo>
                  <a:lnTo>
                    <a:pt x="873" y="100"/>
                  </a:lnTo>
                  <a:lnTo>
                    <a:pt x="876" y="96"/>
                  </a:lnTo>
                  <a:lnTo>
                    <a:pt x="878" y="91"/>
                  </a:lnTo>
                  <a:lnTo>
                    <a:pt x="879" y="87"/>
                  </a:lnTo>
                  <a:lnTo>
                    <a:pt x="881" y="84"/>
                  </a:lnTo>
                  <a:lnTo>
                    <a:pt x="916" y="84"/>
                  </a:lnTo>
                  <a:lnTo>
                    <a:pt x="911" y="89"/>
                  </a:lnTo>
                  <a:lnTo>
                    <a:pt x="908" y="94"/>
                  </a:lnTo>
                  <a:lnTo>
                    <a:pt x="906" y="97"/>
                  </a:lnTo>
                  <a:lnTo>
                    <a:pt x="904" y="100"/>
                  </a:lnTo>
                  <a:lnTo>
                    <a:pt x="825" y="218"/>
                  </a:lnTo>
                  <a:lnTo>
                    <a:pt x="912" y="366"/>
                  </a:lnTo>
                  <a:lnTo>
                    <a:pt x="915" y="368"/>
                  </a:lnTo>
                  <a:lnTo>
                    <a:pt x="917" y="372"/>
                  </a:lnTo>
                  <a:lnTo>
                    <a:pt x="920" y="376"/>
                  </a:lnTo>
                  <a:lnTo>
                    <a:pt x="923" y="381"/>
                  </a:lnTo>
                  <a:lnTo>
                    <a:pt x="852" y="381"/>
                  </a:lnTo>
                  <a:lnTo>
                    <a:pt x="851" y="377"/>
                  </a:lnTo>
                  <a:lnTo>
                    <a:pt x="850" y="374"/>
                  </a:lnTo>
                  <a:lnTo>
                    <a:pt x="848" y="370"/>
                  </a:lnTo>
                  <a:lnTo>
                    <a:pt x="846" y="366"/>
                  </a:lnTo>
                  <a:lnTo>
                    <a:pt x="783" y="261"/>
                  </a:lnTo>
                  <a:lnTo>
                    <a:pt x="713" y="366"/>
                  </a:lnTo>
                  <a:lnTo>
                    <a:pt x="711" y="369"/>
                  </a:lnTo>
                  <a:lnTo>
                    <a:pt x="708" y="374"/>
                  </a:lnTo>
                  <a:lnTo>
                    <a:pt x="704" y="381"/>
                  </a:lnTo>
                  <a:lnTo>
                    <a:pt x="668" y="381"/>
                  </a:lnTo>
                  <a:lnTo>
                    <a:pt x="671" y="376"/>
                  </a:lnTo>
                  <a:lnTo>
                    <a:pt x="676" y="372"/>
                  </a:lnTo>
                  <a:lnTo>
                    <a:pt x="681" y="366"/>
                  </a:lnTo>
                  <a:lnTo>
                    <a:pt x="768" y="235"/>
                  </a:lnTo>
                  <a:lnTo>
                    <a:pt x="689" y="100"/>
                  </a:lnTo>
                  <a:lnTo>
                    <a:pt x="684" y="94"/>
                  </a:lnTo>
                  <a:lnTo>
                    <a:pt x="681" y="88"/>
                  </a:lnTo>
                  <a:lnTo>
                    <a:pt x="677" y="84"/>
                  </a:lnTo>
                  <a:close/>
                  <a:moveTo>
                    <a:pt x="2284" y="76"/>
                  </a:moveTo>
                  <a:lnTo>
                    <a:pt x="2288" y="76"/>
                  </a:lnTo>
                  <a:lnTo>
                    <a:pt x="2316" y="80"/>
                  </a:lnTo>
                  <a:lnTo>
                    <a:pt x="2341" y="86"/>
                  </a:lnTo>
                  <a:lnTo>
                    <a:pt x="2362" y="98"/>
                  </a:lnTo>
                  <a:lnTo>
                    <a:pt x="2381" y="114"/>
                  </a:lnTo>
                  <a:lnTo>
                    <a:pt x="2396" y="135"/>
                  </a:lnTo>
                  <a:lnTo>
                    <a:pt x="2406" y="159"/>
                  </a:lnTo>
                  <a:lnTo>
                    <a:pt x="2413" y="189"/>
                  </a:lnTo>
                  <a:lnTo>
                    <a:pt x="2416" y="222"/>
                  </a:lnTo>
                  <a:lnTo>
                    <a:pt x="2212" y="222"/>
                  </a:lnTo>
                  <a:lnTo>
                    <a:pt x="2213" y="252"/>
                  </a:lnTo>
                  <a:lnTo>
                    <a:pt x="2216" y="278"/>
                  </a:lnTo>
                  <a:lnTo>
                    <a:pt x="2221" y="300"/>
                  </a:lnTo>
                  <a:lnTo>
                    <a:pt x="2232" y="321"/>
                  </a:lnTo>
                  <a:lnTo>
                    <a:pt x="2246" y="337"/>
                  </a:lnTo>
                  <a:lnTo>
                    <a:pt x="2263" y="349"/>
                  </a:lnTo>
                  <a:lnTo>
                    <a:pt x="2284" y="356"/>
                  </a:lnTo>
                  <a:lnTo>
                    <a:pt x="2296" y="357"/>
                  </a:lnTo>
                  <a:lnTo>
                    <a:pt x="2308" y="358"/>
                  </a:lnTo>
                  <a:lnTo>
                    <a:pt x="2330" y="356"/>
                  </a:lnTo>
                  <a:lnTo>
                    <a:pt x="2352" y="349"/>
                  </a:lnTo>
                  <a:lnTo>
                    <a:pt x="2373" y="339"/>
                  </a:lnTo>
                  <a:lnTo>
                    <a:pt x="2393" y="323"/>
                  </a:lnTo>
                  <a:lnTo>
                    <a:pt x="2402" y="361"/>
                  </a:lnTo>
                  <a:lnTo>
                    <a:pt x="2375" y="373"/>
                  </a:lnTo>
                  <a:lnTo>
                    <a:pt x="2352" y="381"/>
                  </a:lnTo>
                  <a:lnTo>
                    <a:pt x="2328" y="385"/>
                  </a:lnTo>
                  <a:lnTo>
                    <a:pt x="2300" y="386"/>
                  </a:lnTo>
                  <a:lnTo>
                    <a:pt x="2292" y="386"/>
                  </a:lnTo>
                  <a:lnTo>
                    <a:pt x="2284" y="386"/>
                  </a:lnTo>
                  <a:lnTo>
                    <a:pt x="2254" y="382"/>
                  </a:lnTo>
                  <a:lnTo>
                    <a:pt x="2228" y="373"/>
                  </a:lnTo>
                  <a:lnTo>
                    <a:pt x="2204" y="359"/>
                  </a:lnTo>
                  <a:lnTo>
                    <a:pt x="2185" y="342"/>
                  </a:lnTo>
                  <a:lnTo>
                    <a:pt x="2170" y="320"/>
                  </a:lnTo>
                  <a:lnTo>
                    <a:pt x="2159" y="295"/>
                  </a:lnTo>
                  <a:lnTo>
                    <a:pt x="2152" y="266"/>
                  </a:lnTo>
                  <a:lnTo>
                    <a:pt x="2150" y="234"/>
                  </a:lnTo>
                  <a:lnTo>
                    <a:pt x="2151" y="205"/>
                  </a:lnTo>
                  <a:lnTo>
                    <a:pt x="2157" y="179"/>
                  </a:lnTo>
                  <a:lnTo>
                    <a:pt x="2164" y="155"/>
                  </a:lnTo>
                  <a:lnTo>
                    <a:pt x="2176" y="133"/>
                  </a:lnTo>
                  <a:lnTo>
                    <a:pt x="2190" y="115"/>
                  </a:lnTo>
                  <a:lnTo>
                    <a:pt x="2209" y="99"/>
                  </a:lnTo>
                  <a:lnTo>
                    <a:pt x="2232" y="87"/>
                  </a:lnTo>
                  <a:lnTo>
                    <a:pt x="2256" y="80"/>
                  </a:lnTo>
                  <a:lnTo>
                    <a:pt x="2284" y="76"/>
                  </a:lnTo>
                  <a:close/>
                  <a:moveTo>
                    <a:pt x="2114" y="76"/>
                  </a:moveTo>
                  <a:lnTo>
                    <a:pt x="2114" y="123"/>
                  </a:lnTo>
                  <a:lnTo>
                    <a:pt x="2109" y="122"/>
                  </a:lnTo>
                  <a:lnTo>
                    <a:pt x="2106" y="122"/>
                  </a:lnTo>
                  <a:lnTo>
                    <a:pt x="2104" y="122"/>
                  </a:lnTo>
                  <a:lnTo>
                    <a:pt x="2085" y="124"/>
                  </a:lnTo>
                  <a:lnTo>
                    <a:pt x="2068" y="130"/>
                  </a:lnTo>
                  <a:lnTo>
                    <a:pt x="2057" y="140"/>
                  </a:lnTo>
                  <a:lnTo>
                    <a:pt x="2048" y="153"/>
                  </a:lnTo>
                  <a:lnTo>
                    <a:pt x="2043" y="171"/>
                  </a:lnTo>
                  <a:lnTo>
                    <a:pt x="2040" y="192"/>
                  </a:lnTo>
                  <a:lnTo>
                    <a:pt x="2040" y="362"/>
                  </a:lnTo>
                  <a:lnTo>
                    <a:pt x="2042" y="372"/>
                  </a:lnTo>
                  <a:lnTo>
                    <a:pt x="2043" y="381"/>
                  </a:lnTo>
                  <a:lnTo>
                    <a:pt x="1980" y="381"/>
                  </a:lnTo>
                  <a:lnTo>
                    <a:pt x="1982" y="362"/>
                  </a:lnTo>
                  <a:lnTo>
                    <a:pt x="1982" y="102"/>
                  </a:lnTo>
                  <a:lnTo>
                    <a:pt x="1980" y="84"/>
                  </a:lnTo>
                  <a:lnTo>
                    <a:pt x="2039" y="84"/>
                  </a:lnTo>
                  <a:lnTo>
                    <a:pt x="2039" y="122"/>
                  </a:lnTo>
                  <a:lnTo>
                    <a:pt x="2046" y="108"/>
                  </a:lnTo>
                  <a:lnTo>
                    <a:pt x="2054" y="97"/>
                  </a:lnTo>
                  <a:lnTo>
                    <a:pt x="2064" y="88"/>
                  </a:lnTo>
                  <a:lnTo>
                    <a:pt x="2076" y="83"/>
                  </a:lnTo>
                  <a:lnTo>
                    <a:pt x="2093" y="80"/>
                  </a:lnTo>
                  <a:lnTo>
                    <a:pt x="2114" y="76"/>
                  </a:lnTo>
                  <a:close/>
                  <a:moveTo>
                    <a:pt x="1797" y="76"/>
                  </a:moveTo>
                  <a:lnTo>
                    <a:pt x="1825" y="78"/>
                  </a:lnTo>
                  <a:lnTo>
                    <a:pt x="1849" y="85"/>
                  </a:lnTo>
                  <a:lnTo>
                    <a:pt x="1867" y="95"/>
                  </a:lnTo>
                  <a:lnTo>
                    <a:pt x="1879" y="104"/>
                  </a:lnTo>
                  <a:lnTo>
                    <a:pt x="1887" y="116"/>
                  </a:lnTo>
                  <a:lnTo>
                    <a:pt x="1891" y="130"/>
                  </a:lnTo>
                  <a:lnTo>
                    <a:pt x="1893" y="145"/>
                  </a:lnTo>
                  <a:lnTo>
                    <a:pt x="1893" y="322"/>
                  </a:lnTo>
                  <a:lnTo>
                    <a:pt x="1894" y="333"/>
                  </a:lnTo>
                  <a:lnTo>
                    <a:pt x="1897" y="342"/>
                  </a:lnTo>
                  <a:lnTo>
                    <a:pt x="1903" y="346"/>
                  </a:lnTo>
                  <a:lnTo>
                    <a:pt x="1910" y="348"/>
                  </a:lnTo>
                  <a:lnTo>
                    <a:pt x="1919" y="346"/>
                  </a:lnTo>
                  <a:lnTo>
                    <a:pt x="1930" y="339"/>
                  </a:lnTo>
                  <a:lnTo>
                    <a:pt x="1930" y="371"/>
                  </a:lnTo>
                  <a:lnTo>
                    <a:pt x="1915" y="380"/>
                  </a:lnTo>
                  <a:lnTo>
                    <a:pt x="1899" y="385"/>
                  </a:lnTo>
                  <a:lnTo>
                    <a:pt x="1885" y="386"/>
                  </a:lnTo>
                  <a:lnTo>
                    <a:pt x="1873" y="385"/>
                  </a:lnTo>
                  <a:lnTo>
                    <a:pt x="1862" y="382"/>
                  </a:lnTo>
                  <a:lnTo>
                    <a:pt x="1853" y="376"/>
                  </a:lnTo>
                  <a:lnTo>
                    <a:pt x="1847" y="368"/>
                  </a:lnTo>
                  <a:lnTo>
                    <a:pt x="1841" y="356"/>
                  </a:lnTo>
                  <a:lnTo>
                    <a:pt x="1837" y="341"/>
                  </a:lnTo>
                  <a:lnTo>
                    <a:pt x="1820" y="359"/>
                  </a:lnTo>
                  <a:lnTo>
                    <a:pt x="1804" y="371"/>
                  </a:lnTo>
                  <a:lnTo>
                    <a:pt x="1791" y="377"/>
                  </a:lnTo>
                  <a:lnTo>
                    <a:pt x="1778" y="383"/>
                  </a:lnTo>
                  <a:lnTo>
                    <a:pt x="1762" y="385"/>
                  </a:lnTo>
                  <a:lnTo>
                    <a:pt x="1744" y="386"/>
                  </a:lnTo>
                  <a:lnTo>
                    <a:pt x="1723" y="384"/>
                  </a:lnTo>
                  <a:lnTo>
                    <a:pt x="1705" y="377"/>
                  </a:lnTo>
                  <a:lnTo>
                    <a:pt x="1690" y="367"/>
                  </a:lnTo>
                  <a:lnTo>
                    <a:pt x="1679" y="354"/>
                  </a:lnTo>
                  <a:lnTo>
                    <a:pt x="1670" y="337"/>
                  </a:lnTo>
                  <a:lnTo>
                    <a:pt x="1666" y="321"/>
                  </a:lnTo>
                  <a:lnTo>
                    <a:pt x="1664" y="302"/>
                  </a:lnTo>
                  <a:lnTo>
                    <a:pt x="1666" y="279"/>
                  </a:lnTo>
                  <a:lnTo>
                    <a:pt x="1673" y="259"/>
                  </a:lnTo>
                  <a:lnTo>
                    <a:pt x="1684" y="242"/>
                  </a:lnTo>
                  <a:lnTo>
                    <a:pt x="1700" y="228"/>
                  </a:lnTo>
                  <a:lnTo>
                    <a:pt x="1716" y="220"/>
                  </a:lnTo>
                  <a:lnTo>
                    <a:pt x="1730" y="213"/>
                  </a:lnTo>
                  <a:lnTo>
                    <a:pt x="1741" y="209"/>
                  </a:lnTo>
                  <a:lnTo>
                    <a:pt x="1756" y="205"/>
                  </a:lnTo>
                  <a:lnTo>
                    <a:pt x="1778" y="198"/>
                  </a:lnTo>
                  <a:lnTo>
                    <a:pt x="1795" y="192"/>
                  </a:lnTo>
                  <a:lnTo>
                    <a:pt x="1813" y="184"/>
                  </a:lnTo>
                  <a:lnTo>
                    <a:pt x="1825" y="177"/>
                  </a:lnTo>
                  <a:lnTo>
                    <a:pt x="1833" y="165"/>
                  </a:lnTo>
                  <a:lnTo>
                    <a:pt x="1835" y="151"/>
                  </a:lnTo>
                  <a:lnTo>
                    <a:pt x="1834" y="139"/>
                  </a:lnTo>
                  <a:lnTo>
                    <a:pt x="1828" y="128"/>
                  </a:lnTo>
                  <a:lnTo>
                    <a:pt x="1820" y="119"/>
                  </a:lnTo>
                  <a:lnTo>
                    <a:pt x="1809" y="113"/>
                  </a:lnTo>
                  <a:lnTo>
                    <a:pt x="1796" y="109"/>
                  </a:lnTo>
                  <a:lnTo>
                    <a:pt x="1781" y="108"/>
                  </a:lnTo>
                  <a:lnTo>
                    <a:pt x="1778" y="108"/>
                  </a:lnTo>
                  <a:lnTo>
                    <a:pt x="1760" y="110"/>
                  </a:lnTo>
                  <a:lnTo>
                    <a:pt x="1743" y="115"/>
                  </a:lnTo>
                  <a:lnTo>
                    <a:pt x="1732" y="121"/>
                  </a:lnTo>
                  <a:lnTo>
                    <a:pt x="1719" y="128"/>
                  </a:lnTo>
                  <a:lnTo>
                    <a:pt x="1704" y="139"/>
                  </a:lnTo>
                  <a:lnTo>
                    <a:pt x="1694" y="101"/>
                  </a:lnTo>
                  <a:lnTo>
                    <a:pt x="1713" y="92"/>
                  </a:lnTo>
                  <a:lnTo>
                    <a:pt x="1730" y="86"/>
                  </a:lnTo>
                  <a:lnTo>
                    <a:pt x="1746" y="83"/>
                  </a:lnTo>
                  <a:lnTo>
                    <a:pt x="1762" y="80"/>
                  </a:lnTo>
                  <a:lnTo>
                    <a:pt x="1778" y="77"/>
                  </a:lnTo>
                  <a:lnTo>
                    <a:pt x="1797" y="76"/>
                  </a:lnTo>
                  <a:close/>
                  <a:moveTo>
                    <a:pt x="1080" y="76"/>
                  </a:moveTo>
                  <a:lnTo>
                    <a:pt x="1108" y="78"/>
                  </a:lnTo>
                  <a:lnTo>
                    <a:pt x="1131" y="85"/>
                  </a:lnTo>
                  <a:lnTo>
                    <a:pt x="1150" y="95"/>
                  </a:lnTo>
                  <a:lnTo>
                    <a:pt x="1161" y="104"/>
                  </a:lnTo>
                  <a:lnTo>
                    <a:pt x="1170" y="116"/>
                  </a:lnTo>
                  <a:lnTo>
                    <a:pt x="1174" y="130"/>
                  </a:lnTo>
                  <a:lnTo>
                    <a:pt x="1175" y="145"/>
                  </a:lnTo>
                  <a:lnTo>
                    <a:pt x="1175" y="322"/>
                  </a:lnTo>
                  <a:lnTo>
                    <a:pt x="1176" y="333"/>
                  </a:lnTo>
                  <a:lnTo>
                    <a:pt x="1180" y="342"/>
                  </a:lnTo>
                  <a:lnTo>
                    <a:pt x="1186" y="346"/>
                  </a:lnTo>
                  <a:lnTo>
                    <a:pt x="1193" y="348"/>
                  </a:lnTo>
                  <a:lnTo>
                    <a:pt x="1201" y="346"/>
                  </a:lnTo>
                  <a:lnTo>
                    <a:pt x="1213" y="339"/>
                  </a:lnTo>
                  <a:lnTo>
                    <a:pt x="1213" y="371"/>
                  </a:lnTo>
                  <a:lnTo>
                    <a:pt x="1198" y="380"/>
                  </a:lnTo>
                  <a:lnTo>
                    <a:pt x="1183" y="385"/>
                  </a:lnTo>
                  <a:lnTo>
                    <a:pt x="1169" y="386"/>
                  </a:lnTo>
                  <a:lnTo>
                    <a:pt x="1156" y="385"/>
                  </a:lnTo>
                  <a:lnTo>
                    <a:pt x="1145" y="382"/>
                  </a:lnTo>
                  <a:lnTo>
                    <a:pt x="1136" y="376"/>
                  </a:lnTo>
                  <a:lnTo>
                    <a:pt x="1130" y="368"/>
                  </a:lnTo>
                  <a:lnTo>
                    <a:pt x="1123" y="356"/>
                  </a:lnTo>
                  <a:lnTo>
                    <a:pt x="1119" y="341"/>
                  </a:lnTo>
                  <a:lnTo>
                    <a:pt x="1102" y="359"/>
                  </a:lnTo>
                  <a:lnTo>
                    <a:pt x="1087" y="371"/>
                  </a:lnTo>
                  <a:lnTo>
                    <a:pt x="1074" y="377"/>
                  </a:lnTo>
                  <a:lnTo>
                    <a:pt x="1060" y="383"/>
                  </a:lnTo>
                  <a:lnTo>
                    <a:pt x="1044" y="385"/>
                  </a:lnTo>
                  <a:lnTo>
                    <a:pt x="1027" y="386"/>
                  </a:lnTo>
                  <a:lnTo>
                    <a:pt x="1006" y="384"/>
                  </a:lnTo>
                  <a:lnTo>
                    <a:pt x="988" y="377"/>
                  </a:lnTo>
                  <a:lnTo>
                    <a:pt x="973" y="367"/>
                  </a:lnTo>
                  <a:lnTo>
                    <a:pt x="961" y="354"/>
                  </a:lnTo>
                  <a:lnTo>
                    <a:pt x="953" y="337"/>
                  </a:lnTo>
                  <a:lnTo>
                    <a:pt x="948" y="321"/>
                  </a:lnTo>
                  <a:lnTo>
                    <a:pt x="947" y="302"/>
                  </a:lnTo>
                  <a:lnTo>
                    <a:pt x="949" y="279"/>
                  </a:lnTo>
                  <a:lnTo>
                    <a:pt x="955" y="259"/>
                  </a:lnTo>
                  <a:lnTo>
                    <a:pt x="967" y="242"/>
                  </a:lnTo>
                  <a:lnTo>
                    <a:pt x="982" y="228"/>
                  </a:lnTo>
                  <a:lnTo>
                    <a:pt x="999" y="220"/>
                  </a:lnTo>
                  <a:lnTo>
                    <a:pt x="1014" y="213"/>
                  </a:lnTo>
                  <a:lnTo>
                    <a:pt x="1024" y="209"/>
                  </a:lnTo>
                  <a:lnTo>
                    <a:pt x="1039" y="205"/>
                  </a:lnTo>
                  <a:lnTo>
                    <a:pt x="1060" y="198"/>
                  </a:lnTo>
                  <a:lnTo>
                    <a:pt x="1078" y="192"/>
                  </a:lnTo>
                  <a:lnTo>
                    <a:pt x="1096" y="184"/>
                  </a:lnTo>
                  <a:lnTo>
                    <a:pt x="1108" y="177"/>
                  </a:lnTo>
                  <a:lnTo>
                    <a:pt x="1116" y="165"/>
                  </a:lnTo>
                  <a:lnTo>
                    <a:pt x="1118" y="151"/>
                  </a:lnTo>
                  <a:lnTo>
                    <a:pt x="1116" y="139"/>
                  </a:lnTo>
                  <a:lnTo>
                    <a:pt x="1110" y="128"/>
                  </a:lnTo>
                  <a:lnTo>
                    <a:pt x="1103" y="119"/>
                  </a:lnTo>
                  <a:lnTo>
                    <a:pt x="1091" y="113"/>
                  </a:lnTo>
                  <a:lnTo>
                    <a:pt x="1078" y="109"/>
                  </a:lnTo>
                  <a:lnTo>
                    <a:pt x="1063" y="108"/>
                  </a:lnTo>
                  <a:lnTo>
                    <a:pt x="1060" y="108"/>
                  </a:lnTo>
                  <a:lnTo>
                    <a:pt x="1043" y="110"/>
                  </a:lnTo>
                  <a:lnTo>
                    <a:pt x="1027" y="115"/>
                  </a:lnTo>
                  <a:lnTo>
                    <a:pt x="1015" y="121"/>
                  </a:lnTo>
                  <a:lnTo>
                    <a:pt x="1001" y="128"/>
                  </a:lnTo>
                  <a:lnTo>
                    <a:pt x="986" y="139"/>
                  </a:lnTo>
                  <a:lnTo>
                    <a:pt x="977" y="101"/>
                  </a:lnTo>
                  <a:lnTo>
                    <a:pt x="996" y="92"/>
                  </a:lnTo>
                  <a:lnTo>
                    <a:pt x="1014" y="86"/>
                  </a:lnTo>
                  <a:lnTo>
                    <a:pt x="1029" y="83"/>
                  </a:lnTo>
                  <a:lnTo>
                    <a:pt x="1044" y="80"/>
                  </a:lnTo>
                  <a:lnTo>
                    <a:pt x="1060" y="77"/>
                  </a:lnTo>
                  <a:lnTo>
                    <a:pt x="1080" y="76"/>
                  </a:lnTo>
                  <a:close/>
                  <a:moveTo>
                    <a:pt x="508" y="76"/>
                  </a:moveTo>
                  <a:lnTo>
                    <a:pt x="512" y="76"/>
                  </a:lnTo>
                  <a:lnTo>
                    <a:pt x="540" y="80"/>
                  </a:lnTo>
                  <a:lnTo>
                    <a:pt x="565" y="86"/>
                  </a:lnTo>
                  <a:lnTo>
                    <a:pt x="586" y="98"/>
                  </a:lnTo>
                  <a:lnTo>
                    <a:pt x="605" y="114"/>
                  </a:lnTo>
                  <a:lnTo>
                    <a:pt x="619" y="135"/>
                  </a:lnTo>
                  <a:lnTo>
                    <a:pt x="629" y="159"/>
                  </a:lnTo>
                  <a:lnTo>
                    <a:pt x="637" y="189"/>
                  </a:lnTo>
                  <a:lnTo>
                    <a:pt x="640" y="222"/>
                  </a:lnTo>
                  <a:lnTo>
                    <a:pt x="435" y="222"/>
                  </a:lnTo>
                  <a:lnTo>
                    <a:pt x="436" y="252"/>
                  </a:lnTo>
                  <a:lnTo>
                    <a:pt x="439" y="278"/>
                  </a:lnTo>
                  <a:lnTo>
                    <a:pt x="445" y="300"/>
                  </a:lnTo>
                  <a:lnTo>
                    <a:pt x="453" y="317"/>
                  </a:lnTo>
                  <a:lnTo>
                    <a:pt x="464" y="331"/>
                  </a:lnTo>
                  <a:lnTo>
                    <a:pt x="475" y="343"/>
                  </a:lnTo>
                  <a:lnTo>
                    <a:pt x="490" y="350"/>
                  </a:lnTo>
                  <a:lnTo>
                    <a:pt x="508" y="356"/>
                  </a:lnTo>
                  <a:lnTo>
                    <a:pt x="518" y="357"/>
                  </a:lnTo>
                  <a:lnTo>
                    <a:pt x="531" y="358"/>
                  </a:lnTo>
                  <a:lnTo>
                    <a:pt x="554" y="356"/>
                  </a:lnTo>
                  <a:lnTo>
                    <a:pt x="576" y="349"/>
                  </a:lnTo>
                  <a:lnTo>
                    <a:pt x="597" y="339"/>
                  </a:lnTo>
                  <a:lnTo>
                    <a:pt x="617" y="323"/>
                  </a:lnTo>
                  <a:lnTo>
                    <a:pt x="626" y="361"/>
                  </a:lnTo>
                  <a:lnTo>
                    <a:pt x="599" y="373"/>
                  </a:lnTo>
                  <a:lnTo>
                    <a:pt x="576" y="381"/>
                  </a:lnTo>
                  <a:lnTo>
                    <a:pt x="551" y="385"/>
                  </a:lnTo>
                  <a:lnTo>
                    <a:pt x="524" y="386"/>
                  </a:lnTo>
                  <a:lnTo>
                    <a:pt x="515" y="386"/>
                  </a:lnTo>
                  <a:lnTo>
                    <a:pt x="508" y="386"/>
                  </a:lnTo>
                  <a:lnTo>
                    <a:pt x="478" y="382"/>
                  </a:lnTo>
                  <a:lnTo>
                    <a:pt x="451" y="373"/>
                  </a:lnTo>
                  <a:lnTo>
                    <a:pt x="428" y="359"/>
                  </a:lnTo>
                  <a:lnTo>
                    <a:pt x="409" y="342"/>
                  </a:lnTo>
                  <a:lnTo>
                    <a:pt x="394" y="320"/>
                  </a:lnTo>
                  <a:lnTo>
                    <a:pt x="383" y="295"/>
                  </a:lnTo>
                  <a:lnTo>
                    <a:pt x="376" y="266"/>
                  </a:lnTo>
                  <a:lnTo>
                    <a:pt x="374" y="234"/>
                  </a:lnTo>
                  <a:lnTo>
                    <a:pt x="375" y="205"/>
                  </a:lnTo>
                  <a:lnTo>
                    <a:pt x="381" y="179"/>
                  </a:lnTo>
                  <a:lnTo>
                    <a:pt x="388" y="155"/>
                  </a:lnTo>
                  <a:lnTo>
                    <a:pt x="399" y="133"/>
                  </a:lnTo>
                  <a:lnTo>
                    <a:pt x="414" y="115"/>
                  </a:lnTo>
                  <a:lnTo>
                    <a:pt x="433" y="99"/>
                  </a:lnTo>
                  <a:lnTo>
                    <a:pt x="455" y="87"/>
                  </a:lnTo>
                  <a:lnTo>
                    <a:pt x="480" y="80"/>
                  </a:lnTo>
                  <a:lnTo>
                    <a:pt x="508" y="76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6" y="19"/>
                  </a:lnTo>
                  <a:lnTo>
                    <a:pt x="66" y="170"/>
                  </a:lnTo>
                  <a:lnTo>
                    <a:pt x="233" y="170"/>
                  </a:lnTo>
                  <a:lnTo>
                    <a:pt x="233" y="19"/>
                  </a:lnTo>
                  <a:lnTo>
                    <a:pt x="231" y="0"/>
                  </a:lnTo>
                  <a:lnTo>
                    <a:pt x="300" y="0"/>
                  </a:lnTo>
                  <a:lnTo>
                    <a:pt x="297" y="18"/>
                  </a:lnTo>
                  <a:lnTo>
                    <a:pt x="297" y="363"/>
                  </a:lnTo>
                  <a:lnTo>
                    <a:pt x="298" y="373"/>
                  </a:lnTo>
                  <a:lnTo>
                    <a:pt x="300" y="381"/>
                  </a:lnTo>
                  <a:lnTo>
                    <a:pt x="231" y="381"/>
                  </a:lnTo>
                  <a:lnTo>
                    <a:pt x="232" y="373"/>
                  </a:lnTo>
                  <a:lnTo>
                    <a:pt x="233" y="363"/>
                  </a:lnTo>
                  <a:lnTo>
                    <a:pt x="233" y="198"/>
                  </a:lnTo>
                  <a:lnTo>
                    <a:pt x="66" y="198"/>
                  </a:lnTo>
                  <a:lnTo>
                    <a:pt x="66" y="363"/>
                  </a:lnTo>
                  <a:lnTo>
                    <a:pt x="67" y="373"/>
                  </a:lnTo>
                  <a:lnTo>
                    <a:pt x="69" y="381"/>
                  </a:lnTo>
                  <a:lnTo>
                    <a:pt x="0" y="381"/>
                  </a:lnTo>
                  <a:lnTo>
                    <a:pt x="3" y="373"/>
                  </a:lnTo>
                  <a:lnTo>
                    <a:pt x="3" y="363"/>
                  </a:lnTo>
                  <a:lnTo>
                    <a:pt x="3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5996" y="1824"/>
              <a:ext cx="1205" cy="88"/>
            </a:xfrm>
            <a:custGeom>
              <a:avLst/>
              <a:gdLst>
                <a:gd name="T0" fmla="*/ 1536 w 2409"/>
                <a:gd name="T1" fmla="*/ 61 h 176"/>
                <a:gd name="T2" fmla="*/ 1549 w 2409"/>
                <a:gd name="T3" fmla="*/ 148 h 176"/>
                <a:gd name="T4" fmla="*/ 1580 w 2409"/>
                <a:gd name="T5" fmla="*/ 110 h 176"/>
                <a:gd name="T6" fmla="*/ 1566 w 2409"/>
                <a:gd name="T7" fmla="*/ 27 h 176"/>
                <a:gd name="T8" fmla="*/ 1109 w 2409"/>
                <a:gd name="T9" fmla="*/ 53 h 176"/>
                <a:gd name="T10" fmla="*/ 1116 w 2409"/>
                <a:gd name="T11" fmla="*/ 144 h 176"/>
                <a:gd name="T12" fmla="*/ 1154 w 2409"/>
                <a:gd name="T13" fmla="*/ 119 h 176"/>
                <a:gd name="T14" fmla="*/ 1146 w 2409"/>
                <a:gd name="T15" fmla="*/ 31 h 176"/>
                <a:gd name="T16" fmla="*/ 2139 w 2409"/>
                <a:gd name="T17" fmla="*/ 70 h 176"/>
                <a:gd name="T18" fmla="*/ 2109 w 2409"/>
                <a:gd name="T19" fmla="*/ 172 h 176"/>
                <a:gd name="T20" fmla="*/ 1304 w 2409"/>
                <a:gd name="T21" fmla="*/ 3 h 176"/>
                <a:gd name="T22" fmla="*/ 853 w 2409"/>
                <a:gd name="T23" fmla="*/ 3 h 176"/>
                <a:gd name="T24" fmla="*/ 931 w 2409"/>
                <a:gd name="T25" fmla="*/ 108 h 176"/>
                <a:gd name="T26" fmla="*/ 926 w 2409"/>
                <a:gd name="T27" fmla="*/ 172 h 176"/>
                <a:gd name="T28" fmla="*/ 883 w 2409"/>
                <a:gd name="T29" fmla="*/ 93 h 176"/>
                <a:gd name="T30" fmla="*/ 659 w 2409"/>
                <a:gd name="T31" fmla="*/ 3 h 176"/>
                <a:gd name="T32" fmla="*/ 703 w 2409"/>
                <a:gd name="T33" fmla="*/ 95 h 176"/>
                <a:gd name="T34" fmla="*/ 300 w 2409"/>
                <a:gd name="T35" fmla="*/ 28 h 176"/>
                <a:gd name="T36" fmla="*/ 300 w 2409"/>
                <a:gd name="T37" fmla="*/ 146 h 176"/>
                <a:gd name="T38" fmla="*/ 67 w 2409"/>
                <a:gd name="T39" fmla="*/ 28 h 176"/>
                <a:gd name="T40" fmla="*/ 2372 w 2409"/>
                <a:gd name="T41" fmla="*/ 1 h 176"/>
                <a:gd name="T42" fmla="*/ 2404 w 2409"/>
                <a:gd name="T43" fmla="*/ 54 h 176"/>
                <a:gd name="T44" fmla="*/ 2353 w 2409"/>
                <a:gd name="T45" fmla="*/ 25 h 176"/>
                <a:gd name="T46" fmla="*/ 2341 w 2409"/>
                <a:gd name="T47" fmla="*/ 49 h 176"/>
                <a:gd name="T48" fmla="*/ 2395 w 2409"/>
                <a:gd name="T49" fmla="*/ 92 h 176"/>
                <a:gd name="T50" fmla="*/ 2375 w 2409"/>
                <a:gd name="T51" fmla="*/ 174 h 176"/>
                <a:gd name="T52" fmla="*/ 2307 w 2409"/>
                <a:gd name="T53" fmla="*/ 124 h 176"/>
                <a:gd name="T54" fmla="*/ 2349 w 2409"/>
                <a:gd name="T55" fmla="*/ 149 h 176"/>
                <a:gd name="T56" fmla="*/ 2371 w 2409"/>
                <a:gd name="T57" fmla="*/ 115 h 176"/>
                <a:gd name="T58" fmla="*/ 2308 w 2409"/>
                <a:gd name="T59" fmla="*/ 44 h 176"/>
                <a:gd name="T60" fmla="*/ 1797 w 2409"/>
                <a:gd name="T61" fmla="*/ 1 h 176"/>
                <a:gd name="T62" fmla="*/ 1804 w 2409"/>
                <a:gd name="T63" fmla="*/ 56 h 176"/>
                <a:gd name="T64" fmla="*/ 1767 w 2409"/>
                <a:gd name="T65" fmla="*/ 31 h 176"/>
                <a:gd name="T66" fmla="*/ 1760 w 2409"/>
                <a:gd name="T67" fmla="*/ 121 h 176"/>
                <a:gd name="T68" fmla="*/ 1797 w 2409"/>
                <a:gd name="T69" fmla="*/ 141 h 176"/>
                <a:gd name="T70" fmla="*/ 1834 w 2409"/>
                <a:gd name="T71" fmla="*/ 172 h 176"/>
                <a:gd name="T72" fmla="*/ 1782 w 2409"/>
                <a:gd name="T73" fmla="*/ 176 h 176"/>
                <a:gd name="T74" fmla="*/ 1728 w 2409"/>
                <a:gd name="T75" fmla="*/ 115 h 176"/>
                <a:gd name="T76" fmla="*/ 1743 w 2409"/>
                <a:gd name="T77" fmla="*/ 12 h 176"/>
                <a:gd name="T78" fmla="*/ 1597 w 2409"/>
                <a:gd name="T79" fmla="*/ 12 h 176"/>
                <a:gd name="T80" fmla="*/ 1612 w 2409"/>
                <a:gd name="T81" fmla="*/ 115 h 176"/>
                <a:gd name="T82" fmla="*/ 1558 w 2409"/>
                <a:gd name="T83" fmla="*/ 176 h 176"/>
                <a:gd name="T84" fmla="*/ 1504 w 2409"/>
                <a:gd name="T85" fmla="*/ 115 h 176"/>
                <a:gd name="T86" fmla="*/ 1519 w 2409"/>
                <a:gd name="T87" fmla="*/ 12 h 176"/>
                <a:gd name="T88" fmla="*/ 1170 w 2409"/>
                <a:gd name="T89" fmla="*/ 12 h 176"/>
                <a:gd name="T90" fmla="*/ 1185 w 2409"/>
                <a:gd name="T91" fmla="*/ 115 h 176"/>
                <a:gd name="T92" fmla="*/ 1131 w 2409"/>
                <a:gd name="T93" fmla="*/ 176 h 176"/>
                <a:gd name="T94" fmla="*/ 1078 w 2409"/>
                <a:gd name="T95" fmla="*/ 115 h 176"/>
                <a:gd name="T96" fmla="*/ 1092 w 2409"/>
                <a:gd name="T97" fmla="*/ 12 h 176"/>
                <a:gd name="T98" fmla="*/ 502 w 2409"/>
                <a:gd name="T99" fmla="*/ 15 h 176"/>
                <a:gd name="T100" fmla="*/ 481 w 2409"/>
                <a:gd name="T101" fmla="*/ 50 h 176"/>
                <a:gd name="T102" fmla="*/ 451 w 2409"/>
                <a:gd name="T103" fmla="*/ 31 h 176"/>
                <a:gd name="T104" fmla="*/ 443 w 2409"/>
                <a:gd name="T105" fmla="*/ 121 h 176"/>
                <a:gd name="T106" fmla="*/ 478 w 2409"/>
                <a:gd name="T107" fmla="*/ 143 h 176"/>
                <a:gd name="T108" fmla="*/ 512 w 2409"/>
                <a:gd name="T109" fmla="*/ 121 h 176"/>
                <a:gd name="T110" fmla="*/ 450 w 2409"/>
                <a:gd name="T111" fmla="*/ 174 h 176"/>
                <a:gd name="T112" fmla="*/ 412 w 2409"/>
                <a:gd name="T113" fmla="*/ 98 h 176"/>
                <a:gd name="T114" fmla="*/ 437 w 2409"/>
                <a:gd name="T115" fmla="*/ 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9" h="176">
                  <a:moveTo>
                    <a:pt x="1558" y="25"/>
                  </a:moveTo>
                  <a:lnTo>
                    <a:pt x="1549" y="27"/>
                  </a:lnTo>
                  <a:lnTo>
                    <a:pt x="1543" y="31"/>
                  </a:lnTo>
                  <a:lnTo>
                    <a:pt x="1539" y="38"/>
                  </a:lnTo>
                  <a:lnTo>
                    <a:pt x="1537" y="45"/>
                  </a:lnTo>
                  <a:lnTo>
                    <a:pt x="1536" y="53"/>
                  </a:lnTo>
                  <a:lnTo>
                    <a:pt x="1536" y="61"/>
                  </a:lnTo>
                  <a:lnTo>
                    <a:pt x="1536" y="67"/>
                  </a:lnTo>
                  <a:lnTo>
                    <a:pt x="1536" y="113"/>
                  </a:lnTo>
                  <a:lnTo>
                    <a:pt x="1536" y="121"/>
                  </a:lnTo>
                  <a:lnTo>
                    <a:pt x="1537" y="130"/>
                  </a:lnTo>
                  <a:lnTo>
                    <a:pt x="1539" y="137"/>
                  </a:lnTo>
                  <a:lnTo>
                    <a:pt x="1542" y="144"/>
                  </a:lnTo>
                  <a:lnTo>
                    <a:pt x="1549" y="148"/>
                  </a:lnTo>
                  <a:lnTo>
                    <a:pt x="1558" y="150"/>
                  </a:lnTo>
                  <a:lnTo>
                    <a:pt x="1567" y="148"/>
                  </a:lnTo>
                  <a:lnTo>
                    <a:pt x="1573" y="144"/>
                  </a:lnTo>
                  <a:lnTo>
                    <a:pt x="1578" y="137"/>
                  </a:lnTo>
                  <a:lnTo>
                    <a:pt x="1579" y="129"/>
                  </a:lnTo>
                  <a:lnTo>
                    <a:pt x="1580" y="119"/>
                  </a:lnTo>
                  <a:lnTo>
                    <a:pt x="1580" y="110"/>
                  </a:lnTo>
                  <a:lnTo>
                    <a:pt x="1580" y="68"/>
                  </a:lnTo>
                  <a:lnTo>
                    <a:pt x="1580" y="62"/>
                  </a:lnTo>
                  <a:lnTo>
                    <a:pt x="1580" y="53"/>
                  </a:lnTo>
                  <a:lnTo>
                    <a:pt x="1579" y="45"/>
                  </a:lnTo>
                  <a:lnTo>
                    <a:pt x="1577" y="38"/>
                  </a:lnTo>
                  <a:lnTo>
                    <a:pt x="1572" y="31"/>
                  </a:lnTo>
                  <a:lnTo>
                    <a:pt x="1566" y="27"/>
                  </a:lnTo>
                  <a:lnTo>
                    <a:pt x="1558" y="25"/>
                  </a:lnTo>
                  <a:close/>
                  <a:moveTo>
                    <a:pt x="1131" y="25"/>
                  </a:moveTo>
                  <a:lnTo>
                    <a:pt x="1122" y="27"/>
                  </a:lnTo>
                  <a:lnTo>
                    <a:pt x="1116" y="31"/>
                  </a:lnTo>
                  <a:lnTo>
                    <a:pt x="1113" y="38"/>
                  </a:lnTo>
                  <a:lnTo>
                    <a:pt x="1110" y="45"/>
                  </a:lnTo>
                  <a:lnTo>
                    <a:pt x="1109" y="53"/>
                  </a:lnTo>
                  <a:lnTo>
                    <a:pt x="1109" y="61"/>
                  </a:lnTo>
                  <a:lnTo>
                    <a:pt x="1109" y="67"/>
                  </a:lnTo>
                  <a:lnTo>
                    <a:pt x="1109" y="113"/>
                  </a:lnTo>
                  <a:lnTo>
                    <a:pt x="1109" y="121"/>
                  </a:lnTo>
                  <a:lnTo>
                    <a:pt x="1110" y="130"/>
                  </a:lnTo>
                  <a:lnTo>
                    <a:pt x="1113" y="137"/>
                  </a:lnTo>
                  <a:lnTo>
                    <a:pt x="1116" y="144"/>
                  </a:lnTo>
                  <a:lnTo>
                    <a:pt x="1122" y="148"/>
                  </a:lnTo>
                  <a:lnTo>
                    <a:pt x="1131" y="150"/>
                  </a:lnTo>
                  <a:lnTo>
                    <a:pt x="1141" y="148"/>
                  </a:lnTo>
                  <a:lnTo>
                    <a:pt x="1147" y="144"/>
                  </a:lnTo>
                  <a:lnTo>
                    <a:pt x="1150" y="137"/>
                  </a:lnTo>
                  <a:lnTo>
                    <a:pt x="1152" y="129"/>
                  </a:lnTo>
                  <a:lnTo>
                    <a:pt x="1154" y="119"/>
                  </a:lnTo>
                  <a:lnTo>
                    <a:pt x="1154" y="110"/>
                  </a:lnTo>
                  <a:lnTo>
                    <a:pt x="1154" y="68"/>
                  </a:lnTo>
                  <a:lnTo>
                    <a:pt x="1154" y="62"/>
                  </a:lnTo>
                  <a:lnTo>
                    <a:pt x="1154" y="53"/>
                  </a:lnTo>
                  <a:lnTo>
                    <a:pt x="1151" y="45"/>
                  </a:lnTo>
                  <a:lnTo>
                    <a:pt x="1149" y="38"/>
                  </a:lnTo>
                  <a:lnTo>
                    <a:pt x="1146" y="31"/>
                  </a:lnTo>
                  <a:lnTo>
                    <a:pt x="1140" y="27"/>
                  </a:lnTo>
                  <a:lnTo>
                    <a:pt x="1131" y="25"/>
                  </a:lnTo>
                  <a:close/>
                  <a:moveTo>
                    <a:pt x="2109" y="3"/>
                  </a:moveTo>
                  <a:lnTo>
                    <a:pt x="2197" y="3"/>
                  </a:lnTo>
                  <a:lnTo>
                    <a:pt x="2197" y="28"/>
                  </a:lnTo>
                  <a:lnTo>
                    <a:pt x="2139" y="28"/>
                  </a:lnTo>
                  <a:lnTo>
                    <a:pt x="2139" y="70"/>
                  </a:lnTo>
                  <a:lnTo>
                    <a:pt x="2191" y="70"/>
                  </a:lnTo>
                  <a:lnTo>
                    <a:pt x="2191" y="95"/>
                  </a:lnTo>
                  <a:lnTo>
                    <a:pt x="2139" y="95"/>
                  </a:lnTo>
                  <a:lnTo>
                    <a:pt x="2139" y="146"/>
                  </a:lnTo>
                  <a:lnTo>
                    <a:pt x="2197" y="146"/>
                  </a:lnTo>
                  <a:lnTo>
                    <a:pt x="2197" y="172"/>
                  </a:lnTo>
                  <a:lnTo>
                    <a:pt x="2109" y="172"/>
                  </a:lnTo>
                  <a:lnTo>
                    <a:pt x="2109" y="3"/>
                  </a:lnTo>
                  <a:close/>
                  <a:moveTo>
                    <a:pt x="1955" y="3"/>
                  </a:moveTo>
                  <a:lnTo>
                    <a:pt x="1987" y="3"/>
                  </a:lnTo>
                  <a:lnTo>
                    <a:pt x="1987" y="172"/>
                  </a:lnTo>
                  <a:lnTo>
                    <a:pt x="1955" y="172"/>
                  </a:lnTo>
                  <a:lnTo>
                    <a:pt x="1955" y="3"/>
                  </a:lnTo>
                  <a:close/>
                  <a:moveTo>
                    <a:pt x="1304" y="3"/>
                  </a:moveTo>
                  <a:lnTo>
                    <a:pt x="1335" y="3"/>
                  </a:lnTo>
                  <a:lnTo>
                    <a:pt x="1335" y="146"/>
                  </a:lnTo>
                  <a:lnTo>
                    <a:pt x="1391" y="146"/>
                  </a:lnTo>
                  <a:lnTo>
                    <a:pt x="1391" y="172"/>
                  </a:lnTo>
                  <a:lnTo>
                    <a:pt x="1304" y="172"/>
                  </a:lnTo>
                  <a:lnTo>
                    <a:pt x="1304" y="3"/>
                  </a:lnTo>
                  <a:close/>
                  <a:moveTo>
                    <a:pt x="853" y="3"/>
                  </a:moveTo>
                  <a:lnTo>
                    <a:pt x="886" y="3"/>
                  </a:lnTo>
                  <a:lnTo>
                    <a:pt x="909" y="65"/>
                  </a:lnTo>
                  <a:lnTo>
                    <a:pt x="917" y="84"/>
                  </a:lnTo>
                  <a:lnTo>
                    <a:pt x="924" y="107"/>
                  </a:lnTo>
                  <a:lnTo>
                    <a:pt x="932" y="131"/>
                  </a:lnTo>
                  <a:lnTo>
                    <a:pt x="932" y="131"/>
                  </a:lnTo>
                  <a:lnTo>
                    <a:pt x="931" y="108"/>
                  </a:lnTo>
                  <a:lnTo>
                    <a:pt x="929" y="83"/>
                  </a:lnTo>
                  <a:lnTo>
                    <a:pt x="927" y="59"/>
                  </a:lnTo>
                  <a:lnTo>
                    <a:pt x="927" y="37"/>
                  </a:lnTo>
                  <a:lnTo>
                    <a:pt x="927" y="3"/>
                  </a:lnTo>
                  <a:lnTo>
                    <a:pt x="959" y="3"/>
                  </a:lnTo>
                  <a:lnTo>
                    <a:pt x="959" y="172"/>
                  </a:lnTo>
                  <a:lnTo>
                    <a:pt x="926" y="172"/>
                  </a:lnTo>
                  <a:lnTo>
                    <a:pt x="903" y="111"/>
                  </a:lnTo>
                  <a:lnTo>
                    <a:pt x="894" y="92"/>
                  </a:lnTo>
                  <a:lnTo>
                    <a:pt x="887" y="70"/>
                  </a:lnTo>
                  <a:lnTo>
                    <a:pt x="880" y="45"/>
                  </a:lnTo>
                  <a:lnTo>
                    <a:pt x="879" y="45"/>
                  </a:lnTo>
                  <a:lnTo>
                    <a:pt x="881" y="68"/>
                  </a:lnTo>
                  <a:lnTo>
                    <a:pt x="883" y="93"/>
                  </a:lnTo>
                  <a:lnTo>
                    <a:pt x="884" y="118"/>
                  </a:lnTo>
                  <a:lnTo>
                    <a:pt x="884" y="140"/>
                  </a:lnTo>
                  <a:lnTo>
                    <a:pt x="884" y="172"/>
                  </a:lnTo>
                  <a:lnTo>
                    <a:pt x="853" y="172"/>
                  </a:lnTo>
                  <a:lnTo>
                    <a:pt x="853" y="3"/>
                  </a:lnTo>
                  <a:close/>
                  <a:moveTo>
                    <a:pt x="628" y="3"/>
                  </a:moveTo>
                  <a:lnTo>
                    <a:pt x="659" y="3"/>
                  </a:lnTo>
                  <a:lnTo>
                    <a:pt x="659" y="70"/>
                  </a:lnTo>
                  <a:lnTo>
                    <a:pt x="703" y="70"/>
                  </a:lnTo>
                  <a:lnTo>
                    <a:pt x="703" y="3"/>
                  </a:lnTo>
                  <a:lnTo>
                    <a:pt x="733" y="3"/>
                  </a:lnTo>
                  <a:lnTo>
                    <a:pt x="733" y="172"/>
                  </a:lnTo>
                  <a:lnTo>
                    <a:pt x="703" y="172"/>
                  </a:lnTo>
                  <a:lnTo>
                    <a:pt x="703" y="95"/>
                  </a:lnTo>
                  <a:lnTo>
                    <a:pt x="659" y="95"/>
                  </a:lnTo>
                  <a:lnTo>
                    <a:pt x="659" y="172"/>
                  </a:lnTo>
                  <a:lnTo>
                    <a:pt x="628" y="172"/>
                  </a:lnTo>
                  <a:lnTo>
                    <a:pt x="628" y="3"/>
                  </a:lnTo>
                  <a:close/>
                  <a:moveTo>
                    <a:pt x="213" y="3"/>
                  </a:moveTo>
                  <a:lnTo>
                    <a:pt x="300" y="3"/>
                  </a:lnTo>
                  <a:lnTo>
                    <a:pt x="300" y="28"/>
                  </a:lnTo>
                  <a:lnTo>
                    <a:pt x="243" y="28"/>
                  </a:lnTo>
                  <a:lnTo>
                    <a:pt x="243" y="70"/>
                  </a:lnTo>
                  <a:lnTo>
                    <a:pt x="295" y="70"/>
                  </a:lnTo>
                  <a:lnTo>
                    <a:pt x="295" y="95"/>
                  </a:lnTo>
                  <a:lnTo>
                    <a:pt x="243" y="95"/>
                  </a:lnTo>
                  <a:lnTo>
                    <a:pt x="243" y="146"/>
                  </a:lnTo>
                  <a:lnTo>
                    <a:pt x="300" y="146"/>
                  </a:lnTo>
                  <a:lnTo>
                    <a:pt x="300" y="172"/>
                  </a:lnTo>
                  <a:lnTo>
                    <a:pt x="213" y="172"/>
                  </a:lnTo>
                  <a:lnTo>
                    <a:pt x="213" y="3"/>
                  </a:lnTo>
                  <a:close/>
                  <a:moveTo>
                    <a:pt x="0" y="3"/>
                  </a:moveTo>
                  <a:lnTo>
                    <a:pt x="104" y="3"/>
                  </a:lnTo>
                  <a:lnTo>
                    <a:pt x="104" y="28"/>
                  </a:lnTo>
                  <a:lnTo>
                    <a:pt x="67" y="28"/>
                  </a:lnTo>
                  <a:lnTo>
                    <a:pt x="67" y="172"/>
                  </a:lnTo>
                  <a:lnTo>
                    <a:pt x="36" y="172"/>
                  </a:lnTo>
                  <a:lnTo>
                    <a:pt x="36" y="28"/>
                  </a:lnTo>
                  <a:lnTo>
                    <a:pt x="0" y="28"/>
                  </a:lnTo>
                  <a:lnTo>
                    <a:pt x="0" y="3"/>
                  </a:lnTo>
                  <a:close/>
                  <a:moveTo>
                    <a:pt x="2356" y="0"/>
                  </a:moveTo>
                  <a:lnTo>
                    <a:pt x="2372" y="1"/>
                  </a:lnTo>
                  <a:lnTo>
                    <a:pt x="2385" y="5"/>
                  </a:lnTo>
                  <a:lnTo>
                    <a:pt x="2393" y="13"/>
                  </a:lnTo>
                  <a:lnTo>
                    <a:pt x="2399" y="21"/>
                  </a:lnTo>
                  <a:lnTo>
                    <a:pt x="2402" y="30"/>
                  </a:lnTo>
                  <a:lnTo>
                    <a:pt x="2403" y="39"/>
                  </a:lnTo>
                  <a:lnTo>
                    <a:pt x="2404" y="48"/>
                  </a:lnTo>
                  <a:lnTo>
                    <a:pt x="2404" y="54"/>
                  </a:lnTo>
                  <a:lnTo>
                    <a:pt x="2374" y="54"/>
                  </a:lnTo>
                  <a:lnTo>
                    <a:pt x="2374" y="45"/>
                  </a:lnTo>
                  <a:lnTo>
                    <a:pt x="2373" y="38"/>
                  </a:lnTo>
                  <a:lnTo>
                    <a:pt x="2370" y="31"/>
                  </a:lnTo>
                  <a:lnTo>
                    <a:pt x="2366" y="27"/>
                  </a:lnTo>
                  <a:lnTo>
                    <a:pt x="2356" y="25"/>
                  </a:lnTo>
                  <a:lnTo>
                    <a:pt x="2353" y="25"/>
                  </a:lnTo>
                  <a:lnTo>
                    <a:pt x="2348" y="26"/>
                  </a:lnTo>
                  <a:lnTo>
                    <a:pt x="2345" y="27"/>
                  </a:lnTo>
                  <a:lnTo>
                    <a:pt x="2343" y="29"/>
                  </a:lnTo>
                  <a:lnTo>
                    <a:pt x="2341" y="32"/>
                  </a:lnTo>
                  <a:lnTo>
                    <a:pt x="2340" y="36"/>
                  </a:lnTo>
                  <a:lnTo>
                    <a:pt x="2340" y="40"/>
                  </a:lnTo>
                  <a:lnTo>
                    <a:pt x="2341" y="49"/>
                  </a:lnTo>
                  <a:lnTo>
                    <a:pt x="2345" y="55"/>
                  </a:lnTo>
                  <a:lnTo>
                    <a:pt x="2350" y="59"/>
                  </a:lnTo>
                  <a:lnTo>
                    <a:pt x="2357" y="65"/>
                  </a:lnTo>
                  <a:lnTo>
                    <a:pt x="2367" y="70"/>
                  </a:lnTo>
                  <a:lnTo>
                    <a:pt x="2376" y="78"/>
                  </a:lnTo>
                  <a:lnTo>
                    <a:pt x="2387" y="85"/>
                  </a:lnTo>
                  <a:lnTo>
                    <a:pt x="2395" y="92"/>
                  </a:lnTo>
                  <a:lnTo>
                    <a:pt x="2403" y="103"/>
                  </a:lnTo>
                  <a:lnTo>
                    <a:pt x="2407" y="113"/>
                  </a:lnTo>
                  <a:lnTo>
                    <a:pt x="2409" y="127"/>
                  </a:lnTo>
                  <a:lnTo>
                    <a:pt x="2406" y="145"/>
                  </a:lnTo>
                  <a:lnTo>
                    <a:pt x="2399" y="158"/>
                  </a:lnTo>
                  <a:lnTo>
                    <a:pt x="2389" y="167"/>
                  </a:lnTo>
                  <a:lnTo>
                    <a:pt x="2375" y="174"/>
                  </a:lnTo>
                  <a:lnTo>
                    <a:pt x="2358" y="176"/>
                  </a:lnTo>
                  <a:lnTo>
                    <a:pt x="2341" y="174"/>
                  </a:lnTo>
                  <a:lnTo>
                    <a:pt x="2328" y="168"/>
                  </a:lnTo>
                  <a:lnTo>
                    <a:pt x="2319" y="161"/>
                  </a:lnTo>
                  <a:lnTo>
                    <a:pt x="2313" y="151"/>
                  </a:lnTo>
                  <a:lnTo>
                    <a:pt x="2308" y="138"/>
                  </a:lnTo>
                  <a:lnTo>
                    <a:pt x="2307" y="124"/>
                  </a:lnTo>
                  <a:lnTo>
                    <a:pt x="2307" y="112"/>
                  </a:lnTo>
                  <a:lnTo>
                    <a:pt x="2339" y="112"/>
                  </a:lnTo>
                  <a:lnTo>
                    <a:pt x="2339" y="122"/>
                  </a:lnTo>
                  <a:lnTo>
                    <a:pt x="2339" y="131"/>
                  </a:lnTo>
                  <a:lnTo>
                    <a:pt x="2341" y="139"/>
                  </a:lnTo>
                  <a:lnTo>
                    <a:pt x="2344" y="145"/>
                  </a:lnTo>
                  <a:lnTo>
                    <a:pt x="2349" y="149"/>
                  </a:lnTo>
                  <a:lnTo>
                    <a:pt x="2358" y="150"/>
                  </a:lnTo>
                  <a:lnTo>
                    <a:pt x="2367" y="149"/>
                  </a:lnTo>
                  <a:lnTo>
                    <a:pt x="2372" y="145"/>
                  </a:lnTo>
                  <a:lnTo>
                    <a:pt x="2376" y="139"/>
                  </a:lnTo>
                  <a:lnTo>
                    <a:pt x="2377" y="131"/>
                  </a:lnTo>
                  <a:lnTo>
                    <a:pt x="2375" y="121"/>
                  </a:lnTo>
                  <a:lnTo>
                    <a:pt x="2371" y="115"/>
                  </a:lnTo>
                  <a:lnTo>
                    <a:pt x="2364" y="108"/>
                  </a:lnTo>
                  <a:lnTo>
                    <a:pt x="2352" y="99"/>
                  </a:lnTo>
                  <a:lnTo>
                    <a:pt x="2339" y="91"/>
                  </a:lnTo>
                  <a:lnTo>
                    <a:pt x="2327" y="81"/>
                  </a:lnTo>
                  <a:lnTo>
                    <a:pt x="2316" y="69"/>
                  </a:lnTo>
                  <a:lnTo>
                    <a:pt x="2310" y="57"/>
                  </a:lnTo>
                  <a:lnTo>
                    <a:pt x="2308" y="44"/>
                  </a:lnTo>
                  <a:lnTo>
                    <a:pt x="2311" y="28"/>
                  </a:lnTo>
                  <a:lnTo>
                    <a:pt x="2316" y="16"/>
                  </a:lnTo>
                  <a:lnTo>
                    <a:pt x="2326" y="7"/>
                  </a:lnTo>
                  <a:lnTo>
                    <a:pt x="2339" y="1"/>
                  </a:lnTo>
                  <a:lnTo>
                    <a:pt x="2356" y="0"/>
                  </a:lnTo>
                  <a:close/>
                  <a:moveTo>
                    <a:pt x="1782" y="0"/>
                  </a:moveTo>
                  <a:lnTo>
                    <a:pt x="1797" y="1"/>
                  </a:lnTo>
                  <a:lnTo>
                    <a:pt x="1809" y="4"/>
                  </a:lnTo>
                  <a:lnTo>
                    <a:pt x="1820" y="11"/>
                  </a:lnTo>
                  <a:lnTo>
                    <a:pt x="1828" y="21"/>
                  </a:lnTo>
                  <a:lnTo>
                    <a:pt x="1834" y="36"/>
                  </a:lnTo>
                  <a:lnTo>
                    <a:pt x="1835" y="45"/>
                  </a:lnTo>
                  <a:lnTo>
                    <a:pt x="1835" y="56"/>
                  </a:lnTo>
                  <a:lnTo>
                    <a:pt x="1804" y="56"/>
                  </a:lnTo>
                  <a:lnTo>
                    <a:pt x="1804" y="47"/>
                  </a:lnTo>
                  <a:lnTo>
                    <a:pt x="1803" y="38"/>
                  </a:lnTo>
                  <a:lnTo>
                    <a:pt x="1798" y="31"/>
                  </a:lnTo>
                  <a:lnTo>
                    <a:pt x="1792" y="27"/>
                  </a:lnTo>
                  <a:lnTo>
                    <a:pt x="1782" y="25"/>
                  </a:lnTo>
                  <a:lnTo>
                    <a:pt x="1774" y="27"/>
                  </a:lnTo>
                  <a:lnTo>
                    <a:pt x="1767" y="31"/>
                  </a:lnTo>
                  <a:lnTo>
                    <a:pt x="1763" y="38"/>
                  </a:lnTo>
                  <a:lnTo>
                    <a:pt x="1761" y="45"/>
                  </a:lnTo>
                  <a:lnTo>
                    <a:pt x="1760" y="53"/>
                  </a:lnTo>
                  <a:lnTo>
                    <a:pt x="1760" y="61"/>
                  </a:lnTo>
                  <a:lnTo>
                    <a:pt x="1760" y="67"/>
                  </a:lnTo>
                  <a:lnTo>
                    <a:pt x="1760" y="113"/>
                  </a:lnTo>
                  <a:lnTo>
                    <a:pt x="1760" y="121"/>
                  </a:lnTo>
                  <a:lnTo>
                    <a:pt x="1761" y="130"/>
                  </a:lnTo>
                  <a:lnTo>
                    <a:pt x="1763" y="137"/>
                  </a:lnTo>
                  <a:lnTo>
                    <a:pt x="1767" y="144"/>
                  </a:lnTo>
                  <a:lnTo>
                    <a:pt x="1774" y="148"/>
                  </a:lnTo>
                  <a:lnTo>
                    <a:pt x="1782" y="150"/>
                  </a:lnTo>
                  <a:lnTo>
                    <a:pt x="1791" y="148"/>
                  </a:lnTo>
                  <a:lnTo>
                    <a:pt x="1797" y="141"/>
                  </a:lnTo>
                  <a:lnTo>
                    <a:pt x="1801" y="133"/>
                  </a:lnTo>
                  <a:lnTo>
                    <a:pt x="1804" y="120"/>
                  </a:lnTo>
                  <a:lnTo>
                    <a:pt x="1804" y="106"/>
                  </a:lnTo>
                  <a:lnTo>
                    <a:pt x="1783" y="106"/>
                  </a:lnTo>
                  <a:lnTo>
                    <a:pt x="1783" y="81"/>
                  </a:lnTo>
                  <a:lnTo>
                    <a:pt x="1834" y="81"/>
                  </a:lnTo>
                  <a:lnTo>
                    <a:pt x="1834" y="172"/>
                  </a:lnTo>
                  <a:lnTo>
                    <a:pt x="1811" y="172"/>
                  </a:lnTo>
                  <a:lnTo>
                    <a:pt x="1811" y="152"/>
                  </a:lnTo>
                  <a:lnTo>
                    <a:pt x="1810" y="152"/>
                  </a:lnTo>
                  <a:lnTo>
                    <a:pt x="1806" y="163"/>
                  </a:lnTo>
                  <a:lnTo>
                    <a:pt x="1798" y="170"/>
                  </a:lnTo>
                  <a:lnTo>
                    <a:pt x="1791" y="174"/>
                  </a:lnTo>
                  <a:lnTo>
                    <a:pt x="1782" y="176"/>
                  </a:lnTo>
                  <a:lnTo>
                    <a:pt x="1765" y="174"/>
                  </a:lnTo>
                  <a:lnTo>
                    <a:pt x="1752" y="170"/>
                  </a:lnTo>
                  <a:lnTo>
                    <a:pt x="1742" y="163"/>
                  </a:lnTo>
                  <a:lnTo>
                    <a:pt x="1736" y="153"/>
                  </a:lnTo>
                  <a:lnTo>
                    <a:pt x="1732" y="141"/>
                  </a:lnTo>
                  <a:lnTo>
                    <a:pt x="1729" y="129"/>
                  </a:lnTo>
                  <a:lnTo>
                    <a:pt x="1728" y="115"/>
                  </a:lnTo>
                  <a:lnTo>
                    <a:pt x="1727" y="98"/>
                  </a:lnTo>
                  <a:lnTo>
                    <a:pt x="1727" y="75"/>
                  </a:lnTo>
                  <a:lnTo>
                    <a:pt x="1728" y="58"/>
                  </a:lnTo>
                  <a:lnTo>
                    <a:pt x="1729" y="44"/>
                  </a:lnTo>
                  <a:lnTo>
                    <a:pt x="1733" y="31"/>
                  </a:lnTo>
                  <a:lnTo>
                    <a:pt x="1737" y="21"/>
                  </a:lnTo>
                  <a:lnTo>
                    <a:pt x="1743" y="12"/>
                  </a:lnTo>
                  <a:lnTo>
                    <a:pt x="1753" y="5"/>
                  </a:lnTo>
                  <a:lnTo>
                    <a:pt x="1766" y="1"/>
                  </a:lnTo>
                  <a:lnTo>
                    <a:pt x="1782" y="0"/>
                  </a:lnTo>
                  <a:close/>
                  <a:moveTo>
                    <a:pt x="1558" y="0"/>
                  </a:moveTo>
                  <a:lnTo>
                    <a:pt x="1574" y="1"/>
                  </a:lnTo>
                  <a:lnTo>
                    <a:pt x="1587" y="5"/>
                  </a:lnTo>
                  <a:lnTo>
                    <a:pt x="1597" y="12"/>
                  </a:lnTo>
                  <a:lnTo>
                    <a:pt x="1603" y="21"/>
                  </a:lnTo>
                  <a:lnTo>
                    <a:pt x="1608" y="31"/>
                  </a:lnTo>
                  <a:lnTo>
                    <a:pt x="1610" y="44"/>
                  </a:lnTo>
                  <a:lnTo>
                    <a:pt x="1611" y="58"/>
                  </a:lnTo>
                  <a:lnTo>
                    <a:pt x="1612" y="75"/>
                  </a:lnTo>
                  <a:lnTo>
                    <a:pt x="1612" y="98"/>
                  </a:lnTo>
                  <a:lnTo>
                    <a:pt x="1612" y="115"/>
                  </a:lnTo>
                  <a:lnTo>
                    <a:pt x="1611" y="129"/>
                  </a:lnTo>
                  <a:lnTo>
                    <a:pt x="1609" y="141"/>
                  </a:lnTo>
                  <a:lnTo>
                    <a:pt x="1605" y="153"/>
                  </a:lnTo>
                  <a:lnTo>
                    <a:pt x="1597" y="163"/>
                  </a:lnTo>
                  <a:lnTo>
                    <a:pt x="1587" y="170"/>
                  </a:lnTo>
                  <a:lnTo>
                    <a:pt x="1574" y="174"/>
                  </a:lnTo>
                  <a:lnTo>
                    <a:pt x="1558" y="176"/>
                  </a:lnTo>
                  <a:lnTo>
                    <a:pt x="1541" y="174"/>
                  </a:lnTo>
                  <a:lnTo>
                    <a:pt x="1528" y="170"/>
                  </a:lnTo>
                  <a:lnTo>
                    <a:pt x="1518" y="163"/>
                  </a:lnTo>
                  <a:lnTo>
                    <a:pt x="1512" y="153"/>
                  </a:lnTo>
                  <a:lnTo>
                    <a:pt x="1508" y="141"/>
                  </a:lnTo>
                  <a:lnTo>
                    <a:pt x="1505" y="129"/>
                  </a:lnTo>
                  <a:lnTo>
                    <a:pt x="1504" y="115"/>
                  </a:lnTo>
                  <a:lnTo>
                    <a:pt x="1504" y="98"/>
                  </a:lnTo>
                  <a:lnTo>
                    <a:pt x="1504" y="75"/>
                  </a:lnTo>
                  <a:lnTo>
                    <a:pt x="1504" y="58"/>
                  </a:lnTo>
                  <a:lnTo>
                    <a:pt x="1507" y="44"/>
                  </a:lnTo>
                  <a:lnTo>
                    <a:pt x="1509" y="31"/>
                  </a:lnTo>
                  <a:lnTo>
                    <a:pt x="1513" y="21"/>
                  </a:lnTo>
                  <a:lnTo>
                    <a:pt x="1519" y="12"/>
                  </a:lnTo>
                  <a:lnTo>
                    <a:pt x="1529" y="5"/>
                  </a:lnTo>
                  <a:lnTo>
                    <a:pt x="1541" y="1"/>
                  </a:lnTo>
                  <a:lnTo>
                    <a:pt x="1558" y="0"/>
                  </a:lnTo>
                  <a:close/>
                  <a:moveTo>
                    <a:pt x="1131" y="0"/>
                  </a:moveTo>
                  <a:lnTo>
                    <a:pt x="1147" y="1"/>
                  </a:lnTo>
                  <a:lnTo>
                    <a:pt x="1160" y="5"/>
                  </a:lnTo>
                  <a:lnTo>
                    <a:pt x="1170" y="12"/>
                  </a:lnTo>
                  <a:lnTo>
                    <a:pt x="1176" y="21"/>
                  </a:lnTo>
                  <a:lnTo>
                    <a:pt x="1180" y="31"/>
                  </a:lnTo>
                  <a:lnTo>
                    <a:pt x="1184" y="44"/>
                  </a:lnTo>
                  <a:lnTo>
                    <a:pt x="1185" y="58"/>
                  </a:lnTo>
                  <a:lnTo>
                    <a:pt x="1185" y="75"/>
                  </a:lnTo>
                  <a:lnTo>
                    <a:pt x="1185" y="98"/>
                  </a:lnTo>
                  <a:lnTo>
                    <a:pt x="1185" y="115"/>
                  </a:lnTo>
                  <a:lnTo>
                    <a:pt x="1184" y="129"/>
                  </a:lnTo>
                  <a:lnTo>
                    <a:pt x="1182" y="141"/>
                  </a:lnTo>
                  <a:lnTo>
                    <a:pt x="1177" y="153"/>
                  </a:lnTo>
                  <a:lnTo>
                    <a:pt x="1171" y="163"/>
                  </a:lnTo>
                  <a:lnTo>
                    <a:pt x="1161" y="170"/>
                  </a:lnTo>
                  <a:lnTo>
                    <a:pt x="1148" y="174"/>
                  </a:lnTo>
                  <a:lnTo>
                    <a:pt x="1131" y="176"/>
                  </a:lnTo>
                  <a:lnTo>
                    <a:pt x="1115" y="174"/>
                  </a:lnTo>
                  <a:lnTo>
                    <a:pt x="1102" y="170"/>
                  </a:lnTo>
                  <a:lnTo>
                    <a:pt x="1092" y="163"/>
                  </a:lnTo>
                  <a:lnTo>
                    <a:pt x="1086" y="153"/>
                  </a:lnTo>
                  <a:lnTo>
                    <a:pt x="1081" y="141"/>
                  </a:lnTo>
                  <a:lnTo>
                    <a:pt x="1079" y="129"/>
                  </a:lnTo>
                  <a:lnTo>
                    <a:pt x="1078" y="115"/>
                  </a:lnTo>
                  <a:lnTo>
                    <a:pt x="1078" y="98"/>
                  </a:lnTo>
                  <a:lnTo>
                    <a:pt x="1078" y="75"/>
                  </a:lnTo>
                  <a:lnTo>
                    <a:pt x="1078" y="58"/>
                  </a:lnTo>
                  <a:lnTo>
                    <a:pt x="1079" y="44"/>
                  </a:lnTo>
                  <a:lnTo>
                    <a:pt x="1081" y="31"/>
                  </a:lnTo>
                  <a:lnTo>
                    <a:pt x="1086" y="21"/>
                  </a:lnTo>
                  <a:lnTo>
                    <a:pt x="1092" y="12"/>
                  </a:lnTo>
                  <a:lnTo>
                    <a:pt x="1102" y="5"/>
                  </a:lnTo>
                  <a:lnTo>
                    <a:pt x="1115" y="1"/>
                  </a:lnTo>
                  <a:lnTo>
                    <a:pt x="1131" y="0"/>
                  </a:lnTo>
                  <a:close/>
                  <a:moveTo>
                    <a:pt x="466" y="0"/>
                  </a:moveTo>
                  <a:lnTo>
                    <a:pt x="481" y="1"/>
                  </a:lnTo>
                  <a:lnTo>
                    <a:pt x="493" y="7"/>
                  </a:lnTo>
                  <a:lnTo>
                    <a:pt x="502" y="15"/>
                  </a:lnTo>
                  <a:lnTo>
                    <a:pt x="508" y="27"/>
                  </a:lnTo>
                  <a:lnTo>
                    <a:pt x="511" y="42"/>
                  </a:lnTo>
                  <a:lnTo>
                    <a:pt x="511" y="47"/>
                  </a:lnTo>
                  <a:lnTo>
                    <a:pt x="512" y="52"/>
                  </a:lnTo>
                  <a:lnTo>
                    <a:pt x="512" y="56"/>
                  </a:lnTo>
                  <a:lnTo>
                    <a:pt x="481" y="56"/>
                  </a:lnTo>
                  <a:lnTo>
                    <a:pt x="481" y="50"/>
                  </a:lnTo>
                  <a:lnTo>
                    <a:pt x="480" y="43"/>
                  </a:lnTo>
                  <a:lnTo>
                    <a:pt x="479" y="37"/>
                  </a:lnTo>
                  <a:lnTo>
                    <a:pt x="476" y="30"/>
                  </a:lnTo>
                  <a:lnTo>
                    <a:pt x="472" y="27"/>
                  </a:lnTo>
                  <a:lnTo>
                    <a:pt x="466" y="25"/>
                  </a:lnTo>
                  <a:lnTo>
                    <a:pt x="457" y="27"/>
                  </a:lnTo>
                  <a:lnTo>
                    <a:pt x="451" y="31"/>
                  </a:lnTo>
                  <a:lnTo>
                    <a:pt x="447" y="38"/>
                  </a:lnTo>
                  <a:lnTo>
                    <a:pt x="444" y="45"/>
                  </a:lnTo>
                  <a:lnTo>
                    <a:pt x="443" y="53"/>
                  </a:lnTo>
                  <a:lnTo>
                    <a:pt x="443" y="61"/>
                  </a:lnTo>
                  <a:lnTo>
                    <a:pt x="443" y="67"/>
                  </a:lnTo>
                  <a:lnTo>
                    <a:pt x="443" y="113"/>
                  </a:lnTo>
                  <a:lnTo>
                    <a:pt x="443" y="121"/>
                  </a:lnTo>
                  <a:lnTo>
                    <a:pt x="444" y="130"/>
                  </a:lnTo>
                  <a:lnTo>
                    <a:pt x="446" y="137"/>
                  </a:lnTo>
                  <a:lnTo>
                    <a:pt x="451" y="144"/>
                  </a:lnTo>
                  <a:lnTo>
                    <a:pt x="457" y="148"/>
                  </a:lnTo>
                  <a:lnTo>
                    <a:pt x="466" y="150"/>
                  </a:lnTo>
                  <a:lnTo>
                    <a:pt x="473" y="148"/>
                  </a:lnTo>
                  <a:lnTo>
                    <a:pt x="478" y="143"/>
                  </a:lnTo>
                  <a:lnTo>
                    <a:pt x="480" y="135"/>
                  </a:lnTo>
                  <a:lnTo>
                    <a:pt x="481" y="126"/>
                  </a:lnTo>
                  <a:lnTo>
                    <a:pt x="481" y="118"/>
                  </a:lnTo>
                  <a:lnTo>
                    <a:pt x="481" y="111"/>
                  </a:lnTo>
                  <a:lnTo>
                    <a:pt x="513" y="111"/>
                  </a:lnTo>
                  <a:lnTo>
                    <a:pt x="512" y="117"/>
                  </a:lnTo>
                  <a:lnTo>
                    <a:pt x="512" y="121"/>
                  </a:lnTo>
                  <a:lnTo>
                    <a:pt x="511" y="136"/>
                  </a:lnTo>
                  <a:lnTo>
                    <a:pt x="507" y="149"/>
                  </a:lnTo>
                  <a:lnTo>
                    <a:pt x="501" y="160"/>
                  </a:lnTo>
                  <a:lnTo>
                    <a:pt x="493" y="168"/>
                  </a:lnTo>
                  <a:lnTo>
                    <a:pt x="481" y="174"/>
                  </a:lnTo>
                  <a:lnTo>
                    <a:pt x="466" y="176"/>
                  </a:lnTo>
                  <a:lnTo>
                    <a:pt x="450" y="174"/>
                  </a:lnTo>
                  <a:lnTo>
                    <a:pt x="436" y="170"/>
                  </a:lnTo>
                  <a:lnTo>
                    <a:pt x="426" y="163"/>
                  </a:lnTo>
                  <a:lnTo>
                    <a:pt x="419" y="153"/>
                  </a:lnTo>
                  <a:lnTo>
                    <a:pt x="415" y="141"/>
                  </a:lnTo>
                  <a:lnTo>
                    <a:pt x="413" y="129"/>
                  </a:lnTo>
                  <a:lnTo>
                    <a:pt x="412" y="115"/>
                  </a:lnTo>
                  <a:lnTo>
                    <a:pt x="412" y="98"/>
                  </a:lnTo>
                  <a:lnTo>
                    <a:pt x="412" y="75"/>
                  </a:lnTo>
                  <a:lnTo>
                    <a:pt x="412" y="58"/>
                  </a:lnTo>
                  <a:lnTo>
                    <a:pt x="414" y="44"/>
                  </a:lnTo>
                  <a:lnTo>
                    <a:pt x="416" y="31"/>
                  </a:lnTo>
                  <a:lnTo>
                    <a:pt x="421" y="21"/>
                  </a:lnTo>
                  <a:lnTo>
                    <a:pt x="427" y="12"/>
                  </a:lnTo>
                  <a:lnTo>
                    <a:pt x="437" y="5"/>
                  </a:lnTo>
                  <a:lnTo>
                    <a:pt x="450" y="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00006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29"/>
            <p:cNvSpPr>
              <a:spLocks noChangeArrowheads="1"/>
            </p:cNvSpPr>
            <p:nvPr userDrawn="1"/>
          </p:nvSpPr>
          <p:spPr bwMode="auto">
            <a:xfrm>
              <a:off x="5996" y="1776"/>
              <a:ext cx="1209" cy="6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30"/>
            <p:cNvSpPr>
              <a:spLocks noChangeArrowheads="1"/>
            </p:cNvSpPr>
            <p:nvPr userDrawn="1"/>
          </p:nvSpPr>
          <p:spPr bwMode="auto">
            <a:xfrm>
              <a:off x="5443" y="1300"/>
              <a:ext cx="169" cy="611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31"/>
            <p:cNvSpPr>
              <a:spLocks noChangeArrowheads="1"/>
            </p:cNvSpPr>
            <p:nvPr userDrawn="1"/>
          </p:nvSpPr>
          <p:spPr bwMode="auto">
            <a:xfrm>
              <a:off x="5772" y="1300"/>
              <a:ext cx="169" cy="611"/>
            </a:xfrm>
            <a:prstGeom prst="rect">
              <a:avLst/>
            </a:prstGeom>
            <a:solidFill>
              <a:srgbClr val="00006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5443" y="1323"/>
              <a:ext cx="772" cy="557"/>
            </a:xfrm>
            <a:custGeom>
              <a:avLst/>
              <a:gdLst>
                <a:gd name="T0" fmla="*/ 1479 w 1546"/>
                <a:gd name="T1" fmla="*/ 0 h 1112"/>
                <a:gd name="T2" fmla="*/ 1546 w 1546"/>
                <a:gd name="T3" fmla="*/ 2 h 1112"/>
                <a:gd name="T4" fmla="*/ 1480 w 1546"/>
                <a:gd name="T5" fmla="*/ 15 h 1112"/>
                <a:gd name="T6" fmla="*/ 1412 w 1546"/>
                <a:gd name="T7" fmla="*/ 33 h 1112"/>
                <a:gd name="T8" fmla="*/ 1342 w 1546"/>
                <a:gd name="T9" fmla="*/ 57 h 1112"/>
                <a:gd name="T10" fmla="*/ 1272 w 1546"/>
                <a:gd name="T11" fmla="*/ 85 h 1112"/>
                <a:gd name="T12" fmla="*/ 1200 w 1546"/>
                <a:gd name="T13" fmla="*/ 117 h 1112"/>
                <a:gd name="T14" fmla="*/ 1127 w 1546"/>
                <a:gd name="T15" fmla="*/ 154 h 1112"/>
                <a:gd name="T16" fmla="*/ 1053 w 1546"/>
                <a:gd name="T17" fmla="*/ 195 h 1112"/>
                <a:gd name="T18" fmla="*/ 980 w 1546"/>
                <a:gd name="T19" fmla="*/ 239 h 1112"/>
                <a:gd name="T20" fmla="*/ 905 w 1546"/>
                <a:gd name="T21" fmla="*/ 287 h 1112"/>
                <a:gd name="T22" fmla="*/ 831 w 1546"/>
                <a:gd name="T23" fmla="*/ 336 h 1112"/>
                <a:gd name="T24" fmla="*/ 758 w 1546"/>
                <a:gd name="T25" fmla="*/ 389 h 1112"/>
                <a:gd name="T26" fmla="*/ 685 w 1546"/>
                <a:gd name="T27" fmla="*/ 444 h 1112"/>
                <a:gd name="T28" fmla="*/ 613 w 1546"/>
                <a:gd name="T29" fmla="*/ 501 h 1112"/>
                <a:gd name="T30" fmla="*/ 541 w 1546"/>
                <a:gd name="T31" fmla="*/ 561 h 1112"/>
                <a:gd name="T32" fmla="*/ 473 w 1546"/>
                <a:gd name="T33" fmla="*/ 620 h 1112"/>
                <a:gd name="T34" fmla="*/ 405 w 1546"/>
                <a:gd name="T35" fmla="*/ 682 h 1112"/>
                <a:gd name="T36" fmla="*/ 339 w 1546"/>
                <a:gd name="T37" fmla="*/ 743 h 1112"/>
                <a:gd name="T38" fmla="*/ 276 w 1546"/>
                <a:gd name="T39" fmla="*/ 806 h 1112"/>
                <a:gd name="T40" fmla="*/ 214 w 1546"/>
                <a:gd name="T41" fmla="*/ 868 h 1112"/>
                <a:gd name="T42" fmla="*/ 156 w 1546"/>
                <a:gd name="T43" fmla="*/ 930 h 1112"/>
                <a:gd name="T44" fmla="*/ 100 w 1546"/>
                <a:gd name="T45" fmla="*/ 991 h 1112"/>
                <a:gd name="T46" fmla="*/ 49 w 1546"/>
                <a:gd name="T47" fmla="*/ 1053 h 1112"/>
                <a:gd name="T48" fmla="*/ 0 w 1546"/>
                <a:gd name="T49" fmla="*/ 1112 h 1112"/>
                <a:gd name="T50" fmla="*/ 0 w 1546"/>
                <a:gd name="T51" fmla="*/ 1070 h 1112"/>
                <a:gd name="T52" fmla="*/ 0 w 1546"/>
                <a:gd name="T53" fmla="*/ 1024 h 1112"/>
                <a:gd name="T54" fmla="*/ 0 w 1546"/>
                <a:gd name="T55" fmla="*/ 973 h 1112"/>
                <a:gd name="T56" fmla="*/ 0 w 1546"/>
                <a:gd name="T57" fmla="*/ 919 h 1112"/>
                <a:gd name="T58" fmla="*/ 0 w 1546"/>
                <a:gd name="T59" fmla="*/ 865 h 1112"/>
                <a:gd name="T60" fmla="*/ 0 w 1546"/>
                <a:gd name="T61" fmla="*/ 812 h 1112"/>
                <a:gd name="T62" fmla="*/ 0 w 1546"/>
                <a:gd name="T63" fmla="*/ 762 h 1112"/>
                <a:gd name="T64" fmla="*/ 0 w 1546"/>
                <a:gd name="T65" fmla="*/ 673 h 1112"/>
                <a:gd name="T66" fmla="*/ 52 w 1546"/>
                <a:gd name="T67" fmla="*/ 632 h 1112"/>
                <a:gd name="T68" fmla="*/ 109 w 1546"/>
                <a:gd name="T69" fmla="*/ 589 h 1112"/>
                <a:gd name="T70" fmla="*/ 168 w 1546"/>
                <a:gd name="T71" fmla="*/ 546 h 1112"/>
                <a:gd name="T72" fmla="*/ 230 w 1546"/>
                <a:gd name="T73" fmla="*/ 503 h 1112"/>
                <a:gd name="T74" fmla="*/ 296 w 1546"/>
                <a:gd name="T75" fmla="*/ 458 h 1112"/>
                <a:gd name="T76" fmla="*/ 364 w 1546"/>
                <a:gd name="T77" fmla="*/ 415 h 1112"/>
                <a:gd name="T78" fmla="*/ 434 w 1546"/>
                <a:gd name="T79" fmla="*/ 372 h 1112"/>
                <a:gd name="T80" fmla="*/ 506 w 1546"/>
                <a:gd name="T81" fmla="*/ 330 h 1112"/>
                <a:gd name="T82" fmla="*/ 579 w 1546"/>
                <a:gd name="T83" fmla="*/ 289 h 1112"/>
                <a:gd name="T84" fmla="*/ 655 w 1546"/>
                <a:gd name="T85" fmla="*/ 249 h 1112"/>
                <a:gd name="T86" fmla="*/ 730 w 1546"/>
                <a:gd name="T87" fmla="*/ 211 h 1112"/>
                <a:gd name="T88" fmla="*/ 806 w 1546"/>
                <a:gd name="T89" fmla="*/ 175 h 1112"/>
                <a:gd name="T90" fmla="*/ 884 w 1546"/>
                <a:gd name="T91" fmla="*/ 143 h 1112"/>
                <a:gd name="T92" fmla="*/ 960 w 1546"/>
                <a:gd name="T93" fmla="*/ 112 h 1112"/>
                <a:gd name="T94" fmla="*/ 1038 w 1546"/>
                <a:gd name="T95" fmla="*/ 85 h 1112"/>
                <a:gd name="T96" fmla="*/ 1114 w 1546"/>
                <a:gd name="T97" fmla="*/ 60 h 1112"/>
                <a:gd name="T98" fmla="*/ 1189 w 1546"/>
                <a:gd name="T99" fmla="*/ 40 h 1112"/>
                <a:gd name="T100" fmla="*/ 1264 w 1546"/>
                <a:gd name="T101" fmla="*/ 23 h 1112"/>
                <a:gd name="T102" fmla="*/ 1337 w 1546"/>
                <a:gd name="T103" fmla="*/ 10 h 1112"/>
                <a:gd name="T104" fmla="*/ 1409 w 1546"/>
                <a:gd name="T105" fmla="*/ 3 h 1112"/>
                <a:gd name="T106" fmla="*/ 1479 w 1546"/>
                <a:gd name="T107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1112">
                  <a:moveTo>
                    <a:pt x="1479" y="0"/>
                  </a:moveTo>
                  <a:lnTo>
                    <a:pt x="1546" y="2"/>
                  </a:lnTo>
                  <a:lnTo>
                    <a:pt x="1480" y="15"/>
                  </a:lnTo>
                  <a:lnTo>
                    <a:pt x="1412" y="33"/>
                  </a:lnTo>
                  <a:lnTo>
                    <a:pt x="1342" y="57"/>
                  </a:lnTo>
                  <a:lnTo>
                    <a:pt x="1272" y="85"/>
                  </a:lnTo>
                  <a:lnTo>
                    <a:pt x="1200" y="117"/>
                  </a:lnTo>
                  <a:lnTo>
                    <a:pt x="1127" y="154"/>
                  </a:lnTo>
                  <a:lnTo>
                    <a:pt x="1053" y="195"/>
                  </a:lnTo>
                  <a:lnTo>
                    <a:pt x="980" y="239"/>
                  </a:lnTo>
                  <a:lnTo>
                    <a:pt x="905" y="287"/>
                  </a:lnTo>
                  <a:lnTo>
                    <a:pt x="831" y="336"/>
                  </a:lnTo>
                  <a:lnTo>
                    <a:pt x="758" y="389"/>
                  </a:lnTo>
                  <a:lnTo>
                    <a:pt x="685" y="444"/>
                  </a:lnTo>
                  <a:lnTo>
                    <a:pt x="613" y="501"/>
                  </a:lnTo>
                  <a:lnTo>
                    <a:pt x="541" y="561"/>
                  </a:lnTo>
                  <a:lnTo>
                    <a:pt x="473" y="620"/>
                  </a:lnTo>
                  <a:lnTo>
                    <a:pt x="405" y="682"/>
                  </a:lnTo>
                  <a:lnTo>
                    <a:pt x="339" y="743"/>
                  </a:lnTo>
                  <a:lnTo>
                    <a:pt x="276" y="806"/>
                  </a:lnTo>
                  <a:lnTo>
                    <a:pt x="214" y="868"/>
                  </a:lnTo>
                  <a:lnTo>
                    <a:pt x="156" y="930"/>
                  </a:lnTo>
                  <a:lnTo>
                    <a:pt x="100" y="991"/>
                  </a:lnTo>
                  <a:lnTo>
                    <a:pt x="49" y="1053"/>
                  </a:lnTo>
                  <a:lnTo>
                    <a:pt x="0" y="1112"/>
                  </a:lnTo>
                  <a:lnTo>
                    <a:pt x="0" y="1070"/>
                  </a:lnTo>
                  <a:lnTo>
                    <a:pt x="0" y="1024"/>
                  </a:lnTo>
                  <a:lnTo>
                    <a:pt x="0" y="973"/>
                  </a:lnTo>
                  <a:lnTo>
                    <a:pt x="0" y="919"/>
                  </a:lnTo>
                  <a:lnTo>
                    <a:pt x="0" y="865"/>
                  </a:lnTo>
                  <a:lnTo>
                    <a:pt x="0" y="812"/>
                  </a:lnTo>
                  <a:lnTo>
                    <a:pt x="0" y="762"/>
                  </a:lnTo>
                  <a:lnTo>
                    <a:pt x="0" y="673"/>
                  </a:lnTo>
                  <a:lnTo>
                    <a:pt x="52" y="632"/>
                  </a:lnTo>
                  <a:lnTo>
                    <a:pt x="109" y="589"/>
                  </a:lnTo>
                  <a:lnTo>
                    <a:pt x="168" y="546"/>
                  </a:lnTo>
                  <a:lnTo>
                    <a:pt x="230" y="503"/>
                  </a:lnTo>
                  <a:lnTo>
                    <a:pt x="296" y="458"/>
                  </a:lnTo>
                  <a:lnTo>
                    <a:pt x="364" y="415"/>
                  </a:lnTo>
                  <a:lnTo>
                    <a:pt x="434" y="372"/>
                  </a:lnTo>
                  <a:lnTo>
                    <a:pt x="506" y="330"/>
                  </a:lnTo>
                  <a:lnTo>
                    <a:pt x="579" y="289"/>
                  </a:lnTo>
                  <a:lnTo>
                    <a:pt x="655" y="249"/>
                  </a:lnTo>
                  <a:lnTo>
                    <a:pt x="730" y="211"/>
                  </a:lnTo>
                  <a:lnTo>
                    <a:pt x="806" y="175"/>
                  </a:lnTo>
                  <a:lnTo>
                    <a:pt x="884" y="143"/>
                  </a:lnTo>
                  <a:lnTo>
                    <a:pt x="960" y="112"/>
                  </a:lnTo>
                  <a:lnTo>
                    <a:pt x="1038" y="85"/>
                  </a:lnTo>
                  <a:lnTo>
                    <a:pt x="1114" y="60"/>
                  </a:lnTo>
                  <a:lnTo>
                    <a:pt x="1189" y="40"/>
                  </a:lnTo>
                  <a:lnTo>
                    <a:pt x="1264" y="23"/>
                  </a:lnTo>
                  <a:lnTo>
                    <a:pt x="1337" y="10"/>
                  </a:lnTo>
                  <a:lnTo>
                    <a:pt x="1409" y="3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FC0A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 smtClean="0"/>
              <a:t/>
            </a:r>
            <a:br>
              <a:rPr lang="en-IN" b="0" dirty="0" smtClean="0"/>
            </a:br>
            <a:r>
              <a:rPr lang="en-IN" b="0" dirty="0" smtClean="0"/>
              <a:t>Embedding </a:t>
            </a:r>
            <a:r>
              <a:rPr lang="en-IN" b="0" dirty="0"/>
              <a:t>JavaScript Code in Java Source File</a:t>
            </a:r>
            <a:br>
              <a:rPr lang="en-IN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Script code is written inside the Java file</a:t>
            </a:r>
          </a:p>
          <a:p>
            <a:pPr marL="0" indent="0">
              <a:buNone/>
            </a:pPr>
            <a:endParaRPr lang="en-US" dirty="0" smtClean="0"/>
          </a:p>
          <a:p>
            <a:pPr marL="532907" lvl="1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 smtClean="0"/>
              <a:t>NashornDemo</a:t>
            </a:r>
            <a:r>
              <a:rPr lang="en-IN" dirty="0"/>
              <a:t> {  </a:t>
            </a:r>
          </a:p>
          <a:p>
            <a:pPr marL="532907" lvl="1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</a:t>
            </a:r>
            <a:r>
              <a:rPr lang="en-IN" b="1" dirty="0"/>
              <a:t>throws</a:t>
            </a:r>
            <a:r>
              <a:rPr lang="en-IN" dirty="0"/>
              <a:t> Exception{        </a:t>
            </a:r>
            <a:r>
              <a:rPr lang="en-IN" dirty="0" smtClean="0"/>
              <a:t> </a:t>
            </a:r>
            <a:endParaRPr lang="en-IN" dirty="0"/>
          </a:p>
          <a:p>
            <a:pPr marL="532907" lvl="1" indent="0">
              <a:buNone/>
            </a:pPr>
            <a:r>
              <a:rPr lang="en-IN" dirty="0"/>
              <a:t>        </a:t>
            </a:r>
            <a:r>
              <a:rPr lang="en-IN" dirty="0" err="1"/>
              <a:t>ScriptEngine</a:t>
            </a:r>
            <a:r>
              <a:rPr lang="en-IN" dirty="0"/>
              <a:t> s</a:t>
            </a:r>
            <a:r>
              <a:rPr lang="en-IN" dirty="0" smtClean="0"/>
              <a:t>e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ScriptEngineManager</a:t>
            </a:r>
            <a:r>
              <a:rPr lang="en-IN" dirty="0"/>
              <a:t>().</a:t>
            </a:r>
            <a:r>
              <a:rPr lang="en-IN" dirty="0" err="1"/>
              <a:t>getEngineByName</a:t>
            </a:r>
            <a:r>
              <a:rPr lang="en-IN" dirty="0"/>
              <a:t>("</a:t>
            </a:r>
            <a:r>
              <a:rPr lang="en-IN" dirty="0" err="1"/>
              <a:t>Nashorn</a:t>
            </a:r>
            <a:r>
              <a:rPr lang="en-IN" dirty="0"/>
              <a:t>");       </a:t>
            </a:r>
            <a:r>
              <a:rPr lang="en-IN" dirty="0" smtClean="0"/>
              <a:t> </a:t>
            </a:r>
            <a:r>
              <a:rPr lang="en-IN" dirty="0"/>
              <a:t> </a:t>
            </a:r>
          </a:p>
          <a:p>
            <a:pPr marL="532907" lvl="1" indent="0">
              <a:buNone/>
            </a:pPr>
            <a:r>
              <a:rPr lang="en-IN" dirty="0"/>
              <a:t>        </a:t>
            </a:r>
            <a:r>
              <a:rPr lang="en-IN" dirty="0" err="1"/>
              <a:t>s</a:t>
            </a:r>
            <a:r>
              <a:rPr lang="en-IN" dirty="0" err="1" smtClean="0"/>
              <a:t>e.eval</a:t>
            </a:r>
            <a:r>
              <a:rPr lang="en-IN" dirty="0"/>
              <a:t>("print</a:t>
            </a:r>
            <a:r>
              <a:rPr lang="en-IN" dirty="0" smtClean="0"/>
              <a:t>(‘Welcome to</a:t>
            </a:r>
            <a:r>
              <a:rPr lang="en-IN" dirty="0"/>
              <a:t> </a:t>
            </a:r>
            <a:r>
              <a:rPr lang="en-IN" dirty="0" err="1" smtClean="0"/>
              <a:t>Nashorn</a:t>
            </a:r>
            <a:r>
              <a:rPr lang="en-IN" dirty="0" smtClean="0"/>
              <a:t> World');");</a:t>
            </a:r>
            <a:r>
              <a:rPr lang="en-IN" dirty="0"/>
              <a:t>  </a:t>
            </a:r>
          </a:p>
          <a:p>
            <a:pPr marL="532907" lvl="1" indent="0">
              <a:buNone/>
            </a:pPr>
            <a:r>
              <a:rPr lang="en-IN" dirty="0"/>
              <a:t>    }  </a:t>
            </a:r>
          </a:p>
          <a:p>
            <a:pPr marL="532907" lvl="1" indent="0">
              <a:buNone/>
            </a:pPr>
            <a:r>
              <a:rPr lang="en-IN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41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47" y="2623567"/>
            <a:ext cx="4985038" cy="924852"/>
          </a:xfrm>
        </p:spPr>
        <p:txBody>
          <a:bodyPr/>
          <a:lstStyle/>
          <a:p>
            <a:r>
              <a:rPr lang="en-US" dirty="0" smtClean="0"/>
              <a:t>Java Date &amp; Time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95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&amp; Time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8 added a new package </a:t>
            </a:r>
            <a:r>
              <a:rPr lang="en-IN" b="1" dirty="0" err="1" smtClean="0"/>
              <a:t>java.time</a:t>
            </a:r>
            <a:r>
              <a:rPr lang="en-IN" dirty="0" smtClean="0"/>
              <a:t> </a:t>
            </a:r>
            <a:r>
              <a:rPr lang="en-IN" dirty="0"/>
              <a:t>that will streamline the process of working with time in </a:t>
            </a:r>
            <a:r>
              <a:rPr lang="en-IN" dirty="0" smtClean="0"/>
              <a:t>java.</a:t>
            </a:r>
          </a:p>
          <a:p>
            <a:r>
              <a:rPr lang="en-US" dirty="0" err="1" smtClean="0"/>
              <a:t>Java.time.Format</a:t>
            </a:r>
            <a:r>
              <a:rPr lang="en-US" dirty="0" smtClean="0"/>
              <a:t> </a:t>
            </a:r>
            <a:r>
              <a:rPr lang="en-IN" dirty="0"/>
              <a:t>that provides classes to print and parse dates and times </a:t>
            </a:r>
            <a:endParaRPr lang="en-US" dirty="0" smtClean="0"/>
          </a:p>
          <a:p>
            <a:r>
              <a:rPr lang="en-US" dirty="0" err="1" smtClean="0"/>
              <a:t>Java.time.Zone</a:t>
            </a:r>
            <a:r>
              <a:rPr lang="en-US" dirty="0" smtClean="0"/>
              <a:t> </a:t>
            </a:r>
            <a:r>
              <a:rPr lang="en-IN" dirty="0"/>
              <a:t>provides support for time-zones and their rules.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529" y="3867143"/>
            <a:ext cx="3174603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43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D</a:t>
            </a:r>
            <a:r>
              <a:rPr lang="en-IN" b="0" dirty="0" smtClean="0"/>
              <a:t>rawbacks </a:t>
            </a:r>
            <a:r>
              <a:rPr lang="en-IN" b="0" dirty="0"/>
              <a:t>of old date-time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Not thread </a:t>
            </a:r>
            <a:r>
              <a:rPr lang="en-IN" b="1" dirty="0" smtClean="0"/>
              <a:t>safe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IN" dirty="0"/>
              <a:t>D</a:t>
            </a:r>
            <a:r>
              <a:rPr lang="en-IN" dirty="0" smtClean="0"/>
              <a:t>evelopers </a:t>
            </a:r>
            <a:r>
              <a:rPr lang="en-IN" dirty="0"/>
              <a:t>have to deal with concurrency issue while using date</a:t>
            </a:r>
            <a:endParaRPr lang="en-IN" b="1" dirty="0" smtClean="0"/>
          </a:p>
          <a:p>
            <a:r>
              <a:rPr lang="en-IN" b="1" dirty="0"/>
              <a:t>Poor </a:t>
            </a:r>
            <a:r>
              <a:rPr lang="en-IN" b="1" dirty="0" smtClean="0"/>
              <a:t>design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It has </a:t>
            </a:r>
            <a:r>
              <a:rPr lang="en-IN" dirty="0" smtClean="0"/>
              <a:t>less </a:t>
            </a:r>
            <a:r>
              <a:rPr lang="en-IN" dirty="0"/>
              <a:t>direct methods for date operations.</a:t>
            </a:r>
            <a:endParaRPr lang="en-IN" b="1" dirty="0" smtClean="0"/>
          </a:p>
          <a:p>
            <a:r>
              <a:rPr lang="en-IN" b="1" dirty="0"/>
              <a:t>Difficult time zone </a:t>
            </a:r>
            <a:r>
              <a:rPr lang="en-IN" b="1" dirty="0" smtClean="0"/>
              <a:t>handling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L</a:t>
            </a:r>
            <a:r>
              <a:rPr lang="en-IN" dirty="0" err="1" smtClean="0"/>
              <a:t>ots</a:t>
            </a:r>
            <a:r>
              <a:rPr lang="en-IN" dirty="0" smtClean="0"/>
              <a:t> </a:t>
            </a:r>
            <a:r>
              <a:rPr lang="en-IN" dirty="0"/>
              <a:t>of code to deal with </a:t>
            </a:r>
            <a:r>
              <a:rPr lang="en-IN" dirty="0" err="1"/>
              <a:t>timezone</a:t>
            </a:r>
            <a:r>
              <a:rPr lang="en-IN" dirty="0"/>
              <a:t>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3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new Date Time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new date-time API is immutable and does not have setter methods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provides </a:t>
            </a:r>
            <a:r>
              <a:rPr lang="en-IN" dirty="0"/>
              <a:t>numerous utility methods for </a:t>
            </a:r>
            <a:r>
              <a:rPr lang="en-IN" dirty="0" smtClean="0"/>
              <a:t>operations.</a:t>
            </a:r>
          </a:p>
          <a:p>
            <a:r>
              <a:rPr lang="en-IN" dirty="0" smtClean="0"/>
              <a:t>It is developed </a:t>
            </a:r>
            <a:r>
              <a:rPr lang="en-IN" dirty="0"/>
              <a:t>keeping domain-specific design in mind.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1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&amp; Time -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u="sng" dirty="0" smtClean="0"/>
              <a:t>Clock</a:t>
            </a:r>
            <a:r>
              <a:rPr lang="en-IN" dirty="0" smtClean="0"/>
              <a:t>- </a:t>
            </a:r>
            <a:r>
              <a:rPr lang="en-IN" dirty="0"/>
              <a:t>A clock to tell the current time, including the current instant, date, and time with time-zone.</a:t>
            </a:r>
          </a:p>
          <a:p>
            <a:pPr lvl="0"/>
            <a:r>
              <a:rPr lang="en-IN" u="sng" dirty="0" smtClean="0"/>
              <a:t>Duration</a:t>
            </a:r>
            <a:r>
              <a:rPr lang="en-IN" dirty="0" smtClean="0"/>
              <a:t>, </a:t>
            </a:r>
            <a:r>
              <a:rPr lang="en-IN" dirty="0"/>
              <a:t>and </a:t>
            </a:r>
            <a:r>
              <a:rPr lang="en-IN" u="sng" dirty="0"/>
              <a:t>Period</a:t>
            </a:r>
            <a:r>
              <a:rPr lang="en-IN" dirty="0"/>
              <a:t> - An amount of time. Duration uses time-based values such as “76.8 seconds, and Period, date-based, such as “4 years, 6 months and 12 days”.</a:t>
            </a:r>
          </a:p>
          <a:p>
            <a:pPr lvl="0"/>
            <a:r>
              <a:rPr lang="en-IN" u="sng" dirty="0"/>
              <a:t>Instant</a:t>
            </a:r>
            <a:r>
              <a:rPr lang="en-IN" dirty="0"/>
              <a:t> - An instantaneous point in time, in several formats.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76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&amp; Time -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u="sng" dirty="0" err="1"/>
              <a:t>LocalDate</a:t>
            </a:r>
            <a:r>
              <a:rPr lang="en-IN" dirty="0"/>
              <a:t>, </a:t>
            </a:r>
            <a:r>
              <a:rPr lang="en-IN" u="sng" dirty="0" err="1"/>
              <a:t>LocalDateTime</a:t>
            </a:r>
            <a:r>
              <a:rPr lang="en-IN" dirty="0"/>
              <a:t>, </a:t>
            </a:r>
            <a:r>
              <a:rPr lang="en-IN" u="sng" dirty="0" err="1"/>
              <a:t>LocalTime</a:t>
            </a:r>
            <a:r>
              <a:rPr lang="en-IN" dirty="0"/>
              <a:t>, </a:t>
            </a:r>
            <a:r>
              <a:rPr lang="en-IN" u="sng" dirty="0"/>
              <a:t>Year</a:t>
            </a:r>
            <a:r>
              <a:rPr lang="en-IN" dirty="0"/>
              <a:t>, </a:t>
            </a:r>
            <a:r>
              <a:rPr lang="en-IN" u="sng" dirty="0" err="1"/>
              <a:t>YearMonth</a:t>
            </a:r>
            <a:r>
              <a:rPr lang="en-IN" dirty="0"/>
              <a:t>- A date, time, year, month, or some combination thereof, without a time-zone in the ISO-8601 calendar system.</a:t>
            </a:r>
          </a:p>
          <a:p>
            <a:pPr lvl="0"/>
            <a:r>
              <a:rPr lang="en-IN" u="sng" dirty="0" err="1"/>
              <a:t>OffsetDateTime</a:t>
            </a:r>
            <a:r>
              <a:rPr lang="en-IN" dirty="0"/>
              <a:t>, </a:t>
            </a:r>
            <a:r>
              <a:rPr lang="en-IN" u="sng" dirty="0" err="1"/>
              <a:t>OffsetTime</a:t>
            </a:r>
            <a:r>
              <a:rPr lang="en-IN" dirty="0"/>
              <a:t>- A date-time with an offset from UTC/Greenwich in the ISO-8601 calendar system, such as “2015-08-29T14:15:30+01:00.”</a:t>
            </a:r>
          </a:p>
          <a:p>
            <a:pPr lvl="0"/>
            <a:r>
              <a:rPr lang="en-IN" u="sng" dirty="0" err="1"/>
              <a:t>ZonedDateTime</a:t>
            </a:r>
            <a:r>
              <a:rPr lang="en-IN" dirty="0"/>
              <a:t> - A date-time with an associated time-zone in the ISO-8601 calendar system, such as “1986-08-29T10:15:30+01:00 Europe/Paris.”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12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New classes – Date &amp; Time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new classes intended to replace Date </a:t>
            </a:r>
            <a:r>
              <a:rPr lang="en-IN" dirty="0" smtClean="0"/>
              <a:t>class are</a:t>
            </a:r>
          </a:p>
          <a:p>
            <a:pPr marL="990107" lvl="1" indent="-457200">
              <a:buFont typeface="+mj-lt"/>
              <a:buAutoNum type="arabicPeriod"/>
            </a:pPr>
            <a:r>
              <a:rPr lang="en-IN" b="1" dirty="0" err="1" smtClean="0"/>
              <a:t>LocalDate</a:t>
            </a:r>
            <a:r>
              <a:rPr lang="en-IN" dirty="0" smtClean="0"/>
              <a:t>,</a:t>
            </a:r>
          </a:p>
          <a:p>
            <a:pPr marL="990107" lvl="1" indent="-457200">
              <a:buFont typeface="+mj-lt"/>
              <a:buAutoNum type="arabicPeriod"/>
            </a:pPr>
            <a:r>
              <a:rPr lang="en-IN" b="1" dirty="0" err="1" smtClean="0"/>
              <a:t>LocalTime</a:t>
            </a:r>
            <a:r>
              <a:rPr lang="en-IN" dirty="0"/>
              <a:t> </a:t>
            </a:r>
            <a:endParaRPr lang="en-IN" dirty="0" smtClean="0"/>
          </a:p>
          <a:p>
            <a:pPr marL="990107" lvl="1" indent="-457200">
              <a:buFont typeface="+mj-lt"/>
              <a:buAutoNum type="arabicPeriod"/>
            </a:pPr>
            <a:r>
              <a:rPr lang="en-IN" b="1" dirty="0" err="1" smtClean="0"/>
              <a:t>LocalDateTime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62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LocalDate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The </a:t>
            </a:r>
            <a:r>
              <a:rPr lang="en-IN" dirty="0" err="1"/>
              <a:t>LocalDate</a:t>
            </a:r>
            <a:r>
              <a:rPr lang="en-IN" dirty="0"/>
              <a:t> class represents a date. There is no representation of a time or time-zone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532907" lvl="1" indent="0">
              <a:buNone/>
            </a:pPr>
            <a:r>
              <a:rPr lang="en-IN" dirty="0" err="1"/>
              <a:t>LocalDate</a:t>
            </a:r>
            <a:r>
              <a:rPr lang="en-IN" dirty="0"/>
              <a:t> </a:t>
            </a:r>
            <a:r>
              <a:rPr lang="en-IN" dirty="0" err="1"/>
              <a:t>localDate</a:t>
            </a:r>
            <a:r>
              <a:rPr lang="en-IN" dirty="0"/>
              <a:t> = </a:t>
            </a:r>
            <a:r>
              <a:rPr lang="en-IN" dirty="0" err="1"/>
              <a:t>LocalDate.now</a:t>
            </a:r>
            <a:r>
              <a:rPr lang="en-IN" dirty="0"/>
              <a:t>();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localDate.toString</a:t>
            </a:r>
            <a:r>
              <a:rPr lang="en-IN" dirty="0"/>
              <a:t>());                //2013-05-15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localDate.getDayOfWeek</a:t>
            </a:r>
            <a:r>
              <a:rPr lang="en-IN" dirty="0"/>
              <a:t>().</a:t>
            </a:r>
            <a:r>
              <a:rPr lang="en-IN" dirty="0" err="1"/>
              <a:t>toString</a:t>
            </a:r>
            <a:r>
              <a:rPr lang="en-IN" dirty="0"/>
              <a:t>()); //WEDNESDAY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localDate.getDayOfMonth</a:t>
            </a:r>
            <a:r>
              <a:rPr lang="en-IN" dirty="0"/>
              <a:t>());           //15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localDate.getDayOfYear</a:t>
            </a:r>
            <a:r>
              <a:rPr lang="en-IN" dirty="0"/>
              <a:t>());            //135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localDate.isLeapYear</a:t>
            </a:r>
            <a:r>
              <a:rPr lang="en-IN" dirty="0"/>
              <a:t>());              //false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localDate.plusDays</a:t>
            </a:r>
            <a:r>
              <a:rPr lang="en-IN" dirty="0"/>
              <a:t>(12).</a:t>
            </a:r>
            <a:r>
              <a:rPr lang="en-IN" dirty="0" err="1"/>
              <a:t>toString</a:t>
            </a:r>
            <a:r>
              <a:rPr lang="en-IN" dirty="0"/>
              <a:t>());   //2013-05-27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09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LocalTime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The </a:t>
            </a:r>
            <a:r>
              <a:rPr lang="en-IN" dirty="0" err="1"/>
              <a:t>LocalTime</a:t>
            </a:r>
            <a:r>
              <a:rPr lang="en-IN" dirty="0"/>
              <a:t> class represents a time. There is no representation of a date or time-zone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32907" lvl="1" indent="0">
              <a:buNone/>
            </a:pPr>
            <a:r>
              <a:rPr lang="en-IN" dirty="0" err="1"/>
              <a:t>LocalTime</a:t>
            </a:r>
            <a:r>
              <a:rPr lang="en-IN" dirty="0"/>
              <a:t> </a:t>
            </a:r>
            <a:r>
              <a:rPr lang="en-IN" dirty="0" err="1"/>
              <a:t>localTime</a:t>
            </a:r>
            <a:r>
              <a:rPr lang="en-IN" dirty="0"/>
              <a:t> = </a:t>
            </a:r>
            <a:r>
              <a:rPr lang="en-IN" dirty="0" err="1"/>
              <a:t>LocalTime.of</a:t>
            </a:r>
            <a:r>
              <a:rPr lang="en-IN" dirty="0"/>
              <a:t>(12, 20);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localTime.toString</a:t>
            </a:r>
            <a:r>
              <a:rPr lang="en-IN" dirty="0"/>
              <a:t>());    //12:20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localTime.getHour</a:t>
            </a:r>
            <a:r>
              <a:rPr lang="en-IN" dirty="0"/>
              <a:t>());     //12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localTime.getMinute</a:t>
            </a:r>
            <a:r>
              <a:rPr lang="en-IN" dirty="0"/>
              <a:t>());   //20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localTime.getSecond</a:t>
            </a:r>
            <a:r>
              <a:rPr lang="en-IN" dirty="0"/>
              <a:t>());   //0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localTime.MIDNIGHT</a:t>
            </a:r>
            <a:r>
              <a:rPr lang="en-IN" dirty="0"/>
              <a:t>);      //00:00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localTime.NOON</a:t>
            </a:r>
            <a:r>
              <a:rPr lang="en-IN" dirty="0"/>
              <a:t>);          //12:00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4509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Java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Nashorn</a:t>
            </a:r>
            <a:r>
              <a:rPr lang="en-US" sz="2400" dirty="0" smtClean="0"/>
              <a:t> Java Script</a:t>
            </a:r>
          </a:p>
          <a:p>
            <a:r>
              <a:rPr lang="en-US" sz="2400" dirty="0" smtClean="0"/>
              <a:t>Java Date and time </a:t>
            </a:r>
            <a:r>
              <a:rPr lang="en-US" sz="2400" dirty="0"/>
              <a:t>API</a:t>
            </a:r>
          </a:p>
          <a:p>
            <a:r>
              <a:rPr lang="en-US" sz="2400" dirty="0" smtClean="0"/>
              <a:t>Default Methods</a:t>
            </a:r>
          </a:p>
          <a:p>
            <a:r>
              <a:rPr lang="en-US" sz="2400" dirty="0" smtClean="0"/>
              <a:t>Optional class</a:t>
            </a:r>
          </a:p>
          <a:p>
            <a:r>
              <a:rPr lang="en-US" sz="2400" dirty="0"/>
              <a:t>Type and Repeating Annotations</a:t>
            </a:r>
          </a:p>
          <a:p>
            <a:r>
              <a:rPr lang="en-US" sz="2400" dirty="0" err="1"/>
              <a:t>StringJoiner</a:t>
            </a:r>
            <a:endParaRPr lang="en-US" sz="2400" dirty="0"/>
          </a:p>
          <a:p>
            <a:r>
              <a:rPr lang="en-US" sz="2400" dirty="0"/>
              <a:t>Arrays Parallel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29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LocalDateTime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/>
              <a:t>LocalDateTime</a:t>
            </a:r>
            <a:r>
              <a:rPr lang="en-IN" dirty="0"/>
              <a:t> class represents a date-time. There is no representation of a time-zone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pPr marL="532907" lvl="1" indent="0">
              <a:buNone/>
            </a:pPr>
            <a:r>
              <a:rPr lang="en-IN" dirty="0"/>
              <a:t> </a:t>
            </a:r>
            <a:r>
              <a:rPr lang="en-IN" dirty="0" err="1"/>
              <a:t>LocalDateTime</a:t>
            </a:r>
            <a:r>
              <a:rPr lang="en-IN" dirty="0"/>
              <a:t> </a:t>
            </a:r>
            <a:r>
              <a:rPr lang="en-IN" dirty="0" err="1"/>
              <a:t>localDateTime</a:t>
            </a:r>
            <a:r>
              <a:rPr lang="en-IN" dirty="0"/>
              <a:t> = </a:t>
            </a:r>
            <a:r>
              <a:rPr lang="en-IN" dirty="0" err="1"/>
              <a:t>LocalDateTime.now</a:t>
            </a:r>
            <a:r>
              <a:rPr lang="en-IN" dirty="0"/>
              <a:t>(); 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localDateTime.toString</a:t>
            </a:r>
            <a:r>
              <a:rPr lang="en-IN" dirty="0"/>
              <a:t>());      //2013-05-15T10:01:14.911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localDateTime.getDayOfMonth</a:t>
            </a:r>
            <a:r>
              <a:rPr lang="en-IN" dirty="0"/>
              <a:t>()); //15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localDateTime.getHour</a:t>
            </a:r>
            <a:r>
              <a:rPr lang="en-IN" dirty="0"/>
              <a:t>());       //10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localDateTime.getNano</a:t>
            </a:r>
            <a:r>
              <a:rPr lang="en-IN" dirty="0"/>
              <a:t>());       //911000000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76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47" y="2623567"/>
            <a:ext cx="9761754" cy="256112"/>
          </a:xfrm>
        </p:spPr>
        <p:txBody>
          <a:bodyPr/>
          <a:lstStyle/>
          <a:p>
            <a:r>
              <a:rPr lang="en-US" dirty="0" smtClean="0"/>
              <a:t>Java 8 – Optional class &amp; Default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8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– Optional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Optional is a container object which is used to contain not-null objects. </a:t>
            </a:r>
            <a:endParaRPr lang="en-IN" dirty="0" smtClean="0"/>
          </a:p>
          <a:p>
            <a:r>
              <a:rPr lang="en-US" dirty="0"/>
              <a:t>This class is introduced to avoid </a:t>
            </a:r>
            <a:r>
              <a:rPr lang="en-US" dirty="0" err="1"/>
              <a:t>NullPointerException</a:t>
            </a:r>
            <a:r>
              <a:rPr lang="en-US" dirty="0"/>
              <a:t> that we frequently encounters if we do not perform null checks in our code.</a:t>
            </a:r>
            <a:endParaRPr lang="en-IN" dirty="0" smtClean="0"/>
          </a:p>
          <a:p>
            <a:r>
              <a:rPr lang="en-IN" dirty="0" smtClean="0"/>
              <a:t>Optional </a:t>
            </a:r>
            <a:r>
              <a:rPr lang="en-IN" dirty="0"/>
              <a:t>object is used to represent null with absent value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This class has various utility methods to facilitate code to handle values as ‘available’ or ‘not available’ instead of checking null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80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Optional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</a:t>
            </a:r>
            <a:r>
              <a:rPr lang="en-US" dirty="0" smtClean="0"/>
              <a:t>code terminates </a:t>
            </a:r>
            <a:r>
              <a:rPr lang="en-US" dirty="0"/>
              <a:t>abnormally and throws a </a:t>
            </a:r>
            <a:r>
              <a:rPr lang="en-US" dirty="0" err="1"/>
              <a:t>nullPointerException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15190"/>
              </p:ext>
            </p:extLst>
          </p:nvPr>
        </p:nvGraphicFramePr>
        <p:xfrm>
          <a:off x="1141409" y="2837579"/>
          <a:ext cx="8128000" cy="118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13828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String[] 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2398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String[10];  </a:t>
                      </a:r>
                    </a:p>
                    <a:p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String 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lowercaseString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[5].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</a:t>
                      </a:r>
                    </a:p>
                    <a:p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lowercaseString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  <a:endParaRPr lang="en-US" sz="2398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922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854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Optional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To avoid the abnormal termination, we use Optional class.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29322"/>
              </p:ext>
            </p:extLst>
          </p:nvPr>
        </p:nvGraphicFramePr>
        <p:xfrm>
          <a:off x="1141409" y="2229811"/>
          <a:ext cx="9041682" cy="3380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682">
                  <a:extLst>
                    <a:ext uri="{9D8B030D-6E8A-4147-A177-3AD203B41FA5}">
                      <a16:colId xmlns:a16="http://schemas.microsoft.com/office/drawing/2014/main" val="1490820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String[] 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2398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String[10];  </a:t>
                      </a:r>
                    </a:p>
                    <a:p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Optional&lt;String&gt; 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checkNull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Optional.ofNullable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[5]);  </a:t>
                      </a:r>
                    </a:p>
                    <a:p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sz="2398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checkNull.isPresent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()){  // check for value is present or not  </a:t>
                      </a:r>
                    </a:p>
                    <a:p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String 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lowercaseString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[5].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</a:t>
                      </a:r>
                    </a:p>
                    <a:p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lowercaseString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  </a:t>
                      </a:r>
                    </a:p>
                    <a:p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}</a:t>
                      </a:r>
                      <a:r>
                        <a:rPr lang="en-US" sz="2398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sz="2398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("string value is not present");  </a:t>
                      </a:r>
                    </a:p>
                    <a:p>
                      <a:r>
                        <a:rPr lang="en-US" sz="2398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  </a:t>
                      </a:r>
                      <a:endParaRPr lang="en-US" sz="2398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70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668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– Default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</a:t>
            </a:r>
            <a:r>
              <a:rPr lang="en-IN" dirty="0" smtClean="0"/>
              <a:t>efault </a:t>
            </a:r>
            <a:r>
              <a:rPr lang="en-IN" dirty="0"/>
              <a:t>method implementation </a:t>
            </a:r>
            <a:r>
              <a:rPr lang="en-IN" dirty="0" smtClean="0"/>
              <a:t>is introduced in </a:t>
            </a:r>
            <a:r>
              <a:rPr lang="en-IN" dirty="0"/>
              <a:t>interfaces</a:t>
            </a:r>
            <a:r>
              <a:rPr lang="en-IN" dirty="0" smtClean="0"/>
              <a:t>.</a:t>
            </a:r>
          </a:p>
          <a:p>
            <a:r>
              <a:rPr lang="en-US" dirty="0" smtClean="0"/>
              <a:t>Syntax</a:t>
            </a:r>
          </a:p>
          <a:p>
            <a:pPr marL="532907" lvl="1" indent="0">
              <a:buNone/>
            </a:pPr>
            <a:r>
              <a:rPr lang="en-IN" dirty="0"/>
              <a:t>interface </a:t>
            </a:r>
            <a:r>
              <a:rPr lang="en-IN" dirty="0" err="1"/>
              <a:t>Versionn</a:t>
            </a:r>
            <a:r>
              <a:rPr lang="en-IN" dirty="0"/>
              <a:t>{</a:t>
            </a:r>
          </a:p>
          <a:p>
            <a:pPr marL="532907" lvl="1" indent="0">
              <a:buNone/>
            </a:pPr>
            <a:r>
              <a:rPr lang="en-IN" dirty="0"/>
              <a:t>default public void </a:t>
            </a:r>
            <a:r>
              <a:rPr lang="en-IN" dirty="0" smtClean="0"/>
              <a:t>Java8() </a:t>
            </a:r>
            <a:r>
              <a:rPr lang="en-IN" dirty="0"/>
              <a:t>{</a:t>
            </a:r>
          </a:p>
          <a:p>
            <a:pPr marL="532907" lvl="1" indent="0"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 smtClean="0"/>
              <a:t>(“Lambda");</a:t>
            </a:r>
            <a:endParaRPr lang="en-IN" i="1" dirty="0"/>
          </a:p>
          <a:p>
            <a:pPr marL="532907" lvl="1" indent="0">
              <a:buNone/>
            </a:pPr>
            <a:r>
              <a:rPr lang="en-IN" dirty="0" smtClean="0"/>
              <a:t>}</a:t>
            </a:r>
          </a:p>
          <a:p>
            <a:pPr marL="532907" lvl="1" indent="0">
              <a:buNone/>
            </a:pPr>
            <a:r>
              <a:rPr lang="en-US" dirty="0" smtClean="0"/>
              <a:t>}</a:t>
            </a:r>
          </a:p>
          <a:p>
            <a:pPr marL="53290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99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 8 - </a:t>
            </a:r>
            <a:r>
              <a:rPr lang="en-IN" dirty="0"/>
              <a:t>Static Default Methods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interface can also have static helper </a:t>
            </a:r>
            <a:r>
              <a:rPr lang="en-IN" dirty="0" smtClean="0"/>
              <a:t>methods</a:t>
            </a:r>
          </a:p>
          <a:p>
            <a:r>
              <a:rPr lang="en-US" dirty="0" smtClean="0"/>
              <a:t>Syntax</a:t>
            </a:r>
          </a:p>
          <a:p>
            <a:pPr marL="532907" lvl="1" indent="0">
              <a:buNone/>
            </a:pPr>
            <a:r>
              <a:rPr lang="en-IN" dirty="0"/>
              <a:t>interface </a:t>
            </a:r>
            <a:r>
              <a:rPr lang="en-IN" dirty="0" err="1"/>
              <a:t>Versionn</a:t>
            </a:r>
            <a:r>
              <a:rPr lang="en-IN" dirty="0"/>
              <a:t>{</a:t>
            </a:r>
          </a:p>
          <a:p>
            <a:pPr marL="532907" lvl="1" indent="0">
              <a:buNone/>
            </a:pPr>
            <a:r>
              <a:rPr lang="en-IN" dirty="0" smtClean="0"/>
              <a:t>static </a:t>
            </a:r>
            <a:r>
              <a:rPr lang="en-IN" dirty="0"/>
              <a:t>void </a:t>
            </a:r>
            <a:r>
              <a:rPr lang="en-IN" dirty="0" smtClean="0"/>
              <a:t>yearOfJava8() </a:t>
            </a:r>
            <a:r>
              <a:rPr lang="en-IN" dirty="0"/>
              <a:t>{</a:t>
            </a:r>
          </a:p>
          <a:p>
            <a:pPr marL="532907" lvl="1" indent="0"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 smtClean="0"/>
              <a:t>(“2014");</a:t>
            </a:r>
            <a:endParaRPr lang="en-IN" i="1" dirty="0"/>
          </a:p>
          <a:p>
            <a:pPr marL="532907" lvl="1" indent="0">
              <a:buNone/>
            </a:pPr>
            <a:r>
              <a:rPr lang="en-IN" dirty="0"/>
              <a:t>}</a:t>
            </a:r>
          </a:p>
          <a:p>
            <a:pPr marL="532907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Type and Repeating Annotations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Annotations </a:t>
            </a:r>
            <a:r>
              <a:rPr lang="en-US" dirty="0"/>
              <a:t>can be repeated as much as you want at same locations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Prior </a:t>
            </a:r>
            <a:r>
              <a:rPr lang="en-US" dirty="0"/>
              <a:t>to Java8, to have a repeated annotation, will have to group them in a container </a:t>
            </a:r>
            <a:r>
              <a:rPr lang="en-US" dirty="0" smtClean="0"/>
              <a:t>annotation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1091"/>
              </p:ext>
            </p:extLst>
          </p:nvPr>
        </p:nvGraphicFramePr>
        <p:xfrm>
          <a:off x="1141409" y="2102733"/>
          <a:ext cx="8128000" cy="118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71359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@Manufacturer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 smtClean="0"/>
                        <a:t>name 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“BMW”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@Manufacturer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 smtClean="0"/>
                        <a:t>name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“Range Rover”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dirty="0" smtClean="0"/>
                        <a:t> 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dirty="0" smtClean="0"/>
                        <a:t> Car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 smtClean="0"/>
                        <a:t> </a:t>
                      </a:r>
                      <a:r>
                        <a:rPr lang="en-US" sz="2398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//code goes in here</a:t>
                      </a:r>
                      <a:r>
                        <a:rPr lang="en-US" dirty="0" smtClean="0"/>
                        <a:t> 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2947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52221"/>
              </p:ext>
            </p:extLst>
          </p:nvPr>
        </p:nvGraphicFramePr>
        <p:xfrm>
          <a:off x="1141409" y="4597857"/>
          <a:ext cx="8128000" cy="167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91791900"/>
                    </a:ext>
                  </a:extLst>
                </a:gridCol>
              </a:tblGrid>
              <a:tr h="1678252">
                <a:tc>
                  <a:txBody>
                    <a:bodyPr/>
                    <a:lstStyle/>
                    <a:p>
                      <a:r>
                        <a:rPr lang="en-US" dirty="0" smtClean="0"/>
                        <a:t>@Manufactures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</a:p>
                    <a:p>
                      <a:r>
                        <a:rPr lang="en-US" dirty="0" smtClean="0"/>
                        <a:t>@Manufacturer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 smtClean="0"/>
                        <a:t>name 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”BMW”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, </a:t>
                      </a:r>
                    </a:p>
                    <a:p>
                      <a:r>
                        <a:rPr lang="en-US" dirty="0" smtClean="0"/>
                        <a:t>@Manufacturer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 smtClean="0"/>
                        <a:t>name 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/>
                        <a:t> “Range Rover”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>   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dirty="0" smtClean="0"/>
                        <a:t> 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dirty="0" smtClean="0"/>
                        <a:t> Car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 smtClean="0"/>
                        <a:t> </a:t>
                      </a:r>
                      <a:r>
                        <a:rPr lang="en-US" sz="2398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//code goes in here</a:t>
                      </a:r>
                      <a:r>
                        <a:rPr lang="en-US" dirty="0" smtClean="0"/>
                        <a:t> 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505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140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and Repeating Annotations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Type Annotations</a:t>
            </a:r>
          </a:p>
          <a:p>
            <a:r>
              <a:rPr lang="en-US" dirty="0" smtClean="0"/>
              <a:t>Annotations can also be applied to any type use.</a:t>
            </a:r>
          </a:p>
          <a:p>
            <a:r>
              <a:rPr lang="en-US" dirty="0" smtClean="0"/>
              <a:t>Before </a:t>
            </a:r>
            <a:r>
              <a:rPr lang="en-US" dirty="0"/>
              <a:t>the Java SE 8 release, annotations could only be applied to declarations.</a:t>
            </a:r>
            <a:endParaRPr lang="en-US" dirty="0" smtClean="0"/>
          </a:p>
          <a:p>
            <a:r>
              <a:rPr lang="en-US" dirty="0"/>
              <a:t>Type annotations were created to support improved analysis of Java programs way of ensuring stronger type checking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593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and Repeating Annotations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	To </a:t>
            </a:r>
            <a:r>
              <a:rPr lang="en-US" dirty="0"/>
              <a:t>ensure that a particular variable in a</a:t>
            </a:r>
            <a:r>
              <a:rPr lang="en-US" dirty="0" smtClean="0"/>
              <a:t> </a:t>
            </a:r>
            <a:r>
              <a:rPr lang="en-US" dirty="0"/>
              <a:t>program is never assigned to null;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to </a:t>
            </a:r>
            <a:r>
              <a:rPr lang="en-US" dirty="0" smtClean="0"/>
              <a:t>avoid </a:t>
            </a:r>
            <a:r>
              <a:rPr lang="en-US" dirty="0"/>
              <a:t>a </a:t>
            </a:r>
            <a:r>
              <a:rPr lang="en-US" dirty="0" err="1" smtClean="0"/>
              <a:t>NullPointerException</a:t>
            </a:r>
            <a:r>
              <a:rPr lang="en-US" dirty="0" smtClean="0"/>
              <a:t>. Annotate </a:t>
            </a:r>
            <a:r>
              <a:rPr lang="en-US" dirty="0"/>
              <a:t>that particular </a:t>
            </a:r>
            <a:r>
              <a:rPr lang="en-US" dirty="0" smtClean="0"/>
              <a:t>variable</a:t>
            </a:r>
            <a:r>
              <a:rPr lang="en-US" dirty="0"/>
              <a:t>.</a:t>
            </a:r>
            <a:r>
              <a:rPr lang="en-US" dirty="0" smtClean="0"/>
              <a:t> The variable</a:t>
            </a:r>
          </a:p>
          <a:p>
            <a:pPr marL="0" indent="0">
              <a:buNone/>
            </a:pPr>
            <a:r>
              <a:rPr lang="en-US" dirty="0" smtClean="0"/>
              <a:t>declaration might look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NonNull</a:t>
            </a:r>
            <a:r>
              <a:rPr lang="en-US" dirty="0"/>
              <a:t> String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51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Nashron</a:t>
            </a:r>
            <a:r>
              <a:rPr lang="en-US" dirty="0" smtClean="0"/>
              <a:t> Java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04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StringJoiner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join </a:t>
            </a:r>
            <a:r>
              <a:rPr lang="en-US" dirty="0"/>
              <a:t>more than one strings with the specified </a:t>
            </a:r>
            <a:r>
              <a:rPr lang="en-US" dirty="0" smtClean="0"/>
              <a:t>delimiter.</a:t>
            </a:r>
          </a:p>
          <a:p>
            <a:r>
              <a:rPr lang="en-US" dirty="0" smtClean="0"/>
              <a:t>It </a:t>
            </a:r>
            <a:r>
              <a:rPr lang="en-US" dirty="0"/>
              <a:t>also </a:t>
            </a:r>
            <a:r>
              <a:rPr lang="en-US" dirty="0" smtClean="0"/>
              <a:t>provides </a:t>
            </a:r>
            <a:r>
              <a:rPr lang="en-US" dirty="0"/>
              <a:t>prefix and suffix to the final string while joining multiple strings</a:t>
            </a:r>
            <a:r>
              <a:rPr lang="en-US" dirty="0" smtClean="0"/>
              <a:t>.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01441"/>
              </p:ext>
            </p:extLst>
          </p:nvPr>
        </p:nvGraphicFramePr>
        <p:xfrm>
          <a:off x="1505527" y="2700866"/>
          <a:ext cx="9023928" cy="364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928">
                  <a:extLst>
                    <a:ext uri="{9D8B030D-6E8A-4147-A177-3AD203B41FA5}">
                      <a16:colId xmlns:a16="http://schemas.microsoft.com/office/drawing/2014/main" val="1194244884"/>
                    </a:ext>
                  </a:extLst>
                </a:gridCol>
              </a:tblGrid>
              <a:tr h="3644516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Passing Hyphen(-) as delimiter </a:t>
                      </a:r>
                    </a:p>
                    <a:p>
                      <a:r>
                        <a:rPr lang="en-US" sz="2000" b="1" kern="1200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r>
                        <a:rPr lang="en-US" sz="2000" b="1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mystring</a:t>
                      </a:r>
                      <a:r>
                        <a:rPr lang="en-US" sz="2000" b="1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sz="2000" b="1" kern="1200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StringJoiner</a:t>
                      </a:r>
                      <a:r>
                        <a:rPr lang="en-US" sz="2000" b="1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("-"); </a:t>
                      </a:r>
                    </a:p>
                    <a:p>
                      <a:endParaRPr lang="en-US" sz="2000" b="1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Joining multiple strings by using add() method </a:t>
                      </a:r>
                    </a:p>
                    <a:p>
                      <a:r>
                        <a:rPr lang="en-US" sz="2000" b="1" kern="1200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mystring.add</a:t>
                      </a:r>
                      <a:r>
                        <a:rPr lang="en-US" sz="2000" b="1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("Logan"); </a:t>
                      </a:r>
                    </a:p>
                    <a:p>
                      <a:r>
                        <a:rPr lang="en-US" sz="2000" b="1" kern="1200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mystring.add</a:t>
                      </a:r>
                      <a:r>
                        <a:rPr lang="en-US" sz="2000" b="1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("Magneto"); </a:t>
                      </a:r>
                    </a:p>
                    <a:p>
                      <a:r>
                        <a:rPr lang="en-US" sz="2000" b="1" kern="1200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mystring.add</a:t>
                      </a:r>
                      <a:r>
                        <a:rPr lang="en-US" sz="2000" b="1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("Rogue");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mystring.add</a:t>
                      </a:r>
                      <a:r>
                        <a:rPr lang="en-US" sz="2000" b="1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("Storm"); </a:t>
                      </a:r>
                    </a:p>
                    <a:p>
                      <a:endParaRPr lang="en-US" sz="2000" b="1" kern="1200" dirty="0" smtClean="0">
                        <a:solidFill>
                          <a:srgbClr val="33333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Displaying the output String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2000" b="1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kern="1200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mystring</a:t>
                      </a:r>
                      <a:r>
                        <a:rPr lang="en-US" sz="2000" b="1" kern="1200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endParaRPr lang="en-US" sz="2000" dirty="0">
                        <a:solidFill>
                          <a:srgbClr val="333333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6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911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Arrays Parallel sort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Java 8 introduced a new method parallelSort() in the Arrays class of java.util package. This method is introduced to support the parallel sorting of array elements.</a:t>
            </a:r>
          </a:p>
          <a:p>
            <a:pPr marL="0" indent="0">
              <a:buNone/>
            </a:pPr>
            <a:r>
              <a:rPr lang="en-US"/>
              <a:t>Algorithm of parallel sorting:</a:t>
            </a:r>
          </a:p>
          <a:p>
            <a:pPr marL="0" indent="0">
              <a:buNone/>
            </a:pPr>
            <a:r>
              <a:rPr lang="en-US"/>
              <a:t>1. The given array is divided into the sub arrays and the sub arrays are further divided into the their sub arrays, this happens until the sub array reaches a minimum granularity.</a:t>
            </a:r>
          </a:p>
          <a:p>
            <a:pPr marL="0" indent="0">
              <a:buNone/>
            </a:pPr>
            <a:r>
              <a:rPr lang="en-US"/>
              <a:t>2. The sub arrays are sorted individually by multiple threads. The parallel sort uses Fork/Join Framework for sorting sub arrays parallelly.</a:t>
            </a:r>
          </a:p>
          <a:p>
            <a:pPr marL="0" indent="0">
              <a:buNone/>
            </a:pPr>
            <a:r>
              <a:rPr lang="en-US"/>
              <a:t>3. The sorted sub arrays are merged.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957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Arrays Parallel sort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Advantage of Parallel Sort Over Simple Sort:</a:t>
            </a:r>
          </a:p>
          <a:p>
            <a:pPr marL="0" indent="0">
              <a:buNone/>
            </a:pPr>
            <a:r>
              <a:rPr lang="en-US"/>
              <a:t>The parallelSort() method uses the concept of multithreading which makes it much faster compared to the normal sort when there are lot of elements.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25884"/>
              </p:ext>
            </p:extLst>
          </p:nvPr>
        </p:nvGraphicFramePr>
        <p:xfrm>
          <a:off x="1297708" y="3020292"/>
          <a:ext cx="9259455" cy="303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455">
                  <a:extLst>
                    <a:ext uri="{9D8B030D-6E8A-4147-A177-3AD203B41FA5}">
                      <a16:colId xmlns:a16="http://schemas.microsoft.com/office/drawing/2014/main" val="584938144"/>
                    </a:ext>
                  </a:extLst>
                </a:gridCol>
              </a:tblGrid>
              <a:tr h="3031470">
                <a:tc>
                  <a:txBody>
                    <a:bodyPr/>
                    <a:lstStyle/>
                    <a:p>
                      <a:r>
                        <a:rPr lang="en-US" sz="2398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numbers[] = {22, 89, 1, 32, 19, 5}; </a:t>
                      </a:r>
                    </a:p>
                    <a:p>
                      <a:endParaRPr lang="en-US" sz="2398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//Parallel Sort method for sorting </a:t>
                      </a:r>
                      <a:r>
                        <a:rPr lang="en-US" sz="2398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array </a:t>
                      </a:r>
                      <a:r>
                        <a:rPr lang="en-US" sz="2398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Arrays.parallelSort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(numbers);</a:t>
                      </a:r>
                    </a:p>
                    <a:p>
                      <a:endParaRPr lang="en-US" sz="2398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//converting the array to stream and displaying using </a:t>
                      </a:r>
                      <a:r>
                        <a:rPr lang="en-US" sz="2398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forEach</a:t>
                      </a:r>
                      <a:endParaRPr lang="en-US" sz="2398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Arrays.stream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(numbers).</a:t>
                      </a:r>
                      <a:r>
                        <a:rPr lang="en-US" sz="2398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forEach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(n-&gt;</a:t>
                      </a:r>
                      <a:r>
                        <a:rPr lang="en-US" sz="2398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sz="2398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(n+" "));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8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313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Nashorn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Nashorn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engine can either be used programmatically from java programs or by utilizing the command line tool </a:t>
            </a:r>
            <a:r>
              <a:rPr lang="en-US" dirty="0" err="1"/>
              <a:t>jjs</a:t>
            </a:r>
            <a:r>
              <a:rPr lang="en-US" dirty="0"/>
              <a:t> </a:t>
            </a:r>
            <a:endParaRPr lang="en-IN" dirty="0"/>
          </a:p>
          <a:p>
            <a:r>
              <a:rPr lang="en-IN" dirty="0" smtClean="0"/>
              <a:t>For </a:t>
            </a:r>
            <a:r>
              <a:rPr lang="en-IN" dirty="0" err="1"/>
              <a:t>Nashorn</a:t>
            </a:r>
            <a:r>
              <a:rPr lang="en-IN" dirty="0"/>
              <a:t> engine, JAVA 8 introduces a new command line tool, </a:t>
            </a:r>
            <a:r>
              <a:rPr lang="en-IN" b="1" dirty="0" err="1"/>
              <a:t>jjs</a:t>
            </a:r>
            <a:r>
              <a:rPr lang="en-IN" b="1" dirty="0"/>
              <a:t>,</a:t>
            </a:r>
            <a:r>
              <a:rPr lang="en-IN" dirty="0"/>
              <a:t> to execute </a:t>
            </a:r>
            <a:r>
              <a:rPr lang="en-IN" dirty="0" err="1"/>
              <a:t>javascript</a:t>
            </a:r>
            <a:r>
              <a:rPr lang="en-IN" dirty="0"/>
              <a:t> codes at console.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Nashorn</a:t>
            </a:r>
            <a:r>
              <a:rPr lang="en-US" dirty="0" smtClean="0"/>
              <a:t> -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Until Java SE 7, JDKs shipped with a JavaScript scripting engine based on </a:t>
            </a:r>
            <a:r>
              <a:rPr lang="en-IN" dirty="0" smtClean="0"/>
              <a:t>Mozilla Rhino. </a:t>
            </a:r>
            <a:r>
              <a:rPr lang="en-IN" dirty="0"/>
              <a:t>Java SE 8 will instead ship with a new engine called Oracle </a:t>
            </a:r>
            <a:r>
              <a:rPr lang="en-IN" dirty="0" err="1"/>
              <a:t>Nashorn</a:t>
            </a:r>
            <a:endParaRPr lang="en-IN" dirty="0"/>
          </a:p>
          <a:p>
            <a:r>
              <a:rPr lang="en-IN" dirty="0" err="1"/>
              <a:t>Nashorn</a:t>
            </a:r>
            <a:r>
              <a:rPr lang="en-IN" dirty="0"/>
              <a:t>, pronounced "</a:t>
            </a:r>
            <a:r>
              <a:rPr lang="en-IN" dirty="0" err="1"/>
              <a:t>nass</a:t>
            </a:r>
            <a:r>
              <a:rPr lang="en-IN" dirty="0"/>
              <a:t>-horn," is German for "rhinoceros,"</a:t>
            </a:r>
          </a:p>
          <a:p>
            <a:r>
              <a:rPr lang="en-IN" dirty="0"/>
              <a:t>Both Rhino and </a:t>
            </a:r>
            <a:r>
              <a:rPr lang="en-IN" dirty="0" err="1"/>
              <a:t>Nashorn</a:t>
            </a:r>
            <a:r>
              <a:rPr lang="en-IN" dirty="0"/>
              <a:t> are implementations of the JavaScript language written to run on the Java virtual machine, or JVM.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8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Nashorn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create and execute the Java Script file in Command prompt</a:t>
            </a:r>
          </a:p>
          <a:p>
            <a:endParaRPr lang="en-US" dirty="0" smtClean="0"/>
          </a:p>
          <a:p>
            <a:pPr marL="1065813" lvl="2" indent="0">
              <a:buNone/>
            </a:pPr>
            <a:r>
              <a:rPr lang="en-IN" dirty="0"/>
              <a:t>1) Create a file </a:t>
            </a:r>
            <a:r>
              <a:rPr lang="en-IN" dirty="0" smtClean="0"/>
              <a:t>Welcome.js</a:t>
            </a:r>
            <a:r>
              <a:rPr lang="en-IN" dirty="0"/>
              <a:t>.</a:t>
            </a:r>
          </a:p>
          <a:p>
            <a:pPr marL="1065813" lvl="2" indent="0">
              <a:buNone/>
            </a:pPr>
            <a:r>
              <a:rPr lang="en-IN" dirty="0"/>
              <a:t>2) </a:t>
            </a:r>
            <a:r>
              <a:rPr lang="en-IN" dirty="0" smtClean="0"/>
              <a:t>Open </a:t>
            </a:r>
            <a:r>
              <a:rPr lang="en-IN" dirty="0"/>
              <a:t>terminal</a:t>
            </a:r>
          </a:p>
          <a:p>
            <a:pPr marL="1065813" lvl="2" indent="0">
              <a:buNone/>
            </a:pPr>
            <a:r>
              <a:rPr lang="en-IN" dirty="0"/>
              <a:t>4) Write command </a:t>
            </a:r>
            <a:r>
              <a:rPr lang="en-IN" b="1" dirty="0" err="1"/>
              <a:t>jjs</a:t>
            </a:r>
            <a:r>
              <a:rPr lang="en-IN" b="1" dirty="0"/>
              <a:t> </a:t>
            </a:r>
            <a:r>
              <a:rPr lang="en-IN" b="1" dirty="0" smtClean="0"/>
              <a:t>Welcome.js</a:t>
            </a:r>
            <a:r>
              <a:rPr lang="en-IN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32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 smtClean="0"/>
              <a:t/>
            </a:r>
            <a:br>
              <a:rPr lang="en-IN" b="0" dirty="0" smtClean="0"/>
            </a:br>
            <a:r>
              <a:rPr lang="en-IN" b="0" dirty="0" smtClean="0"/>
              <a:t>Executing </a:t>
            </a:r>
            <a:r>
              <a:rPr lang="en-IN" b="0" dirty="0"/>
              <a:t>JavaScript file in </a:t>
            </a:r>
            <a:r>
              <a:rPr lang="en-IN" b="0" dirty="0" smtClean="0"/>
              <a:t>Command Prompt</a:t>
            </a:r>
            <a:r>
              <a:rPr lang="en-IN" b="0" dirty="0"/>
              <a:t/>
            </a:r>
            <a:br>
              <a:rPr lang="en-IN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Create a file </a:t>
            </a:r>
            <a:r>
              <a:rPr lang="en-US" b="1" dirty="0" smtClean="0"/>
              <a:t>Welcome.js</a:t>
            </a:r>
            <a:r>
              <a:rPr lang="en-US" dirty="0" smtClean="0"/>
              <a:t> with the following code</a:t>
            </a:r>
          </a:p>
          <a:p>
            <a:pPr marL="532907" lvl="1" indent="0">
              <a:buNone/>
            </a:pPr>
            <a:r>
              <a:rPr lang="en-IN" dirty="0" err="1"/>
              <a:t>var</a:t>
            </a:r>
            <a:r>
              <a:rPr lang="en-IN" dirty="0"/>
              <a:t> hello = function(){  </a:t>
            </a:r>
          </a:p>
          <a:p>
            <a:pPr marL="532907" lvl="1" indent="0">
              <a:buNone/>
            </a:pPr>
            <a:r>
              <a:rPr lang="en-IN" dirty="0"/>
              <a:t>    print</a:t>
            </a:r>
            <a:r>
              <a:rPr lang="en-IN" dirty="0" smtClean="0"/>
              <a:t>(“Welcome to</a:t>
            </a:r>
            <a:r>
              <a:rPr lang="en-IN" dirty="0"/>
              <a:t> </a:t>
            </a:r>
            <a:r>
              <a:rPr lang="en-IN" dirty="0" err="1" smtClean="0"/>
              <a:t>Nashorn</a:t>
            </a:r>
            <a:r>
              <a:rPr lang="en-IN" dirty="0" smtClean="0"/>
              <a:t> JS");</a:t>
            </a:r>
            <a:r>
              <a:rPr lang="en-IN" dirty="0"/>
              <a:t>  </a:t>
            </a:r>
          </a:p>
          <a:p>
            <a:pPr marL="532907" lvl="1" indent="0">
              <a:buNone/>
            </a:pPr>
            <a:r>
              <a:rPr lang="en-IN" dirty="0"/>
              <a:t>};  </a:t>
            </a:r>
          </a:p>
          <a:p>
            <a:pPr marL="532907" lvl="1" indent="0">
              <a:buNone/>
            </a:pPr>
            <a:r>
              <a:rPr lang="en-IN" dirty="0"/>
              <a:t>hello(); </a:t>
            </a:r>
          </a:p>
          <a:p>
            <a:pPr marL="0" indent="0">
              <a:buNone/>
            </a:pPr>
            <a:r>
              <a:rPr lang="en-US" dirty="0" smtClean="0"/>
              <a:t>2. Type </a:t>
            </a:r>
            <a:r>
              <a:rPr lang="en-US" b="1" dirty="0" err="1" smtClean="0"/>
              <a:t>jjs</a:t>
            </a:r>
            <a:r>
              <a:rPr lang="en-US" b="1" dirty="0" smtClean="0"/>
              <a:t> Welcome.js</a:t>
            </a:r>
            <a:r>
              <a:rPr lang="en-US" dirty="0" smtClean="0"/>
              <a:t> in the Terminal</a:t>
            </a:r>
          </a:p>
          <a:p>
            <a:pPr marL="0" indent="0">
              <a:buNone/>
            </a:pPr>
            <a:r>
              <a:rPr lang="en-US" dirty="0" smtClean="0"/>
              <a:t>3. 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Welcome to </a:t>
            </a:r>
            <a:r>
              <a:rPr lang="en-US" dirty="0" err="1" smtClean="0"/>
              <a:t>Nashorn</a:t>
            </a:r>
            <a:r>
              <a:rPr lang="en-US" dirty="0" smtClean="0"/>
              <a:t>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71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43" y="299299"/>
            <a:ext cx="8839200" cy="609599"/>
          </a:xfrm>
        </p:spPr>
        <p:txBody>
          <a:bodyPr>
            <a:normAutofit fontScale="90000"/>
          </a:bodyPr>
          <a:lstStyle/>
          <a:p>
            <a:r>
              <a:rPr lang="en-IN" b="0" dirty="0" smtClean="0"/>
              <a:t/>
            </a:r>
            <a:br>
              <a:rPr lang="en-IN" b="0" dirty="0" smtClean="0"/>
            </a:br>
            <a:r>
              <a:rPr lang="en-IN" b="0" dirty="0" smtClean="0"/>
              <a:t>Executing </a:t>
            </a:r>
            <a:r>
              <a:rPr lang="en-IN" b="0" dirty="0"/>
              <a:t>JavaScript file in Java Code</a:t>
            </a:r>
            <a:br>
              <a:rPr lang="en-IN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Create a file </a:t>
            </a:r>
            <a:r>
              <a:rPr lang="en-US" b="1" dirty="0" smtClean="0"/>
              <a:t>Sample.js </a:t>
            </a:r>
            <a:r>
              <a:rPr lang="en-US" dirty="0" smtClean="0"/>
              <a:t>with the following code</a:t>
            </a:r>
          </a:p>
          <a:p>
            <a:pPr marL="0" indent="0">
              <a:buNone/>
            </a:pPr>
            <a:endParaRPr lang="en-US" b="1" dirty="0" smtClean="0"/>
          </a:p>
          <a:p>
            <a:pPr marL="532907" lvl="1" indent="0">
              <a:buNone/>
            </a:pPr>
            <a:r>
              <a:rPr lang="en-IN" dirty="0"/>
              <a:t>function </a:t>
            </a:r>
            <a:r>
              <a:rPr lang="en-IN" dirty="0" err="1"/>
              <a:t>cal</a:t>
            </a:r>
            <a:r>
              <a:rPr lang="en-IN" dirty="0"/>
              <a:t>( a, b){</a:t>
            </a:r>
          </a:p>
          <a:p>
            <a:pPr marL="532907" lvl="1" indent="0">
              <a:buNone/>
            </a:pPr>
            <a:r>
              <a:rPr lang="en-IN" dirty="0" err="1"/>
              <a:t>var</a:t>
            </a:r>
            <a:r>
              <a:rPr lang="en-IN" dirty="0"/>
              <a:t> c=</a:t>
            </a:r>
            <a:r>
              <a:rPr lang="en-IN" dirty="0" err="1"/>
              <a:t>a+b</a:t>
            </a:r>
            <a:r>
              <a:rPr lang="en-IN" dirty="0"/>
              <a:t>;</a:t>
            </a:r>
          </a:p>
          <a:p>
            <a:pPr marL="532907" lvl="1" indent="0">
              <a:buNone/>
            </a:pPr>
            <a:r>
              <a:rPr lang="en-IN" dirty="0"/>
              <a:t>return c;</a:t>
            </a:r>
          </a:p>
          <a:p>
            <a:pPr marL="532907" lvl="1" indent="0">
              <a:buNone/>
            </a:pPr>
            <a:r>
              <a:rPr lang="en-IN" dirty="0"/>
              <a:t>}</a:t>
            </a:r>
          </a:p>
          <a:p>
            <a:pPr marL="532907" lvl="1" indent="0">
              <a:buNone/>
            </a:pPr>
            <a:r>
              <a:rPr lang="en-IN" dirty="0" err="1"/>
              <a:t>var</a:t>
            </a:r>
            <a:r>
              <a:rPr lang="en-IN" dirty="0"/>
              <a:t> result=</a:t>
            </a:r>
            <a:r>
              <a:rPr lang="en-IN" dirty="0" err="1"/>
              <a:t>cal</a:t>
            </a:r>
            <a:r>
              <a:rPr lang="en-IN" dirty="0"/>
              <a:t>(2,3);</a:t>
            </a:r>
          </a:p>
          <a:p>
            <a:pPr marL="532907" lvl="1" indent="0">
              <a:buNone/>
            </a:pPr>
            <a:r>
              <a:rPr lang="en-IN" dirty="0"/>
              <a:t>print(result</a:t>
            </a:r>
            <a:r>
              <a:rPr lang="en-IN" b="1" dirty="0"/>
              <a:t>); </a:t>
            </a: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7163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Executing JavaScript file in Java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Create a class </a:t>
            </a:r>
            <a:r>
              <a:rPr lang="en-IN" b="1" dirty="0" err="1"/>
              <a:t>NashornExample</a:t>
            </a:r>
            <a:r>
              <a:rPr lang="en-US" dirty="0" smtClean="0"/>
              <a:t> and read the Java Script file using File Reader</a:t>
            </a:r>
          </a:p>
          <a:p>
            <a:pPr marL="0" indent="0">
              <a:buNone/>
            </a:pPr>
            <a:endParaRPr lang="en-US" dirty="0" smtClean="0"/>
          </a:p>
          <a:p>
            <a:pPr marL="532907" lvl="1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javax.script</a:t>
            </a:r>
            <a:r>
              <a:rPr lang="en-IN" dirty="0"/>
              <a:t>.*;  </a:t>
            </a:r>
          </a:p>
          <a:p>
            <a:pPr marL="532907" lvl="1" indent="0">
              <a:buNone/>
            </a:pPr>
            <a:r>
              <a:rPr lang="en-IN" b="1" dirty="0"/>
              <a:t>import</a:t>
            </a:r>
            <a:r>
              <a:rPr lang="en-IN" dirty="0"/>
              <a:t> java.io.*;  </a:t>
            </a:r>
          </a:p>
          <a:p>
            <a:pPr marL="532907" lvl="1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NashornExample</a:t>
            </a:r>
            <a:r>
              <a:rPr lang="en-IN" dirty="0"/>
              <a:t> {  </a:t>
            </a:r>
          </a:p>
          <a:p>
            <a:pPr marL="532907" lvl="1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</a:t>
            </a:r>
            <a:r>
              <a:rPr lang="en-IN" b="1" dirty="0"/>
              <a:t>throws</a:t>
            </a:r>
            <a:r>
              <a:rPr lang="en-IN" dirty="0"/>
              <a:t> Exception{  </a:t>
            </a:r>
          </a:p>
          <a:p>
            <a:pPr marL="532907" lvl="1" indent="0">
              <a:buNone/>
            </a:pPr>
            <a:r>
              <a:rPr lang="en-IN" dirty="0"/>
              <a:t>        // Creating script engine  </a:t>
            </a:r>
          </a:p>
          <a:p>
            <a:pPr marL="532907" lvl="1" indent="0">
              <a:buNone/>
            </a:pPr>
            <a:r>
              <a:rPr lang="en-IN" dirty="0"/>
              <a:t>        </a:t>
            </a:r>
            <a:r>
              <a:rPr lang="en-IN" dirty="0" err="1"/>
              <a:t>ScriptEngine</a:t>
            </a:r>
            <a:r>
              <a:rPr lang="en-IN" dirty="0"/>
              <a:t> </a:t>
            </a:r>
            <a:r>
              <a:rPr lang="en-IN" dirty="0" err="1"/>
              <a:t>ee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ScriptEngineManager</a:t>
            </a:r>
            <a:r>
              <a:rPr lang="en-IN" dirty="0"/>
              <a:t>().</a:t>
            </a:r>
            <a:r>
              <a:rPr lang="en-IN" dirty="0" err="1"/>
              <a:t>getEngineByName</a:t>
            </a:r>
            <a:r>
              <a:rPr lang="en-IN" dirty="0"/>
              <a:t>("</a:t>
            </a:r>
            <a:r>
              <a:rPr lang="en-IN" dirty="0" err="1"/>
              <a:t>Nashorn</a:t>
            </a:r>
            <a:r>
              <a:rPr lang="en-IN" dirty="0"/>
              <a:t>");  </a:t>
            </a:r>
          </a:p>
          <a:p>
            <a:pPr marL="532907" lvl="1" indent="0">
              <a:buNone/>
            </a:pPr>
            <a:r>
              <a:rPr lang="en-IN" dirty="0"/>
              <a:t>        // Reading </a:t>
            </a:r>
            <a:r>
              <a:rPr lang="en-IN" dirty="0" err="1"/>
              <a:t>Nashorn</a:t>
            </a:r>
            <a:r>
              <a:rPr lang="en-IN" dirty="0"/>
              <a:t> file  </a:t>
            </a:r>
          </a:p>
          <a:p>
            <a:pPr marL="532907" lvl="1" indent="0">
              <a:buNone/>
            </a:pPr>
            <a:r>
              <a:rPr lang="en-IN" dirty="0"/>
              <a:t>        </a:t>
            </a:r>
            <a:r>
              <a:rPr lang="en-IN" dirty="0" err="1"/>
              <a:t>ee.eval</a:t>
            </a:r>
            <a:r>
              <a:rPr lang="en-IN" dirty="0"/>
              <a:t>(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FileReader</a:t>
            </a:r>
            <a:r>
              <a:rPr lang="en-IN" dirty="0" smtClean="0"/>
              <a:t>(“D:/Sample.js</a:t>
            </a:r>
            <a:r>
              <a:rPr lang="en-IN" dirty="0"/>
              <a:t>"));  </a:t>
            </a:r>
          </a:p>
          <a:p>
            <a:pPr marL="532907" lvl="1" indent="0">
              <a:buNone/>
            </a:pPr>
            <a:r>
              <a:rPr lang="en-IN" dirty="0"/>
              <a:t>    }  </a:t>
            </a:r>
          </a:p>
          <a:p>
            <a:pPr marL="532907" lvl="1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16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Props1.xml><?xml version="1.0" encoding="utf-8"?>
<ds:datastoreItem xmlns:ds="http://schemas.openxmlformats.org/officeDocument/2006/customXml" ds:itemID="{0FECA479-DD05-430B-ACFC-2A4DCEA021B1}"/>
</file>

<file path=customXml/itemProps2.xml><?xml version="1.0" encoding="utf-8"?>
<ds:datastoreItem xmlns:ds="http://schemas.openxmlformats.org/officeDocument/2006/customXml" ds:itemID="{2182CBCD-EE93-4E28-AF90-F874FB5B7BD6}"/>
</file>

<file path=customXml/itemProps3.xml><?xml version="1.0" encoding="utf-8"?>
<ds:datastoreItem xmlns:ds="http://schemas.openxmlformats.org/officeDocument/2006/customXml" ds:itemID="{73399906-A78D-4B25-A5A6-236FD9E34D6B}"/>
</file>

<file path=customXml/itemProps4.xml><?xml version="1.0" encoding="utf-8"?>
<ds:datastoreItem xmlns:ds="http://schemas.openxmlformats.org/officeDocument/2006/customXml" ds:itemID="{28CA7B5A-4509-4FDD-A76F-26F29457982E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5856</TotalTime>
  <Words>960</Words>
  <Application>Microsoft Office PowerPoint</Application>
  <PresentationFormat>Widescreen</PresentationFormat>
  <Paragraphs>215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Java 8 Features</vt:lpstr>
      <vt:lpstr>What’s new in Java 8</vt:lpstr>
      <vt:lpstr>Nashron Java Script</vt:lpstr>
      <vt:lpstr>Nashorn</vt:lpstr>
      <vt:lpstr>Nashorn - History</vt:lpstr>
      <vt:lpstr>Nashorn</vt:lpstr>
      <vt:lpstr> Executing JavaScript file in Command Prompt </vt:lpstr>
      <vt:lpstr> Executing JavaScript file in Java Code </vt:lpstr>
      <vt:lpstr>Executing JavaScript file in Java Code</vt:lpstr>
      <vt:lpstr> Embedding JavaScript Code in Java Source File </vt:lpstr>
      <vt:lpstr>Java Date &amp; Time API</vt:lpstr>
      <vt:lpstr>Date &amp; Time API</vt:lpstr>
      <vt:lpstr>Drawbacks of old date-time API </vt:lpstr>
      <vt:lpstr>Advantage of new Date Time API</vt:lpstr>
      <vt:lpstr>Date &amp; Time - Classes</vt:lpstr>
      <vt:lpstr>Date &amp; Time - Classes</vt:lpstr>
      <vt:lpstr> New classes – Date &amp; Time </vt:lpstr>
      <vt:lpstr>LocalDate</vt:lpstr>
      <vt:lpstr>LocalTime</vt:lpstr>
      <vt:lpstr>LocalDateTime</vt:lpstr>
      <vt:lpstr>Java 8 – Optional class &amp; Default Method</vt:lpstr>
      <vt:lpstr>Java 8 – Optional class</vt:lpstr>
      <vt:lpstr> Optional class</vt:lpstr>
      <vt:lpstr> Optional class</vt:lpstr>
      <vt:lpstr>Java 8 – Default Method</vt:lpstr>
      <vt:lpstr> Java 8 - Static Default Methods </vt:lpstr>
      <vt:lpstr> Type and Repeating Annotations</vt:lpstr>
      <vt:lpstr>Type and Repeating Annotations</vt:lpstr>
      <vt:lpstr>Type and Repeating Annotations</vt:lpstr>
      <vt:lpstr> StringJoiner</vt:lpstr>
      <vt:lpstr> Arrays Parallel sort</vt:lpstr>
      <vt:lpstr> Arrays Parallel 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Vimala R</dc:creator>
  <cp:lastModifiedBy>Vimala R</cp:lastModifiedBy>
  <cp:revision>620</cp:revision>
  <dcterms:created xsi:type="dcterms:W3CDTF">2014-11-02T05:32:32Z</dcterms:created>
  <dcterms:modified xsi:type="dcterms:W3CDTF">2018-01-30T11:50:59Z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