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9.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0.xml" ContentType="application/vnd.openxmlformats-officedocument.presentationml.slide+xml"/>
  <Override PartName="/ppt/slides/slide28.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16.xml" ContentType="application/vnd.openxmlformats-officedocument.presentationml.notes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4.xml" ContentType="application/vnd.openxmlformats-officedocument.presentationml.notesSlide+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4"/>
  </p:notesMasterIdLst>
  <p:handoutMasterIdLst>
    <p:handoutMasterId r:id="rId35"/>
  </p:handoutMasterIdLst>
  <p:sldIdLst>
    <p:sldId id="591" r:id="rId2"/>
    <p:sldId id="661" r:id="rId3"/>
    <p:sldId id="699" r:id="rId4"/>
    <p:sldId id="700" r:id="rId5"/>
    <p:sldId id="701" r:id="rId6"/>
    <p:sldId id="702" r:id="rId7"/>
    <p:sldId id="703" r:id="rId8"/>
    <p:sldId id="704" r:id="rId9"/>
    <p:sldId id="705" r:id="rId10"/>
    <p:sldId id="706" r:id="rId11"/>
    <p:sldId id="707" r:id="rId12"/>
    <p:sldId id="708" r:id="rId13"/>
    <p:sldId id="726" r:id="rId14"/>
    <p:sldId id="727" r:id="rId15"/>
    <p:sldId id="709" r:id="rId16"/>
    <p:sldId id="710" r:id="rId17"/>
    <p:sldId id="711" r:id="rId18"/>
    <p:sldId id="712" r:id="rId19"/>
    <p:sldId id="713" r:id="rId20"/>
    <p:sldId id="714" r:id="rId21"/>
    <p:sldId id="715" r:id="rId22"/>
    <p:sldId id="716" r:id="rId23"/>
    <p:sldId id="717" r:id="rId24"/>
    <p:sldId id="718" r:id="rId25"/>
    <p:sldId id="719" r:id="rId26"/>
    <p:sldId id="720" r:id="rId27"/>
    <p:sldId id="721" r:id="rId28"/>
    <p:sldId id="722" r:id="rId29"/>
    <p:sldId id="724" r:id="rId30"/>
    <p:sldId id="723" r:id="rId31"/>
    <p:sldId id="725" r:id="rId32"/>
    <p:sldId id="593" r:id="rId33"/>
  </p:sldIdLst>
  <p:sldSz cx="9144000" cy="514826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34" charset="0"/>
        <a:ea typeface="ＭＳ Ｐゴシック"/>
        <a:cs typeface="ＭＳ Ｐゴシック"/>
      </a:defRPr>
    </a:lvl1pPr>
    <a:lvl2pPr marL="457200" algn="l" rtl="0" eaLnBrk="0" fontAlgn="base" hangingPunct="0">
      <a:spcBef>
        <a:spcPct val="0"/>
      </a:spcBef>
      <a:spcAft>
        <a:spcPct val="0"/>
      </a:spcAft>
      <a:defRPr sz="2400" kern="1200">
        <a:solidFill>
          <a:schemeClr val="tx1"/>
        </a:solidFill>
        <a:latin typeface="Arial" pitchFamily="34" charset="0"/>
        <a:ea typeface="ＭＳ Ｐゴシック"/>
        <a:cs typeface="ＭＳ Ｐゴシック"/>
      </a:defRPr>
    </a:lvl2pPr>
    <a:lvl3pPr marL="914400" algn="l" rtl="0" eaLnBrk="0" fontAlgn="base" hangingPunct="0">
      <a:spcBef>
        <a:spcPct val="0"/>
      </a:spcBef>
      <a:spcAft>
        <a:spcPct val="0"/>
      </a:spcAft>
      <a:defRPr sz="2400" kern="1200">
        <a:solidFill>
          <a:schemeClr val="tx1"/>
        </a:solidFill>
        <a:latin typeface="Arial" pitchFamily="34" charset="0"/>
        <a:ea typeface="ＭＳ Ｐゴシック"/>
        <a:cs typeface="ＭＳ Ｐゴシック"/>
      </a:defRPr>
    </a:lvl3pPr>
    <a:lvl4pPr marL="1371600" algn="l" rtl="0" eaLnBrk="0" fontAlgn="base" hangingPunct="0">
      <a:spcBef>
        <a:spcPct val="0"/>
      </a:spcBef>
      <a:spcAft>
        <a:spcPct val="0"/>
      </a:spcAft>
      <a:defRPr sz="2400" kern="1200">
        <a:solidFill>
          <a:schemeClr val="tx1"/>
        </a:solidFill>
        <a:latin typeface="Arial" pitchFamily="34" charset="0"/>
        <a:ea typeface="ＭＳ Ｐゴシック"/>
        <a:cs typeface="ＭＳ Ｐゴシック"/>
      </a:defRPr>
    </a:lvl4pPr>
    <a:lvl5pPr marL="1828800" algn="l" rtl="0" eaLnBrk="0" fontAlgn="base" hangingPunct="0">
      <a:spcBef>
        <a:spcPct val="0"/>
      </a:spcBef>
      <a:spcAft>
        <a:spcPct val="0"/>
      </a:spcAft>
      <a:defRPr sz="2400" kern="1200">
        <a:solidFill>
          <a:schemeClr val="tx1"/>
        </a:solidFill>
        <a:latin typeface="Arial" pitchFamily="34" charset="0"/>
        <a:ea typeface="ＭＳ Ｐゴシック"/>
        <a:cs typeface="ＭＳ Ｐゴシック"/>
      </a:defRPr>
    </a:lvl5pPr>
    <a:lvl6pPr marL="2286000" algn="l" defTabSz="914400" rtl="0" eaLnBrk="1" latinLnBrk="0" hangingPunct="1">
      <a:defRPr sz="2400" kern="1200">
        <a:solidFill>
          <a:schemeClr val="tx1"/>
        </a:solidFill>
        <a:latin typeface="Arial" pitchFamily="34" charset="0"/>
        <a:ea typeface="ＭＳ Ｐゴシック"/>
        <a:cs typeface="ＭＳ Ｐゴシック"/>
      </a:defRPr>
    </a:lvl6pPr>
    <a:lvl7pPr marL="2743200" algn="l" defTabSz="914400" rtl="0" eaLnBrk="1" latinLnBrk="0" hangingPunct="1">
      <a:defRPr sz="2400" kern="1200">
        <a:solidFill>
          <a:schemeClr val="tx1"/>
        </a:solidFill>
        <a:latin typeface="Arial" pitchFamily="34" charset="0"/>
        <a:ea typeface="ＭＳ Ｐゴシック"/>
        <a:cs typeface="ＭＳ Ｐゴシック"/>
      </a:defRPr>
    </a:lvl7pPr>
    <a:lvl8pPr marL="3200400" algn="l" defTabSz="914400" rtl="0" eaLnBrk="1" latinLnBrk="0" hangingPunct="1">
      <a:defRPr sz="2400" kern="1200">
        <a:solidFill>
          <a:schemeClr val="tx1"/>
        </a:solidFill>
        <a:latin typeface="Arial" pitchFamily="34" charset="0"/>
        <a:ea typeface="ＭＳ Ｐゴシック"/>
        <a:cs typeface="ＭＳ Ｐゴシック"/>
      </a:defRPr>
    </a:lvl8pPr>
    <a:lvl9pPr marL="3657600" algn="l" defTabSz="914400" rtl="0" eaLnBrk="1" latinLnBrk="0" hangingPunct="1">
      <a:defRPr sz="2400" kern="1200">
        <a:solidFill>
          <a:schemeClr val="tx1"/>
        </a:solidFill>
        <a:latin typeface="Arial" pitchFamily="34" charset="0"/>
        <a:ea typeface="ＭＳ Ｐゴシック"/>
        <a:cs typeface="ＭＳ Ｐゴシック"/>
      </a:defRPr>
    </a:lvl9pPr>
  </p:defaultTextStyle>
  <p:extLst>
    <p:ext uri="{EFAFB233-063F-42B5-8137-9DF3F51BA10A}">
      <p15:sldGuideLst xmlns="" xmlns:p15="http://schemas.microsoft.com/office/powerpoint/2012/main">
        <p15:guide id="1" orient="horz" pos="2485">
          <p15:clr>
            <a:srgbClr val="A4A3A4"/>
          </p15:clr>
        </p15:guide>
        <p15:guide id="2" pos="192">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a:srgbClr val="4C27E9"/>
    <a:srgbClr val="FF00FF"/>
    <a:srgbClr val="005DDA"/>
    <a:srgbClr val="4D4D4D"/>
    <a:srgbClr val="5F5F5F"/>
    <a:srgbClr val="003D7A"/>
    <a:srgbClr val="004F9E"/>
    <a:srgbClr val="000000"/>
    <a:srgbClr val="0056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35" autoAdjust="0"/>
    <p:restoredTop sz="91297" autoAdjust="0"/>
  </p:normalViewPr>
  <p:slideViewPr>
    <p:cSldViewPr>
      <p:cViewPr>
        <p:scale>
          <a:sx n="106" d="100"/>
          <a:sy n="106" d="100"/>
        </p:scale>
        <p:origin x="-72" y="432"/>
      </p:cViewPr>
      <p:guideLst>
        <p:guide orient="horz" pos="2485"/>
        <p:guide pos="1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notesViewPr>
    <p:cSldViewPr>
      <p:cViewPr varScale="1">
        <p:scale>
          <a:sx n="70" d="100"/>
          <a:sy n="70" d="100"/>
        </p:scale>
        <p:origin x="-276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43" Type="http://schemas.openxmlformats.org/officeDocument/2006/relationships/customXml" Target="../customXml/item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296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297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297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210364EE-990F-4BF1-BDA6-BA25E1ED9AB3}" type="slidenum">
              <a:rPr lang="en-US"/>
              <a:pPr/>
              <a:t>‹#›</a:t>
            </a:fld>
            <a:endParaRPr lang="en-US" dirty="0"/>
          </a:p>
        </p:txBody>
      </p:sp>
    </p:spTree>
    <p:extLst>
      <p:ext uri="{BB962C8B-B14F-4D97-AF65-F5344CB8AC3E}">
        <p14:creationId xmlns:p14="http://schemas.microsoft.com/office/powerpoint/2010/main" val="1254485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3076" name="Rectangle 4"/>
          <p:cNvSpPr>
            <a:spLocks noGrp="1" noRot="1" noChangeAspect="1" noChangeArrowheads="1" noTextEdit="1"/>
          </p:cNvSpPr>
          <p:nvPr>
            <p:ph type="sldImg" idx="2"/>
          </p:nvPr>
        </p:nvSpPr>
        <p:spPr bwMode="auto">
          <a:xfrm>
            <a:off x="384175" y="685800"/>
            <a:ext cx="608965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E5FEBB30-2327-49BF-A777-FCF620141F85}" type="slidenum">
              <a:rPr lang="en-US"/>
              <a:pPr/>
              <a:t>‹#›</a:t>
            </a:fld>
            <a:endParaRPr lang="en-US" dirty="0"/>
          </a:p>
        </p:txBody>
      </p:sp>
    </p:spTree>
    <p:extLst>
      <p:ext uri="{BB962C8B-B14F-4D97-AF65-F5344CB8AC3E}">
        <p14:creationId xmlns:p14="http://schemas.microsoft.com/office/powerpoint/2010/main" val="42051302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ＭＳ Ｐゴシック"/>
        <a:cs typeface="ＭＳ Ｐゴシック"/>
      </a:defRPr>
    </a:lvl1pPr>
    <a:lvl2pPr marL="457200" algn="l" rtl="0" fontAlgn="base">
      <a:spcBef>
        <a:spcPct val="30000"/>
      </a:spcBef>
      <a:spcAft>
        <a:spcPct val="0"/>
      </a:spcAft>
      <a:defRPr sz="1200" kern="1200">
        <a:solidFill>
          <a:schemeClr val="tx1"/>
        </a:solidFill>
        <a:latin typeface="Arial" pitchFamily="34" charset="0"/>
        <a:ea typeface="ＭＳ Ｐゴシック"/>
        <a:cs typeface="ＭＳ Ｐゴシック"/>
      </a:defRPr>
    </a:lvl2pPr>
    <a:lvl3pPr marL="914400" algn="l" rtl="0" fontAlgn="base">
      <a:spcBef>
        <a:spcPct val="30000"/>
      </a:spcBef>
      <a:spcAft>
        <a:spcPct val="0"/>
      </a:spcAft>
      <a:defRPr sz="1200" kern="1200">
        <a:solidFill>
          <a:schemeClr val="tx1"/>
        </a:solidFill>
        <a:latin typeface="Arial" pitchFamily="34" charset="0"/>
        <a:ea typeface="ＭＳ Ｐゴシック"/>
        <a:cs typeface="ＭＳ Ｐゴシック"/>
      </a:defRPr>
    </a:lvl3pPr>
    <a:lvl4pPr marL="1371600" algn="l" rtl="0" fontAlgn="base">
      <a:spcBef>
        <a:spcPct val="30000"/>
      </a:spcBef>
      <a:spcAft>
        <a:spcPct val="0"/>
      </a:spcAft>
      <a:defRPr sz="1200" kern="1200">
        <a:solidFill>
          <a:schemeClr val="tx1"/>
        </a:solidFill>
        <a:latin typeface="Arial" pitchFamily="34" charset="0"/>
        <a:ea typeface="ＭＳ Ｐゴシック"/>
        <a:cs typeface="ＭＳ Ｐゴシック"/>
      </a:defRPr>
    </a:lvl4pPr>
    <a:lvl5pPr marL="1828800" algn="l" rtl="0" fontAlgn="base">
      <a:spcBef>
        <a:spcPct val="30000"/>
      </a:spcBef>
      <a:spcAft>
        <a:spcPct val="0"/>
      </a:spcAft>
      <a:defRPr sz="1200" kern="1200">
        <a:solidFill>
          <a:schemeClr val="tx1"/>
        </a:solidFill>
        <a:latin typeface="Arial" pitchFamily="34" charset="0"/>
        <a:ea typeface="ＭＳ Ｐゴシック"/>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cs typeface="Times New Roman" pitchFamily="18" charset="0"/>
              </a:rPr>
              <a:t>PL/SQL Environment</a:t>
            </a:r>
          </a:p>
          <a:p>
            <a:pPr lvl="1"/>
            <a:r>
              <a:rPr lang="en-US" altLang="en-US" dirty="0" smtClean="0">
                <a:cs typeface="Times New Roman" pitchFamily="18" charset="0"/>
              </a:rPr>
              <a:t>The slide shows the PL/SQL execution environment in the Oracle Database server. A PL/SQL block contains procedural statements and SQL statements. When you submit the PL/SQL block to the server, the PL/SQL engine first parses the block. The PL/SQL engine identifies the procedural statements and SQL statements. It passes the procedural statements to the procedural statement executor and passes the SQL statements to the SQL statement executor individually.</a:t>
            </a:r>
          </a:p>
          <a:p>
            <a:pPr lvl="1"/>
            <a:r>
              <a:rPr lang="en-US" altLang="en-US" dirty="0" smtClean="0">
                <a:cs typeface="Times New Roman" pitchFamily="18" charset="0"/>
              </a:rPr>
              <a:t>The diagram in the slide shows the PL/SQL engine within the database server. The Oracle application development tools can also contain a PL/SQL engine. The tool passes the blocks to its local PL/SQL engine. Therefore, all procedural statements are executed locally and only the SQL statements are executed in the database. The engine used depends on where the PL/SQL block is being invoked from.</a:t>
            </a:r>
            <a:endParaRPr lang="en-US" altLang="en-US" dirty="0" smtClean="0"/>
          </a:p>
          <a:p>
            <a:endParaRPr lang="en-US" dirty="0"/>
          </a:p>
        </p:txBody>
      </p:sp>
      <p:sp>
        <p:nvSpPr>
          <p:cNvPr id="4" name="Slide Number Placeholder 3"/>
          <p:cNvSpPr>
            <a:spLocks noGrp="1"/>
          </p:cNvSpPr>
          <p:nvPr>
            <p:ph type="sldNum" sz="quarter" idx="10"/>
          </p:nvPr>
        </p:nvSpPr>
        <p:spPr/>
        <p:txBody>
          <a:bodyPr/>
          <a:lstStyle/>
          <a:p>
            <a:fld id="{E5FEBB30-2327-49BF-A777-FCF620141F85}" type="slidenum">
              <a:rPr lang="en-US" smtClean="0"/>
              <a:pPr/>
              <a:t>5</a:t>
            </a:fld>
            <a:endParaRPr lang="en-US" dirty="0"/>
          </a:p>
        </p:txBody>
      </p:sp>
    </p:spTree>
    <p:extLst>
      <p:ext uri="{BB962C8B-B14F-4D97-AF65-F5344CB8AC3E}">
        <p14:creationId xmlns:p14="http://schemas.microsoft.com/office/powerpoint/2010/main" val="1954448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latin typeface="Arial" pitchFamily="34" charset="0"/>
              </a:rPr>
              <a:t>Composite Data Types</a:t>
            </a:r>
          </a:p>
          <a:p>
            <a:pPr lvl="1" eaLnBrk="1" hangingPunct="1"/>
            <a:r>
              <a:rPr lang="en-US" altLang="en-US" dirty="0" smtClean="0"/>
              <a:t>A scalar type has no internal components. A composite type has internal components that can be manipulated individually. Composite data types</a:t>
            </a:r>
            <a:r>
              <a:rPr lang="en-US" altLang="en-US" dirty="0" smtClean="0">
                <a:solidFill>
                  <a:srgbClr val="FC0128"/>
                </a:solidFill>
              </a:rPr>
              <a:t> </a:t>
            </a:r>
            <a:r>
              <a:rPr lang="en-US" altLang="en-US" dirty="0" smtClean="0"/>
              <a:t>(also known as </a:t>
            </a:r>
            <a:r>
              <a:rPr lang="en-US" altLang="en-US" i="1" dirty="0" smtClean="0"/>
              <a:t>collections</a:t>
            </a:r>
            <a:r>
              <a:rPr lang="en-US" altLang="en-US" dirty="0" smtClean="0"/>
              <a:t>) are of </a:t>
            </a:r>
            <a:r>
              <a:rPr lang="en-US" altLang="en-US" dirty="0" smtClean="0">
                <a:latin typeface="Courier New" pitchFamily="49" charset="0"/>
              </a:rPr>
              <a:t>TABLE</a:t>
            </a:r>
            <a:r>
              <a:rPr lang="en-US" altLang="en-US" dirty="0" smtClean="0"/>
              <a:t>, </a:t>
            </a:r>
            <a:r>
              <a:rPr lang="en-US" altLang="en-US" dirty="0" smtClean="0">
                <a:latin typeface="Courier New" pitchFamily="49" charset="0"/>
              </a:rPr>
              <a:t>RECORD</a:t>
            </a:r>
            <a:r>
              <a:rPr lang="en-US" altLang="en-US" dirty="0" smtClean="0"/>
              <a:t>, </a:t>
            </a:r>
            <a:r>
              <a:rPr lang="en-US" altLang="en-US" dirty="0" smtClean="0">
                <a:latin typeface="Courier New" pitchFamily="49" charset="0"/>
              </a:rPr>
              <a:t>NESTED</a:t>
            </a:r>
            <a:r>
              <a:rPr lang="en-US" altLang="en-US" sz="1100" dirty="0" smtClean="0">
                <a:latin typeface="Courier New" pitchFamily="49" charset="0"/>
              </a:rPr>
              <a:t> </a:t>
            </a:r>
            <a:r>
              <a:rPr lang="en-US" altLang="en-US" dirty="0" smtClean="0">
                <a:latin typeface="Courier New" pitchFamily="49" charset="0"/>
              </a:rPr>
              <a:t>TABLE</a:t>
            </a:r>
            <a:r>
              <a:rPr lang="en-US" altLang="en-US" dirty="0" smtClean="0"/>
              <a:t>, and </a:t>
            </a:r>
            <a:r>
              <a:rPr lang="en-US" altLang="en-US" dirty="0" smtClean="0">
                <a:latin typeface="Courier New" pitchFamily="49" charset="0"/>
              </a:rPr>
              <a:t>VARRAY</a:t>
            </a:r>
            <a:r>
              <a:rPr lang="en-US" altLang="en-US" dirty="0" smtClean="0"/>
              <a:t> types.</a:t>
            </a:r>
          </a:p>
          <a:p>
            <a:pPr lvl="1" eaLnBrk="1" hangingPunct="1"/>
            <a:r>
              <a:rPr lang="en-US" altLang="en-US" dirty="0" smtClean="0"/>
              <a:t>Use the </a:t>
            </a:r>
            <a:r>
              <a:rPr lang="en-US" altLang="en-US" dirty="0" smtClean="0">
                <a:latin typeface="Courier New" pitchFamily="49" charset="0"/>
              </a:rPr>
              <a:t>TABLE</a:t>
            </a:r>
            <a:r>
              <a:rPr lang="en-US" altLang="en-US" dirty="0" smtClean="0"/>
              <a:t> data type to reference and manipulate collections of data as a whole object. Use the </a:t>
            </a:r>
            <a:r>
              <a:rPr lang="en-US" altLang="en-US" dirty="0" smtClean="0">
                <a:latin typeface="Courier New" pitchFamily="49" charset="0"/>
              </a:rPr>
              <a:t>RECORD</a:t>
            </a:r>
            <a:r>
              <a:rPr lang="en-US" altLang="en-US" sz="1100" dirty="0" smtClean="0"/>
              <a:t> </a:t>
            </a:r>
            <a:r>
              <a:rPr lang="en-US" altLang="en-US" dirty="0" smtClean="0"/>
              <a:t>data type to treat related but dissimilar data as a logical unit. </a:t>
            </a:r>
            <a:r>
              <a:rPr lang="en-US" altLang="en-US" dirty="0" smtClean="0">
                <a:latin typeface="Courier New" pitchFamily="49" charset="0"/>
              </a:rPr>
              <a:t>NESTED</a:t>
            </a:r>
            <a:r>
              <a:rPr lang="en-US" altLang="en-US" sz="1100" dirty="0" smtClean="0"/>
              <a:t> </a:t>
            </a:r>
            <a:r>
              <a:rPr lang="en-US" altLang="en-US" dirty="0" smtClean="0">
                <a:latin typeface="Courier New" pitchFamily="49" charset="0"/>
              </a:rPr>
              <a:t>TABLE</a:t>
            </a:r>
            <a:r>
              <a:rPr lang="en-US" altLang="en-US" dirty="0" smtClean="0"/>
              <a:t> and </a:t>
            </a:r>
            <a:r>
              <a:rPr lang="en-US" altLang="en-US" dirty="0" smtClean="0">
                <a:latin typeface="Courier New" pitchFamily="49" charset="0"/>
              </a:rPr>
              <a:t>VARRAY</a:t>
            </a:r>
            <a:r>
              <a:rPr lang="en-US" altLang="en-US" dirty="0" smtClean="0"/>
              <a:t> data types are covered in the </a:t>
            </a:r>
            <a:r>
              <a:rPr lang="en-US" altLang="en-US" i="1" dirty="0" smtClean="0">
                <a:latin typeface="Times"/>
              </a:rPr>
              <a:t>Oracle Database 10g: Develop PL/SQL Program Units </a:t>
            </a:r>
            <a:r>
              <a:rPr lang="en-US" altLang="en-US" dirty="0" smtClean="0">
                <a:latin typeface="Times"/>
              </a:rPr>
              <a:t>course.</a:t>
            </a:r>
            <a:endParaRPr lang="en-US" altLang="en-US" dirty="0" smtClean="0"/>
          </a:p>
          <a:p>
            <a:endParaRPr lang="en-US" dirty="0"/>
          </a:p>
        </p:txBody>
      </p:sp>
      <p:sp>
        <p:nvSpPr>
          <p:cNvPr id="4" name="Slide Number Placeholder 3"/>
          <p:cNvSpPr>
            <a:spLocks noGrp="1"/>
          </p:cNvSpPr>
          <p:nvPr>
            <p:ph type="sldNum" sz="quarter" idx="10"/>
          </p:nvPr>
        </p:nvSpPr>
        <p:spPr/>
        <p:txBody>
          <a:bodyPr/>
          <a:lstStyle/>
          <a:p>
            <a:fld id="{E5FEBB30-2327-49BF-A777-FCF620141F85}" type="slidenum">
              <a:rPr lang="en-US" smtClean="0"/>
              <a:pPr/>
              <a:t>18</a:t>
            </a:fld>
            <a:endParaRPr lang="en-US" dirty="0"/>
          </a:p>
        </p:txBody>
      </p:sp>
    </p:spTree>
    <p:extLst>
      <p:ext uri="{BB962C8B-B14F-4D97-AF65-F5344CB8AC3E}">
        <p14:creationId xmlns:p14="http://schemas.microsoft.com/office/powerpoint/2010/main" val="1318256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latin typeface="Courier New" pitchFamily="49" charset="0"/>
              </a:rPr>
              <a:t>LOB</a:t>
            </a:r>
            <a:r>
              <a:rPr lang="en-US" altLang="en-US" dirty="0" smtClean="0">
                <a:latin typeface="Arial" pitchFamily="34" charset="0"/>
              </a:rPr>
              <a:t> Data Type Variables</a:t>
            </a:r>
          </a:p>
          <a:p>
            <a:pPr lvl="1" eaLnBrk="1" hangingPunct="1"/>
            <a:r>
              <a:rPr lang="en-US" altLang="en-US" dirty="0" smtClean="0"/>
              <a:t>Large objects (LOBs) are meant to store a large amount of data. A database column can be of the LOB category. With the LOB</a:t>
            </a:r>
            <a:r>
              <a:rPr lang="en-US" altLang="en-US" dirty="0" smtClean="0">
                <a:solidFill>
                  <a:srgbClr val="FC0128"/>
                </a:solidFill>
              </a:rPr>
              <a:t> </a:t>
            </a:r>
            <a:r>
              <a:rPr lang="en-US" altLang="en-US" dirty="0" smtClean="0"/>
              <a:t>category of data types (</a:t>
            </a:r>
            <a:r>
              <a:rPr lang="en-US" altLang="en-US" dirty="0" smtClean="0">
                <a:latin typeface="Courier New" pitchFamily="49" charset="0"/>
              </a:rPr>
              <a:t>BLOB</a:t>
            </a:r>
            <a:r>
              <a:rPr lang="en-US" altLang="en-US" dirty="0" smtClean="0"/>
              <a:t>, </a:t>
            </a:r>
            <a:r>
              <a:rPr lang="en-US" altLang="en-US" dirty="0" smtClean="0">
                <a:latin typeface="Courier New" pitchFamily="49" charset="0"/>
              </a:rPr>
              <a:t>CLOB</a:t>
            </a:r>
            <a:r>
              <a:rPr lang="en-US" altLang="en-US" dirty="0" smtClean="0"/>
              <a:t>, and so on),</a:t>
            </a:r>
            <a:br>
              <a:rPr lang="en-US" altLang="en-US" dirty="0" smtClean="0"/>
            </a:br>
            <a:r>
              <a:rPr lang="en-US" altLang="en-US" dirty="0" smtClean="0"/>
              <a:t>you can store blocks of unstructured data (such as text, graphic images, video clips, and sound wave forms) up to 4 GB in size. LOB data types allow efficient, random, piecewise access to the data and can be attributes of an object type.</a:t>
            </a:r>
          </a:p>
          <a:p>
            <a:pPr lvl="2" eaLnBrk="1" hangingPunct="1"/>
            <a:r>
              <a:rPr lang="en-US" altLang="en-US" dirty="0" smtClean="0"/>
              <a:t>The character large object (</a:t>
            </a:r>
            <a:r>
              <a:rPr lang="en-US" altLang="en-US" dirty="0" smtClean="0">
                <a:solidFill>
                  <a:schemeClr val="tx1"/>
                </a:solidFill>
                <a:latin typeface="Courier New" pitchFamily="49" charset="0"/>
              </a:rPr>
              <a:t>CLOB</a:t>
            </a:r>
            <a:r>
              <a:rPr lang="en-US" altLang="en-US" dirty="0" smtClean="0"/>
              <a:t>) data type is used to store large blocks of character</a:t>
            </a:r>
            <a:br>
              <a:rPr lang="en-US" altLang="en-US" dirty="0" smtClean="0"/>
            </a:br>
            <a:r>
              <a:rPr lang="en-US" altLang="en-US" dirty="0" smtClean="0"/>
              <a:t>data in the database.</a:t>
            </a:r>
          </a:p>
          <a:p>
            <a:pPr lvl="2" eaLnBrk="1" hangingPunct="1"/>
            <a:r>
              <a:rPr lang="en-US" altLang="en-US" dirty="0" smtClean="0"/>
              <a:t>The binary large object (</a:t>
            </a:r>
            <a:r>
              <a:rPr lang="en-US" altLang="en-US" dirty="0" smtClean="0">
                <a:solidFill>
                  <a:schemeClr val="tx1"/>
                </a:solidFill>
                <a:latin typeface="Courier New" pitchFamily="49" charset="0"/>
              </a:rPr>
              <a:t>BLOB</a:t>
            </a:r>
            <a:r>
              <a:rPr lang="en-US" altLang="en-US" dirty="0" smtClean="0"/>
              <a:t>) data type is used to store large unstructured or structured binary objects in the database. When you insert or retrieve such data to and from the database, the database does not interpret the data. External applications that use this data must interpret the data.</a:t>
            </a:r>
          </a:p>
          <a:p>
            <a:pPr lvl="2" eaLnBrk="1" hangingPunct="1"/>
            <a:r>
              <a:rPr lang="en-US" altLang="en-US" dirty="0" smtClean="0"/>
              <a:t>The binary file (</a:t>
            </a:r>
            <a:r>
              <a:rPr lang="en-US" altLang="en-US" dirty="0" smtClean="0">
                <a:solidFill>
                  <a:schemeClr val="tx1"/>
                </a:solidFill>
                <a:latin typeface="Courier New" pitchFamily="49" charset="0"/>
              </a:rPr>
              <a:t>BFILE</a:t>
            </a:r>
            <a:r>
              <a:rPr lang="en-US" altLang="en-US" dirty="0" smtClean="0"/>
              <a:t>) data type is used to store large binary files. Unlike other LOBS, </a:t>
            </a:r>
            <a:r>
              <a:rPr lang="en-US" altLang="en-US" dirty="0" smtClean="0">
                <a:solidFill>
                  <a:schemeClr val="tx1"/>
                </a:solidFill>
                <a:latin typeface="Courier New" pitchFamily="49" charset="0"/>
              </a:rPr>
              <a:t>BFILES</a:t>
            </a:r>
            <a:r>
              <a:rPr lang="en-US" altLang="en-US" dirty="0" smtClean="0"/>
              <a:t> are not stored in the database. </a:t>
            </a:r>
            <a:r>
              <a:rPr lang="en-US" altLang="en-US" dirty="0" smtClean="0">
                <a:solidFill>
                  <a:schemeClr val="tx1"/>
                </a:solidFill>
                <a:latin typeface="Courier New" pitchFamily="49" charset="0"/>
              </a:rPr>
              <a:t>BFILEs</a:t>
            </a:r>
            <a:r>
              <a:rPr lang="en-US" altLang="en-US" dirty="0" smtClean="0"/>
              <a:t> are stored outside the database. They could be operating system files. Only a pointer to the </a:t>
            </a:r>
            <a:r>
              <a:rPr lang="en-US" altLang="en-US" dirty="0" smtClean="0">
                <a:solidFill>
                  <a:schemeClr val="tx1"/>
                </a:solidFill>
                <a:latin typeface="Courier New" pitchFamily="49" charset="0"/>
              </a:rPr>
              <a:t>BFILE</a:t>
            </a:r>
            <a:r>
              <a:rPr lang="en-US" altLang="en-US" dirty="0" smtClean="0"/>
              <a:t> is stored in the database. </a:t>
            </a:r>
          </a:p>
          <a:p>
            <a:pPr lvl="2" eaLnBrk="1" hangingPunct="1"/>
            <a:r>
              <a:rPr lang="en-US" altLang="en-US" dirty="0" smtClean="0"/>
              <a:t>The national language character large object (</a:t>
            </a:r>
            <a:r>
              <a:rPr lang="en-US" altLang="en-US" dirty="0" smtClean="0">
                <a:solidFill>
                  <a:schemeClr val="tx1"/>
                </a:solidFill>
                <a:latin typeface="Courier New" pitchFamily="49" charset="0"/>
              </a:rPr>
              <a:t>NCLOB</a:t>
            </a:r>
            <a:r>
              <a:rPr lang="en-US" altLang="en-US" dirty="0" smtClean="0"/>
              <a:t>) data type is used to store large blocks of single-byte or fixed-width </a:t>
            </a:r>
            <a:r>
              <a:rPr lang="en-US" altLang="en-US" dirty="0" err="1" smtClean="0"/>
              <a:t>multibyte</a:t>
            </a:r>
            <a:r>
              <a:rPr lang="en-US" altLang="en-US" dirty="0" smtClean="0"/>
              <a:t> </a:t>
            </a:r>
            <a:r>
              <a:rPr lang="en-US" altLang="en-US" dirty="0" smtClean="0">
                <a:solidFill>
                  <a:schemeClr val="tx1"/>
                </a:solidFill>
                <a:latin typeface="Courier New" pitchFamily="49" charset="0"/>
              </a:rPr>
              <a:t>NCHAR</a:t>
            </a:r>
            <a:r>
              <a:rPr lang="en-US" altLang="en-US" dirty="0" smtClean="0"/>
              <a:t> </a:t>
            </a:r>
            <a:r>
              <a:rPr lang="en-US" altLang="en-US" dirty="0" err="1" smtClean="0"/>
              <a:t>unicode</a:t>
            </a:r>
            <a:r>
              <a:rPr lang="en-US" altLang="en-US" dirty="0" smtClean="0"/>
              <a:t> data in the database.</a:t>
            </a:r>
          </a:p>
        </p:txBody>
      </p:sp>
      <p:sp>
        <p:nvSpPr>
          <p:cNvPr id="4" name="Slide Number Placeholder 3"/>
          <p:cNvSpPr>
            <a:spLocks noGrp="1"/>
          </p:cNvSpPr>
          <p:nvPr>
            <p:ph type="sldNum" sz="quarter" idx="10"/>
          </p:nvPr>
        </p:nvSpPr>
        <p:spPr/>
        <p:txBody>
          <a:bodyPr/>
          <a:lstStyle/>
          <a:p>
            <a:fld id="{E5FEBB30-2327-49BF-A777-FCF620141F85}" type="slidenum">
              <a:rPr lang="en-US" smtClean="0"/>
              <a:pPr/>
              <a:t>19</a:t>
            </a:fld>
            <a:endParaRPr lang="en-US" dirty="0"/>
          </a:p>
        </p:txBody>
      </p:sp>
    </p:spTree>
    <p:extLst>
      <p:ext uri="{BB962C8B-B14F-4D97-AF65-F5344CB8AC3E}">
        <p14:creationId xmlns:p14="http://schemas.microsoft.com/office/powerpoint/2010/main" val="3268025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latin typeface="Arial" pitchFamily="34" charset="0"/>
              </a:rPr>
              <a:t>PL/SQL Records</a:t>
            </a:r>
          </a:p>
          <a:p>
            <a:pPr lvl="1" eaLnBrk="1" hangingPunct="1"/>
            <a:r>
              <a:rPr lang="en-US" altLang="en-US" dirty="0" smtClean="0"/>
              <a:t>A</a:t>
            </a:r>
            <a:r>
              <a:rPr lang="en-US" altLang="en-US" i="1" dirty="0" smtClean="0"/>
              <a:t> </a:t>
            </a:r>
            <a:r>
              <a:rPr lang="en-US" altLang="en-US" dirty="0" smtClean="0"/>
              <a:t>record is a group of related data items stored in</a:t>
            </a:r>
            <a:r>
              <a:rPr lang="en-US" altLang="en-US" i="1" dirty="0" smtClean="0"/>
              <a:t> </a:t>
            </a:r>
            <a:r>
              <a:rPr lang="en-US" altLang="en-US" dirty="0" smtClean="0"/>
              <a:t>fields</a:t>
            </a:r>
            <a:r>
              <a:rPr lang="en-US" altLang="en-US" i="1" dirty="0" smtClean="0"/>
              <a:t>,</a:t>
            </a:r>
            <a:r>
              <a:rPr lang="en-US" altLang="en-US" dirty="0" smtClean="0"/>
              <a:t> each with its own name and data type. </a:t>
            </a:r>
          </a:p>
          <a:p>
            <a:pPr lvl="2" eaLnBrk="1" hangingPunct="1"/>
            <a:r>
              <a:rPr lang="en-US" altLang="en-US" dirty="0" smtClean="0"/>
              <a:t>Each record defined can have as many fields as necessary.</a:t>
            </a:r>
          </a:p>
          <a:p>
            <a:pPr lvl="2" eaLnBrk="1" hangingPunct="1"/>
            <a:r>
              <a:rPr lang="en-US" altLang="en-US" dirty="0" smtClean="0"/>
              <a:t>Records can be assigned initial values and can be defined as </a:t>
            </a:r>
            <a:r>
              <a:rPr lang="en-US" altLang="en-US" dirty="0" smtClean="0">
                <a:latin typeface="Courier New" pitchFamily="49" charset="0"/>
              </a:rPr>
              <a:t>NOT</a:t>
            </a:r>
            <a:r>
              <a:rPr lang="en-US" altLang="en-US" dirty="0" smtClean="0"/>
              <a:t> </a:t>
            </a:r>
            <a:r>
              <a:rPr lang="en-US" altLang="en-US" dirty="0" smtClean="0">
                <a:latin typeface="Courier New" pitchFamily="49" charset="0"/>
              </a:rPr>
              <a:t>NULL</a:t>
            </a:r>
            <a:r>
              <a:rPr lang="en-US" altLang="en-US" dirty="0" smtClean="0"/>
              <a:t>.</a:t>
            </a:r>
          </a:p>
          <a:p>
            <a:pPr lvl="2" eaLnBrk="1" hangingPunct="1"/>
            <a:r>
              <a:rPr lang="en-US" altLang="en-US" dirty="0" smtClean="0"/>
              <a:t>Fields without initial values are initialized to </a:t>
            </a:r>
            <a:r>
              <a:rPr lang="en-US" altLang="en-US" dirty="0" smtClean="0">
                <a:latin typeface="Courier New" pitchFamily="49" charset="0"/>
              </a:rPr>
              <a:t>NULL</a:t>
            </a:r>
            <a:r>
              <a:rPr lang="en-US" altLang="en-US" dirty="0" smtClean="0"/>
              <a:t>.</a:t>
            </a:r>
          </a:p>
          <a:p>
            <a:pPr lvl="2" eaLnBrk="1" hangingPunct="1"/>
            <a:r>
              <a:rPr lang="en-US" altLang="en-US" dirty="0" smtClean="0"/>
              <a:t>The </a:t>
            </a:r>
            <a:r>
              <a:rPr lang="en-US" altLang="en-US" dirty="0" smtClean="0">
                <a:latin typeface="Courier New" pitchFamily="49" charset="0"/>
              </a:rPr>
              <a:t>DEFAULT</a:t>
            </a:r>
            <a:r>
              <a:rPr lang="en-US" altLang="en-US" dirty="0" smtClean="0"/>
              <a:t> keyword can also be used when defining fields.</a:t>
            </a:r>
          </a:p>
          <a:p>
            <a:pPr lvl="2" eaLnBrk="1" hangingPunct="1"/>
            <a:r>
              <a:rPr lang="en-US" altLang="en-US" dirty="0" smtClean="0"/>
              <a:t>You can define </a:t>
            </a:r>
            <a:r>
              <a:rPr lang="en-US" altLang="en-US" dirty="0" smtClean="0">
                <a:latin typeface="Courier New" pitchFamily="49" charset="0"/>
              </a:rPr>
              <a:t>RECORD</a:t>
            </a:r>
            <a:r>
              <a:rPr lang="en-US" altLang="en-US" dirty="0" smtClean="0"/>
              <a:t> types and declare user-defined records in the declarative part of any block, subprogram, or package.</a:t>
            </a:r>
          </a:p>
          <a:p>
            <a:pPr lvl="2" eaLnBrk="1" hangingPunct="1"/>
            <a:r>
              <a:rPr lang="en-US" altLang="en-US" dirty="0" smtClean="0"/>
              <a:t>You can declare and reference nested records. One record can be the component of another record.</a:t>
            </a:r>
          </a:p>
          <a:p>
            <a:endParaRPr lang="en-US" dirty="0"/>
          </a:p>
        </p:txBody>
      </p:sp>
      <p:sp>
        <p:nvSpPr>
          <p:cNvPr id="4" name="Slide Number Placeholder 3"/>
          <p:cNvSpPr>
            <a:spLocks noGrp="1"/>
          </p:cNvSpPr>
          <p:nvPr>
            <p:ph type="sldNum" sz="quarter" idx="10"/>
          </p:nvPr>
        </p:nvSpPr>
        <p:spPr/>
        <p:txBody>
          <a:bodyPr/>
          <a:lstStyle/>
          <a:p>
            <a:fld id="{E5FEBB30-2327-49BF-A777-FCF620141F85}" type="slidenum">
              <a:rPr lang="en-US" smtClean="0"/>
              <a:pPr/>
              <a:t>21</a:t>
            </a:fld>
            <a:endParaRPr lang="en-US" dirty="0"/>
          </a:p>
        </p:txBody>
      </p:sp>
    </p:spTree>
    <p:extLst>
      <p:ext uri="{BB962C8B-B14F-4D97-AF65-F5344CB8AC3E}">
        <p14:creationId xmlns:p14="http://schemas.microsoft.com/office/powerpoint/2010/main" val="1489530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latin typeface="Arial" pitchFamily="34" charset="0"/>
              </a:rPr>
              <a:t>Creating a PL/SQL Record</a:t>
            </a:r>
          </a:p>
          <a:p>
            <a:pPr lvl="1" eaLnBrk="1" hangingPunct="1"/>
            <a:r>
              <a:rPr lang="en-US" altLang="en-US" dirty="0" smtClean="0"/>
              <a:t>PL/SQL records are user-defined composite types. To use them:</a:t>
            </a:r>
          </a:p>
          <a:p>
            <a:pPr lvl="2" eaLnBrk="1" hangingPunct="1">
              <a:buFont typeface="Times New Roman" pitchFamily="18" charset="0"/>
              <a:buNone/>
            </a:pPr>
            <a:r>
              <a:rPr lang="en-US" altLang="en-US" dirty="0" smtClean="0"/>
              <a:t>1.	Define the record in the declarative section of a PL/SQL block. The syntax for defining the record is shown in the slide.</a:t>
            </a:r>
          </a:p>
          <a:p>
            <a:pPr lvl="2" eaLnBrk="1" hangingPunct="1">
              <a:buFont typeface="Times New Roman" pitchFamily="18" charset="0"/>
              <a:buNone/>
            </a:pPr>
            <a:r>
              <a:rPr lang="en-US" altLang="en-US" dirty="0" smtClean="0"/>
              <a:t>2.	Declare (and optionally initialize) the internal components of this record type.</a:t>
            </a:r>
          </a:p>
          <a:p>
            <a:pPr lvl="1" eaLnBrk="1" hangingPunct="1"/>
            <a:r>
              <a:rPr lang="en-US" altLang="en-US" dirty="0" smtClean="0"/>
              <a:t>In the syntax:</a:t>
            </a:r>
          </a:p>
          <a:p>
            <a:pPr lvl="1" eaLnBrk="1" hangingPunct="1"/>
            <a:r>
              <a:rPr lang="en-US" altLang="en-US" i="1" dirty="0" smtClean="0"/>
              <a:t>	</a:t>
            </a:r>
            <a:r>
              <a:rPr lang="en-US" altLang="en-US" i="1" dirty="0" err="1" smtClean="0"/>
              <a:t>type_name</a:t>
            </a:r>
            <a:r>
              <a:rPr lang="en-US" altLang="en-US" i="1" dirty="0" smtClean="0"/>
              <a:t>	</a:t>
            </a:r>
            <a:r>
              <a:rPr lang="en-US" altLang="en-US" dirty="0" smtClean="0"/>
              <a:t>Is the name of the </a:t>
            </a:r>
            <a:r>
              <a:rPr lang="en-US" altLang="en-US" dirty="0" smtClean="0">
                <a:latin typeface="Courier New" pitchFamily="49" charset="0"/>
              </a:rPr>
              <a:t>RECORD</a:t>
            </a:r>
            <a:r>
              <a:rPr lang="en-US" altLang="en-US" dirty="0" smtClean="0"/>
              <a:t> type (This identifier is used to declare 			            	records.)</a:t>
            </a:r>
          </a:p>
          <a:p>
            <a:pPr eaLnBrk="1" hangingPunct="1"/>
            <a:r>
              <a:rPr lang="en-US" altLang="en-US" b="0" dirty="0" smtClean="0">
                <a:latin typeface="Arial" pitchFamily="34" charset="0"/>
              </a:rPr>
              <a:t>   	</a:t>
            </a:r>
            <a:r>
              <a:rPr lang="en-US" altLang="en-US" b="0" i="1" dirty="0" err="1" smtClean="0">
                <a:latin typeface="Times New Roman" pitchFamily="18" charset="0"/>
              </a:rPr>
              <a:t>field_name</a:t>
            </a:r>
            <a:r>
              <a:rPr lang="en-US" altLang="en-US" b="0" i="1" dirty="0" smtClean="0">
                <a:latin typeface="Times New Roman" pitchFamily="18" charset="0"/>
              </a:rPr>
              <a:t>	</a:t>
            </a:r>
            <a:r>
              <a:rPr lang="en-US" altLang="en-US" b="0" dirty="0" smtClean="0">
                <a:latin typeface="Times New Roman" pitchFamily="18" charset="0"/>
              </a:rPr>
              <a:t>Is the name of a field within the record</a:t>
            </a:r>
          </a:p>
          <a:p>
            <a:pPr eaLnBrk="1" hangingPunct="1"/>
            <a:r>
              <a:rPr lang="en-US" altLang="en-US" b="0" i="1" dirty="0" smtClean="0">
                <a:latin typeface="Times New Roman" pitchFamily="18" charset="0"/>
              </a:rPr>
              <a:t>  	</a:t>
            </a:r>
            <a:r>
              <a:rPr lang="en-US" altLang="en-US" b="0" i="1" dirty="0" err="1" smtClean="0">
                <a:latin typeface="Times New Roman" pitchFamily="18" charset="0"/>
              </a:rPr>
              <a:t>field_type</a:t>
            </a:r>
            <a:r>
              <a:rPr lang="en-US" altLang="en-US" b="0" i="1" dirty="0" smtClean="0">
                <a:latin typeface="Times New Roman" pitchFamily="18" charset="0"/>
              </a:rPr>
              <a:t>	</a:t>
            </a:r>
            <a:r>
              <a:rPr lang="en-US" altLang="en-US" b="0" dirty="0" smtClean="0">
                <a:latin typeface="Times New Roman" pitchFamily="18" charset="0"/>
              </a:rPr>
              <a:t>Is the data type of the field (It represents any PL/SQL data type except </a:t>
            </a:r>
            <a:r>
              <a:rPr lang="en-US" altLang="en-US" b="0" dirty="0" smtClean="0">
                <a:solidFill>
                  <a:srgbClr val="000000"/>
                </a:solidFill>
                <a:latin typeface="Courier New" pitchFamily="49" charset="0"/>
              </a:rPr>
              <a:t>REF</a:t>
            </a:r>
            <a:r>
              <a:rPr lang="en-US" altLang="en-US" sz="1100" b="0" dirty="0" smtClean="0">
                <a:latin typeface="Times New Roman" pitchFamily="18" charset="0"/>
              </a:rPr>
              <a:t> 			</a:t>
            </a:r>
            <a:r>
              <a:rPr lang="en-US" altLang="en-US" b="0" dirty="0" smtClean="0">
                <a:solidFill>
                  <a:srgbClr val="000000"/>
                </a:solidFill>
                <a:latin typeface="Courier New" pitchFamily="49" charset="0"/>
              </a:rPr>
              <a:t>CURSOR</a:t>
            </a:r>
            <a:r>
              <a:rPr lang="en-US" altLang="en-US" b="0" dirty="0" smtClean="0">
                <a:latin typeface="Times New Roman" pitchFamily="18" charset="0"/>
              </a:rPr>
              <a:t>. You can use the </a:t>
            </a:r>
            <a:r>
              <a:rPr lang="en-US" altLang="en-US" b="0" dirty="0" smtClean="0">
                <a:solidFill>
                  <a:srgbClr val="000000"/>
                </a:solidFill>
                <a:latin typeface="Courier New" pitchFamily="49" charset="0"/>
              </a:rPr>
              <a:t>%TYPE</a:t>
            </a:r>
            <a:r>
              <a:rPr lang="en-US" altLang="en-US" b="0" dirty="0" smtClean="0">
                <a:latin typeface="Times New Roman" pitchFamily="18" charset="0"/>
              </a:rPr>
              <a:t> and </a:t>
            </a:r>
            <a:r>
              <a:rPr lang="en-US" altLang="en-US" b="0" dirty="0" smtClean="0">
                <a:solidFill>
                  <a:srgbClr val="000000"/>
                </a:solidFill>
                <a:latin typeface="Courier New" pitchFamily="49" charset="0"/>
              </a:rPr>
              <a:t>%ROWTYPE</a:t>
            </a:r>
            <a:r>
              <a:rPr lang="en-US" altLang="en-US" b="0" dirty="0" smtClean="0">
                <a:latin typeface="Times New Roman" pitchFamily="18" charset="0"/>
              </a:rPr>
              <a:t>	attributes.)</a:t>
            </a:r>
          </a:p>
          <a:p>
            <a:pPr eaLnBrk="1" hangingPunct="1"/>
            <a:r>
              <a:rPr lang="en-US" altLang="en-US" b="0" i="1" dirty="0" smtClean="0">
                <a:latin typeface="Times New Roman" pitchFamily="18" charset="0"/>
              </a:rPr>
              <a:t>	 expr		</a:t>
            </a:r>
            <a:r>
              <a:rPr lang="en-US" altLang="en-US" b="0" dirty="0" smtClean="0">
                <a:latin typeface="Times New Roman" pitchFamily="18" charset="0"/>
              </a:rPr>
              <a:t>Is the </a:t>
            </a:r>
            <a:r>
              <a:rPr lang="en-US" altLang="en-US" b="0" i="1" dirty="0" err="1" smtClean="0">
                <a:latin typeface="Times New Roman" pitchFamily="18" charset="0"/>
              </a:rPr>
              <a:t>field_type</a:t>
            </a:r>
            <a:r>
              <a:rPr lang="en-US" altLang="en-US" b="0" i="1" dirty="0" smtClean="0">
                <a:latin typeface="Times New Roman" pitchFamily="18" charset="0"/>
              </a:rPr>
              <a:t> </a:t>
            </a:r>
            <a:r>
              <a:rPr lang="en-US" altLang="en-US" b="0" dirty="0" smtClean="0">
                <a:latin typeface="Times New Roman" pitchFamily="18" charset="0"/>
              </a:rPr>
              <a:t>or an initial value</a:t>
            </a:r>
            <a:endParaRPr lang="en-US" altLang="en-US" dirty="0" smtClean="0">
              <a:latin typeface="Arial" pitchFamily="34" charset="0"/>
            </a:endParaRPr>
          </a:p>
          <a:p>
            <a:pPr lvl="1" eaLnBrk="1" hangingPunct="1"/>
            <a:r>
              <a:rPr lang="en-US" altLang="en-US" dirty="0" smtClean="0"/>
              <a:t>The </a:t>
            </a:r>
            <a:r>
              <a:rPr lang="en-US" altLang="en-US" dirty="0" smtClean="0">
                <a:latin typeface="Courier New" pitchFamily="49" charset="0"/>
              </a:rPr>
              <a:t>NOT</a:t>
            </a:r>
            <a:r>
              <a:rPr lang="en-US" altLang="en-US" sz="1100" dirty="0" smtClean="0"/>
              <a:t> </a:t>
            </a:r>
            <a:r>
              <a:rPr lang="en-US" altLang="en-US" dirty="0" smtClean="0">
                <a:latin typeface="Courier New" pitchFamily="49" charset="0"/>
              </a:rPr>
              <a:t>NULL</a:t>
            </a:r>
            <a:r>
              <a:rPr lang="en-US" altLang="en-US" dirty="0" smtClean="0"/>
              <a:t> constraint prevents assigning nulls to those fields. Be sure to initialize the </a:t>
            </a:r>
            <a:r>
              <a:rPr lang="en-US" altLang="en-US" dirty="0" smtClean="0">
                <a:latin typeface="Courier New" pitchFamily="49" charset="0"/>
              </a:rPr>
              <a:t>NOT</a:t>
            </a:r>
            <a:r>
              <a:rPr lang="en-US" altLang="en-US" sz="1100" dirty="0" smtClean="0">
                <a:latin typeface="Courier New" pitchFamily="49" charset="0"/>
              </a:rPr>
              <a:t> </a:t>
            </a:r>
            <a:r>
              <a:rPr lang="en-US" altLang="en-US" dirty="0" smtClean="0">
                <a:latin typeface="Courier New" pitchFamily="49" charset="0"/>
              </a:rPr>
              <a:t>NULL</a:t>
            </a:r>
            <a:r>
              <a:rPr lang="en-US" altLang="en-US" dirty="0" smtClean="0"/>
              <a:t> fields.</a:t>
            </a:r>
            <a:br>
              <a:rPr lang="en-US" altLang="en-US" dirty="0" smtClean="0"/>
            </a:br>
            <a:r>
              <a:rPr lang="en-US" altLang="en-US" dirty="0" smtClean="0">
                <a:latin typeface="Courier New" pitchFamily="49" charset="0"/>
              </a:rPr>
              <a:t>REF</a:t>
            </a:r>
            <a:r>
              <a:rPr lang="en-US" altLang="en-US" dirty="0" smtClean="0"/>
              <a:t> </a:t>
            </a:r>
            <a:r>
              <a:rPr lang="en-US" altLang="en-US" dirty="0" smtClean="0">
                <a:latin typeface="Courier New" pitchFamily="49" charset="0"/>
              </a:rPr>
              <a:t>CURSOR</a:t>
            </a:r>
            <a:r>
              <a:rPr lang="en-US" altLang="en-US" dirty="0" smtClean="0"/>
              <a:t> is covered in Appendix C “</a:t>
            </a:r>
            <a:r>
              <a:rPr lang="en-US" altLang="en-US" dirty="0" smtClean="0">
                <a:latin typeface="Courier New" pitchFamily="49" charset="0"/>
              </a:rPr>
              <a:t>REF</a:t>
            </a:r>
            <a:r>
              <a:rPr lang="en-US" altLang="en-US" i="1" dirty="0" smtClean="0"/>
              <a:t> </a:t>
            </a:r>
            <a:r>
              <a:rPr lang="en-US" altLang="en-US" dirty="0" smtClean="0"/>
              <a:t>Cursors.”</a:t>
            </a:r>
          </a:p>
          <a:p>
            <a:r>
              <a:rPr lang="en-US" dirty="0" smtClean="0"/>
              <a:t>Field declarations used in defining a record are like variable declarations. Each field has a unique name and a specific data type. There are no predefined data types for PL/SQL records, as there are for scalar variables. Therefore, you must create the record type first and then declare an identifier using that type.</a:t>
            </a:r>
          </a:p>
          <a:p>
            <a:r>
              <a:rPr lang="en-US" dirty="0" smtClean="0"/>
              <a:t>In the example in the slide, a record type (</a:t>
            </a:r>
            <a:r>
              <a:rPr lang="en-US" dirty="0" err="1" smtClean="0"/>
              <a:t>emp_record_type</a:t>
            </a:r>
            <a:r>
              <a:rPr lang="en-US" dirty="0" smtClean="0"/>
              <a:t>) is defined to hold the values for </a:t>
            </a:r>
            <a:r>
              <a:rPr lang="en-US" dirty="0" err="1" smtClean="0"/>
              <a:t>last_name</a:t>
            </a:r>
            <a:r>
              <a:rPr lang="en-US" dirty="0" smtClean="0"/>
              <a:t>, </a:t>
            </a:r>
            <a:r>
              <a:rPr lang="en-US" dirty="0" err="1" smtClean="0"/>
              <a:t>job_id</a:t>
            </a:r>
            <a:r>
              <a:rPr lang="en-US" dirty="0" smtClean="0"/>
              <a:t>, and salary. In the next step, a record (</a:t>
            </a:r>
            <a:r>
              <a:rPr lang="en-US" dirty="0" err="1" smtClean="0"/>
              <a:t>emp_record</a:t>
            </a:r>
            <a:r>
              <a:rPr lang="en-US" dirty="0" smtClean="0"/>
              <a:t>) of the type </a:t>
            </a:r>
            <a:r>
              <a:rPr lang="en-US" dirty="0" err="1" smtClean="0"/>
              <a:t>emp_record_type</a:t>
            </a:r>
            <a:r>
              <a:rPr lang="en-US" dirty="0" smtClean="0"/>
              <a:t> is declared.</a:t>
            </a:r>
          </a:p>
          <a:p>
            <a:pPr lvl="1"/>
            <a:endParaRPr lang="en-US" dirty="0"/>
          </a:p>
        </p:txBody>
      </p:sp>
      <p:sp>
        <p:nvSpPr>
          <p:cNvPr id="4" name="Slide Number Placeholder 3"/>
          <p:cNvSpPr>
            <a:spLocks noGrp="1"/>
          </p:cNvSpPr>
          <p:nvPr>
            <p:ph type="sldNum" sz="quarter" idx="10"/>
          </p:nvPr>
        </p:nvSpPr>
        <p:spPr/>
        <p:txBody>
          <a:bodyPr/>
          <a:lstStyle/>
          <a:p>
            <a:fld id="{E5FEBB30-2327-49BF-A777-FCF620141F85}" type="slidenum">
              <a:rPr lang="en-US" smtClean="0"/>
              <a:pPr/>
              <a:t>22</a:t>
            </a:fld>
            <a:endParaRPr lang="en-US" dirty="0"/>
          </a:p>
        </p:txBody>
      </p:sp>
    </p:spTree>
    <p:extLst>
      <p:ext uri="{BB962C8B-B14F-4D97-AF65-F5344CB8AC3E}">
        <p14:creationId xmlns:p14="http://schemas.microsoft.com/office/powerpoint/2010/main" val="2985802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latin typeface="Courier New" pitchFamily="49" charset="0"/>
              </a:rPr>
              <a:t>%ROWTYPE</a:t>
            </a:r>
            <a:r>
              <a:rPr lang="en-US" altLang="en-US" dirty="0" smtClean="0">
                <a:latin typeface="Arial" pitchFamily="34" charset="0"/>
              </a:rPr>
              <a:t> Attribute</a:t>
            </a:r>
          </a:p>
          <a:p>
            <a:pPr lvl="1" eaLnBrk="1" hangingPunct="1"/>
            <a:r>
              <a:rPr lang="en-US" altLang="en-US" dirty="0" smtClean="0"/>
              <a:t>You have learned that </a:t>
            </a:r>
            <a:r>
              <a:rPr lang="en-US" altLang="en-US" dirty="0" smtClean="0">
                <a:latin typeface="Courier New" pitchFamily="49" charset="0"/>
              </a:rPr>
              <a:t>%TYPE</a:t>
            </a:r>
            <a:r>
              <a:rPr lang="en-US" altLang="en-US" dirty="0" smtClean="0"/>
              <a:t> is used to declare a variable of a column type. The variable has the same data type and size as the table column. The benefit of </a:t>
            </a:r>
            <a:r>
              <a:rPr lang="en-US" altLang="en-US" dirty="0" smtClean="0">
                <a:latin typeface="Courier New" pitchFamily="49" charset="0"/>
              </a:rPr>
              <a:t>%TYPE</a:t>
            </a:r>
            <a:r>
              <a:rPr lang="en-US" altLang="en-US" dirty="0" smtClean="0"/>
              <a:t> is that you do not have to change the variable if the column is altered. Also, if the variable is used in any calculations, you need not worry about its precision. </a:t>
            </a:r>
          </a:p>
          <a:p>
            <a:pPr lvl="1" eaLnBrk="1" hangingPunct="1"/>
            <a:r>
              <a:rPr lang="en-US" altLang="en-US" dirty="0" smtClean="0"/>
              <a:t>The </a:t>
            </a:r>
            <a:r>
              <a:rPr lang="en-US" altLang="en-US" dirty="0" smtClean="0">
                <a:latin typeface="Courier New" pitchFamily="49" charset="0"/>
              </a:rPr>
              <a:t>%ROWTYPE</a:t>
            </a:r>
            <a:r>
              <a:rPr lang="en-US" altLang="en-US" dirty="0" smtClean="0"/>
              <a:t> attribute is used to declare a record that can hold an entire row of a table or view. The fields in the record take their names and data types from the columns of the table or view. The record can also store an entire row of data fetched from a cursor or cursor variable.</a:t>
            </a:r>
          </a:p>
          <a:p>
            <a:pPr lvl="1" eaLnBrk="1" hangingPunct="1"/>
            <a:r>
              <a:rPr lang="en-US" altLang="en-US" dirty="0" smtClean="0"/>
              <a:t>The slide shows the syntax for declaring a record. In the syntax:</a:t>
            </a:r>
          </a:p>
          <a:p>
            <a:pPr lvl="3" eaLnBrk="1" hangingPunct="1">
              <a:buFont typeface="Times New Roman" pitchFamily="18" charset="0"/>
              <a:buNone/>
            </a:pPr>
            <a:r>
              <a:rPr lang="en-US" altLang="en-US" i="1" dirty="0" smtClean="0"/>
              <a:t>identifier	</a:t>
            </a:r>
            <a:r>
              <a:rPr lang="en-US" altLang="en-US" dirty="0" smtClean="0"/>
              <a:t>Is the name chosen for the record as a whole</a:t>
            </a:r>
          </a:p>
          <a:p>
            <a:pPr lvl="3" eaLnBrk="1" hangingPunct="1">
              <a:buFont typeface="Times New Roman" pitchFamily="18" charset="0"/>
              <a:buNone/>
            </a:pPr>
            <a:r>
              <a:rPr lang="en-US" altLang="en-US" i="1" dirty="0" smtClean="0"/>
              <a:t>reference	</a:t>
            </a:r>
            <a:r>
              <a:rPr lang="en-US" altLang="en-US" dirty="0" smtClean="0"/>
              <a:t>Is the name of the table, view, cursor, or cursor variable on which the record 		is to be based (The table or view must exist for this reference to be valid.)</a:t>
            </a:r>
          </a:p>
          <a:p>
            <a:pPr lvl="1" eaLnBrk="1" hangingPunct="1"/>
            <a:r>
              <a:rPr lang="en-US" altLang="en-US" dirty="0" smtClean="0"/>
              <a:t>In the following example, a record is declared using </a:t>
            </a:r>
            <a:r>
              <a:rPr lang="en-US" altLang="en-US" dirty="0" smtClean="0">
                <a:latin typeface="Courier New" pitchFamily="49" charset="0"/>
              </a:rPr>
              <a:t>%ROWTYPE</a:t>
            </a:r>
            <a:r>
              <a:rPr lang="en-US" altLang="en-US" dirty="0" smtClean="0"/>
              <a:t> as a data type </a:t>
            </a:r>
            <a:r>
              <a:rPr lang="en-US" altLang="en-US" dirty="0" err="1" smtClean="0"/>
              <a:t>specifier</a:t>
            </a:r>
            <a:r>
              <a:rPr lang="en-US" altLang="en-US" dirty="0" smtClean="0"/>
              <a:t>:</a:t>
            </a:r>
          </a:p>
          <a:p>
            <a:pPr lvl="4" eaLnBrk="1" hangingPunct="1"/>
            <a:r>
              <a:rPr lang="en-US" altLang="en-US" dirty="0" smtClean="0"/>
              <a:t>DECLARE</a:t>
            </a:r>
            <a:br>
              <a:rPr lang="en-US" altLang="en-US" dirty="0" smtClean="0"/>
            </a:br>
            <a:r>
              <a:rPr lang="en-US" altLang="en-US" dirty="0" smtClean="0"/>
              <a:t> </a:t>
            </a:r>
            <a:r>
              <a:rPr lang="en-US" altLang="en-US" dirty="0" err="1" smtClean="0"/>
              <a:t>emp_record</a:t>
            </a:r>
            <a:r>
              <a:rPr lang="en-US" altLang="en-US" dirty="0" smtClean="0"/>
              <a:t>  </a:t>
            </a:r>
            <a:r>
              <a:rPr lang="en-US" altLang="en-US" dirty="0" err="1" smtClean="0"/>
              <a:t>employees%ROWTYPE</a:t>
            </a:r>
            <a:r>
              <a:rPr lang="en-US" altLang="en-US" dirty="0" smtClean="0"/>
              <a:t>;</a:t>
            </a:r>
            <a:br>
              <a:rPr lang="en-US" altLang="en-US" dirty="0" smtClean="0"/>
            </a:br>
            <a:endParaRPr lang="en-US" altLang="en-US" dirty="0" smtClean="0"/>
          </a:p>
          <a:p>
            <a:pPr lvl="4" eaLnBrk="1" hangingPunct="1"/>
            <a:endParaRPr lang="en-US" dirty="0" smtClean="0"/>
          </a:p>
          <a:p>
            <a:pPr eaLnBrk="1" hangingPunct="1"/>
            <a:r>
              <a:rPr lang="en-US" altLang="en-US" dirty="0" smtClean="0">
                <a:latin typeface="Arial" pitchFamily="34" charset="0"/>
              </a:rPr>
              <a:t>Advantages of Using </a:t>
            </a:r>
            <a:r>
              <a:rPr lang="en-US" altLang="en-US" dirty="0" smtClean="0">
                <a:latin typeface="Courier New" pitchFamily="49" charset="0"/>
              </a:rPr>
              <a:t>%ROWTYPE </a:t>
            </a:r>
            <a:endParaRPr lang="en-US" altLang="en-US" dirty="0" smtClean="0">
              <a:latin typeface="Arial" pitchFamily="34" charset="0"/>
            </a:endParaRPr>
          </a:p>
          <a:p>
            <a:pPr lvl="1" eaLnBrk="1" hangingPunct="1"/>
            <a:r>
              <a:rPr lang="en-US" altLang="en-US" dirty="0" smtClean="0"/>
              <a:t>The advantages of using the </a:t>
            </a:r>
            <a:r>
              <a:rPr lang="en-US" altLang="en-US" dirty="0" smtClean="0">
                <a:latin typeface="Courier New" pitchFamily="49" charset="0"/>
              </a:rPr>
              <a:t>%ROWTYPE</a:t>
            </a:r>
            <a:r>
              <a:rPr lang="en-US" altLang="en-US" dirty="0" smtClean="0"/>
              <a:t> attribute are listed in the slide. Use the </a:t>
            </a:r>
            <a:r>
              <a:rPr lang="en-US" altLang="en-US" dirty="0" smtClean="0">
                <a:latin typeface="Courier New" pitchFamily="49" charset="0"/>
              </a:rPr>
              <a:t>%ROWTYPE</a:t>
            </a:r>
            <a:r>
              <a:rPr lang="en-US" altLang="en-US" dirty="0" smtClean="0"/>
              <a:t> attribute when you are not sure about the structure of the underlying database table. </a:t>
            </a:r>
          </a:p>
          <a:p>
            <a:pPr lvl="1" eaLnBrk="1" hangingPunct="1"/>
            <a:r>
              <a:rPr lang="en-US" altLang="en-US" dirty="0" smtClean="0"/>
              <a:t>The main advantage of using </a:t>
            </a:r>
            <a:r>
              <a:rPr lang="en-US" altLang="en-US" dirty="0" smtClean="0">
                <a:latin typeface="Courier New" pitchFamily="49" charset="0"/>
              </a:rPr>
              <a:t>%ROWTYPE</a:t>
            </a:r>
            <a:r>
              <a:rPr lang="en-US" altLang="en-US" dirty="0" smtClean="0"/>
              <a:t> is that it simplifies maintenance. Using </a:t>
            </a:r>
            <a:r>
              <a:rPr lang="en-US" altLang="en-US" dirty="0" smtClean="0">
                <a:latin typeface="Courier New" pitchFamily="49" charset="0"/>
              </a:rPr>
              <a:t>%ROWTYPE</a:t>
            </a:r>
            <a:r>
              <a:rPr lang="en-US" altLang="en-US" dirty="0" smtClean="0"/>
              <a:t> ensures that the data types of the variables declared with this attribute change dynamically when the underlying table is altered. If a DDL statement changes the columns in a table, then the PL/SQL program unit is invalidated. When the program is recompiled, it will automatically reflect the new table format. </a:t>
            </a:r>
          </a:p>
          <a:p>
            <a:pPr lvl="1" eaLnBrk="1" hangingPunct="1"/>
            <a:r>
              <a:rPr lang="en-US" altLang="en-US" dirty="0" smtClean="0"/>
              <a:t>The </a:t>
            </a:r>
            <a:r>
              <a:rPr lang="en-US" altLang="en-US" dirty="0" smtClean="0">
                <a:latin typeface="Courier New" pitchFamily="49" charset="0"/>
              </a:rPr>
              <a:t>%ROWTYPE</a:t>
            </a:r>
            <a:r>
              <a:rPr lang="en-US" altLang="en-US" dirty="0" smtClean="0"/>
              <a:t> attribute is particularly useful when you want to retrieve an entire row from a table. In the absence of this attribute, you would be forced to declare a variable for each of the columns retrieved by the select statement.</a:t>
            </a:r>
          </a:p>
          <a:p>
            <a:pPr lvl="4" eaLnBrk="1" hangingPunct="1"/>
            <a:endParaRPr lang="en-US" dirty="0"/>
          </a:p>
        </p:txBody>
      </p:sp>
      <p:sp>
        <p:nvSpPr>
          <p:cNvPr id="4" name="Slide Number Placeholder 3"/>
          <p:cNvSpPr>
            <a:spLocks noGrp="1"/>
          </p:cNvSpPr>
          <p:nvPr>
            <p:ph type="sldNum" sz="quarter" idx="10"/>
          </p:nvPr>
        </p:nvSpPr>
        <p:spPr/>
        <p:txBody>
          <a:bodyPr/>
          <a:lstStyle/>
          <a:p>
            <a:fld id="{E5FEBB30-2327-49BF-A777-FCF620141F85}" type="slidenum">
              <a:rPr lang="en-US" smtClean="0"/>
              <a:pPr/>
              <a:t>24</a:t>
            </a:fld>
            <a:endParaRPr lang="en-US" dirty="0"/>
          </a:p>
        </p:txBody>
      </p:sp>
    </p:spTree>
    <p:extLst>
      <p:ext uri="{BB962C8B-B14F-4D97-AF65-F5344CB8AC3E}">
        <p14:creationId xmlns:p14="http://schemas.microsoft.com/office/powerpoint/2010/main" val="34940743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latin typeface="Arial" pitchFamily="34" charset="0"/>
              </a:rPr>
              <a:t>Cursors</a:t>
            </a:r>
            <a:endParaRPr lang="en-US" altLang="en-US" b="0" dirty="0" smtClean="0">
              <a:latin typeface="Helvetica" pitchFamily="34" charset="0"/>
            </a:endParaRPr>
          </a:p>
          <a:p>
            <a:pPr lvl="1" eaLnBrk="1" hangingPunct="1"/>
            <a:r>
              <a:rPr lang="en-US" altLang="en-US" dirty="0" smtClean="0"/>
              <a:t>The Oracle server uses work areas (called </a:t>
            </a:r>
            <a:r>
              <a:rPr lang="en-US" altLang="en-US" i="1" dirty="0" smtClean="0"/>
              <a:t>private SQL areas</a:t>
            </a:r>
            <a:r>
              <a:rPr lang="en-US" altLang="en-US" dirty="0" smtClean="0"/>
              <a:t>) to execute SQL statements and to store processing information. You can use explicit cursors to name a private SQL area and to access its stored information. </a:t>
            </a:r>
          </a:p>
          <a:p>
            <a:pPr lvl="1" eaLnBrk="1" hangingPunct="1"/>
            <a:endParaRPr lang="en-US" altLang="en-US" b="1" dirty="0" smtClean="0">
              <a:latin typeface="Times"/>
            </a:endParaRPr>
          </a:p>
          <a:p>
            <a:pPr eaLnBrk="1" hangingPunct="1">
              <a:spcAft>
                <a:spcPct val="24000"/>
              </a:spcAft>
            </a:pPr>
            <a:endParaRPr lang="en-US" altLang="en-US" b="0" dirty="0" smtClean="0">
              <a:latin typeface="Times"/>
            </a:endParaRPr>
          </a:p>
          <a:p>
            <a:pPr eaLnBrk="1" hangingPunct="1">
              <a:spcAft>
                <a:spcPct val="24000"/>
              </a:spcAft>
            </a:pPr>
            <a:endParaRPr lang="en-US" altLang="en-US" b="0" dirty="0" smtClean="0">
              <a:latin typeface="Times"/>
            </a:endParaRPr>
          </a:p>
          <a:p>
            <a:pPr eaLnBrk="1" hangingPunct="1"/>
            <a:endParaRPr lang="en-US" altLang="en-US" dirty="0" smtClean="0">
              <a:latin typeface="Arial" pitchFamily="34" charset="0"/>
            </a:endParaRPr>
          </a:p>
          <a:p>
            <a:pPr lvl="1" eaLnBrk="1" hangingPunct="1"/>
            <a:endParaRPr lang="en-US" altLang="en-US" dirty="0" smtClean="0"/>
          </a:p>
          <a:p>
            <a:pPr lvl="1" eaLnBrk="1" hangingPunct="1"/>
            <a:endParaRPr lang="en-US" altLang="en-US" dirty="0" smtClean="0"/>
          </a:p>
          <a:p>
            <a:pPr lvl="1" eaLnBrk="1" hangingPunct="1"/>
            <a:r>
              <a:rPr lang="en-US" altLang="en-US" dirty="0" smtClean="0"/>
              <a:t>The Oracle server implicitly opens a cursor to process each SQL statement that is not associated with an explicitly declared cursor. Using PL/SQL, you can refer to the most recent implicit cursor as the SQL cursor.</a:t>
            </a:r>
          </a:p>
          <a:p>
            <a:endParaRPr lang="en-US" dirty="0"/>
          </a:p>
        </p:txBody>
      </p:sp>
      <p:sp>
        <p:nvSpPr>
          <p:cNvPr id="4" name="Slide Number Placeholder 3"/>
          <p:cNvSpPr>
            <a:spLocks noGrp="1"/>
          </p:cNvSpPr>
          <p:nvPr>
            <p:ph type="sldNum" sz="quarter" idx="10"/>
          </p:nvPr>
        </p:nvSpPr>
        <p:spPr/>
        <p:txBody>
          <a:bodyPr/>
          <a:lstStyle/>
          <a:p>
            <a:fld id="{E5FEBB30-2327-49BF-A777-FCF620141F85}" type="slidenum">
              <a:rPr lang="en-US" smtClean="0"/>
              <a:pPr/>
              <a:t>25</a:t>
            </a:fld>
            <a:endParaRPr lang="en-US" dirty="0"/>
          </a:p>
        </p:txBody>
      </p:sp>
    </p:spTree>
    <p:extLst>
      <p:ext uri="{BB962C8B-B14F-4D97-AF65-F5344CB8AC3E}">
        <p14:creationId xmlns:p14="http://schemas.microsoft.com/office/powerpoint/2010/main" val="770914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latin typeface="Arial" pitchFamily="34" charset="0"/>
              </a:rPr>
              <a:t>Controlling Explicit Cursors </a:t>
            </a:r>
          </a:p>
          <a:p>
            <a:pPr lvl="1" eaLnBrk="1" hangingPunct="1"/>
            <a:r>
              <a:rPr lang="en-US" altLang="en-US" dirty="0" smtClean="0"/>
              <a:t>Now that you have a conceptual understanding of cursors, review the steps to use them.</a:t>
            </a:r>
          </a:p>
          <a:p>
            <a:pPr lvl="2" eaLnBrk="1" hangingPunct="1">
              <a:buFont typeface="Times New Roman" pitchFamily="18" charset="0"/>
              <a:buNone/>
            </a:pPr>
            <a:r>
              <a:rPr lang="en-US" altLang="en-US" dirty="0" smtClean="0"/>
              <a:t>1. 	In the declarative section of a PL/SQL block, declare the cursor by naming it and defining the structure of the query to be associated with it.</a:t>
            </a:r>
          </a:p>
          <a:p>
            <a:pPr lvl="2" eaLnBrk="1" hangingPunct="1">
              <a:buFont typeface="Times New Roman" pitchFamily="18" charset="0"/>
              <a:buNone/>
            </a:pPr>
            <a:r>
              <a:rPr lang="en-US" altLang="en-US" dirty="0" smtClean="0"/>
              <a:t>2. 	Open the cursor. </a:t>
            </a:r>
            <a:br>
              <a:rPr lang="en-US" altLang="en-US" dirty="0" smtClean="0"/>
            </a:br>
            <a:r>
              <a:rPr lang="en-US" altLang="en-US" dirty="0" smtClean="0">
                <a:latin typeface="Times"/>
              </a:rPr>
              <a:t>The </a:t>
            </a:r>
            <a:r>
              <a:rPr lang="en-US" altLang="en-US" dirty="0" smtClean="0">
                <a:latin typeface="Courier New" pitchFamily="49" charset="0"/>
              </a:rPr>
              <a:t>OPEN</a:t>
            </a:r>
            <a:r>
              <a:rPr lang="en-US" altLang="en-US" sz="1100" dirty="0" smtClean="0">
                <a:latin typeface="Times"/>
              </a:rPr>
              <a:t> </a:t>
            </a:r>
            <a:r>
              <a:rPr lang="en-US" altLang="en-US" dirty="0" smtClean="0">
                <a:latin typeface="Times"/>
              </a:rPr>
              <a:t>statement executes the query and binds any variables that are referenced. Rows identified by the query are called the </a:t>
            </a:r>
            <a:r>
              <a:rPr lang="en-US" altLang="en-US" i="1" dirty="0" smtClean="0">
                <a:latin typeface="Times"/>
              </a:rPr>
              <a:t>active set</a:t>
            </a:r>
            <a:r>
              <a:rPr lang="en-US" altLang="en-US" dirty="0" smtClean="0">
                <a:latin typeface="Times"/>
              </a:rPr>
              <a:t> and are now available for fetching.</a:t>
            </a:r>
          </a:p>
          <a:p>
            <a:pPr lvl="2" eaLnBrk="1" hangingPunct="1">
              <a:buFont typeface="Times New Roman" pitchFamily="18" charset="0"/>
              <a:buNone/>
            </a:pPr>
            <a:r>
              <a:rPr lang="en-US" altLang="en-US" dirty="0" smtClean="0"/>
              <a:t>3. 	Fetch data from the cursor. </a:t>
            </a:r>
            <a:br>
              <a:rPr lang="en-US" altLang="en-US" dirty="0" smtClean="0"/>
            </a:br>
            <a:r>
              <a:rPr lang="en-US" altLang="en-US" dirty="0" smtClean="0">
                <a:latin typeface="Times"/>
              </a:rPr>
              <a:t>In the flow diagram shown in the slide, after each fetch you test the cursor for any existing row. If there are no more rows to process, you must close the cursor.</a:t>
            </a:r>
          </a:p>
          <a:p>
            <a:pPr lvl="2" eaLnBrk="1" hangingPunct="1">
              <a:buFont typeface="Times New Roman" pitchFamily="18" charset="0"/>
              <a:buNone/>
            </a:pPr>
            <a:r>
              <a:rPr lang="en-US" altLang="en-US" dirty="0" smtClean="0"/>
              <a:t>4. 	Close the cursor. </a:t>
            </a:r>
            <a:br>
              <a:rPr lang="en-US" altLang="en-US" dirty="0" smtClean="0"/>
            </a:br>
            <a:r>
              <a:rPr lang="en-US" altLang="en-US" dirty="0" smtClean="0">
                <a:latin typeface="Times"/>
              </a:rPr>
              <a:t>The </a:t>
            </a:r>
            <a:r>
              <a:rPr lang="en-US" altLang="en-US" dirty="0" smtClean="0">
                <a:latin typeface="Courier New" pitchFamily="49" charset="0"/>
              </a:rPr>
              <a:t>CLOSE</a:t>
            </a:r>
            <a:r>
              <a:rPr lang="en-US" altLang="en-US" dirty="0" smtClean="0">
                <a:latin typeface="Times"/>
              </a:rPr>
              <a:t> statement releases the active set of rows. It is now possible to reopen the cursor to establish a fresh active set.</a:t>
            </a:r>
            <a:endParaRPr lang="en-US" altLang="en-US" dirty="0" smtClean="0"/>
          </a:p>
          <a:p>
            <a:endParaRPr lang="en-US" dirty="0"/>
          </a:p>
        </p:txBody>
      </p:sp>
      <p:sp>
        <p:nvSpPr>
          <p:cNvPr id="4" name="Slide Number Placeholder 3"/>
          <p:cNvSpPr>
            <a:spLocks noGrp="1"/>
          </p:cNvSpPr>
          <p:nvPr>
            <p:ph type="sldNum" sz="quarter" idx="10"/>
          </p:nvPr>
        </p:nvSpPr>
        <p:spPr/>
        <p:txBody>
          <a:bodyPr/>
          <a:lstStyle/>
          <a:p>
            <a:fld id="{E5FEBB30-2327-49BF-A777-FCF620141F85}" type="slidenum">
              <a:rPr lang="en-US" smtClean="0"/>
              <a:pPr/>
              <a:t>26</a:t>
            </a:fld>
            <a:endParaRPr lang="en-US" dirty="0"/>
          </a:p>
        </p:txBody>
      </p:sp>
    </p:spTree>
    <p:extLst>
      <p:ext uri="{BB962C8B-B14F-4D97-AF65-F5344CB8AC3E}">
        <p14:creationId xmlns:p14="http://schemas.microsoft.com/office/powerpoint/2010/main" val="1804846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PL/SQL Block Structure</a:t>
            </a:r>
          </a:p>
          <a:p>
            <a:pPr lvl="1"/>
            <a:r>
              <a:rPr lang="en-US" altLang="en-US" dirty="0" smtClean="0"/>
              <a:t>The slide shows a basic PL/SQL block. A PL/SQL block consists of three sections:</a:t>
            </a:r>
          </a:p>
          <a:p>
            <a:pPr lvl="2"/>
            <a:r>
              <a:rPr lang="en-US" altLang="en-US" b="1" dirty="0" smtClean="0"/>
              <a:t>Declarative (optional):</a:t>
            </a:r>
            <a:r>
              <a:rPr lang="en-US" altLang="en-US" dirty="0" smtClean="0"/>
              <a:t> The declarative section begins with the keyword </a:t>
            </a:r>
            <a:r>
              <a:rPr lang="en-US" altLang="en-US" dirty="0" smtClean="0">
                <a:latin typeface="Courier New" pitchFamily="49" charset="0"/>
              </a:rPr>
              <a:t>DECLARE</a:t>
            </a:r>
            <a:r>
              <a:rPr lang="en-US" altLang="en-US" dirty="0" smtClean="0"/>
              <a:t> and ends when the executable section starts.</a:t>
            </a:r>
          </a:p>
          <a:p>
            <a:pPr lvl="2"/>
            <a:r>
              <a:rPr lang="en-US" altLang="en-US" b="1" dirty="0" smtClean="0"/>
              <a:t>Executable (required):</a:t>
            </a:r>
            <a:r>
              <a:rPr lang="en-US" altLang="en-US" dirty="0" smtClean="0"/>
              <a:t> The executable section begins with the keyword </a:t>
            </a:r>
            <a:r>
              <a:rPr lang="en-US" altLang="en-US" dirty="0" smtClean="0">
                <a:latin typeface="Courier New" pitchFamily="49" charset="0"/>
              </a:rPr>
              <a:t>BEGIN</a:t>
            </a:r>
            <a:r>
              <a:rPr lang="en-US" altLang="en-US" dirty="0" smtClean="0"/>
              <a:t> and ends with </a:t>
            </a:r>
            <a:r>
              <a:rPr lang="en-US" altLang="en-US" dirty="0" smtClean="0">
                <a:latin typeface="Courier New" pitchFamily="49" charset="0"/>
              </a:rPr>
              <a:t>END</a:t>
            </a:r>
            <a:r>
              <a:rPr lang="en-US" altLang="en-US" dirty="0" smtClean="0"/>
              <a:t>. Observe that </a:t>
            </a:r>
            <a:r>
              <a:rPr lang="en-US" altLang="en-US" dirty="0" smtClean="0">
                <a:latin typeface="Courier New" pitchFamily="49" charset="0"/>
              </a:rPr>
              <a:t>END</a:t>
            </a:r>
            <a:r>
              <a:rPr lang="en-US" altLang="en-US" dirty="0" smtClean="0"/>
              <a:t> is terminated with a semicolon. The executable section of a PL/SQL block can in turn include any number of PL/SQL blocks. </a:t>
            </a:r>
          </a:p>
          <a:p>
            <a:pPr lvl="2"/>
            <a:r>
              <a:rPr lang="en-US" altLang="en-US" b="1" dirty="0" smtClean="0"/>
              <a:t>Exception handling (optional):</a:t>
            </a:r>
            <a:r>
              <a:rPr lang="en-US" altLang="en-US" dirty="0" smtClean="0"/>
              <a:t> The exception section is nested within the executable section. This section begins with the keyword </a:t>
            </a:r>
            <a:r>
              <a:rPr lang="en-US" altLang="en-US" dirty="0" smtClean="0">
                <a:latin typeface="Courier New" pitchFamily="49" charset="0"/>
              </a:rPr>
              <a:t>EXCEPTION</a:t>
            </a:r>
            <a:r>
              <a:rPr lang="en-US" altLang="en-US" dirty="0" smtClean="0"/>
              <a:t>.</a:t>
            </a:r>
          </a:p>
          <a:p>
            <a:pPr marL="0" marR="0" lvl="1" indent="0" algn="l" defTabSz="914400" rtl="0" eaLnBrk="1" fontAlgn="base" latinLnBrk="0" hangingPunct="1">
              <a:lnSpc>
                <a:spcPct val="100000"/>
              </a:lnSpc>
              <a:spcBef>
                <a:spcPct val="30000"/>
              </a:spcBef>
              <a:spcAft>
                <a:spcPct val="0"/>
              </a:spcAft>
              <a:buClrTx/>
              <a:buSzTx/>
              <a:buFontTx/>
              <a:buNone/>
              <a:tabLst/>
              <a:defRPr/>
            </a:pPr>
            <a:r>
              <a:rPr lang="en-US" altLang="en-US" dirty="0" smtClean="0"/>
              <a:t>	In a PL/SQL block, the keywords </a:t>
            </a:r>
            <a:r>
              <a:rPr lang="en-US" altLang="en-US" dirty="0" smtClean="0">
                <a:latin typeface="Courier New" pitchFamily="49" charset="0"/>
              </a:rPr>
              <a:t>DECLARE</a:t>
            </a:r>
            <a:r>
              <a:rPr lang="en-US" altLang="en-US" dirty="0" smtClean="0"/>
              <a:t>, </a:t>
            </a:r>
            <a:r>
              <a:rPr lang="en-US" altLang="en-US" dirty="0" smtClean="0">
                <a:latin typeface="Courier New" pitchFamily="49" charset="0"/>
              </a:rPr>
              <a:t>BEGIN</a:t>
            </a:r>
            <a:r>
              <a:rPr lang="en-US" altLang="en-US" dirty="0" smtClean="0"/>
              <a:t>, and </a:t>
            </a:r>
            <a:r>
              <a:rPr lang="en-US" altLang="en-US" dirty="0" smtClean="0">
                <a:latin typeface="Courier New" pitchFamily="49" charset="0"/>
              </a:rPr>
              <a:t>EXCEPTION</a:t>
            </a:r>
            <a:r>
              <a:rPr lang="en-US" altLang="en-US" dirty="0" smtClean="0"/>
              <a:t> are not terminated by a semicolon. 	However, the keyword </a:t>
            </a:r>
            <a:r>
              <a:rPr lang="en-US" altLang="en-US" dirty="0" smtClean="0">
                <a:latin typeface="Courier New" pitchFamily="49" charset="0"/>
              </a:rPr>
              <a:t>END</a:t>
            </a:r>
            <a:r>
              <a:rPr lang="en-US" altLang="en-US" dirty="0" smtClean="0"/>
              <a:t>, all SQL statements, and PL/SQL statements must be terminated with a semicolon.</a:t>
            </a:r>
          </a:p>
          <a:p>
            <a:endParaRPr lang="en-US" dirty="0"/>
          </a:p>
        </p:txBody>
      </p:sp>
      <p:sp>
        <p:nvSpPr>
          <p:cNvPr id="4" name="Slide Number Placeholder 3"/>
          <p:cNvSpPr>
            <a:spLocks noGrp="1"/>
          </p:cNvSpPr>
          <p:nvPr>
            <p:ph type="sldNum" sz="quarter" idx="10"/>
          </p:nvPr>
        </p:nvSpPr>
        <p:spPr/>
        <p:txBody>
          <a:bodyPr/>
          <a:lstStyle/>
          <a:p>
            <a:fld id="{E5FEBB30-2327-49BF-A777-FCF620141F85}" type="slidenum">
              <a:rPr lang="en-US" smtClean="0"/>
              <a:pPr/>
              <a:t>6</a:t>
            </a:fld>
            <a:endParaRPr lang="en-US" dirty="0"/>
          </a:p>
        </p:txBody>
      </p:sp>
    </p:spTree>
    <p:extLst>
      <p:ext uri="{BB962C8B-B14F-4D97-AF65-F5344CB8AC3E}">
        <p14:creationId xmlns:p14="http://schemas.microsoft.com/office/powerpoint/2010/main" val="2794510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ct val="35000"/>
              </a:spcAft>
            </a:pPr>
            <a:r>
              <a:rPr lang="en-US" altLang="en-US" dirty="0" smtClean="0"/>
              <a:t>Block Types</a:t>
            </a:r>
          </a:p>
          <a:p>
            <a:pPr lvl="1"/>
            <a:r>
              <a:rPr lang="en-US" altLang="en-US" dirty="0" smtClean="0"/>
              <a:t>A PL/SQL program comprises one or more blocks. These blocks can be entirely separate or nested within another block. There are three types of blocks that make up a PL/SQL program. They are:</a:t>
            </a:r>
          </a:p>
          <a:p>
            <a:pPr lvl="2"/>
            <a:r>
              <a:rPr lang="en-US" altLang="en-US" dirty="0" smtClean="0"/>
              <a:t>Anonymous blocks</a:t>
            </a:r>
          </a:p>
          <a:p>
            <a:pPr lvl="2"/>
            <a:r>
              <a:rPr lang="en-US" altLang="en-US" dirty="0" smtClean="0"/>
              <a:t>Procedures</a:t>
            </a:r>
          </a:p>
          <a:p>
            <a:pPr lvl="2"/>
            <a:r>
              <a:rPr lang="en-US" altLang="en-US" dirty="0" smtClean="0"/>
              <a:t>Functions</a:t>
            </a:r>
          </a:p>
          <a:p>
            <a:pPr lvl="1"/>
            <a:r>
              <a:rPr lang="en-US" altLang="en-US" b="1" dirty="0" smtClean="0"/>
              <a:t>Anonymous blocks: </a:t>
            </a:r>
            <a:r>
              <a:rPr lang="en-US" altLang="en-US" dirty="0" smtClean="0"/>
              <a:t>Anonymous blocks</a:t>
            </a:r>
            <a:r>
              <a:rPr lang="en-US" altLang="en-US" dirty="0" smtClean="0">
                <a:solidFill>
                  <a:srgbClr val="FC0128"/>
                </a:solidFill>
              </a:rPr>
              <a:t> </a:t>
            </a:r>
            <a:r>
              <a:rPr lang="en-US" altLang="en-US" dirty="0" smtClean="0"/>
              <a:t>are unnamed blocks. They are declared inline at the point in an application where they are to be executed and are compiled each time the application is executed. These blocks are not stored in the database. They are passed to the PL/SQL engine for execution at run time. Triggers in Oracle Developer components consist of such blocks. These anonymous blocks get executed at run time because they are inline. If you want to execute the same block again, you have to rewrite the block. You are unable to invoke or call the block that you wrote earlier because blocks are anonymous and do not exist after they are executed.</a:t>
            </a:r>
          </a:p>
          <a:p>
            <a:endParaRPr lang="en-US" dirty="0"/>
          </a:p>
        </p:txBody>
      </p:sp>
      <p:sp>
        <p:nvSpPr>
          <p:cNvPr id="4" name="Slide Number Placeholder 3"/>
          <p:cNvSpPr>
            <a:spLocks noGrp="1"/>
          </p:cNvSpPr>
          <p:nvPr>
            <p:ph type="sldNum" sz="quarter" idx="10"/>
          </p:nvPr>
        </p:nvSpPr>
        <p:spPr/>
        <p:txBody>
          <a:bodyPr/>
          <a:lstStyle/>
          <a:p>
            <a:fld id="{E5FEBB30-2327-49BF-A777-FCF620141F85}" type="slidenum">
              <a:rPr lang="en-US" smtClean="0"/>
              <a:pPr/>
              <a:t>7</a:t>
            </a:fld>
            <a:endParaRPr lang="en-US" dirty="0"/>
          </a:p>
        </p:txBody>
      </p:sp>
    </p:spTree>
    <p:extLst>
      <p:ext uri="{BB962C8B-B14F-4D97-AF65-F5344CB8AC3E}">
        <p14:creationId xmlns:p14="http://schemas.microsoft.com/office/powerpoint/2010/main" val="4118200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latin typeface="Arial" pitchFamily="34" charset="0"/>
              </a:rPr>
              <a:t>Types of Variables</a:t>
            </a:r>
          </a:p>
          <a:p>
            <a:pPr lvl="1" eaLnBrk="1" hangingPunct="1"/>
            <a:r>
              <a:rPr lang="en-US" altLang="en-US" dirty="0" smtClean="0"/>
              <a:t>All PL/SQL variables have a data type, which specifies a storage format, constraints, and a valid range of values. PL/SQL supports five data type categories—scalar, composite, reference, large object (LOB), and object—that you can use for declaring variables, constants, and pointers.</a:t>
            </a:r>
          </a:p>
          <a:p>
            <a:pPr lvl="2" eaLnBrk="1" hangingPunct="1">
              <a:buClr>
                <a:schemeClr val="tx1"/>
              </a:buClr>
            </a:pPr>
            <a:r>
              <a:rPr lang="en-US" altLang="en-US" b="1" dirty="0" smtClean="0"/>
              <a:t>Scalar data types:</a:t>
            </a:r>
            <a:r>
              <a:rPr lang="en-US" altLang="en-US" dirty="0" smtClean="0">
                <a:solidFill>
                  <a:srgbClr val="FC0128"/>
                </a:solidFill>
              </a:rPr>
              <a:t> </a:t>
            </a:r>
            <a:r>
              <a:rPr lang="en-US" altLang="en-US" dirty="0" smtClean="0">
                <a:solidFill>
                  <a:schemeClr val="tx1"/>
                </a:solidFill>
              </a:rPr>
              <a:t>Scalar data types </a:t>
            </a:r>
            <a:r>
              <a:rPr lang="en-US" altLang="en-US" dirty="0" smtClean="0"/>
              <a:t>hold a single value. The value depends on the data type of the variable. For example, the variable </a:t>
            </a:r>
            <a:r>
              <a:rPr lang="en-US" altLang="en-US" dirty="0" err="1" smtClean="0">
                <a:latin typeface="Courier New" pitchFamily="49" charset="0"/>
              </a:rPr>
              <a:t>Myname</a:t>
            </a:r>
            <a:r>
              <a:rPr lang="en-US" altLang="en-US" dirty="0" smtClean="0"/>
              <a:t> in the example in slide 7 is of type </a:t>
            </a:r>
            <a:r>
              <a:rPr lang="en-US" altLang="en-US" dirty="0" smtClean="0">
                <a:latin typeface="Courier New" pitchFamily="49" charset="0"/>
              </a:rPr>
              <a:t>VARCHAR2</a:t>
            </a:r>
            <a:r>
              <a:rPr lang="en-US" altLang="en-US" dirty="0" smtClean="0"/>
              <a:t>. Therefore, </a:t>
            </a:r>
            <a:r>
              <a:rPr lang="en-US" altLang="en-US" dirty="0" err="1" smtClean="0">
                <a:latin typeface="Courier New" pitchFamily="49" charset="0"/>
              </a:rPr>
              <a:t>Myname</a:t>
            </a:r>
            <a:r>
              <a:rPr lang="en-US" altLang="en-US" dirty="0" smtClean="0"/>
              <a:t> can hold a string value. PL/SQL also supports Boolean variables.</a:t>
            </a:r>
          </a:p>
          <a:p>
            <a:pPr lvl="2" eaLnBrk="1" hangingPunct="1">
              <a:buClr>
                <a:schemeClr val="tx1"/>
              </a:buClr>
            </a:pPr>
            <a:r>
              <a:rPr lang="en-US" altLang="en-US" b="1" dirty="0" smtClean="0"/>
              <a:t>Composite data types:</a:t>
            </a:r>
            <a:r>
              <a:rPr lang="en-US" altLang="en-US" dirty="0" smtClean="0">
                <a:solidFill>
                  <a:srgbClr val="FC0128"/>
                </a:solidFill>
              </a:rPr>
              <a:t> </a:t>
            </a:r>
            <a:r>
              <a:rPr lang="en-US" altLang="en-US" dirty="0" smtClean="0">
                <a:solidFill>
                  <a:schemeClr val="tx1"/>
                </a:solidFill>
              </a:rPr>
              <a:t>Composite data types contain internal elements that are either scalar or composite. Record and table are examples of composite data types.</a:t>
            </a:r>
            <a:endParaRPr lang="en-US" altLang="en-US" dirty="0" smtClean="0"/>
          </a:p>
          <a:p>
            <a:pPr lvl="2" eaLnBrk="1" hangingPunct="1"/>
            <a:r>
              <a:rPr lang="en-US" altLang="en-US" b="1" dirty="0" smtClean="0"/>
              <a:t>Reference data types:</a:t>
            </a:r>
            <a:r>
              <a:rPr lang="en-US" altLang="en-US" dirty="0" smtClean="0"/>
              <a:t> </a:t>
            </a:r>
            <a:r>
              <a:rPr lang="en-US" altLang="en-US" dirty="0" smtClean="0">
                <a:solidFill>
                  <a:schemeClr val="tx1"/>
                </a:solidFill>
              </a:rPr>
              <a:t>Reference data types </a:t>
            </a:r>
            <a:r>
              <a:rPr lang="en-US" altLang="en-US" dirty="0" smtClean="0"/>
              <a:t>hold values, called </a:t>
            </a:r>
            <a:r>
              <a:rPr lang="en-US" altLang="en-US" i="1" dirty="0" smtClean="0"/>
              <a:t>pointers</a:t>
            </a:r>
            <a:r>
              <a:rPr lang="en-US" altLang="en-US" dirty="0" smtClean="0"/>
              <a:t>, that point to a storage location.</a:t>
            </a:r>
          </a:p>
          <a:p>
            <a:pPr lvl="2" eaLnBrk="1" hangingPunct="1"/>
            <a:r>
              <a:rPr lang="en-US" altLang="en-US" sz="1100" b="1" dirty="0" smtClean="0"/>
              <a:t>LOB</a:t>
            </a:r>
            <a:r>
              <a:rPr lang="en-US" altLang="en-US" b="1" dirty="0" smtClean="0"/>
              <a:t> data types:</a:t>
            </a:r>
            <a:r>
              <a:rPr lang="en-US" altLang="en-US" dirty="0" smtClean="0"/>
              <a:t> LOB data types hold values, called </a:t>
            </a:r>
            <a:r>
              <a:rPr lang="en-US" altLang="en-US" i="1" dirty="0" smtClean="0"/>
              <a:t>locators</a:t>
            </a:r>
            <a:r>
              <a:rPr lang="en-US" altLang="en-US" dirty="0" smtClean="0"/>
              <a:t>, that specify the location of large objects (such as graphic images) that are stored out of line.</a:t>
            </a:r>
          </a:p>
          <a:p>
            <a:pPr lvl="1" eaLnBrk="1" hangingPunct="1"/>
            <a:r>
              <a:rPr lang="en-US" altLang="en-US" dirty="0" smtClean="0"/>
              <a:t>Non-PL/SQL variables include host language variables declared in </a:t>
            </a:r>
            <a:r>
              <a:rPr lang="en-US" altLang="en-US" dirty="0" err="1" smtClean="0"/>
              <a:t>precompiler</a:t>
            </a:r>
            <a:r>
              <a:rPr lang="en-US" altLang="en-US" dirty="0" smtClean="0"/>
              <a:t> programs, screen fields in Forms applications, and host variables. You learn about host variables later in this lesson.</a:t>
            </a:r>
          </a:p>
          <a:p>
            <a:pPr lvl="1" eaLnBrk="1" hangingPunct="1"/>
            <a:r>
              <a:rPr lang="en-US" altLang="en-US" dirty="0" smtClean="0"/>
              <a:t>For more information about LOBs, see the </a:t>
            </a:r>
            <a:r>
              <a:rPr lang="en-US" altLang="en-US" i="1" dirty="0" smtClean="0"/>
              <a:t>PL/SQL User’s Guide and Reference</a:t>
            </a:r>
            <a:r>
              <a:rPr lang="en-US" altLang="en-US" dirty="0" smtClean="0"/>
              <a:t>.</a:t>
            </a:r>
          </a:p>
          <a:p>
            <a:endParaRPr lang="en-US" dirty="0"/>
          </a:p>
        </p:txBody>
      </p:sp>
      <p:sp>
        <p:nvSpPr>
          <p:cNvPr id="4" name="Slide Number Placeholder 3"/>
          <p:cNvSpPr>
            <a:spLocks noGrp="1"/>
          </p:cNvSpPr>
          <p:nvPr>
            <p:ph type="sldNum" sz="quarter" idx="10"/>
          </p:nvPr>
        </p:nvSpPr>
        <p:spPr/>
        <p:txBody>
          <a:bodyPr/>
          <a:lstStyle/>
          <a:p>
            <a:fld id="{E5FEBB30-2327-49BF-A777-FCF620141F85}" type="slidenum">
              <a:rPr lang="en-US" smtClean="0"/>
              <a:pPr/>
              <a:t>11</a:t>
            </a:fld>
            <a:endParaRPr lang="en-US" dirty="0"/>
          </a:p>
        </p:txBody>
      </p:sp>
    </p:spTree>
    <p:extLst>
      <p:ext uri="{BB962C8B-B14F-4D97-AF65-F5344CB8AC3E}">
        <p14:creationId xmlns:p14="http://schemas.microsoft.com/office/powerpoint/2010/main" val="833458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40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C06087F-1354-4363-BE90-FFB7E8245E6D}" type="slidenum">
              <a:rPr lang="en-US" altLang="en-US" smtClean="0"/>
              <a:pPr eaLnBrk="1" hangingPunct="1"/>
              <a:t>13</a:t>
            </a:fld>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41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DAC40C9-F34D-41B8-B580-5FEE98C63315}" type="slidenum">
              <a:rPr lang="en-US" altLang="en-US" smtClean="0"/>
              <a:pPr eaLnBrk="1" hangingPunct="1"/>
              <a:t>14</a:t>
            </a:fld>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latin typeface="Courier New" pitchFamily="49" charset="0"/>
              </a:rPr>
              <a:t>%TYPE</a:t>
            </a:r>
            <a:r>
              <a:rPr lang="en-US" altLang="en-US" dirty="0" smtClean="0">
                <a:latin typeface="Arial" pitchFamily="34" charset="0"/>
              </a:rPr>
              <a:t> Attribute</a:t>
            </a:r>
          </a:p>
          <a:p>
            <a:pPr lvl="1" eaLnBrk="1" hangingPunct="1"/>
            <a:r>
              <a:rPr lang="en-US" altLang="en-US" dirty="0" smtClean="0"/>
              <a:t>PL/SQL variables are usually declared to hold and manipulate data stored in a database. When you declare PL/SQL variables to hold column values, you must ensure that the variable is of the correct data type and precision. If it is not, a PL/SQL error occurs during execution. If you have to design large subprograms, this can be time consuming and error prone.</a:t>
            </a:r>
          </a:p>
          <a:p>
            <a:pPr lvl="1" eaLnBrk="1" hangingPunct="1">
              <a:spcAft>
                <a:spcPct val="24000"/>
              </a:spcAft>
            </a:pPr>
            <a:r>
              <a:rPr lang="en-US" altLang="en-US" dirty="0" smtClean="0"/>
              <a:t>Rather than hard-coding the data type and precision of a variable, you can use the </a:t>
            </a:r>
            <a:r>
              <a:rPr lang="en-US" altLang="en-US" dirty="0" smtClean="0">
                <a:latin typeface="Courier New" pitchFamily="49" charset="0"/>
              </a:rPr>
              <a:t>%TYPE</a:t>
            </a:r>
            <a:br>
              <a:rPr lang="en-US" altLang="en-US" dirty="0" smtClean="0">
                <a:latin typeface="Courier New" pitchFamily="49" charset="0"/>
              </a:rPr>
            </a:br>
            <a:r>
              <a:rPr lang="en-US" altLang="en-US" dirty="0" smtClean="0"/>
              <a:t>attribute to declare a variable according to another previously declared variable or database</a:t>
            </a:r>
            <a:br>
              <a:rPr lang="en-US" altLang="en-US" dirty="0" smtClean="0"/>
            </a:br>
            <a:r>
              <a:rPr lang="en-US" altLang="en-US" dirty="0" smtClean="0"/>
              <a:t>column. The </a:t>
            </a:r>
            <a:r>
              <a:rPr lang="en-US" altLang="en-US" sz="1100" dirty="0" smtClean="0">
                <a:latin typeface="Courier New" pitchFamily="49" charset="0"/>
              </a:rPr>
              <a:t>%TYPE</a:t>
            </a:r>
            <a:r>
              <a:rPr lang="en-US" altLang="en-US" dirty="0" smtClean="0"/>
              <a:t> attribute is most often used when the value stored in the variable is derived from a table in the database. When you use the </a:t>
            </a:r>
            <a:r>
              <a:rPr lang="en-US" altLang="en-US" dirty="0" smtClean="0">
                <a:latin typeface="Courier New" pitchFamily="49" charset="0"/>
              </a:rPr>
              <a:t>%TYPE</a:t>
            </a:r>
            <a:r>
              <a:rPr lang="en-US" altLang="en-US" dirty="0" smtClean="0"/>
              <a:t> attribute to declare a variable, you should prefix it with the database table and column name. If you refer to a previously declared variable, prefix the variable name to the attribute.</a:t>
            </a:r>
          </a:p>
          <a:p>
            <a:endParaRPr lang="en-US" dirty="0"/>
          </a:p>
        </p:txBody>
      </p:sp>
      <p:sp>
        <p:nvSpPr>
          <p:cNvPr id="4" name="Slide Number Placeholder 3"/>
          <p:cNvSpPr>
            <a:spLocks noGrp="1"/>
          </p:cNvSpPr>
          <p:nvPr>
            <p:ph type="sldNum" sz="quarter" idx="10"/>
          </p:nvPr>
        </p:nvSpPr>
        <p:spPr/>
        <p:txBody>
          <a:bodyPr/>
          <a:lstStyle/>
          <a:p>
            <a:fld id="{E5FEBB30-2327-49BF-A777-FCF620141F85}" type="slidenum">
              <a:rPr lang="en-US" smtClean="0"/>
              <a:pPr/>
              <a:t>15</a:t>
            </a:fld>
            <a:endParaRPr lang="en-US" dirty="0"/>
          </a:p>
        </p:txBody>
      </p:sp>
    </p:spTree>
    <p:extLst>
      <p:ext uri="{BB962C8B-B14F-4D97-AF65-F5344CB8AC3E}">
        <p14:creationId xmlns:p14="http://schemas.microsoft.com/office/powerpoint/2010/main" val="1630076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latin typeface="Arial" pitchFamily="34" charset="0"/>
              </a:rPr>
              <a:t>Bind Variables</a:t>
            </a:r>
          </a:p>
          <a:p>
            <a:pPr lvl="1" eaLnBrk="1" hangingPunct="1"/>
            <a:r>
              <a:rPr lang="en-US" altLang="en-US" dirty="0" smtClean="0"/>
              <a:t>Bind variables are variables that you create in a host environment. For this reason, they are sometimes called </a:t>
            </a:r>
            <a:r>
              <a:rPr lang="en-US" altLang="en-US" i="1" dirty="0" smtClean="0"/>
              <a:t>host variables.</a:t>
            </a:r>
          </a:p>
          <a:p>
            <a:pPr lvl="1" eaLnBrk="1" hangingPunct="1"/>
            <a:r>
              <a:rPr lang="en-US" altLang="en-US" b="1" dirty="0" smtClean="0"/>
              <a:t>Uses of Bind Variables</a:t>
            </a:r>
          </a:p>
          <a:p>
            <a:pPr lvl="1" eaLnBrk="1" hangingPunct="1"/>
            <a:r>
              <a:rPr lang="en-US" altLang="en-US" dirty="0" smtClean="0"/>
              <a:t>Bind variables are created in the environment and not in the declarative section of a PL/SQL block. Variables declared in a PL/SQL block are available only when you execute the block. After the block is executed, the memory used by the variable is freed. However, bind variables are accessible even after the block is executed. When created, therefore, bind variables can be used and manipulated by multiple subprograms. They can be used in SQL statements and PL/SQL blocks just like any other variable. These variables can be passed as run-time values into or out of PL/SQL subprograms.</a:t>
            </a:r>
          </a:p>
          <a:p>
            <a:pPr lvl="1" eaLnBrk="1" hangingPunct="1"/>
            <a:r>
              <a:rPr lang="en-US" altLang="en-US" b="1" dirty="0" smtClean="0"/>
              <a:t>Creating Bind Variables</a:t>
            </a:r>
          </a:p>
          <a:p>
            <a:pPr lvl="1" eaLnBrk="1" hangingPunct="1"/>
            <a:r>
              <a:rPr lang="en-US" altLang="en-US" dirty="0" smtClean="0"/>
              <a:t>To create a bind variable in SQL Developer or in SQL*Plus, use the </a:t>
            </a:r>
            <a:r>
              <a:rPr lang="en-US" altLang="en-US" dirty="0" smtClean="0">
                <a:latin typeface="Courier New" pitchFamily="49" charset="0"/>
              </a:rPr>
              <a:t>VARIABLE</a:t>
            </a:r>
            <a:r>
              <a:rPr lang="en-US" altLang="en-US" dirty="0" smtClean="0"/>
              <a:t> command. </a:t>
            </a:r>
            <a:br>
              <a:rPr lang="en-US" altLang="en-US" dirty="0" smtClean="0"/>
            </a:br>
            <a:r>
              <a:rPr lang="en-US" altLang="en-US" dirty="0" smtClean="0"/>
              <a:t>For example, you declare a variable of type </a:t>
            </a:r>
            <a:r>
              <a:rPr lang="en-US" altLang="en-US" dirty="0" smtClean="0">
                <a:latin typeface="Courier New" pitchFamily="49" charset="0"/>
              </a:rPr>
              <a:t>NUMBER</a:t>
            </a:r>
            <a:r>
              <a:rPr lang="en-US" altLang="en-US" dirty="0" smtClean="0"/>
              <a:t> and </a:t>
            </a:r>
            <a:r>
              <a:rPr lang="en-US" altLang="en-US" dirty="0" smtClean="0">
                <a:latin typeface="Courier New" pitchFamily="49" charset="0"/>
              </a:rPr>
              <a:t>VARCHAR2</a:t>
            </a:r>
            <a:r>
              <a:rPr lang="en-US" altLang="en-US" dirty="0" smtClean="0"/>
              <a:t> as follows:</a:t>
            </a:r>
          </a:p>
          <a:p>
            <a:pPr lvl="4" eaLnBrk="1" hangingPunct="1"/>
            <a:r>
              <a:rPr lang="en-US" altLang="en-US" dirty="0" smtClean="0"/>
              <a:t>VARIABLE </a:t>
            </a:r>
            <a:r>
              <a:rPr lang="en-US" altLang="en-US" dirty="0" err="1" smtClean="0"/>
              <a:t>return_code</a:t>
            </a:r>
            <a:r>
              <a:rPr lang="en-US" altLang="en-US" dirty="0" smtClean="0"/>
              <a:t> NUMBER</a:t>
            </a:r>
            <a:br>
              <a:rPr lang="en-US" altLang="en-US" dirty="0" smtClean="0"/>
            </a:br>
            <a:r>
              <a:rPr lang="en-US" altLang="en-US" dirty="0" smtClean="0"/>
              <a:t>VARIABLE </a:t>
            </a:r>
            <a:r>
              <a:rPr lang="en-US" altLang="en-US" dirty="0" err="1" smtClean="0"/>
              <a:t>return_msg</a:t>
            </a:r>
            <a:r>
              <a:rPr lang="en-US" altLang="en-US" dirty="0" smtClean="0"/>
              <a:t>  VARCHAR2(30)</a:t>
            </a:r>
          </a:p>
          <a:p>
            <a:pPr lvl="1" eaLnBrk="1" hangingPunct="1"/>
            <a:r>
              <a:rPr lang="en-US" altLang="en-US" dirty="0" smtClean="0"/>
              <a:t>Both SQL*Plus and</a:t>
            </a:r>
            <a:r>
              <a:rPr lang="en-US" altLang="en-US" i="1" dirty="0" smtClean="0"/>
              <a:t> </a:t>
            </a:r>
            <a:r>
              <a:rPr lang="en-US" altLang="en-US" dirty="0" smtClean="0"/>
              <a:t>SQL Developer can reference the bind variable, and SQL Developer can display its value through the SQL*Plus </a:t>
            </a:r>
            <a:r>
              <a:rPr lang="en-US" altLang="en-US" dirty="0" smtClean="0">
                <a:latin typeface="Courier New" pitchFamily="49" charset="0"/>
              </a:rPr>
              <a:t>PRINT</a:t>
            </a:r>
            <a:r>
              <a:rPr lang="en-US" altLang="en-US" dirty="0" smtClean="0"/>
              <a:t> command.</a:t>
            </a:r>
          </a:p>
          <a:p>
            <a:endParaRPr lang="en-US" dirty="0"/>
          </a:p>
        </p:txBody>
      </p:sp>
      <p:sp>
        <p:nvSpPr>
          <p:cNvPr id="4" name="Slide Number Placeholder 3"/>
          <p:cNvSpPr>
            <a:spLocks noGrp="1"/>
          </p:cNvSpPr>
          <p:nvPr>
            <p:ph type="sldNum" sz="quarter" idx="10"/>
          </p:nvPr>
        </p:nvSpPr>
        <p:spPr/>
        <p:txBody>
          <a:bodyPr/>
          <a:lstStyle/>
          <a:p>
            <a:fld id="{E5FEBB30-2327-49BF-A777-FCF620141F85}" type="slidenum">
              <a:rPr lang="en-US" smtClean="0"/>
              <a:pPr/>
              <a:t>16</a:t>
            </a:fld>
            <a:endParaRPr lang="en-US" dirty="0"/>
          </a:p>
        </p:txBody>
      </p:sp>
    </p:spTree>
    <p:extLst>
      <p:ext uri="{BB962C8B-B14F-4D97-AF65-F5344CB8AC3E}">
        <p14:creationId xmlns:p14="http://schemas.microsoft.com/office/powerpoint/2010/main" val="1047490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latin typeface="Arial" pitchFamily="34" charset="0"/>
              </a:rPr>
              <a:t>Substitution Variables</a:t>
            </a:r>
          </a:p>
          <a:p>
            <a:pPr lvl="1" eaLnBrk="1" hangingPunct="1"/>
            <a:r>
              <a:rPr lang="en-US" altLang="en-US" dirty="0" smtClean="0"/>
              <a:t>Substitution variables can be used to pass run-time values into a PL/SQL block. You can reference substitution variables in SQL statements (and within a PL/SQL block) with a preceding ampersand. The text values are substituted into the PL/SQL block before the PL/SQL block is executed. Therefore, you cannot substitute different values for the substitution variables by using a loop. Even if you include the variable in a loop, you are prompted only once to enter the value. Only one value will replace the substitution variable.</a:t>
            </a:r>
          </a:p>
          <a:p>
            <a:pPr lvl="1" eaLnBrk="1" hangingPunct="1"/>
            <a:r>
              <a:rPr lang="en-US" altLang="en-US" dirty="0" smtClean="0"/>
              <a:t>When you execute the block in the slide, SQL Developer prompts you to enter a value for </a:t>
            </a:r>
            <a:r>
              <a:rPr lang="en-US" altLang="en-US" dirty="0" err="1" smtClean="0">
                <a:latin typeface="Courier New" pitchFamily="49" charset="0"/>
              </a:rPr>
              <a:t>empno</a:t>
            </a:r>
            <a:r>
              <a:rPr lang="en-US" altLang="en-US" dirty="0" smtClean="0"/>
              <a:t>, which is the substitution variable.</a:t>
            </a:r>
          </a:p>
          <a:p>
            <a:endParaRPr lang="en-US" dirty="0"/>
          </a:p>
        </p:txBody>
      </p:sp>
      <p:sp>
        <p:nvSpPr>
          <p:cNvPr id="4" name="Slide Number Placeholder 3"/>
          <p:cNvSpPr>
            <a:spLocks noGrp="1"/>
          </p:cNvSpPr>
          <p:nvPr>
            <p:ph type="sldNum" sz="quarter" idx="10"/>
          </p:nvPr>
        </p:nvSpPr>
        <p:spPr/>
        <p:txBody>
          <a:bodyPr/>
          <a:lstStyle/>
          <a:p>
            <a:fld id="{E5FEBB30-2327-49BF-A777-FCF620141F85}" type="slidenum">
              <a:rPr lang="en-US" smtClean="0"/>
              <a:pPr/>
              <a:t>17</a:t>
            </a:fld>
            <a:endParaRPr lang="en-US" dirty="0"/>
          </a:p>
        </p:txBody>
      </p:sp>
    </p:spTree>
    <p:extLst>
      <p:ext uri="{BB962C8B-B14F-4D97-AF65-F5344CB8AC3E}">
        <p14:creationId xmlns:p14="http://schemas.microsoft.com/office/powerpoint/2010/main" val="10147857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 Id="rId6" Type="http://schemas.openxmlformats.org/officeDocument/2006/relationships/image" Target="../media/image9.jpeg"/><Relationship Id="rId5" Type="http://schemas.openxmlformats.org/officeDocument/2006/relationships/hyperlink" Target="http://imageshack.us/?x=my6&amp;myref=http://skyscrapercity.com/showthread.php?t=244650&amp;page=2" TargetMode="External"/><Relationship Id="rId4" Type="http://schemas.openxmlformats.org/officeDocument/2006/relationships/image" Target="../media/image8.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4" name="Text Box 72"/>
          <p:cNvSpPr txBox="1">
            <a:spLocks noChangeArrowheads="1"/>
          </p:cNvSpPr>
          <p:nvPr userDrawn="1"/>
        </p:nvSpPr>
        <p:spPr bwMode="auto">
          <a:xfrm>
            <a:off x="8686800" y="4805045"/>
            <a:ext cx="381000" cy="228812"/>
          </a:xfrm>
          <a:prstGeom prst="rect">
            <a:avLst/>
          </a:prstGeom>
          <a:noFill/>
          <a:ln w="9525">
            <a:noFill/>
            <a:miter lim="800000"/>
            <a:headEnd/>
            <a:tailEnd/>
          </a:ln>
        </p:spPr>
        <p:txBody>
          <a:bodyPr anchor="ctr"/>
          <a:lstStyle/>
          <a:p>
            <a:pPr algn="r" eaLnBrk="1" hangingPunct="1">
              <a:spcBef>
                <a:spcPct val="50000"/>
              </a:spcBef>
            </a:pPr>
            <a:endParaRPr lang="en-US" sz="1200" dirty="0">
              <a:solidFill>
                <a:srgbClr val="DD6021"/>
              </a:solidFill>
              <a:latin typeface="HelveticaNeue Condensed"/>
            </a:endParaRPr>
          </a:p>
        </p:txBody>
      </p:sp>
      <p:sp>
        <p:nvSpPr>
          <p:cNvPr id="9" name="Title 1"/>
          <p:cNvSpPr>
            <a:spLocks noGrp="1"/>
          </p:cNvSpPr>
          <p:nvPr>
            <p:ph type="ctrTitle" hasCustomPrompt="1"/>
          </p:nvPr>
        </p:nvSpPr>
        <p:spPr>
          <a:xfrm>
            <a:off x="3105150" y="1774032"/>
            <a:ext cx="3981450" cy="1219199"/>
          </a:xfrm>
          <a:prstGeom prst="rect">
            <a:avLst/>
          </a:prstGeom>
          <a:ln>
            <a:noFill/>
          </a:ln>
        </p:spPr>
        <p:txBody>
          <a:bodyPr>
            <a:noAutofit/>
          </a:bodyPr>
          <a:lstStyle>
            <a:lvl1pPr>
              <a:defRPr sz="3200" b="1">
                <a:solidFill>
                  <a:schemeClr val="bg1"/>
                </a:solidFill>
                <a:latin typeface="+mn-lt"/>
              </a:defRPr>
            </a:lvl1pPr>
          </a:lstStyle>
          <a:p>
            <a:r>
              <a:rPr lang="en-US" dirty="0" smtClean="0"/>
              <a:t>Hexaware Overview</a:t>
            </a:r>
            <a:br>
              <a:rPr lang="en-US" dirty="0" smtClean="0"/>
            </a:br>
            <a:r>
              <a:rPr lang="en-US" dirty="0" smtClean="0"/>
              <a:t>2014</a:t>
            </a:r>
            <a:endParaRPr lang="en-US" dirty="0"/>
          </a:p>
        </p:txBody>
      </p:sp>
      <p:cxnSp>
        <p:nvCxnSpPr>
          <p:cNvPr id="7" name="Straight Connector 6"/>
          <p:cNvCxnSpPr/>
          <p:nvPr userDrawn="1"/>
        </p:nvCxnSpPr>
        <p:spPr bwMode="auto">
          <a:xfrm>
            <a:off x="4800600" y="1235783"/>
            <a:ext cx="0" cy="3048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 name="TextBox 9"/>
          <p:cNvSpPr txBox="1"/>
          <p:nvPr userDrawn="1"/>
        </p:nvSpPr>
        <p:spPr>
          <a:xfrm>
            <a:off x="4946070" y="1346101"/>
            <a:ext cx="1217000" cy="230832"/>
          </a:xfrm>
          <a:prstGeom prst="rect">
            <a:avLst/>
          </a:prstGeom>
          <a:noFill/>
        </p:spPr>
        <p:txBody>
          <a:bodyPr wrap="none" rtlCol="0">
            <a:spAutoFit/>
          </a:bodyPr>
          <a:lstStyle/>
          <a:p>
            <a:r>
              <a:rPr lang="en-US" sz="900" dirty="0" smtClean="0"/>
              <a:t>www.hexaware.com</a:t>
            </a:r>
            <a:endParaRPr lang="en-US" sz="900" dirty="0"/>
          </a:p>
        </p:txBody>
      </p:sp>
      <p:sp>
        <p:nvSpPr>
          <p:cNvPr id="12" name="Text Box 16"/>
          <p:cNvSpPr txBox="1">
            <a:spLocks noChangeArrowheads="1"/>
          </p:cNvSpPr>
          <p:nvPr userDrawn="1"/>
        </p:nvSpPr>
        <p:spPr bwMode="auto">
          <a:xfrm>
            <a:off x="176593" y="4875071"/>
            <a:ext cx="2182008" cy="207749"/>
          </a:xfrm>
          <a:prstGeom prst="rect">
            <a:avLst/>
          </a:prstGeom>
          <a:noFill/>
          <a:ln w="9525">
            <a:noFill/>
            <a:miter lim="800000"/>
            <a:headEnd/>
            <a:tailEnd/>
          </a:ln>
          <a:effectLst/>
        </p:spPr>
        <p:txBody>
          <a:bodyPr wrap="none">
            <a:spAutoFit/>
          </a:bodyPr>
          <a:lstStyle/>
          <a:p>
            <a:pPr eaLnBrk="1" hangingPunct="1"/>
            <a:r>
              <a:rPr lang="en-US" sz="750" dirty="0">
                <a:solidFill>
                  <a:srgbClr val="B0B3B2"/>
                </a:solidFill>
              </a:rPr>
              <a:t>© Hexaware Technologies. All rights reserved</a:t>
            </a:r>
            <a:r>
              <a:rPr lang="en-US" sz="750" dirty="0" smtClean="0">
                <a:solidFill>
                  <a:srgbClr val="B0B3B2"/>
                </a:solidFill>
              </a:rPr>
              <a:t>. </a:t>
            </a:r>
            <a:endParaRPr lang="en-US" sz="750" dirty="0">
              <a:solidFill>
                <a:srgbClr val="B0B3B2"/>
              </a:solidFill>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57512" y="992135"/>
            <a:ext cx="1463040" cy="59740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304800" y="1202531"/>
            <a:ext cx="8534400" cy="3603784"/>
          </a:xfrm>
          <a:prstGeom prst="rect">
            <a:avLst/>
          </a:prstGeom>
        </p:spPr>
        <p:txBody>
          <a:bodyPr>
            <a:normAutofit/>
          </a:bodyPr>
          <a:lstStyle>
            <a:lvl1pPr>
              <a:defRPr sz="1800"/>
            </a:lvl1pPr>
          </a:lstStyle>
          <a:p>
            <a:endParaRPr lang="en-US" dirty="0"/>
          </a:p>
        </p:txBody>
      </p:sp>
      <p:sp>
        <p:nvSpPr>
          <p:cNvPr id="5"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rt without Background Color">
    <p:spTree>
      <p:nvGrpSpPr>
        <p:cNvPr id="1" name=""/>
        <p:cNvGrpSpPr/>
        <p:nvPr/>
      </p:nvGrpSpPr>
      <p:grpSpPr>
        <a:xfrm>
          <a:off x="0" y="0"/>
          <a:ext cx="0" cy="0"/>
          <a:chOff x="0" y="0"/>
          <a:chExt cx="0" cy="0"/>
        </a:xfrm>
      </p:grpSpPr>
      <p:sp>
        <p:nvSpPr>
          <p:cNvPr id="5" name="Chart Placeholder 4"/>
          <p:cNvSpPr>
            <a:spLocks noGrp="1"/>
          </p:cNvSpPr>
          <p:nvPr>
            <p:ph type="chart" sz="quarter" idx="11"/>
          </p:nvPr>
        </p:nvSpPr>
        <p:spPr>
          <a:xfrm>
            <a:off x="304800" y="1202531"/>
            <a:ext cx="8534400" cy="3603784"/>
          </a:xfrm>
          <a:prstGeom prst="rect">
            <a:avLst/>
          </a:prstGeom>
        </p:spPr>
        <p:txBody>
          <a:bodyPr>
            <a:normAutofit/>
          </a:bodyPr>
          <a:lstStyle>
            <a:lvl1pPr>
              <a:defRPr sz="1800"/>
            </a:lvl1pPr>
          </a:lstStyle>
          <a:p>
            <a:endParaRPr lang="en-US" dirty="0"/>
          </a:p>
        </p:txBody>
      </p:sp>
      <p:sp>
        <p:nvSpPr>
          <p:cNvPr id="6"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304800" y="1200164"/>
            <a:ext cx="8534400" cy="3603784"/>
          </a:xfrm>
          <a:prstGeom prst="rect">
            <a:avLst/>
          </a:prstGeom>
        </p:spPr>
        <p:txBody>
          <a:bodyPr>
            <a:normAutofit/>
          </a:bodyPr>
          <a:lstStyle>
            <a:lvl1pPr>
              <a:defRPr sz="1800"/>
            </a:lvl1pPr>
          </a:lstStyle>
          <a:p>
            <a:endParaRPr lang="en-US" dirty="0"/>
          </a:p>
        </p:txBody>
      </p:sp>
      <p:sp>
        <p:nvSpPr>
          <p:cNvPr id="5"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304800" y="1202531"/>
            <a:ext cx="8534400" cy="3603784"/>
          </a:xfrm>
          <a:prstGeom prst="rect">
            <a:avLst/>
          </a:prstGeom>
        </p:spPr>
        <p:txBody>
          <a:bodyPr>
            <a:normAutofit/>
          </a:bodyPr>
          <a:lstStyle>
            <a:lvl1pPr>
              <a:defRPr sz="1800"/>
            </a:lvl1pPr>
          </a:lstStyle>
          <a:p>
            <a:endParaRPr lang="en-US" dirty="0"/>
          </a:p>
        </p:txBody>
      </p:sp>
      <p:sp>
        <p:nvSpPr>
          <p:cNvPr id="6"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6" name="Media Placeholder 5"/>
          <p:cNvSpPr>
            <a:spLocks noGrp="1"/>
          </p:cNvSpPr>
          <p:nvPr>
            <p:ph type="media" sz="quarter" idx="14"/>
          </p:nvPr>
        </p:nvSpPr>
        <p:spPr>
          <a:xfrm>
            <a:off x="307836" y="1200384"/>
            <a:ext cx="8531364" cy="3603784"/>
          </a:xfrm>
          <a:prstGeom prst="rect">
            <a:avLst/>
          </a:prstGeom>
        </p:spPr>
        <p:txBody>
          <a:bodyPr>
            <a:normAutofit/>
          </a:bodyPr>
          <a:lstStyle>
            <a:lvl1pPr>
              <a:defRPr sz="1800"/>
            </a:lvl1pPr>
          </a:lstStyle>
          <a:p>
            <a:endParaRPr lang="en-US" dirty="0"/>
          </a:p>
        </p:txBody>
      </p:sp>
      <p:sp>
        <p:nvSpPr>
          <p:cNvPr id="5"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457200" y="1582739"/>
            <a:ext cx="3657600" cy="2896393"/>
          </a:xfrm>
          <a:prstGeom prst="rect">
            <a:avLst/>
          </a:prstGeom>
        </p:spPr>
        <p:txBody>
          <a:bodyPr>
            <a:normAutofit/>
          </a:bodyPr>
          <a:lstStyle>
            <a:lvl1pPr marL="0" marR="0" indent="0" algn="l" defTabSz="914400" rtl="0" eaLnBrk="1" fontAlgn="base" latinLnBrk="0" hangingPunct="1">
              <a:lnSpc>
                <a:spcPct val="100000"/>
              </a:lnSpc>
              <a:spcBef>
                <a:spcPct val="20000"/>
              </a:spcBef>
              <a:spcAft>
                <a:spcPct val="0"/>
              </a:spcAft>
              <a:buClr>
                <a:srgbClr val="FDB813"/>
              </a:buClr>
              <a:buSzTx/>
              <a:buFont typeface="Times" pitchFamily="18" charset="0"/>
              <a:buNone/>
              <a:tabLst/>
              <a:defRPr sz="1600"/>
            </a:lvl1pPr>
            <a:lvl2pPr>
              <a:defRPr sz="1600"/>
            </a:lvl2pPr>
            <a:lvl3pPr>
              <a:defRPr sz="1600"/>
            </a:lvl3pPr>
            <a:lvl4pPr>
              <a:defRPr sz="1600"/>
            </a:lvl4pPr>
            <a:lvl5pPr>
              <a:defRPr sz="1600"/>
            </a:lvl5pPr>
          </a:lstStyle>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6"/>
          <p:cNvSpPr>
            <a:spLocks noGrp="1"/>
          </p:cNvSpPr>
          <p:nvPr>
            <p:ph type="body" sz="quarter" idx="11" hasCustomPrompt="1"/>
          </p:nvPr>
        </p:nvSpPr>
        <p:spPr>
          <a:xfrm>
            <a:off x="4876800" y="1583533"/>
            <a:ext cx="3657600" cy="2896393"/>
          </a:xfrm>
          <a:prstGeom prst="rect">
            <a:avLst/>
          </a:prstGeom>
        </p:spPr>
        <p:txBody>
          <a:bodyPr/>
          <a:lstStyle>
            <a:lvl1pPr marL="0" marR="0" indent="0" algn="l" defTabSz="914400" rtl="0" eaLnBrk="1" fontAlgn="base" latinLnBrk="0" hangingPunct="1">
              <a:lnSpc>
                <a:spcPct val="100000"/>
              </a:lnSpc>
              <a:spcBef>
                <a:spcPct val="20000"/>
              </a:spcBef>
              <a:spcAft>
                <a:spcPct val="0"/>
              </a:spcAft>
              <a:buClr>
                <a:srgbClr val="FDB813"/>
              </a:buClr>
              <a:buSzTx/>
              <a:buFont typeface="Times" pitchFamily="18" charset="0"/>
              <a:buNone/>
              <a:tabLst/>
              <a:defRPr sz="1600"/>
            </a:lvl1pPr>
            <a:lvl2pPr>
              <a:defRPr sz="1600"/>
            </a:lvl2pPr>
            <a:lvl3pPr>
              <a:defRPr sz="1600"/>
            </a:lvl3pPr>
            <a:lvl4pPr>
              <a:defRPr sz="1600"/>
            </a:lvl4pPr>
            <a:lvl5pPr>
              <a:defRPr sz="1600"/>
            </a:lvl5pPr>
          </a:lstStyle>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7024848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0962" y="1202531"/>
            <a:ext cx="7099038" cy="3745367"/>
          </a:xfrm>
          <a:prstGeom prst="rect">
            <a:avLst/>
          </a:prstGeom>
        </p:spPr>
      </p:pic>
      <p:sp>
        <p:nvSpPr>
          <p:cNvPr id="4" name="TextBox 3"/>
          <p:cNvSpPr txBox="1"/>
          <p:nvPr userDrawn="1"/>
        </p:nvSpPr>
        <p:spPr>
          <a:xfrm>
            <a:off x="209550" y="2802731"/>
            <a:ext cx="2209800" cy="2323713"/>
          </a:xfrm>
          <a:prstGeom prst="rect">
            <a:avLst/>
          </a:prstGeom>
          <a:noFill/>
        </p:spPr>
        <p:txBody>
          <a:bodyPr wrap="square" rtlCol="0">
            <a:spAutoFit/>
          </a:bodyPr>
          <a:lstStyle/>
          <a:p>
            <a:r>
              <a:rPr lang="en-US" sz="2000" b="1" dirty="0" smtClean="0">
                <a:solidFill>
                  <a:srgbClr val="4D4D4D"/>
                </a:solidFill>
              </a:rPr>
              <a:t>AMERICAS</a:t>
            </a:r>
          </a:p>
          <a:p>
            <a:r>
              <a:rPr lang="en-US" sz="1200" b="1" dirty="0">
                <a:solidFill>
                  <a:srgbClr val="4D4D4D"/>
                </a:solidFill>
              </a:rPr>
              <a:t>NORTH </a:t>
            </a:r>
            <a:r>
              <a:rPr lang="en-US" sz="1200" b="1" dirty="0" smtClean="0">
                <a:solidFill>
                  <a:srgbClr val="4D4D4D"/>
                </a:solidFill>
              </a:rPr>
              <a:t>AMERICA</a:t>
            </a:r>
          </a:p>
          <a:p>
            <a:r>
              <a:rPr lang="en-US" sz="900" dirty="0" smtClean="0">
                <a:solidFill>
                  <a:srgbClr val="4D4D4D"/>
                </a:solidFill>
              </a:rPr>
              <a:t>Boston (MA)</a:t>
            </a:r>
          </a:p>
          <a:p>
            <a:r>
              <a:rPr lang="en-US" sz="900" dirty="0" smtClean="0">
                <a:solidFill>
                  <a:srgbClr val="4D4D4D"/>
                </a:solidFill>
              </a:rPr>
              <a:t>Chicago</a:t>
            </a:r>
          </a:p>
          <a:p>
            <a:r>
              <a:rPr lang="en-US" sz="900" dirty="0" smtClean="0">
                <a:solidFill>
                  <a:srgbClr val="4D4D4D"/>
                </a:solidFill>
              </a:rPr>
              <a:t>Atlanta</a:t>
            </a:r>
          </a:p>
          <a:p>
            <a:r>
              <a:rPr lang="en-US" sz="900" dirty="0" smtClean="0">
                <a:solidFill>
                  <a:srgbClr val="4D4D4D"/>
                </a:solidFill>
              </a:rPr>
              <a:t>California </a:t>
            </a:r>
            <a:endParaRPr lang="en-US" sz="900" dirty="0">
              <a:solidFill>
                <a:srgbClr val="4D4D4D"/>
              </a:solidFill>
            </a:endParaRPr>
          </a:p>
          <a:p>
            <a:r>
              <a:rPr lang="en-US" sz="900" dirty="0">
                <a:solidFill>
                  <a:srgbClr val="4D4D4D"/>
                </a:solidFill>
              </a:rPr>
              <a:t>Dallas</a:t>
            </a:r>
          </a:p>
          <a:p>
            <a:r>
              <a:rPr lang="en-US" sz="900" dirty="0">
                <a:solidFill>
                  <a:srgbClr val="4D4D4D"/>
                </a:solidFill>
              </a:rPr>
              <a:t>New York</a:t>
            </a:r>
          </a:p>
          <a:p>
            <a:r>
              <a:rPr lang="en-US" sz="900" dirty="0">
                <a:solidFill>
                  <a:srgbClr val="4D4D4D"/>
                </a:solidFill>
              </a:rPr>
              <a:t>New Jersey</a:t>
            </a:r>
          </a:p>
          <a:p>
            <a:r>
              <a:rPr lang="en-US" sz="900" dirty="0">
                <a:solidFill>
                  <a:srgbClr val="4D4D4D"/>
                </a:solidFill>
              </a:rPr>
              <a:t>Mexico</a:t>
            </a:r>
          </a:p>
          <a:p>
            <a:endParaRPr lang="en-US" sz="1000" dirty="0">
              <a:solidFill>
                <a:schemeClr val="bg1">
                  <a:lumMod val="50000"/>
                </a:schemeClr>
              </a:solidFill>
            </a:endParaRPr>
          </a:p>
          <a:p>
            <a:r>
              <a:rPr lang="en-US" sz="1200" b="1" dirty="0">
                <a:solidFill>
                  <a:srgbClr val="4D4D4D"/>
                </a:solidFill>
              </a:rPr>
              <a:t>SOUTH </a:t>
            </a:r>
            <a:r>
              <a:rPr lang="en-US" sz="1200" b="1" dirty="0" smtClean="0">
                <a:solidFill>
                  <a:srgbClr val="4D4D4D"/>
                </a:solidFill>
              </a:rPr>
              <a:t>AMERICA</a:t>
            </a:r>
            <a:endParaRPr lang="en-US" sz="1000" b="1" dirty="0">
              <a:solidFill>
                <a:srgbClr val="4D4D4D"/>
              </a:solidFill>
            </a:endParaRPr>
          </a:p>
          <a:p>
            <a:r>
              <a:rPr lang="en-US" sz="900" dirty="0">
                <a:solidFill>
                  <a:srgbClr val="4D4D4D"/>
                </a:solidFill>
              </a:rPr>
              <a:t>Brazil</a:t>
            </a:r>
          </a:p>
          <a:p>
            <a:endParaRPr lang="en-US" sz="1000" dirty="0">
              <a:solidFill>
                <a:schemeClr val="bg1">
                  <a:lumMod val="50000"/>
                </a:schemeClr>
              </a:solidFill>
            </a:endParaRPr>
          </a:p>
        </p:txBody>
      </p:sp>
      <p:grpSp>
        <p:nvGrpSpPr>
          <p:cNvPr id="5" name="Group 4"/>
          <p:cNvGrpSpPr/>
          <p:nvPr userDrawn="1"/>
        </p:nvGrpSpPr>
        <p:grpSpPr>
          <a:xfrm>
            <a:off x="7264261" y="1507331"/>
            <a:ext cx="1803539" cy="2800767"/>
            <a:chOff x="7264260" y="1716008"/>
            <a:chExt cx="2032140" cy="2800767"/>
          </a:xfrm>
        </p:grpSpPr>
        <p:sp>
          <p:nvSpPr>
            <p:cNvPr id="6" name="TextBox 5"/>
            <p:cNvSpPr txBox="1"/>
            <p:nvPr/>
          </p:nvSpPr>
          <p:spPr>
            <a:xfrm>
              <a:off x="7264260" y="1716008"/>
              <a:ext cx="2028825" cy="2800767"/>
            </a:xfrm>
            <a:prstGeom prst="rect">
              <a:avLst/>
            </a:prstGeom>
            <a:noFill/>
          </p:spPr>
          <p:txBody>
            <a:bodyPr wrap="square" rtlCol="0">
              <a:spAutoFit/>
            </a:bodyPr>
            <a:lstStyle/>
            <a:p>
              <a:r>
                <a:rPr lang="en-US" sz="2000" b="1" dirty="0">
                  <a:solidFill>
                    <a:srgbClr val="4D4D4D"/>
                  </a:solidFill>
                </a:rPr>
                <a:t>EUROPE</a:t>
              </a:r>
              <a:endParaRPr lang="en-US" sz="2000" b="1" dirty="0" smtClean="0">
                <a:solidFill>
                  <a:srgbClr val="4D4D4D"/>
                </a:solidFill>
              </a:endParaRPr>
            </a:p>
            <a:p>
              <a:r>
                <a:rPr lang="en-US" sz="900" dirty="0">
                  <a:solidFill>
                    <a:srgbClr val="4D4D4D"/>
                  </a:solidFill>
                </a:rPr>
                <a:t>United Kingdom</a:t>
              </a:r>
            </a:p>
            <a:p>
              <a:r>
                <a:rPr lang="en-US" sz="900" dirty="0">
                  <a:solidFill>
                    <a:srgbClr val="4D4D4D"/>
                  </a:solidFill>
                </a:rPr>
                <a:t>Netherlands</a:t>
              </a:r>
            </a:p>
            <a:p>
              <a:r>
                <a:rPr lang="en-US" sz="900" dirty="0">
                  <a:solidFill>
                    <a:srgbClr val="4D4D4D"/>
                  </a:solidFill>
                </a:rPr>
                <a:t>Belgium</a:t>
              </a:r>
            </a:p>
            <a:p>
              <a:r>
                <a:rPr lang="en-US" sz="900" dirty="0">
                  <a:solidFill>
                    <a:srgbClr val="4D4D4D"/>
                  </a:solidFill>
                </a:rPr>
                <a:t>Germany</a:t>
              </a:r>
            </a:p>
            <a:p>
              <a:r>
                <a:rPr lang="en-US" sz="900" dirty="0">
                  <a:solidFill>
                    <a:srgbClr val="4D4D4D"/>
                  </a:solidFill>
                </a:rPr>
                <a:t>France</a:t>
              </a:r>
            </a:p>
            <a:p>
              <a:endParaRPr lang="en-US" sz="1000" dirty="0">
                <a:solidFill>
                  <a:srgbClr val="4D4D4D"/>
                </a:solidFill>
              </a:endParaRPr>
            </a:p>
            <a:p>
              <a:r>
                <a:rPr lang="en-US" sz="2000" b="1" dirty="0">
                  <a:solidFill>
                    <a:srgbClr val="4D4D4D"/>
                  </a:solidFill>
                </a:rPr>
                <a:t>ASIA</a:t>
              </a:r>
            </a:p>
            <a:p>
              <a:r>
                <a:rPr lang="nn-NO" sz="900" dirty="0">
                  <a:solidFill>
                    <a:srgbClr val="4D4D4D"/>
                  </a:solidFill>
                </a:rPr>
                <a:t>Australia</a:t>
              </a:r>
            </a:p>
            <a:p>
              <a:r>
                <a:rPr lang="pt-BR" sz="900" dirty="0" smtClean="0">
                  <a:solidFill>
                    <a:srgbClr val="4D4D4D"/>
                  </a:solidFill>
                </a:rPr>
                <a:t>Dubai</a:t>
              </a:r>
              <a:endParaRPr lang="pt-BR" sz="900" dirty="0">
                <a:solidFill>
                  <a:srgbClr val="4D4D4D"/>
                </a:solidFill>
              </a:endParaRPr>
            </a:p>
            <a:p>
              <a:r>
                <a:rPr lang="nn-NO" sz="900" dirty="0">
                  <a:solidFill>
                    <a:srgbClr val="4D4D4D"/>
                  </a:solidFill>
                </a:rPr>
                <a:t>Hong Kong</a:t>
              </a:r>
            </a:p>
            <a:p>
              <a:r>
                <a:rPr lang="pt-BR" sz="900" dirty="0">
                  <a:solidFill>
                    <a:srgbClr val="4D4D4D"/>
                  </a:solidFill>
                </a:rPr>
                <a:t>Japan</a:t>
              </a:r>
            </a:p>
            <a:p>
              <a:r>
                <a:rPr lang="nn-NO" sz="900" dirty="0">
                  <a:solidFill>
                    <a:srgbClr val="4D4D4D"/>
                  </a:solidFill>
                </a:rPr>
                <a:t>Malaysia</a:t>
              </a:r>
            </a:p>
            <a:p>
              <a:r>
                <a:rPr lang="nn-NO" sz="900" dirty="0">
                  <a:solidFill>
                    <a:srgbClr val="4D4D4D"/>
                  </a:solidFill>
                </a:rPr>
                <a:t>New Zealand</a:t>
              </a:r>
            </a:p>
            <a:p>
              <a:r>
                <a:rPr lang="nn-NO" sz="900" dirty="0">
                  <a:solidFill>
                    <a:srgbClr val="4D4D4D"/>
                  </a:solidFill>
                </a:rPr>
                <a:t>Singapore</a:t>
              </a:r>
            </a:p>
            <a:p>
              <a:r>
                <a:rPr lang="pt-BR" sz="900" dirty="0">
                  <a:solidFill>
                    <a:srgbClr val="4D4D4D"/>
                  </a:solidFill>
                </a:rPr>
                <a:t>Saudi Arabia</a:t>
              </a:r>
            </a:p>
            <a:p>
              <a:endParaRPr lang="nn-NO" sz="900" dirty="0">
                <a:solidFill>
                  <a:srgbClr val="4D4D4D"/>
                </a:solidFill>
              </a:endParaRPr>
            </a:p>
          </p:txBody>
        </p:sp>
        <p:sp>
          <p:nvSpPr>
            <p:cNvPr id="7" name="TextBox 6"/>
            <p:cNvSpPr txBox="1"/>
            <p:nvPr/>
          </p:nvSpPr>
          <p:spPr>
            <a:xfrm>
              <a:off x="8128598" y="3220224"/>
              <a:ext cx="1167802" cy="1061829"/>
            </a:xfrm>
            <a:prstGeom prst="rect">
              <a:avLst/>
            </a:prstGeom>
            <a:noFill/>
          </p:spPr>
          <p:txBody>
            <a:bodyPr wrap="square" rtlCol="0">
              <a:spAutoFit/>
            </a:bodyPr>
            <a:lstStyle/>
            <a:p>
              <a:r>
                <a:rPr lang="it-IT" sz="900" dirty="0">
                  <a:solidFill>
                    <a:srgbClr val="4D4D4D"/>
                  </a:solidFill>
                </a:rPr>
                <a:t>India</a:t>
              </a:r>
            </a:p>
            <a:p>
              <a:r>
                <a:rPr lang="it-IT" sz="900" dirty="0">
                  <a:solidFill>
                    <a:srgbClr val="4D4D4D"/>
                  </a:solidFill>
                </a:rPr>
                <a:t>- Bengaluru</a:t>
              </a:r>
              <a:endParaRPr lang="pt-BR" sz="900" dirty="0">
                <a:solidFill>
                  <a:srgbClr val="4D4D4D"/>
                </a:solidFill>
              </a:endParaRPr>
            </a:p>
            <a:p>
              <a:r>
                <a:rPr lang="it-IT" sz="900" dirty="0">
                  <a:solidFill>
                    <a:srgbClr val="4D4D4D"/>
                  </a:solidFill>
                </a:rPr>
                <a:t> - Chennai</a:t>
              </a:r>
            </a:p>
            <a:p>
              <a:r>
                <a:rPr lang="it-IT" sz="900" dirty="0">
                  <a:solidFill>
                    <a:srgbClr val="4D4D4D"/>
                  </a:solidFill>
                </a:rPr>
                <a:t> - Coimbatore</a:t>
              </a:r>
            </a:p>
            <a:p>
              <a:r>
                <a:rPr lang="it-IT" sz="900" dirty="0">
                  <a:solidFill>
                    <a:srgbClr val="4D4D4D"/>
                  </a:solidFill>
                </a:rPr>
                <a:t> - Mumbai</a:t>
              </a:r>
            </a:p>
            <a:p>
              <a:r>
                <a:rPr lang="it-IT" sz="900" dirty="0">
                  <a:solidFill>
                    <a:srgbClr val="4D4D4D"/>
                  </a:solidFill>
                </a:rPr>
                <a:t> - Nagpur</a:t>
              </a:r>
            </a:p>
            <a:p>
              <a:r>
                <a:rPr lang="it-IT" sz="900" dirty="0">
                  <a:solidFill>
                    <a:srgbClr val="4D4D4D"/>
                  </a:solidFill>
                </a:rPr>
                <a:t> - Pune</a:t>
              </a:r>
            </a:p>
          </p:txBody>
        </p:sp>
      </p:grpSp>
      <p:sp>
        <p:nvSpPr>
          <p:cNvPr id="8" name="TextBox 7"/>
          <p:cNvSpPr txBox="1"/>
          <p:nvPr userDrawn="1"/>
        </p:nvSpPr>
        <p:spPr>
          <a:xfrm>
            <a:off x="2819400" y="4445377"/>
            <a:ext cx="3352800" cy="338554"/>
          </a:xfrm>
          <a:prstGeom prst="rect">
            <a:avLst/>
          </a:prstGeom>
          <a:noFill/>
        </p:spPr>
        <p:txBody>
          <a:bodyPr wrap="square" rtlCol="0">
            <a:spAutoFit/>
          </a:bodyPr>
          <a:lstStyle/>
          <a:p>
            <a:r>
              <a:rPr lang="en-US" sz="1600" b="1" dirty="0">
                <a:solidFill>
                  <a:srgbClr val="4D4D4D"/>
                </a:solidFill>
              </a:rPr>
              <a:t>Global Presence in </a:t>
            </a:r>
            <a:r>
              <a:rPr lang="en-US" sz="1600" b="1" dirty="0">
                <a:solidFill>
                  <a:schemeClr val="accent5"/>
                </a:solidFill>
              </a:rPr>
              <a:t>23 countries</a:t>
            </a:r>
          </a:p>
        </p:txBody>
      </p:sp>
      <p:grpSp>
        <p:nvGrpSpPr>
          <p:cNvPr id="9" name="Group 8"/>
          <p:cNvGrpSpPr/>
          <p:nvPr userDrawn="1"/>
        </p:nvGrpSpPr>
        <p:grpSpPr>
          <a:xfrm>
            <a:off x="1215486" y="1888331"/>
            <a:ext cx="6055788" cy="2667000"/>
            <a:chOff x="1215486" y="1888331"/>
            <a:chExt cx="6055788" cy="266700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18642" y="2350760"/>
              <a:ext cx="84962" cy="136220"/>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5670" y="2133111"/>
              <a:ext cx="84962" cy="136220"/>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10002" y="3972991"/>
              <a:ext cx="84962" cy="136220"/>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0" y="2040731"/>
              <a:ext cx="84962" cy="136220"/>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8048" y="2895111"/>
              <a:ext cx="84962" cy="136220"/>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0" y="1892096"/>
              <a:ext cx="84962" cy="136220"/>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3800" y="1980711"/>
              <a:ext cx="84962" cy="136220"/>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2607299"/>
              <a:ext cx="84962" cy="136220"/>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25038" y="2269331"/>
              <a:ext cx="84962" cy="136220"/>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53176" y="3383691"/>
              <a:ext cx="84962" cy="136220"/>
            </a:xfrm>
            <a:prstGeom prst="rect">
              <a:avLst/>
            </a:prstGeom>
          </p:spPr>
        </p:pic>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2864" y="2728550"/>
              <a:ext cx="84962" cy="136220"/>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4818" y="2717457"/>
              <a:ext cx="84962" cy="136220"/>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6312" y="4419111"/>
              <a:ext cx="84962" cy="136220"/>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3438" y="1888331"/>
              <a:ext cx="84962" cy="136220"/>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88628" y="3199911"/>
              <a:ext cx="84962" cy="136220"/>
            </a:xfrm>
            <a:prstGeom prst="rect">
              <a:avLst/>
            </a:prstGeom>
          </p:spPr>
        </p:pic>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3957" y="3414399"/>
              <a:ext cx="84962" cy="136220"/>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5486" y="2309219"/>
              <a:ext cx="84962" cy="136220"/>
            </a:xfrm>
            <a:prstGeom prst="rect">
              <a:avLst/>
            </a:prstGeom>
          </p:spPr>
        </p:pic>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8068" y="2040731"/>
              <a:ext cx="84962" cy="136220"/>
            </a:xfrm>
            <a:prstGeom prst="rect">
              <a:avLst/>
            </a:prstGeom>
          </p:spPr>
        </p:pic>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4818" y="2567737"/>
              <a:ext cx="84962" cy="136220"/>
            </a:xfrm>
            <a:prstGeom prst="rect">
              <a:avLst/>
            </a:prstGeom>
          </p:spPr>
        </p:pic>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45364" y="2845763"/>
              <a:ext cx="84962" cy="136220"/>
            </a:xfrm>
            <a:prstGeom prst="rect">
              <a:avLst/>
            </a:prstGeom>
          </p:spPr>
        </p:pic>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4838" y="2044496"/>
              <a:ext cx="84962" cy="136220"/>
            </a:xfrm>
            <a:prstGeom prst="rect">
              <a:avLst/>
            </a:prstGeom>
          </p:spPr>
        </p:pic>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5838" y="1964531"/>
              <a:ext cx="84962" cy="136220"/>
            </a:xfrm>
            <a:prstGeom prst="rect">
              <a:avLst/>
            </a:prstGeom>
          </p:spPr>
        </p:pic>
        <p:pic>
          <p:nvPicPr>
            <p:cNvPr id="32"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7282" y="2415333"/>
              <a:ext cx="84962" cy="136220"/>
            </a:xfrm>
            <a:prstGeom prst="rect">
              <a:avLst/>
            </a:prstGeom>
          </p:spPr>
        </p:pic>
      </p:grpSp>
      <p:sp>
        <p:nvSpPr>
          <p:cNvPr id="33" name="Title 4"/>
          <p:cNvSpPr>
            <a:spLocks noGrp="1"/>
          </p:cNvSpPr>
          <p:nvPr>
            <p:ph type="title"/>
          </p:nvPr>
        </p:nvSpPr>
        <p:spPr>
          <a:xfrm>
            <a:off x="227407" y="449225"/>
            <a:ext cx="6629400" cy="457623"/>
          </a:xfrm>
        </p:spPr>
        <p:txBody>
          <a:bodyPr/>
          <a:lstStyle/>
          <a:p>
            <a:r>
              <a:rPr lang="en-US" dirty="0"/>
              <a:t>Global Footprint</a:t>
            </a:r>
          </a:p>
        </p:txBody>
      </p:sp>
    </p:spTree>
    <p:extLst>
      <p:ext uri="{BB962C8B-B14F-4D97-AF65-F5344CB8AC3E}">
        <p14:creationId xmlns:p14="http://schemas.microsoft.com/office/powerpoint/2010/main" val="7120875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par>
                          <p:cTn id="26" fill="hold">
                            <p:stCondLst>
                              <p:cond delay="3500"/>
                            </p:stCondLst>
                            <p:childTnLst>
                              <p:par>
                                <p:cTn id="27" presetID="10" presetClass="entr" presetSubtype="0"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tate of art_infra">
    <p:spTree>
      <p:nvGrpSpPr>
        <p:cNvPr id="1" name=""/>
        <p:cNvGrpSpPr/>
        <p:nvPr/>
      </p:nvGrpSpPr>
      <p:grpSpPr>
        <a:xfrm>
          <a:off x="0" y="0"/>
          <a:ext cx="0" cy="0"/>
          <a:chOff x="0" y="0"/>
          <a:chExt cx="0" cy="0"/>
        </a:xfrm>
      </p:grpSpPr>
      <p:sp>
        <p:nvSpPr>
          <p:cNvPr id="3" name="Title 3"/>
          <p:cNvSpPr>
            <a:spLocks noGrp="1"/>
          </p:cNvSpPr>
          <p:nvPr>
            <p:ph type="title"/>
          </p:nvPr>
        </p:nvSpPr>
        <p:spPr>
          <a:xfrm>
            <a:off x="227407" y="516732"/>
            <a:ext cx="6629400" cy="457623"/>
          </a:xfrm>
        </p:spPr>
        <p:txBody>
          <a:bodyPr>
            <a:normAutofit/>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State-of-the-Art Infrastructure….</a:t>
            </a:r>
            <a:endParaRPr lang="en-US" dirty="0"/>
          </a:p>
        </p:txBody>
      </p:sp>
      <p:pic>
        <p:nvPicPr>
          <p:cNvPr id="4" name="Picture 5" descr="E:\GBM\Images\hexaware campus pics\compressed\20140131_175516.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54447" y="1270888"/>
            <a:ext cx="2146591" cy="129844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04800" y="1269057"/>
            <a:ext cx="2133600" cy="1296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514600" y="1270888"/>
            <a:ext cx="2130552" cy="1294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descr="img370/9028/hexawaremahape12lj.jpg">
            <a:hlinkClick r:id="rId5"/>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4747313" y="1266961"/>
            <a:ext cx="1898941" cy="1298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228600" y="1012031"/>
            <a:ext cx="1371600" cy="307777"/>
          </a:xfrm>
          <a:prstGeom prst="rect">
            <a:avLst/>
          </a:prstGeom>
          <a:noFill/>
        </p:spPr>
        <p:txBody>
          <a:bodyPr wrap="square" rtlCol="0">
            <a:spAutoFit/>
          </a:bodyPr>
          <a:lstStyle/>
          <a:p>
            <a:r>
              <a:rPr lang="en-US" sz="1400" b="1" dirty="0">
                <a:solidFill>
                  <a:srgbClr val="5F5F5F"/>
                </a:solidFill>
              </a:rPr>
              <a:t>Chennai</a:t>
            </a:r>
          </a:p>
        </p:txBody>
      </p:sp>
      <p:sp>
        <p:nvSpPr>
          <p:cNvPr id="9" name="TextBox 8"/>
          <p:cNvSpPr txBox="1"/>
          <p:nvPr userDrawn="1"/>
        </p:nvSpPr>
        <p:spPr>
          <a:xfrm>
            <a:off x="4675632" y="988965"/>
            <a:ext cx="1066800" cy="307777"/>
          </a:xfrm>
          <a:prstGeom prst="rect">
            <a:avLst/>
          </a:prstGeom>
          <a:noFill/>
        </p:spPr>
        <p:txBody>
          <a:bodyPr wrap="square" rtlCol="0">
            <a:spAutoFit/>
          </a:bodyPr>
          <a:lstStyle/>
          <a:p>
            <a:r>
              <a:rPr lang="en-US" sz="1400" b="1" dirty="0">
                <a:solidFill>
                  <a:srgbClr val="5F5F5F"/>
                </a:solidFill>
              </a:rPr>
              <a:t>Mumbai</a:t>
            </a:r>
          </a:p>
        </p:txBody>
      </p:sp>
      <p:sp>
        <p:nvSpPr>
          <p:cNvPr id="10" name="TextBox 9"/>
          <p:cNvSpPr txBox="1"/>
          <p:nvPr userDrawn="1"/>
        </p:nvSpPr>
        <p:spPr>
          <a:xfrm>
            <a:off x="228600" y="3271153"/>
            <a:ext cx="3398520" cy="1546577"/>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900" dirty="0" smtClean="0">
                <a:solidFill>
                  <a:srgbClr val="5F5F5F"/>
                </a:solidFill>
              </a:rPr>
              <a:t>State </a:t>
            </a:r>
            <a:r>
              <a:rPr lang="en-US" sz="900" dirty="0">
                <a:solidFill>
                  <a:srgbClr val="5F5F5F"/>
                </a:solidFill>
              </a:rPr>
              <a:t>of the art NOC - Network Operations Centre</a:t>
            </a:r>
          </a:p>
          <a:p>
            <a:pPr marL="171450" indent="-171450">
              <a:lnSpc>
                <a:spcPct val="150000"/>
              </a:lnSpc>
              <a:buFont typeface="Arial" panose="020B0604020202020204" pitchFamily="34" charset="0"/>
              <a:buChar char="•"/>
            </a:pPr>
            <a:r>
              <a:rPr lang="en-US" sz="900" dirty="0">
                <a:solidFill>
                  <a:srgbClr val="5F5F5F"/>
                </a:solidFill>
              </a:rPr>
              <a:t>Best in class Security &amp; disaster recovery systems in place</a:t>
            </a:r>
          </a:p>
          <a:p>
            <a:pPr marL="171450" indent="-171450">
              <a:lnSpc>
                <a:spcPct val="150000"/>
              </a:lnSpc>
              <a:buFont typeface="Arial" panose="020B0604020202020204" pitchFamily="34" charset="0"/>
              <a:buChar char="•"/>
            </a:pPr>
            <a:r>
              <a:rPr lang="en-US" sz="900" dirty="0">
                <a:solidFill>
                  <a:srgbClr val="5F5F5F"/>
                </a:solidFill>
              </a:rPr>
              <a:t>Integrated IT-BPO services</a:t>
            </a:r>
          </a:p>
          <a:p>
            <a:pPr marL="171450" indent="-171450">
              <a:lnSpc>
                <a:spcPct val="150000"/>
              </a:lnSpc>
              <a:buFont typeface="Arial" panose="020B0604020202020204" pitchFamily="34" charset="0"/>
              <a:buChar char="•"/>
            </a:pPr>
            <a:r>
              <a:rPr lang="en-US" sz="900" dirty="0">
                <a:solidFill>
                  <a:srgbClr val="5F5F5F"/>
                </a:solidFill>
              </a:rPr>
              <a:t>On-shore/ Off-shore delivery model</a:t>
            </a:r>
          </a:p>
          <a:p>
            <a:pPr marL="171450" indent="-171450">
              <a:lnSpc>
                <a:spcPct val="150000"/>
              </a:lnSpc>
              <a:buFont typeface="Arial" panose="020B0604020202020204" pitchFamily="34" charset="0"/>
              <a:buChar char="•"/>
            </a:pPr>
            <a:r>
              <a:rPr lang="en-US" sz="900" dirty="0">
                <a:solidFill>
                  <a:srgbClr val="5F5F5F"/>
                </a:solidFill>
              </a:rPr>
              <a:t>Dedicated  ODC’s</a:t>
            </a:r>
          </a:p>
          <a:p>
            <a:pPr marL="171450" indent="-171450">
              <a:lnSpc>
                <a:spcPct val="150000"/>
              </a:lnSpc>
              <a:buFont typeface="Arial" panose="020B0604020202020204" pitchFamily="34" charset="0"/>
              <a:buChar char="•"/>
            </a:pPr>
            <a:r>
              <a:rPr lang="en-US" sz="900" dirty="0">
                <a:solidFill>
                  <a:srgbClr val="5F5F5F"/>
                </a:solidFill>
              </a:rPr>
              <a:t>Flexible &amp; Scalable physical infra</a:t>
            </a:r>
          </a:p>
          <a:p>
            <a:pPr marL="171450" indent="-171450">
              <a:lnSpc>
                <a:spcPct val="150000"/>
              </a:lnSpc>
              <a:buFont typeface="Arial" panose="020B0604020202020204" pitchFamily="34" charset="0"/>
              <a:buChar char="•"/>
            </a:pPr>
            <a:endParaRPr lang="en-US" sz="900" dirty="0">
              <a:solidFill>
                <a:srgbClr val="5F5F5F"/>
              </a:solidFill>
            </a:endParaRPr>
          </a:p>
        </p:txBody>
      </p:sp>
      <p:grpSp>
        <p:nvGrpSpPr>
          <p:cNvPr id="11" name="Group 10"/>
          <p:cNvGrpSpPr/>
          <p:nvPr userDrawn="1"/>
        </p:nvGrpSpPr>
        <p:grpSpPr>
          <a:xfrm>
            <a:off x="3962400" y="2760757"/>
            <a:ext cx="1901387" cy="421466"/>
            <a:chOff x="3124200" y="2842058"/>
            <a:chExt cx="1825187" cy="504378"/>
          </a:xfrm>
        </p:grpSpPr>
        <p:sp>
          <p:nvSpPr>
            <p:cNvPr id="12" name="Rounded Rectangle 11"/>
            <p:cNvSpPr/>
            <p:nvPr/>
          </p:nvSpPr>
          <p:spPr>
            <a:xfrm>
              <a:off x="3124200" y="2842058"/>
              <a:ext cx="1825187" cy="504378"/>
            </a:xfrm>
            <a:prstGeom prst="roundRect">
              <a:avLst/>
            </a:prstGeom>
            <a:solidFill>
              <a:schemeClr val="tx1">
                <a:lumMod val="75000"/>
                <a:lumOff val="25000"/>
              </a:schemeClr>
            </a:solidFill>
            <a:ln/>
          </p:spPr>
          <p:style>
            <a:lnRef idx="3">
              <a:schemeClr val="lt1"/>
            </a:lnRef>
            <a:fillRef idx="1">
              <a:schemeClr val="accent5"/>
            </a:fillRef>
            <a:effectRef idx="1">
              <a:schemeClr val="accent5"/>
            </a:effectRef>
            <a:fontRef idx="minor">
              <a:schemeClr val="lt1"/>
            </a:fontRef>
          </p:style>
          <p:txBody>
            <a:bodyPr rtlCol="0" anchor="t" anchorCtr="1"/>
            <a:lstStyle/>
            <a:p>
              <a:pPr algn="ctr" fontAlgn="base">
                <a:spcBef>
                  <a:spcPct val="0"/>
                </a:spcBef>
                <a:spcAft>
                  <a:spcPct val="0"/>
                </a:spcAft>
              </a:pPr>
              <a:endParaRPr lang="en-IN">
                <a:solidFill>
                  <a:prstClr val="white"/>
                </a:solidFill>
                <a:latin typeface="+mj-lt"/>
                <a:cs typeface="Arial" panose="020B0604020202020204" pitchFamily="34" charset="0"/>
              </a:endParaRPr>
            </a:p>
          </p:txBody>
        </p:sp>
        <p:sp>
          <p:nvSpPr>
            <p:cNvPr id="13" name="TextBox 12"/>
            <p:cNvSpPr txBox="1"/>
            <p:nvPr/>
          </p:nvSpPr>
          <p:spPr>
            <a:xfrm>
              <a:off x="3124200" y="2906732"/>
              <a:ext cx="1825187" cy="338554"/>
            </a:xfrm>
            <a:prstGeom prst="rect">
              <a:avLst/>
            </a:prstGeom>
            <a:noFill/>
          </p:spPr>
          <p:txBody>
            <a:bodyPr wrap="square" rtlCol="0" anchor="t" anchorCtr="1">
              <a:spAutoFit/>
            </a:bodyPr>
            <a:lstStyle/>
            <a:p>
              <a:r>
                <a:rPr lang="en-US" sz="1600" b="1" dirty="0" smtClean="0">
                  <a:solidFill>
                    <a:schemeClr val="bg1"/>
                  </a:solidFill>
                </a:rPr>
                <a:t>Infrastructure</a:t>
              </a:r>
              <a:endParaRPr lang="en-US" sz="1600" b="1" dirty="0">
                <a:solidFill>
                  <a:schemeClr val="bg1"/>
                </a:solidFill>
              </a:endParaRPr>
            </a:p>
          </p:txBody>
        </p:sp>
      </p:grpSp>
      <p:sp>
        <p:nvSpPr>
          <p:cNvPr id="14" name="TextBox 13"/>
          <p:cNvSpPr txBox="1"/>
          <p:nvPr userDrawn="1"/>
        </p:nvSpPr>
        <p:spPr>
          <a:xfrm>
            <a:off x="3909061" y="3250950"/>
            <a:ext cx="3329940" cy="1169551"/>
          </a:xfrm>
          <a:prstGeom prst="rect">
            <a:avLst/>
          </a:prstGeom>
          <a:noFill/>
        </p:spPr>
        <p:txBody>
          <a:bodyPr wrap="square" rtlCol="0">
            <a:spAutoFit/>
          </a:bodyPr>
          <a:lstStyle/>
          <a:p>
            <a:r>
              <a:rPr lang="en-US" sz="1000" b="1" dirty="0" smtClean="0">
                <a:solidFill>
                  <a:srgbClr val="5F5F5F"/>
                </a:solidFill>
              </a:rPr>
              <a:t>Chennai Campus – </a:t>
            </a:r>
            <a:r>
              <a:rPr lang="en-US" sz="1000" dirty="0" smtClean="0">
                <a:solidFill>
                  <a:srgbClr val="5F5F5F"/>
                </a:solidFill>
              </a:rPr>
              <a:t>Campus </a:t>
            </a:r>
            <a:r>
              <a:rPr lang="en-US" sz="1000" dirty="0">
                <a:solidFill>
                  <a:srgbClr val="5F5F5F"/>
                </a:solidFill>
              </a:rPr>
              <a:t>on 27 acres land </a:t>
            </a:r>
            <a:endParaRPr lang="en-US" sz="1000" dirty="0" smtClean="0">
              <a:solidFill>
                <a:srgbClr val="5F5F5F"/>
              </a:solidFill>
            </a:endParaRPr>
          </a:p>
          <a:p>
            <a:pPr marL="171450" indent="-171450">
              <a:buFont typeface="Arial" panose="020B0604020202020204" pitchFamily="34" charset="0"/>
              <a:buChar char="•"/>
            </a:pPr>
            <a:endParaRPr lang="en-US" sz="1000" dirty="0" smtClean="0">
              <a:solidFill>
                <a:srgbClr val="5F5F5F"/>
              </a:solidFill>
            </a:endParaRPr>
          </a:p>
          <a:p>
            <a:r>
              <a:rPr lang="en-US" sz="1000" b="1" dirty="0" smtClean="0">
                <a:solidFill>
                  <a:srgbClr val="5F5F5F"/>
                </a:solidFill>
              </a:rPr>
              <a:t>Pune Campus –  </a:t>
            </a:r>
            <a:r>
              <a:rPr lang="en-US" sz="1000" dirty="0" smtClean="0">
                <a:solidFill>
                  <a:srgbClr val="5F5F5F"/>
                </a:solidFill>
              </a:rPr>
              <a:t>Building </a:t>
            </a:r>
            <a:r>
              <a:rPr lang="en-US" sz="1000" dirty="0">
                <a:solidFill>
                  <a:srgbClr val="5F5F5F"/>
                </a:solidFill>
              </a:rPr>
              <a:t>on 25 acres </a:t>
            </a:r>
            <a:r>
              <a:rPr lang="en-US" sz="1000" dirty="0" smtClean="0">
                <a:solidFill>
                  <a:srgbClr val="5F5F5F"/>
                </a:solidFill>
              </a:rPr>
              <a:t>land</a:t>
            </a:r>
          </a:p>
          <a:p>
            <a:pPr marL="171450" indent="-171450">
              <a:buFont typeface="Arial" panose="020B0604020202020204" pitchFamily="34" charset="0"/>
              <a:buChar char="•"/>
            </a:pPr>
            <a:endParaRPr lang="en-US" sz="1000" dirty="0">
              <a:solidFill>
                <a:srgbClr val="5F5F5F"/>
              </a:solidFill>
            </a:endParaRPr>
          </a:p>
          <a:p>
            <a:r>
              <a:rPr lang="en-US" sz="1000" b="1" dirty="0" err="1">
                <a:solidFill>
                  <a:srgbClr val="5F5F5F"/>
                </a:solidFill>
              </a:rPr>
              <a:t>Navi</a:t>
            </a:r>
            <a:r>
              <a:rPr lang="en-US" sz="1000" b="1" dirty="0">
                <a:solidFill>
                  <a:srgbClr val="5F5F5F"/>
                </a:solidFill>
              </a:rPr>
              <a:t> Mumbai </a:t>
            </a:r>
            <a:r>
              <a:rPr lang="en-US" sz="1000" b="1" dirty="0" smtClean="0">
                <a:solidFill>
                  <a:srgbClr val="5F5F5F"/>
                </a:solidFill>
              </a:rPr>
              <a:t>Campus – </a:t>
            </a:r>
            <a:r>
              <a:rPr lang="en-US" sz="1000" dirty="0" smtClean="0">
                <a:solidFill>
                  <a:srgbClr val="5F5F5F"/>
                </a:solidFill>
              </a:rPr>
              <a:t>Building </a:t>
            </a:r>
            <a:r>
              <a:rPr lang="en-US" sz="1000" dirty="0">
                <a:solidFill>
                  <a:srgbClr val="5F5F5F"/>
                </a:solidFill>
              </a:rPr>
              <a:t>on 14 acres </a:t>
            </a:r>
            <a:r>
              <a:rPr lang="en-US" sz="1000" dirty="0" smtClean="0">
                <a:solidFill>
                  <a:srgbClr val="5F5F5F"/>
                </a:solidFill>
              </a:rPr>
              <a:t>land</a:t>
            </a:r>
          </a:p>
          <a:p>
            <a:pPr marL="171450" indent="-171450">
              <a:buFont typeface="Arial" panose="020B0604020202020204" pitchFamily="34" charset="0"/>
              <a:buChar char="•"/>
            </a:pPr>
            <a:endParaRPr lang="en-US" sz="1000" dirty="0">
              <a:solidFill>
                <a:srgbClr val="5F5F5F"/>
              </a:solidFill>
            </a:endParaRPr>
          </a:p>
          <a:p>
            <a:r>
              <a:rPr lang="en-US" sz="1000" b="1" dirty="0">
                <a:solidFill>
                  <a:srgbClr val="5F5F5F"/>
                </a:solidFill>
              </a:rPr>
              <a:t>Nagpur </a:t>
            </a:r>
            <a:r>
              <a:rPr lang="en-US" sz="1000" b="1" dirty="0" smtClean="0">
                <a:solidFill>
                  <a:srgbClr val="5F5F5F"/>
                </a:solidFill>
              </a:rPr>
              <a:t>Campus – </a:t>
            </a:r>
            <a:r>
              <a:rPr lang="en-US" sz="1000" dirty="0" smtClean="0">
                <a:solidFill>
                  <a:srgbClr val="5F5F5F"/>
                </a:solidFill>
              </a:rPr>
              <a:t>Building </a:t>
            </a:r>
            <a:r>
              <a:rPr lang="en-US" sz="1000" dirty="0">
                <a:solidFill>
                  <a:srgbClr val="5F5F5F"/>
                </a:solidFill>
              </a:rPr>
              <a:t>on 10 acres</a:t>
            </a:r>
          </a:p>
        </p:txBody>
      </p:sp>
      <p:grpSp>
        <p:nvGrpSpPr>
          <p:cNvPr id="15" name="Group 14"/>
          <p:cNvGrpSpPr/>
          <p:nvPr userDrawn="1"/>
        </p:nvGrpSpPr>
        <p:grpSpPr>
          <a:xfrm>
            <a:off x="304800" y="2742727"/>
            <a:ext cx="1901387" cy="421466"/>
            <a:chOff x="3124200" y="2842058"/>
            <a:chExt cx="1825187" cy="504378"/>
          </a:xfrm>
        </p:grpSpPr>
        <p:sp>
          <p:nvSpPr>
            <p:cNvPr id="16" name="Rounded Rectangle 15"/>
            <p:cNvSpPr/>
            <p:nvPr/>
          </p:nvSpPr>
          <p:spPr>
            <a:xfrm>
              <a:off x="3124200" y="2842058"/>
              <a:ext cx="1825187" cy="504378"/>
            </a:xfrm>
            <a:prstGeom prst="roundRect">
              <a:avLst/>
            </a:prstGeom>
            <a:solidFill>
              <a:schemeClr val="tx1">
                <a:lumMod val="75000"/>
                <a:lumOff val="25000"/>
              </a:schemeClr>
            </a:solidFill>
            <a:ln/>
          </p:spPr>
          <p:style>
            <a:lnRef idx="3">
              <a:schemeClr val="lt1"/>
            </a:lnRef>
            <a:fillRef idx="1">
              <a:schemeClr val="accent5"/>
            </a:fillRef>
            <a:effectRef idx="1">
              <a:schemeClr val="accent5"/>
            </a:effectRef>
            <a:fontRef idx="minor">
              <a:schemeClr val="lt1"/>
            </a:fontRef>
          </p:style>
          <p:txBody>
            <a:bodyPr rtlCol="0" anchor="t" anchorCtr="1"/>
            <a:lstStyle/>
            <a:p>
              <a:pPr algn="ctr" fontAlgn="base">
                <a:spcBef>
                  <a:spcPct val="0"/>
                </a:spcBef>
                <a:spcAft>
                  <a:spcPct val="0"/>
                </a:spcAft>
              </a:pPr>
              <a:endParaRPr lang="en-IN">
                <a:solidFill>
                  <a:prstClr val="white"/>
                </a:solidFill>
                <a:latin typeface="+mj-lt"/>
                <a:cs typeface="Arial" panose="020B0604020202020204" pitchFamily="34" charset="0"/>
              </a:endParaRPr>
            </a:p>
          </p:txBody>
        </p:sp>
        <p:sp>
          <p:nvSpPr>
            <p:cNvPr id="17" name="TextBox 16"/>
            <p:cNvSpPr txBox="1"/>
            <p:nvPr/>
          </p:nvSpPr>
          <p:spPr>
            <a:xfrm>
              <a:off x="3124200" y="2906732"/>
              <a:ext cx="1825187" cy="405155"/>
            </a:xfrm>
            <a:prstGeom prst="rect">
              <a:avLst/>
            </a:prstGeom>
            <a:noFill/>
          </p:spPr>
          <p:txBody>
            <a:bodyPr wrap="square" rtlCol="0" anchor="t" anchorCtr="1">
              <a:spAutoFit/>
            </a:bodyPr>
            <a:lstStyle/>
            <a:p>
              <a:r>
                <a:rPr lang="en-US" sz="1600" b="1" dirty="0" smtClean="0">
                  <a:solidFill>
                    <a:schemeClr val="bg1"/>
                  </a:solidFill>
                </a:rPr>
                <a:t>Knowledge Park</a:t>
              </a:r>
              <a:endParaRPr lang="en-US" sz="1600" b="1" dirty="0">
                <a:solidFill>
                  <a:schemeClr val="bg1"/>
                </a:solidFill>
              </a:endParaRPr>
            </a:p>
          </p:txBody>
        </p:sp>
      </p:grpSp>
      <p:cxnSp>
        <p:nvCxnSpPr>
          <p:cNvPr id="18" name="Straight Connector 17"/>
          <p:cNvCxnSpPr/>
          <p:nvPr userDrawn="1"/>
        </p:nvCxnSpPr>
        <p:spPr bwMode="auto">
          <a:xfrm>
            <a:off x="3657600" y="2814800"/>
            <a:ext cx="0" cy="200293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48292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ssion and visio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73931"/>
            <a:ext cx="6409544" cy="3945733"/>
          </a:xfrm>
          <a:prstGeom prst="rect">
            <a:avLst/>
          </a:prstGeom>
        </p:spPr>
      </p:pic>
      <p:sp>
        <p:nvSpPr>
          <p:cNvPr id="4" name="TextBox 3"/>
          <p:cNvSpPr txBox="1"/>
          <p:nvPr userDrawn="1"/>
        </p:nvSpPr>
        <p:spPr>
          <a:xfrm>
            <a:off x="448335" y="1710452"/>
            <a:ext cx="3352800" cy="1477328"/>
          </a:xfrm>
          <a:prstGeom prst="rect">
            <a:avLst/>
          </a:prstGeom>
          <a:noFill/>
        </p:spPr>
        <p:txBody>
          <a:bodyPr wrap="square" rtlCol="0">
            <a:spAutoFit/>
          </a:bodyPr>
          <a:lstStyle/>
          <a:p>
            <a:pPr marL="171450" indent="-171450">
              <a:buFont typeface="Wingdings" panose="05000000000000000000" pitchFamily="2" charset="2"/>
              <a:buChar char="ü"/>
            </a:pPr>
            <a:r>
              <a:rPr lang="en-US" sz="1000" dirty="0">
                <a:solidFill>
                  <a:srgbClr val="4D4D4D"/>
                </a:solidFill>
              </a:rPr>
              <a:t>We ensure customer satisfaction by adding value and  honoring commitments at all times. </a:t>
            </a:r>
            <a:r>
              <a:rPr lang="en-US" sz="1000" dirty="0" smtClean="0">
                <a:solidFill>
                  <a:srgbClr val="4D4D4D"/>
                </a:solidFill>
              </a:rPr>
              <a:t/>
            </a:r>
            <a:br>
              <a:rPr lang="en-US" sz="1000" dirty="0" smtClean="0">
                <a:solidFill>
                  <a:srgbClr val="4D4D4D"/>
                </a:solidFill>
              </a:rPr>
            </a:br>
            <a:endParaRPr lang="en-US" sz="1000" dirty="0">
              <a:solidFill>
                <a:srgbClr val="4D4D4D"/>
              </a:solidFill>
            </a:endParaRPr>
          </a:p>
          <a:p>
            <a:pPr marL="171450" indent="-171450">
              <a:buFont typeface="Wingdings" panose="05000000000000000000" pitchFamily="2" charset="2"/>
              <a:buChar char="ü"/>
            </a:pPr>
            <a:r>
              <a:rPr lang="en-US" sz="1000" dirty="0">
                <a:solidFill>
                  <a:srgbClr val="4D4D4D"/>
                </a:solidFill>
              </a:rPr>
              <a:t>We are committed to building shareholder value and maintaining high standards of corporate governance</a:t>
            </a:r>
            <a:r>
              <a:rPr lang="en-US" sz="1000" dirty="0" smtClean="0">
                <a:solidFill>
                  <a:srgbClr val="4D4D4D"/>
                </a:solidFill>
              </a:rPr>
              <a:t>.</a:t>
            </a:r>
            <a:br>
              <a:rPr lang="en-US" sz="1000" dirty="0" smtClean="0">
                <a:solidFill>
                  <a:srgbClr val="4D4D4D"/>
                </a:solidFill>
              </a:rPr>
            </a:br>
            <a:endParaRPr lang="en-US" sz="1000" dirty="0">
              <a:solidFill>
                <a:srgbClr val="4D4D4D"/>
              </a:solidFill>
            </a:endParaRPr>
          </a:p>
          <a:p>
            <a:pPr marL="171450" indent="-171450">
              <a:buFont typeface="Wingdings" panose="05000000000000000000" pitchFamily="2" charset="2"/>
              <a:buChar char="ü"/>
            </a:pPr>
            <a:r>
              <a:rPr lang="en-US" sz="1000" dirty="0">
                <a:solidFill>
                  <a:srgbClr val="4D4D4D"/>
                </a:solidFill>
              </a:rPr>
              <a:t>We strive to be an eco-friendly organization, inculcating good corporate citizenship</a:t>
            </a:r>
          </a:p>
          <a:p>
            <a:pPr marL="171450" indent="-171450">
              <a:buFont typeface="Wingdings" panose="05000000000000000000" pitchFamily="2" charset="2"/>
              <a:buChar char="ü"/>
            </a:pPr>
            <a:endParaRPr lang="en-US" sz="1000" dirty="0">
              <a:solidFill>
                <a:srgbClr val="5F5F5F"/>
              </a:solidFill>
            </a:endParaRPr>
          </a:p>
        </p:txBody>
      </p:sp>
      <p:sp>
        <p:nvSpPr>
          <p:cNvPr id="5" name="TextBox 4"/>
          <p:cNvSpPr txBox="1"/>
          <p:nvPr userDrawn="1"/>
        </p:nvSpPr>
        <p:spPr>
          <a:xfrm>
            <a:off x="6145355" y="2173248"/>
            <a:ext cx="2808145" cy="707886"/>
          </a:xfrm>
          <a:prstGeom prst="rect">
            <a:avLst/>
          </a:prstGeom>
          <a:noFill/>
        </p:spPr>
        <p:txBody>
          <a:bodyPr wrap="square" rtlCol="0">
            <a:spAutoFit/>
          </a:bodyPr>
          <a:lstStyle/>
          <a:p>
            <a:pPr marL="171450" indent="-171450">
              <a:buFont typeface="Wingdings" panose="05000000000000000000" pitchFamily="2" charset="2"/>
              <a:buChar char="ü"/>
            </a:pPr>
            <a:r>
              <a:rPr lang="en-US" sz="1000" dirty="0">
                <a:solidFill>
                  <a:srgbClr val="5F5F5F"/>
                </a:solidFill>
              </a:rPr>
              <a:t>To be competitive and proactive in providing software solutions to customers by continuously striving to exceed their expectations</a:t>
            </a:r>
          </a:p>
        </p:txBody>
      </p:sp>
      <p:sp>
        <p:nvSpPr>
          <p:cNvPr id="6" name="TextBox 5"/>
          <p:cNvSpPr txBox="1"/>
          <p:nvPr userDrawn="1"/>
        </p:nvSpPr>
        <p:spPr>
          <a:xfrm>
            <a:off x="448335" y="1146750"/>
            <a:ext cx="1399742" cy="523220"/>
          </a:xfrm>
          <a:prstGeom prst="rect">
            <a:avLst/>
          </a:prstGeom>
          <a:noFill/>
        </p:spPr>
        <p:txBody>
          <a:bodyPr wrap="none" rtlCol="0">
            <a:spAutoFit/>
          </a:bodyPr>
          <a:lstStyle/>
          <a:p>
            <a:r>
              <a:rPr lang="en-US" sz="2800" b="1" dirty="0" smtClean="0">
                <a:solidFill>
                  <a:srgbClr val="4D4D4D"/>
                </a:solidFill>
              </a:rPr>
              <a:t>VISION</a:t>
            </a:r>
            <a:endParaRPr lang="en-US" sz="2800" b="1" dirty="0">
              <a:solidFill>
                <a:srgbClr val="4D4D4D"/>
              </a:solidFill>
            </a:endParaRPr>
          </a:p>
        </p:txBody>
      </p:sp>
      <p:sp>
        <p:nvSpPr>
          <p:cNvPr id="7" name="TextBox 6"/>
          <p:cNvSpPr txBox="1"/>
          <p:nvPr userDrawn="1"/>
        </p:nvSpPr>
        <p:spPr>
          <a:xfrm>
            <a:off x="6096000" y="1578203"/>
            <a:ext cx="2630631" cy="523220"/>
          </a:xfrm>
          <a:prstGeom prst="rect">
            <a:avLst/>
          </a:prstGeom>
          <a:noFill/>
        </p:spPr>
        <p:txBody>
          <a:bodyPr wrap="square" rtlCol="0">
            <a:spAutoFit/>
          </a:bodyPr>
          <a:lstStyle/>
          <a:p>
            <a:r>
              <a:rPr lang="en-US" sz="2800" b="1" dirty="0" smtClean="0">
                <a:solidFill>
                  <a:srgbClr val="4D4D4D"/>
                </a:solidFill>
              </a:rPr>
              <a:t>MISSION</a:t>
            </a:r>
            <a:endParaRPr lang="en-US" sz="2800" b="1" dirty="0">
              <a:solidFill>
                <a:srgbClr val="4D4D4D"/>
              </a:solidFill>
            </a:endParaRPr>
          </a:p>
        </p:txBody>
      </p:sp>
    </p:spTree>
    <p:extLst>
      <p:ext uri="{BB962C8B-B14F-4D97-AF65-F5344CB8AC3E}">
        <p14:creationId xmlns:p14="http://schemas.microsoft.com/office/powerpoint/2010/main" val="9088827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1500"/>
                            </p:stCondLst>
                            <p:childTnLst>
                              <p:par>
                                <p:cTn id="18" presetID="2" presetClass="entr" presetSubtype="2"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hankyou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382"/>
            <a:ext cx="9144000" cy="5143500"/>
          </a:xfrm>
          <a:prstGeom prst="rect">
            <a:avLst/>
          </a:prstGeom>
        </p:spPr>
      </p:pic>
      <p:sp>
        <p:nvSpPr>
          <p:cNvPr id="14" name="Text Box 72"/>
          <p:cNvSpPr txBox="1">
            <a:spLocks noChangeArrowheads="1"/>
          </p:cNvSpPr>
          <p:nvPr userDrawn="1"/>
        </p:nvSpPr>
        <p:spPr bwMode="auto">
          <a:xfrm>
            <a:off x="8686800" y="4805045"/>
            <a:ext cx="381000" cy="228812"/>
          </a:xfrm>
          <a:prstGeom prst="rect">
            <a:avLst/>
          </a:prstGeom>
          <a:noFill/>
          <a:ln w="9525">
            <a:noFill/>
            <a:miter lim="800000"/>
            <a:headEnd/>
            <a:tailEnd/>
          </a:ln>
        </p:spPr>
        <p:txBody>
          <a:bodyPr anchor="ctr"/>
          <a:lstStyle/>
          <a:p>
            <a:pPr algn="r" eaLnBrk="1" hangingPunct="1">
              <a:spcBef>
                <a:spcPct val="50000"/>
              </a:spcBef>
            </a:pPr>
            <a:endParaRPr lang="en-US" sz="1200" dirty="0">
              <a:solidFill>
                <a:srgbClr val="DD6021"/>
              </a:solidFill>
              <a:latin typeface="HelveticaNeue Condensed"/>
            </a:endParaRPr>
          </a:p>
        </p:txBody>
      </p:sp>
      <p:sp>
        <p:nvSpPr>
          <p:cNvPr id="6" name="Text Box 16"/>
          <p:cNvSpPr txBox="1">
            <a:spLocks noChangeArrowheads="1"/>
          </p:cNvSpPr>
          <p:nvPr userDrawn="1"/>
        </p:nvSpPr>
        <p:spPr bwMode="auto">
          <a:xfrm>
            <a:off x="244174" y="4910227"/>
            <a:ext cx="3145413" cy="207749"/>
          </a:xfrm>
          <a:prstGeom prst="rect">
            <a:avLst/>
          </a:prstGeom>
          <a:noFill/>
          <a:ln w="9525">
            <a:noFill/>
            <a:miter lim="800000"/>
            <a:headEnd/>
            <a:tailEnd/>
          </a:ln>
          <a:effectLst/>
        </p:spPr>
        <p:txBody>
          <a:bodyPr wrap="none">
            <a:spAutoFit/>
          </a:bodyPr>
          <a:lstStyle/>
          <a:p>
            <a:pPr eaLnBrk="1" hangingPunct="1"/>
            <a:r>
              <a:rPr lang="en-US" sz="750" dirty="0">
                <a:solidFill>
                  <a:schemeClr val="tx1"/>
                </a:solidFill>
              </a:rPr>
              <a:t>© Hexaware Technologies. All rights reserved</a:t>
            </a:r>
            <a:r>
              <a:rPr lang="en-US" sz="750" dirty="0" smtClean="0">
                <a:solidFill>
                  <a:schemeClr val="tx1"/>
                </a:solidFill>
              </a:rPr>
              <a:t>. |</a:t>
            </a:r>
            <a:r>
              <a:rPr lang="en-US" sz="750" baseline="0" dirty="0" smtClean="0">
                <a:solidFill>
                  <a:schemeClr val="tx1"/>
                </a:solidFill>
              </a:rPr>
              <a:t>  www.hexaware.com</a:t>
            </a:r>
            <a:r>
              <a:rPr lang="en-US" sz="750" dirty="0" smtClean="0">
                <a:solidFill>
                  <a:schemeClr val="tx1"/>
                </a:solidFill>
              </a:rPr>
              <a:t> </a:t>
            </a:r>
            <a:endParaRPr lang="en-US" sz="750" dirty="0">
              <a:solidFill>
                <a:schemeClr val="tx1"/>
              </a:solidFill>
            </a:endParaRPr>
          </a:p>
        </p:txBody>
      </p:sp>
      <p:sp>
        <p:nvSpPr>
          <p:cNvPr id="12" name="Rectangle 11"/>
          <p:cNvSpPr/>
          <p:nvPr userDrawn="1"/>
        </p:nvSpPr>
        <p:spPr>
          <a:xfrm>
            <a:off x="304802" y="3703878"/>
            <a:ext cx="5420137" cy="615553"/>
          </a:xfrm>
          <a:prstGeom prst="rect">
            <a:avLst/>
          </a:prstGeom>
          <a:noFill/>
        </p:spPr>
        <p:txBody>
          <a:bodyPr wrap="square">
            <a:spAutoFit/>
          </a:bodyPr>
          <a:lstStyle/>
          <a:p>
            <a:pPr algn="just">
              <a:defRPr/>
            </a:pPr>
            <a:r>
              <a:rPr lang="en-US" sz="850" i="0" dirty="0" smtClean="0">
                <a:solidFill>
                  <a:schemeClr val="bg1"/>
                </a:solidFill>
              </a:rPr>
              <a:t>©  2014 Hexaware Technologies Limited. All rights reserved. For internal circulation only. Neither this publication nor any part of it may be reproduced, stored in a retrieval system or transmitted in any form or in any means, electronic, mechanical, photocopying, recording or otherwise, without prior permission of Hexaware Technologies Limited. Published by</a:t>
            </a:r>
            <a:r>
              <a:rPr lang="en-US" sz="850" i="0" baseline="0" dirty="0" smtClean="0">
                <a:solidFill>
                  <a:schemeClr val="bg1"/>
                </a:solidFill>
              </a:rPr>
              <a:t> Corporate </a:t>
            </a:r>
            <a:r>
              <a:rPr lang="en-US" sz="850" i="0" dirty="0" smtClean="0">
                <a:solidFill>
                  <a:schemeClr val="bg1"/>
                </a:solidFill>
              </a:rPr>
              <a:t>Marketing</a:t>
            </a:r>
            <a:r>
              <a:rPr lang="en-US" sz="850" i="0" baseline="0" dirty="0" smtClean="0">
                <a:solidFill>
                  <a:schemeClr val="bg1"/>
                </a:solidFill>
              </a:rPr>
              <a:t> &amp; Communications</a:t>
            </a:r>
            <a:endParaRPr lang="en-US" sz="850" i="0" dirty="0">
              <a:solidFill>
                <a:schemeClr val="bg1"/>
              </a:solidFill>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88128" y="1602090"/>
            <a:ext cx="1428750" cy="1428750"/>
          </a:xfrm>
          <a:prstGeom prst="rect">
            <a:avLst/>
          </a:prstGeom>
        </p:spPr>
      </p:pic>
      <p:sp>
        <p:nvSpPr>
          <p:cNvPr id="5" name="TextBox 4"/>
          <p:cNvSpPr txBox="1"/>
          <p:nvPr userDrawn="1"/>
        </p:nvSpPr>
        <p:spPr>
          <a:xfrm>
            <a:off x="298176" y="2802732"/>
            <a:ext cx="3124200" cy="584775"/>
          </a:xfrm>
          <a:prstGeom prst="rect">
            <a:avLst/>
          </a:prstGeom>
          <a:noFill/>
        </p:spPr>
        <p:txBody>
          <a:bodyPr wrap="square" rtlCol="0">
            <a:spAutoFit/>
          </a:bodyPr>
          <a:lstStyle/>
          <a:p>
            <a:r>
              <a:rPr lang="en-US" sz="3200" b="1" dirty="0" smtClean="0"/>
              <a:t>Thank you</a:t>
            </a:r>
            <a:endParaRPr lang="en-US" sz="3200" b="1" dirty="0"/>
          </a:p>
        </p:txBody>
      </p:sp>
    </p:spTree>
    <p:extLst>
      <p:ext uri="{BB962C8B-B14F-4D97-AF65-F5344CB8AC3E}">
        <p14:creationId xmlns:p14="http://schemas.microsoft.com/office/powerpoint/2010/main" val="73466941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06513" y="1183481"/>
            <a:ext cx="8530118" cy="3676650"/>
          </a:xfrm>
          <a:prstGeom prst="rect">
            <a:avLst/>
          </a:prstGeom>
        </p:spPr>
        <p:txBody>
          <a:bodyPr>
            <a:normAutofit/>
          </a:bodyPr>
          <a:lstStyle>
            <a:lvl1pPr>
              <a:defRPr sz="1800">
                <a:solidFill>
                  <a:srgbClr val="4D4D4D"/>
                </a:solidFill>
                <a:latin typeface="Arial" panose="020B0604020202020204" pitchFamily="34" charset="0"/>
                <a:cs typeface="Arial" panose="020B0604020202020204" pitchFamily="34" charset="0"/>
              </a:defRPr>
            </a:lvl1pPr>
            <a:lvl2pPr>
              <a:defRPr sz="1600">
                <a:solidFill>
                  <a:srgbClr val="4D4D4D"/>
                </a:solidFill>
                <a:latin typeface="Arial" panose="020B0604020202020204" pitchFamily="34" charset="0"/>
                <a:cs typeface="Arial" panose="020B0604020202020204" pitchFamily="34" charset="0"/>
              </a:defRPr>
            </a:lvl2pPr>
            <a:lvl3pPr>
              <a:defRPr sz="1600">
                <a:solidFill>
                  <a:srgbClr val="4D4D4D"/>
                </a:solidFill>
                <a:latin typeface="Arial" panose="020B0604020202020204" pitchFamily="34" charset="0"/>
                <a:cs typeface="Arial" panose="020B0604020202020204" pitchFamily="34" charset="0"/>
              </a:defRPr>
            </a:lvl3pPr>
            <a:lvl4pPr>
              <a:defRPr sz="1600">
                <a:solidFill>
                  <a:srgbClr val="4D4D4D"/>
                </a:solidFill>
                <a:latin typeface="Arial" panose="020B0604020202020204" pitchFamily="34" charset="0"/>
                <a:cs typeface="Arial" panose="020B0604020202020204" pitchFamily="34" charset="0"/>
              </a:defRPr>
            </a:lvl4pPr>
            <a:lvl5pPr>
              <a:defRPr sz="1600">
                <a:solidFill>
                  <a:srgbClr val="4D4D4D"/>
                </a:solidFill>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8369" y="1186109"/>
            <a:ext cx="4069644" cy="3546581"/>
          </a:xfrm>
          <a:prstGeom prst="rect">
            <a:avLst/>
          </a:prstGeom>
        </p:spPr>
        <p:txBody>
          <a:bodyPr>
            <a:normAutofit/>
          </a:bodyPr>
          <a:lstStyle>
            <a:lvl1pPr marL="0" marR="0" indent="0" algn="l" defTabSz="914400" rtl="0" eaLnBrk="1" fontAlgn="base" latinLnBrk="0" hangingPunct="1">
              <a:lnSpc>
                <a:spcPct val="100000"/>
              </a:lnSpc>
              <a:spcBef>
                <a:spcPct val="20000"/>
              </a:spcBef>
              <a:spcAft>
                <a:spcPct val="0"/>
              </a:spcAft>
              <a:buClr>
                <a:srgbClr val="4D4D4D"/>
              </a:buClr>
              <a:buSzTx/>
              <a:buFont typeface="Times" pitchFamily="18" charset="0"/>
              <a:buNone/>
              <a:tabLst/>
              <a:defRPr sz="1600">
                <a:solidFill>
                  <a:srgbClr val="4D4D4D"/>
                </a:solidFill>
              </a:defRPr>
            </a:lvl1pPr>
            <a:lvl2pPr>
              <a:buClr>
                <a:srgbClr val="4D4D4D"/>
              </a:buClr>
              <a:defRPr sz="1600">
                <a:solidFill>
                  <a:srgbClr val="4D4D4D"/>
                </a:solidFill>
              </a:defRPr>
            </a:lvl2pPr>
            <a:lvl3pPr>
              <a:buClr>
                <a:srgbClr val="4D4D4D"/>
              </a:buClr>
              <a:defRPr sz="1600">
                <a:solidFill>
                  <a:srgbClr val="4D4D4D"/>
                </a:solidFill>
              </a:defRPr>
            </a:lvl3pPr>
            <a:lvl4pPr>
              <a:buClr>
                <a:srgbClr val="4D4D4D"/>
              </a:buClr>
              <a:defRPr sz="1600">
                <a:solidFill>
                  <a:srgbClr val="4D4D4D"/>
                </a:solidFill>
              </a:defRPr>
            </a:lvl4pPr>
            <a:lvl5pPr>
              <a:buClr>
                <a:srgbClr val="4D4D4D"/>
              </a:buClr>
              <a:defRPr sz="1600">
                <a:solidFill>
                  <a:srgbClr val="4D4D4D"/>
                </a:solidFill>
              </a:defRPr>
            </a:lvl5pPr>
          </a:lstStyle>
          <a:p>
            <a:pPr marL="342900" marR="0" lvl="0" indent="-342900" algn="l" defTabSz="914400"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3"/>
          <p:cNvSpPr>
            <a:spLocks noGrp="1"/>
          </p:cNvSpPr>
          <p:nvPr>
            <p:ph type="body" sz="quarter" idx="11" hasCustomPrompt="1"/>
          </p:nvPr>
        </p:nvSpPr>
        <p:spPr>
          <a:xfrm>
            <a:off x="4769556" y="1192223"/>
            <a:ext cx="4069644" cy="3546581"/>
          </a:xfrm>
          <a:prstGeom prst="rect">
            <a:avLst/>
          </a:prstGeom>
        </p:spPr>
        <p:txBody>
          <a:bodyPr>
            <a:normAutofit/>
          </a:bodyPr>
          <a:lstStyle>
            <a:lvl1pPr marL="0" marR="0" indent="0" algn="l" defTabSz="914400" rtl="0" eaLnBrk="1" fontAlgn="base" latinLnBrk="0" hangingPunct="1">
              <a:lnSpc>
                <a:spcPct val="100000"/>
              </a:lnSpc>
              <a:spcBef>
                <a:spcPct val="20000"/>
              </a:spcBef>
              <a:spcAft>
                <a:spcPct val="0"/>
              </a:spcAft>
              <a:buClr>
                <a:srgbClr val="4D4D4D"/>
              </a:buClr>
              <a:buSzTx/>
              <a:buFont typeface="Times" pitchFamily="18" charset="0"/>
              <a:buNone/>
              <a:tabLst/>
              <a:defRPr sz="1600">
                <a:solidFill>
                  <a:srgbClr val="4D4D4D"/>
                </a:solidFill>
              </a:defRPr>
            </a:lvl1pPr>
            <a:lvl2pPr>
              <a:buClr>
                <a:srgbClr val="4D4D4D"/>
              </a:buClr>
              <a:defRPr sz="1600">
                <a:solidFill>
                  <a:srgbClr val="4D4D4D"/>
                </a:solidFill>
              </a:defRPr>
            </a:lvl2pPr>
            <a:lvl3pPr>
              <a:buClr>
                <a:srgbClr val="4D4D4D"/>
              </a:buClr>
              <a:defRPr sz="1600">
                <a:solidFill>
                  <a:srgbClr val="4D4D4D"/>
                </a:solidFill>
              </a:defRPr>
            </a:lvl3pPr>
            <a:lvl4pPr>
              <a:buClr>
                <a:srgbClr val="4D4D4D"/>
              </a:buClr>
              <a:defRPr sz="1600">
                <a:solidFill>
                  <a:srgbClr val="4D4D4D"/>
                </a:solidFill>
              </a:defRPr>
            </a:lvl4pPr>
            <a:lvl5pPr>
              <a:buClr>
                <a:srgbClr val="4D4D4D"/>
              </a:buClr>
              <a:defRPr sz="1600">
                <a:solidFill>
                  <a:srgbClr val="4D4D4D"/>
                </a:solidFill>
              </a:defRPr>
            </a:lvl5pPr>
          </a:lstStyle>
          <a:p>
            <a:pPr marL="342900" marR="0" lvl="0" indent="-342900" algn="l" defTabSz="914400"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040731"/>
            <a:ext cx="9144000" cy="857250"/>
          </a:xfrm>
        </p:spPr>
        <p:txBody>
          <a:bodyPr>
            <a:normAutofit/>
          </a:bodyPr>
          <a:lstStyle>
            <a:lvl1pPr algn="ctr">
              <a:defRPr sz="3200" b="1">
                <a:solidFill>
                  <a:srgbClr val="4D4D4D"/>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73616721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userDrawn="1"/>
        </p:nvSpPr>
        <p:spPr>
          <a:xfrm>
            <a:off x="4469834" y="3783283"/>
            <a:ext cx="4216966" cy="122772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4" name="Rectangle 83"/>
          <p:cNvSpPr/>
          <p:nvPr userDrawn="1"/>
        </p:nvSpPr>
        <p:spPr>
          <a:xfrm>
            <a:off x="2317882" y="2461923"/>
            <a:ext cx="4424024" cy="122772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 name="Rectangle 4"/>
          <p:cNvSpPr/>
          <p:nvPr userDrawn="1"/>
        </p:nvSpPr>
        <p:spPr>
          <a:xfrm>
            <a:off x="280578" y="1145160"/>
            <a:ext cx="4216966" cy="122772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3" name="Picture Placeholder 8"/>
          <p:cNvSpPr>
            <a:spLocks noGrp="1"/>
          </p:cNvSpPr>
          <p:nvPr userDrawn="1">
            <p:ph type="pic" sz="quarter" idx="10" hasCustomPrompt="1"/>
          </p:nvPr>
        </p:nvSpPr>
        <p:spPr>
          <a:xfrm>
            <a:off x="356524" y="1215855"/>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81" name="Picture Placeholder 8"/>
          <p:cNvSpPr>
            <a:spLocks noGrp="1"/>
          </p:cNvSpPr>
          <p:nvPr userDrawn="1">
            <p:ph type="pic" sz="quarter" idx="11" hasCustomPrompt="1"/>
          </p:nvPr>
        </p:nvSpPr>
        <p:spPr>
          <a:xfrm>
            <a:off x="2412469" y="2556922"/>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82" name="Picture Placeholder 8"/>
          <p:cNvSpPr>
            <a:spLocks noGrp="1"/>
          </p:cNvSpPr>
          <p:nvPr userDrawn="1">
            <p:ph type="pic" sz="quarter" idx="12" hasCustomPrompt="1"/>
          </p:nvPr>
        </p:nvSpPr>
        <p:spPr>
          <a:xfrm>
            <a:off x="4578282" y="3875145"/>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98" name="Text Placeholder 97"/>
          <p:cNvSpPr>
            <a:spLocks noGrp="1"/>
          </p:cNvSpPr>
          <p:nvPr userDrawn="1">
            <p:ph type="body" sz="quarter" idx="13" hasCustomPrompt="1"/>
          </p:nvPr>
        </p:nvSpPr>
        <p:spPr>
          <a:xfrm>
            <a:off x="1032471" y="1161555"/>
            <a:ext cx="3473499" cy="552230"/>
          </a:xfrm>
        </p:spPr>
        <p:txBody>
          <a:bodyPr/>
          <a:lstStyle>
            <a:lvl1pPr marL="0" indent="0">
              <a:buClr>
                <a:srgbClr val="4D4D4D"/>
              </a:buClr>
              <a:buFont typeface="Arial" panose="020B0604020202020204" pitchFamily="34" charset="0"/>
              <a:buNone/>
              <a:defRPr sz="1200" b="1" i="1" baseline="0"/>
            </a:lvl1pPr>
          </a:lstStyle>
          <a:p>
            <a:pPr lvl="0"/>
            <a:r>
              <a:rPr lang="en-US" dirty="0" smtClean="0"/>
              <a:t>Title</a:t>
            </a:r>
          </a:p>
        </p:txBody>
      </p:sp>
      <p:sp>
        <p:nvSpPr>
          <p:cNvPr id="99" name="Text Placeholder 97"/>
          <p:cNvSpPr>
            <a:spLocks noGrp="1"/>
          </p:cNvSpPr>
          <p:nvPr userDrawn="1">
            <p:ph type="body" sz="quarter" idx="14" hasCustomPrompt="1"/>
          </p:nvPr>
        </p:nvSpPr>
        <p:spPr>
          <a:xfrm>
            <a:off x="1034970" y="1708025"/>
            <a:ext cx="3470878" cy="664862"/>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a:t>
            </a:r>
          </a:p>
        </p:txBody>
      </p:sp>
      <p:sp>
        <p:nvSpPr>
          <p:cNvPr id="100" name="Text Placeholder 97"/>
          <p:cNvSpPr>
            <a:spLocks noGrp="1"/>
          </p:cNvSpPr>
          <p:nvPr>
            <p:ph type="body" sz="quarter" idx="15" hasCustomPrompt="1"/>
          </p:nvPr>
        </p:nvSpPr>
        <p:spPr>
          <a:xfrm>
            <a:off x="3048000" y="2491078"/>
            <a:ext cx="3693906" cy="552230"/>
          </a:xfrm>
        </p:spPr>
        <p:txBody>
          <a:bodyPr/>
          <a:lstStyle>
            <a:lvl1pPr marL="0" indent="0">
              <a:buClr>
                <a:srgbClr val="4D4D4D"/>
              </a:buClr>
              <a:buFont typeface="Arial" panose="020B0604020202020204" pitchFamily="34" charset="0"/>
              <a:buNone/>
              <a:defRPr sz="1200" b="1" i="1"/>
            </a:lvl1pPr>
          </a:lstStyle>
          <a:p>
            <a:pPr lvl="0"/>
            <a:r>
              <a:rPr lang="en-US" dirty="0" smtClean="0"/>
              <a:t>Title</a:t>
            </a:r>
          </a:p>
        </p:txBody>
      </p:sp>
      <p:sp>
        <p:nvSpPr>
          <p:cNvPr id="101" name="Text Placeholder 97"/>
          <p:cNvSpPr>
            <a:spLocks noGrp="1"/>
          </p:cNvSpPr>
          <p:nvPr>
            <p:ph type="body" sz="quarter" idx="16" hasCustomPrompt="1"/>
          </p:nvPr>
        </p:nvSpPr>
        <p:spPr>
          <a:xfrm>
            <a:off x="3050498" y="3037548"/>
            <a:ext cx="3691408" cy="664862"/>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endParaRPr lang="en-US" sz="800" baseline="0" dirty="0" smtClean="0">
              <a:solidFill>
                <a:srgbClr val="4D4D4D"/>
              </a:solidFill>
            </a:endParaRPr>
          </a:p>
        </p:txBody>
      </p:sp>
      <p:sp>
        <p:nvSpPr>
          <p:cNvPr id="102" name="Text Placeholder 97"/>
          <p:cNvSpPr>
            <a:spLocks noGrp="1"/>
          </p:cNvSpPr>
          <p:nvPr>
            <p:ph type="body" sz="quarter" idx="17" hasCustomPrompt="1"/>
          </p:nvPr>
        </p:nvSpPr>
        <p:spPr>
          <a:xfrm>
            <a:off x="5213423" y="3807778"/>
            <a:ext cx="3473499" cy="552230"/>
          </a:xfrm>
        </p:spPr>
        <p:txBody>
          <a:bodyPr/>
          <a:lstStyle>
            <a:lvl1pPr marL="0" indent="0">
              <a:buClr>
                <a:srgbClr val="4D4D4D"/>
              </a:buClr>
              <a:buFont typeface="Arial" panose="020B0604020202020204" pitchFamily="34" charset="0"/>
              <a:buNone/>
              <a:defRPr sz="1200" b="1" i="1"/>
            </a:lvl1pPr>
          </a:lstStyle>
          <a:p>
            <a:pPr lvl="0"/>
            <a:r>
              <a:rPr lang="en-US" dirty="0" smtClean="0"/>
              <a:t>Title</a:t>
            </a:r>
          </a:p>
        </p:txBody>
      </p:sp>
      <p:sp>
        <p:nvSpPr>
          <p:cNvPr id="103" name="Text Placeholder 97"/>
          <p:cNvSpPr>
            <a:spLocks noGrp="1"/>
          </p:cNvSpPr>
          <p:nvPr>
            <p:ph type="body" sz="quarter" idx="18" hasCustomPrompt="1"/>
          </p:nvPr>
        </p:nvSpPr>
        <p:spPr>
          <a:xfrm>
            <a:off x="5215922" y="4374344"/>
            <a:ext cx="3470878" cy="664862"/>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endParaRPr lang="en-US" sz="800" baseline="0" dirty="0" smtClean="0">
              <a:solidFill>
                <a:srgbClr val="4D4D4D"/>
              </a:solidFill>
            </a:endParaRPr>
          </a:p>
        </p:txBody>
      </p:sp>
      <p:sp>
        <p:nvSpPr>
          <p:cNvPr id="16"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89163007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userDrawn="1"/>
        </p:nvSpPr>
        <p:spPr>
          <a:xfrm>
            <a:off x="4756946" y="3063709"/>
            <a:ext cx="3763739" cy="1491622"/>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7" name="Rectangle 36"/>
          <p:cNvSpPr/>
          <p:nvPr userDrawn="1"/>
        </p:nvSpPr>
        <p:spPr>
          <a:xfrm>
            <a:off x="590328" y="3063709"/>
            <a:ext cx="3763739" cy="1491622"/>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 name="Rectangle 23"/>
          <p:cNvSpPr/>
          <p:nvPr userDrawn="1"/>
        </p:nvSpPr>
        <p:spPr>
          <a:xfrm>
            <a:off x="4768732" y="1226324"/>
            <a:ext cx="3763739" cy="1491622"/>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 name="Rectangle 4"/>
          <p:cNvSpPr/>
          <p:nvPr userDrawn="1"/>
        </p:nvSpPr>
        <p:spPr>
          <a:xfrm>
            <a:off x="602114" y="1226324"/>
            <a:ext cx="3763739" cy="1491622"/>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3" name="Picture Placeholder 8"/>
          <p:cNvSpPr>
            <a:spLocks noGrp="1"/>
          </p:cNvSpPr>
          <p:nvPr userDrawn="1">
            <p:ph type="pic" sz="quarter" idx="10" hasCustomPrompt="1"/>
          </p:nvPr>
        </p:nvSpPr>
        <p:spPr>
          <a:xfrm>
            <a:off x="688108" y="1325252"/>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81" name="Picture Placeholder 8"/>
          <p:cNvSpPr>
            <a:spLocks noGrp="1"/>
          </p:cNvSpPr>
          <p:nvPr userDrawn="1">
            <p:ph type="pic" sz="quarter" idx="11" hasCustomPrompt="1"/>
          </p:nvPr>
        </p:nvSpPr>
        <p:spPr>
          <a:xfrm>
            <a:off x="4863392" y="1332010"/>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82" name="Picture Placeholder 8"/>
          <p:cNvSpPr>
            <a:spLocks noGrp="1"/>
          </p:cNvSpPr>
          <p:nvPr userDrawn="1">
            <p:ph type="pic" sz="quarter" idx="12" hasCustomPrompt="1"/>
          </p:nvPr>
        </p:nvSpPr>
        <p:spPr>
          <a:xfrm>
            <a:off x="4849578" y="3145659"/>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42" name="Picture Placeholder 8"/>
          <p:cNvSpPr>
            <a:spLocks noGrp="1"/>
          </p:cNvSpPr>
          <p:nvPr userDrawn="1">
            <p:ph type="pic" sz="quarter" idx="13" hasCustomPrompt="1"/>
          </p:nvPr>
        </p:nvSpPr>
        <p:spPr>
          <a:xfrm>
            <a:off x="692488" y="3189835"/>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45" name="Text Placeholder 97"/>
          <p:cNvSpPr>
            <a:spLocks noGrp="1"/>
          </p:cNvSpPr>
          <p:nvPr userDrawn="1">
            <p:ph type="body" sz="quarter" idx="14" hasCustomPrompt="1"/>
          </p:nvPr>
        </p:nvSpPr>
        <p:spPr>
          <a:xfrm>
            <a:off x="1333912" y="1265944"/>
            <a:ext cx="3020155" cy="552230"/>
          </a:xfrm>
        </p:spPr>
        <p:txBody>
          <a:bodyPr/>
          <a:lstStyle>
            <a:lvl1pPr marL="0" indent="0">
              <a:buClr>
                <a:srgbClr val="4D4D4D"/>
              </a:buClr>
              <a:buFont typeface="Arial" panose="020B0604020202020204" pitchFamily="34" charset="0"/>
              <a:buNone/>
              <a:defRPr sz="1200" b="1" i="1"/>
            </a:lvl1pPr>
          </a:lstStyle>
          <a:p>
            <a:pPr lvl="0"/>
            <a:r>
              <a:rPr lang="en-US" dirty="0" smtClean="0"/>
              <a:t>Name &amp; Designation</a:t>
            </a:r>
          </a:p>
        </p:txBody>
      </p:sp>
      <p:sp>
        <p:nvSpPr>
          <p:cNvPr id="46" name="Text Placeholder 97"/>
          <p:cNvSpPr>
            <a:spLocks noGrp="1"/>
          </p:cNvSpPr>
          <p:nvPr userDrawn="1">
            <p:ph type="body" sz="quarter" idx="15" hasCustomPrompt="1"/>
          </p:nvPr>
        </p:nvSpPr>
        <p:spPr>
          <a:xfrm>
            <a:off x="1333912" y="1827470"/>
            <a:ext cx="3017657" cy="890476"/>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endParaRPr lang="en-US" sz="800" baseline="0" dirty="0" smtClean="0">
              <a:solidFill>
                <a:srgbClr val="4D4D4D"/>
              </a:solidFill>
            </a:endParaRPr>
          </a:p>
        </p:txBody>
      </p:sp>
      <p:sp>
        <p:nvSpPr>
          <p:cNvPr id="47" name="Text Placeholder 97"/>
          <p:cNvSpPr>
            <a:spLocks noGrp="1"/>
          </p:cNvSpPr>
          <p:nvPr>
            <p:ph type="body" sz="quarter" idx="16" hasCustomPrompt="1"/>
          </p:nvPr>
        </p:nvSpPr>
        <p:spPr>
          <a:xfrm>
            <a:off x="1333912" y="3103048"/>
            <a:ext cx="3020155" cy="552230"/>
          </a:xfrm>
        </p:spPr>
        <p:txBody>
          <a:bodyPr/>
          <a:lstStyle>
            <a:lvl1pPr marL="0" indent="0">
              <a:buClr>
                <a:srgbClr val="4D4D4D"/>
              </a:buClr>
              <a:buFont typeface="Arial" panose="020B0604020202020204" pitchFamily="34" charset="0"/>
              <a:buNone/>
              <a:defRPr sz="1200" b="1" i="1"/>
            </a:lvl1pPr>
          </a:lstStyle>
          <a:p>
            <a:pPr lvl="0"/>
            <a:r>
              <a:rPr lang="en-US" dirty="0" smtClean="0"/>
              <a:t>Name &amp; Designation</a:t>
            </a:r>
          </a:p>
        </p:txBody>
      </p:sp>
      <p:sp>
        <p:nvSpPr>
          <p:cNvPr id="48" name="Text Placeholder 97"/>
          <p:cNvSpPr>
            <a:spLocks noGrp="1"/>
          </p:cNvSpPr>
          <p:nvPr>
            <p:ph type="body" sz="quarter" idx="17" hasCustomPrompt="1"/>
          </p:nvPr>
        </p:nvSpPr>
        <p:spPr>
          <a:xfrm>
            <a:off x="1333912" y="3649518"/>
            <a:ext cx="3017657" cy="890476"/>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endParaRPr lang="en-US" sz="800" baseline="0" dirty="0" smtClean="0">
              <a:solidFill>
                <a:srgbClr val="4D4D4D"/>
              </a:solidFill>
            </a:endParaRPr>
          </a:p>
        </p:txBody>
      </p:sp>
      <p:sp>
        <p:nvSpPr>
          <p:cNvPr id="49" name="Text Placeholder 97"/>
          <p:cNvSpPr>
            <a:spLocks noGrp="1"/>
          </p:cNvSpPr>
          <p:nvPr>
            <p:ph type="body" sz="quarter" idx="18" hasCustomPrompt="1"/>
          </p:nvPr>
        </p:nvSpPr>
        <p:spPr>
          <a:xfrm>
            <a:off x="5505877" y="3103048"/>
            <a:ext cx="3020155" cy="552230"/>
          </a:xfrm>
        </p:spPr>
        <p:txBody>
          <a:bodyPr/>
          <a:lstStyle>
            <a:lvl1pPr marL="0" indent="0">
              <a:buClr>
                <a:srgbClr val="4D4D4D"/>
              </a:buClr>
              <a:buFont typeface="Arial" panose="020B0604020202020204" pitchFamily="34" charset="0"/>
              <a:buNone/>
              <a:defRPr sz="1200" b="1" i="1"/>
            </a:lvl1pPr>
          </a:lstStyle>
          <a:p>
            <a:pPr lvl="0"/>
            <a:r>
              <a:rPr lang="en-US" dirty="0" smtClean="0"/>
              <a:t>Name &amp; Designation</a:t>
            </a:r>
          </a:p>
        </p:txBody>
      </p:sp>
      <p:sp>
        <p:nvSpPr>
          <p:cNvPr id="50" name="Text Placeholder 97"/>
          <p:cNvSpPr>
            <a:spLocks noGrp="1"/>
          </p:cNvSpPr>
          <p:nvPr>
            <p:ph type="body" sz="quarter" idx="19" hasCustomPrompt="1"/>
          </p:nvPr>
        </p:nvSpPr>
        <p:spPr>
          <a:xfrm>
            <a:off x="5505877" y="3649518"/>
            <a:ext cx="3017657" cy="890476"/>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endParaRPr lang="en-US" sz="800" baseline="0" dirty="0" smtClean="0">
              <a:solidFill>
                <a:srgbClr val="4D4D4D"/>
              </a:solidFill>
            </a:endParaRPr>
          </a:p>
        </p:txBody>
      </p:sp>
      <p:sp>
        <p:nvSpPr>
          <p:cNvPr id="51" name="Text Placeholder 97"/>
          <p:cNvSpPr>
            <a:spLocks noGrp="1"/>
          </p:cNvSpPr>
          <p:nvPr>
            <p:ph type="body" sz="quarter" idx="20" hasCustomPrompt="1"/>
          </p:nvPr>
        </p:nvSpPr>
        <p:spPr>
          <a:xfrm>
            <a:off x="5505877" y="1265944"/>
            <a:ext cx="3020155" cy="552230"/>
          </a:xfrm>
        </p:spPr>
        <p:txBody>
          <a:bodyPr/>
          <a:lstStyle>
            <a:lvl1pPr marL="0" indent="0">
              <a:buClr>
                <a:srgbClr val="4D4D4D"/>
              </a:buClr>
              <a:buFont typeface="Arial" panose="020B0604020202020204" pitchFamily="34" charset="0"/>
              <a:buNone/>
              <a:defRPr sz="1200" b="1" i="1"/>
            </a:lvl1pPr>
          </a:lstStyle>
          <a:p>
            <a:pPr lvl="0"/>
            <a:r>
              <a:rPr lang="en-US" dirty="0" smtClean="0"/>
              <a:t>Name &amp; Designation</a:t>
            </a:r>
          </a:p>
        </p:txBody>
      </p:sp>
      <p:sp>
        <p:nvSpPr>
          <p:cNvPr id="52" name="Text Placeholder 97"/>
          <p:cNvSpPr>
            <a:spLocks noGrp="1"/>
          </p:cNvSpPr>
          <p:nvPr>
            <p:ph type="body" sz="quarter" idx="21" hasCustomPrompt="1"/>
          </p:nvPr>
        </p:nvSpPr>
        <p:spPr>
          <a:xfrm>
            <a:off x="5505877" y="1812414"/>
            <a:ext cx="3017657" cy="890476"/>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endParaRPr lang="en-US" sz="800" baseline="0" dirty="0" smtClean="0">
              <a:solidFill>
                <a:srgbClr val="4D4D4D"/>
              </a:solidFill>
            </a:endParaRPr>
          </a:p>
        </p:txBody>
      </p:sp>
      <p:sp>
        <p:nvSpPr>
          <p:cNvPr id="21"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5347946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userDrawn="1"/>
        </p:nvSpPr>
        <p:spPr>
          <a:xfrm>
            <a:off x="6075962" y="2971043"/>
            <a:ext cx="2759054" cy="167743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3" name="Rectangle 52"/>
          <p:cNvSpPr/>
          <p:nvPr userDrawn="1"/>
        </p:nvSpPr>
        <p:spPr>
          <a:xfrm>
            <a:off x="329080" y="2971043"/>
            <a:ext cx="2759054" cy="167743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6" name="Rectangle 55"/>
          <p:cNvSpPr/>
          <p:nvPr userDrawn="1"/>
        </p:nvSpPr>
        <p:spPr>
          <a:xfrm>
            <a:off x="3202521" y="2971043"/>
            <a:ext cx="2759054" cy="167743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 name="Rectangle 4"/>
          <p:cNvSpPr/>
          <p:nvPr userDrawn="1"/>
        </p:nvSpPr>
        <p:spPr>
          <a:xfrm>
            <a:off x="1797826" y="1153759"/>
            <a:ext cx="2759054" cy="167743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3" name="Picture Placeholder 8"/>
          <p:cNvSpPr>
            <a:spLocks noGrp="1"/>
          </p:cNvSpPr>
          <p:nvPr userDrawn="1">
            <p:ph type="pic" sz="quarter" idx="10" hasCustomPrompt="1"/>
          </p:nvPr>
        </p:nvSpPr>
        <p:spPr>
          <a:xfrm>
            <a:off x="1883820" y="1252687"/>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6228304" y="3066578"/>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82" name="Picture Placeholder 8"/>
          <p:cNvSpPr>
            <a:spLocks noGrp="1"/>
          </p:cNvSpPr>
          <p:nvPr userDrawn="1">
            <p:ph type="pic" sz="quarter" idx="12" hasCustomPrompt="1"/>
          </p:nvPr>
        </p:nvSpPr>
        <p:spPr>
          <a:xfrm>
            <a:off x="3332704" y="3066578"/>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42" name="Picture Placeholder 8"/>
          <p:cNvSpPr>
            <a:spLocks noGrp="1"/>
          </p:cNvSpPr>
          <p:nvPr userDrawn="1">
            <p:ph type="pic" sz="quarter" idx="13" hasCustomPrompt="1"/>
          </p:nvPr>
        </p:nvSpPr>
        <p:spPr>
          <a:xfrm>
            <a:off x="391048" y="3066578"/>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45" name="Text Placeholder 97"/>
          <p:cNvSpPr>
            <a:spLocks noGrp="1"/>
          </p:cNvSpPr>
          <p:nvPr userDrawn="1">
            <p:ph type="body" sz="quarter" idx="14" hasCustomPrompt="1"/>
          </p:nvPr>
        </p:nvSpPr>
        <p:spPr>
          <a:xfrm>
            <a:off x="2529624" y="1251443"/>
            <a:ext cx="2027256" cy="552230"/>
          </a:xfrm>
        </p:spPr>
        <p:txBody>
          <a:bodyPr/>
          <a:lstStyle>
            <a:lvl1pPr marL="0" indent="0">
              <a:buClr>
                <a:srgbClr val="4D4D4D"/>
              </a:buClr>
              <a:buFont typeface="Arial" panose="020B0604020202020204" pitchFamily="34" charset="0"/>
              <a:buNone/>
              <a:defRPr sz="1200" b="1" i="1"/>
            </a:lvl1pPr>
          </a:lstStyle>
          <a:p>
            <a:pPr lvl="0"/>
            <a:r>
              <a:rPr lang="en-US" dirty="0" smtClean="0"/>
              <a:t>Title</a:t>
            </a:r>
          </a:p>
        </p:txBody>
      </p:sp>
      <p:sp>
        <p:nvSpPr>
          <p:cNvPr id="46" name="Text Placeholder 97"/>
          <p:cNvSpPr>
            <a:spLocks noGrp="1"/>
          </p:cNvSpPr>
          <p:nvPr userDrawn="1">
            <p:ph type="body" sz="quarter" idx="15" hasCustomPrompt="1"/>
          </p:nvPr>
        </p:nvSpPr>
        <p:spPr>
          <a:xfrm>
            <a:off x="2529624" y="1802082"/>
            <a:ext cx="2027256" cy="1076290"/>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endParaRPr lang="en-US" sz="800" baseline="0" dirty="0" smtClean="0">
              <a:solidFill>
                <a:srgbClr val="4D4D4D"/>
              </a:solidFill>
            </a:endParaRPr>
          </a:p>
        </p:txBody>
      </p:sp>
      <p:sp>
        <p:nvSpPr>
          <p:cNvPr id="54" name="Text Placeholder 97"/>
          <p:cNvSpPr>
            <a:spLocks noGrp="1"/>
          </p:cNvSpPr>
          <p:nvPr>
            <p:ph type="body" sz="quarter" idx="16" hasCustomPrompt="1"/>
          </p:nvPr>
        </p:nvSpPr>
        <p:spPr>
          <a:xfrm>
            <a:off x="1046704" y="3068727"/>
            <a:ext cx="2027256" cy="552230"/>
          </a:xfrm>
        </p:spPr>
        <p:txBody>
          <a:bodyPr/>
          <a:lstStyle>
            <a:lvl1pPr marL="0" indent="0">
              <a:buClr>
                <a:srgbClr val="4D4D4D"/>
              </a:buClr>
              <a:buFont typeface="Arial" panose="020B0604020202020204" pitchFamily="34" charset="0"/>
              <a:buNone/>
              <a:defRPr sz="1200" b="1" i="1"/>
            </a:lvl1pPr>
          </a:lstStyle>
          <a:p>
            <a:pPr lvl="0"/>
            <a:r>
              <a:rPr lang="en-US" dirty="0" smtClean="0"/>
              <a:t>Title</a:t>
            </a:r>
          </a:p>
        </p:txBody>
      </p:sp>
      <p:sp>
        <p:nvSpPr>
          <p:cNvPr id="55" name="Text Placeholder 97"/>
          <p:cNvSpPr>
            <a:spLocks noGrp="1"/>
          </p:cNvSpPr>
          <p:nvPr>
            <p:ph type="body" sz="quarter" idx="17" hasCustomPrompt="1"/>
          </p:nvPr>
        </p:nvSpPr>
        <p:spPr>
          <a:xfrm>
            <a:off x="1046704" y="3639462"/>
            <a:ext cx="2027256" cy="1076290"/>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endParaRPr lang="en-US" sz="800" baseline="0" dirty="0" smtClean="0">
              <a:solidFill>
                <a:srgbClr val="4D4D4D"/>
              </a:solidFill>
            </a:endParaRPr>
          </a:p>
        </p:txBody>
      </p:sp>
      <p:sp>
        <p:nvSpPr>
          <p:cNvPr id="57" name="Text Placeholder 97"/>
          <p:cNvSpPr>
            <a:spLocks noGrp="1"/>
          </p:cNvSpPr>
          <p:nvPr>
            <p:ph type="body" sz="quarter" idx="18" hasCustomPrompt="1"/>
          </p:nvPr>
        </p:nvSpPr>
        <p:spPr>
          <a:xfrm>
            <a:off x="3958216" y="3068727"/>
            <a:ext cx="2027256" cy="552230"/>
          </a:xfrm>
        </p:spPr>
        <p:txBody>
          <a:bodyPr/>
          <a:lstStyle>
            <a:lvl1pPr marL="0" indent="0">
              <a:buClr>
                <a:srgbClr val="4D4D4D"/>
              </a:buClr>
              <a:buFont typeface="Arial" panose="020B0604020202020204" pitchFamily="34" charset="0"/>
              <a:buNone/>
              <a:defRPr sz="1200" b="1" i="1"/>
            </a:lvl1pPr>
          </a:lstStyle>
          <a:p>
            <a:pPr lvl="0"/>
            <a:r>
              <a:rPr lang="en-US" dirty="0" smtClean="0"/>
              <a:t>Title</a:t>
            </a:r>
          </a:p>
        </p:txBody>
      </p:sp>
      <p:sp>
        <p:nvSpPr>
          <p:cNvPr id="58" name="Text Placeholder 97"/>
          <p:cNvSpPr>
            <a:spLocks noGrp="1"/>
          </p:cNvSpPr>
          <p:nvPr>
            <p:ph type="body" sz="quarter" idx="19" hasCustomPrompt="1"/>
          </p:nvPr>
        </p:nvSpPr>
        <p:spPr>
          <a:xfrm>
            <a:off x="3958216" y="3639462"/>
            <a:ext cx="2027256" cy="1076290"/>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endParaRPr lang="en-US" sz="800" baseline="0" dirty="0" smtClean="0">
              <a:solidFill>
                <a:srgbClr val="4D4D4D"/>
              </a:solidFill>
            </a:endParaRPr>
          </a:p>
        </p:txBody>
      </p:sp>
      <p:sp>
        <p:nvSpPr>
          <p:cNvPr id="60" name="Text Placeholder 97"/>
          <p:cNvSpPr>
            <a:spLocks noGrp="1"/>
          </p:cNvSpPr>
          <p:nvPr>
            <p:ph type="body" sz="quarter" idx="20" hasCustomPrompt="1"/>
          </p:nvPr>
        </p:nvSpPr>
        <p:spPr>
          <a:xfrm>
            <a:off x="6807760" y="3068727"/>
            <a:ext cx="2027256" cy="552230"/>
          </a:xfrm>
        </p:spPr>
        <p:txBody>
          <a:bodyPr/>
          <a:lstStyle>
            <a:lvl1pPr marL="0" indent="0">
              <a:buClr>
                <a:srgbClr val="4D4D4D"/>
              </a:buClr>
              <a:buFont typeface="Arial" panose="020B0604020202020204" pitchFamily="34" charset="0"/>
              <a:buNone/>
              <a:defRPr sz="1200" b="1" i="1"/>
            </a:lvl1pPr>
          </a:lstStyle>
          <a:p>
            <a:pPr lvl="0"/>
            <a:r>
              <a:rPr lang="en-US" dirty="0" smtClean="0"/>
              <a:t>Title</a:t>
            </a:r>
          </a:p>
        </p:txBody>
      </p:sp>
      <p:sp>
        <p:nvSpPr>
          <p:cNvPr id="61" name="Text Placeholder 97"/>
          <p:cNvSpPr>
            <a:spLocks noGrp="1"/>
          </p:cNvSpPr>
          <p:nvPr>
            <p:ph type="body" sz="quarter" idx="21" hasCustomPrompt="1"/>
          </p:nvPr>
        </p:nvSpPr>
        <p:spPr>
          <a:xfrm>
            <a:off x="6807760" y="3639462"/>
            <a:ext cx="2027256" cy="1076290"/>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a:t>
            </a:r>
            <a:r>
              <a:rPr lang="en-US" sz="800" dirty="0" smtClean="0">
                <a:solidFill>
                  <a:srgbClr val="4D4D4D"/>
                </a:solidFill>
              </a:rPr>
              <a:t> </a:t>
            </a:r>
            <a:endParaRPr lang="en-US" sz="800" baseline="0" dirty="0" smtClean="0">
              <a:solidFill>
                <a:srgbClr val="4D4D4D"/>
              </a:solidFill>
            </a:endParaRPr>
          </a:p>
        </p:txBody>
      </p:sp>
      <p:sp>
        <p:nvSpPr>
          <p:cNvPr id="62" name="Rectangle 61"/>
          <p:cNvSpPr/>
          <p:nvPr userDrawn="1"/>
        </p:nvSpPr>
        <p:spPr>
          <a:xfrm>
            <a:off x="4653138" y="1153759"/>
            <a:ext cx="2759054" cy="167743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3" name="Picture Placeholder 8"/>
          <p:cNvSpPr>
            <a:spLocks noGrp="1"/>
          </p:cNvSpPr>
          <p:nvPr>
            <p:ph type="pic" sz="quarter" idx="22" hasCustomPrompt="1"/>
          </p:nvPr>
        </p:nvSpPr>
        <p:spPr>
          <a:xfrm>
            <a:off x="4739132" y="1254367"/>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64" name="Text Placeholder 97"/>
          <p:cNvSpPr>
            <a:spLocks noGrp="1"/>
          </p:cNvSpPr>
          <p:nvPr>
            <p:ph type="body" sz="quarter" idx="23" hasCustomPrompt="1"/>
          </p:nvPr>
        </p:nvSpPr>
        <p:spPr>
          <a:xfrm>
            <a:off x="5384936" y="1253123"/>
            <a:ext cx="2027256" cy="552230"/>
          </a:xfrm>
        </p:spPr>
        <p:txBody>
          <a:bodyPr/>
          <a:lstStyle>
            <a:lvl1pPr marL="0" indent="0">
              <a:buClr>
                <a:srgbClr val="4D4D4D"/>
              </a:buClr>
              <a:buFont typeface="Arial" panose="020B0604020202020204" pitchFamily="34" charset="0"/>
              <a:buNone/>
              <a:defRPr sz="1200" b="1" i="1"/>
            </a:lvl1pPr>
          </a:lstStyle>
          <a:p>
            <a:pPr lvl="0"/>
            <a:r>
              <a:rPr lang="en-US" dirty="0" smtClean="0"/>
              <a:t>Title</a:t>
            </a:r>
          </a:p>
        </p:txBody>
      </p:sp>
      <p:sp>
        <p:nvSpPr>
          <p:cNvPr id="65" name="Text Placeholder 97"/>
          <p:cNvSpPr>
            <a:spLocks noGrp="1"/>
          </p:cNvSpPr>
          <p:nvPr>
            <p:ph type="body" sz="quarter" idx="24" hasCustomPrompt="1"/>
          </p:nvPr>
        </p:nvSpPr>
        <p:spPr>
          <a:xfrm>
            <a:off x="5384936" y="1803762"/>
            <a:ext cx="2027256" cy="1076290"/>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endParaRPr lang="en-US" sz="800" baseline="0" dirty="0" smtClean="0">
              <a:solidFill>
                <a:srgbClr val="4D4D4D"/>
              </a:solidFill>
            </a:endParaRPr>
          </a:p>
        </p:txBody>
      </p:sp>
      <p:sp>
        <p:nvSpPr>
          <p:cNvPr id="25"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54082353"/>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13876" y="1202148"/>
            <a:ext cx="2721424" cy="3144679"/>
          </a:xfrm>
          <a:prstGeom prst="rect">
            <a:avLst/>
          </a:prstGeom>
          <a:ln>
            <a:solidFill>
              <a:schemeClr val="bg2">
                <a:lumMod val="40000"/>
                <a:lumOff val="60000"/>
              </a:schemeClr>
            </a:solidFill>
          </a:ln>
        </p:spPr>
        <p:txBody>
          <a:bodyPr>
            <a:normAutofit/>
          </a:bodyPr>
          <a:lstStyle>
            <a:lvl1pPr marL="0" marR="0" indent="0" algn="l" defTabSz="914400"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1600">
                <a:solidFill>
                  <a:srgbClr val="4D4D4D"/>
                </a:solidFill>
              </a:defRPr>
            </a:lvl1pPr>
            <a:lvl2pPr marL="742950" indent="-285750">
              <a:buClr>
                <a:schemeClr val="bg2">
                  <a:lumMod val="50000"/>
                </a:schemeClr>
              </a:buClr>
              <a:buFont typeface="Arial" panose="020B0604020202020204" pitchFamily="34" charset="0"/>
              <a:buChar char="•"/>
              <a:defRPr sz="1400">
                <a:solidFill>
                  <a:srgbClr val="4D4D4D"/>
                </a:solidFill>
              </a:defRPr>
            </a:lvl2pPr>
            <a:lvl3pPr marL="1200150" indent="-285750">
              <a:buClr>
                <a:schemeClr val="bg2">
                  <a:lumMod val="50000"/>
                </a:schemeClr>
              </a:buClr>
              <a:buFont typeface="Arial" panose="020B0604020202020204" pitchFamily="34" charset="0"/>
              <a:buChar char="•"/>
              <a:defRPr sz="1400">
                <a:solidFill>
                  <a:srgbClr val="4D4D4D"/>
                </a:solidFill>
              </a:defRPr>
            </a:lvl3pPr>
          </a:lstStyle>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0" name="Text Placeholder 3"/>
          <p:cNvSpPr>
            <a:spLocks noGrp="1"/>
          </p:cNvSpPr>
          <p:nvPr>
            <p:ph type="body" sz="quarter" idx="11" hasCustomPrompt="1"/>
          </p:nvPr>
        </p:nvSpPr>
        <p:spPr>
          <a:xfrm>
            <a:off x="3215826" y="1202148"/>
            <a:ext cx="2721424" cy="3144679"/>
          </a:xfrm>
          <a:prstGeom prst="rect">
            <a:avLst/>
          </a:prstGeom>
          <a:ln>
            <a:solidFill>
              <a:schemeClr val="bg2">
                <a:lumMod val="40000"/>
                <a:lumOff val="60000"/>
              </a:schemeClr>
            </a:solidFill>
          </a:ln>
        </p:spPr>
        <p:txBody>
          <a:bodyPr>
            <a:normAutofit/>
          </a:bodyPr>
          <a:lstStyle>
            <a:lvl1pPr marL="0" marR="0" indent="0" algn="l" defTabSz="914400" rtl="0" eaLnBrk="1" fontAlgn="base" latinLnBrk="0" hangingPunct="1">
              <a:lnSpc>
                <a:spcPct val="100000"/>
              </a:lnSpc>
              <a:spcBef>
                <a:spcPct val="20000"/>
              </a:spcBef>
              <a:spcAft>
                <a:spcPct val="0"/>
              </a:spcAft>
              <a:buClr>
                <a:srgbClr val="4D4D4D"/>
              </a:buClr>
              <a:buSzTx/>
              <a:buFontTx/>
              <a:buNone/>
              <a:tabLst/>
              <a:defRPr sz="1600">
                <a:solidFill>
                  <a:srgbClr val="4D4D4D"/>
                </a:solidFill>
              </a:defRPr>
            </a:lvl1pPr>
            <a:lvl2pPr marL="742950" indent="-285750">
              <a:buClr>
                <a:srgbClr val="4D4D4D"/>
              </a:buClr>
              <a:buFont typeface="Arial" panose="020B0604020202020204" pitchFamily="34" charset="0"/>
              <a:buChar char="•"/>
              <a:defRPr sz="1600">
                <a:solidFill>
                  <a:srgbClr val="4D4D4D"/>
                </a:solidFill>
              </a:defRPr>
            </a:lvl2pPr>
            <a:lvl3pPr marL="914400" indent="0">
              <a:buClr>
                <a:srgbClr val="4D4D4D"/>
              </a:buClr>
              <a:buFontTx/>
              <a:buNone/>
              <a:defRPr sz="1600">
                <a:solidFill>
                  <a:srgbClr val="4D4D4D"/>
                </a:solidFill>
              </a:defRPr>
            </a:lvl3pPr>
          </a:lstStyle>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1" name="Text Placeholder 3"/>
          <p:cNvSpPr>
            <a:spLocks noGrp="1"/>
          </p:cNvSpPr>
          <p:nvPr>
            <p:ph type="body" sz="quarter" idx="12" hasCustomPrompt="1"/>
          </p:nvPr>
        </p:nvSpPr>
        <p:spPr>
          <a:xfrm>
            <a:off x="6117776" y="1202148"/>
            <a:ext cx="2721424" cy="3144679"/>
          </a:xfrm>
          <a:prstGeom prst="rect">
            <a:avLst/>
          </a:prstGeom>
          <a:ln>
            <a:solidFill>
              <a:schemeClr val="bg2">
                <a:lumMod val="40000"/>
                <a:lumOff val="60000"/>
              </a:schemeClr>
            </a:solidFill>
          </a:ln>
        </p:spPr>
        <p:txBody>
          <a:bodyPr>
            <a:normAutofit/>
          </a:bodyPr>
          <a:lstStyle>
            <a:lvl1pPr marL="0" marR="0" indent="0" algn="l" defTabSz="914400" rtl="0" eaLnBrk="1" fontAlgn="base" latinLnBrk="0" hangingPunct="1">
              <a:lnSpc>
                <a:spcPct val="100000"/>
              </a:lnSpc>
              <a:spcBef>
                <a:spcPct val="20000"/>
              </a:spcBef>
              <a:spcAft>
                <a:spcPct val="0"/>
              </a:spcAft>
              <a:buClr>
                <a:srgbClr val="FDB813"/>
              </a:buClr>
              <a:buSzTx/>
              <a:buFontTx/>
              <a:buNone/>
              <a:tabLst/>
              <a:defRPr sz="1600">
                <a:solidFill>
                  <a:srgbClr val="4D4D4D"/>
                </a:solidFill>
              </a:defRPr>
            </a:lvl1pPr>
            <a:lvl2pPr marL="457200" indent="0">
              <a:buClr>
                <a:srgbClr val="4D4D4D"/>
              </a:buClr>
              <a:buFontTx/>
              <a:buNone/>
              <a:defRPr sz="1600">
                <a:solidFill>
                  <a:srgbClr val="4D4D4D"/>
                </a:solidFill>
              </a:defRPr>
            </a:lvl2pPr>
            <a:lvl3pPr marL="914400" indent="0">
              <a:buClr>
                <a:srgbClr val="4D4D4D"/>
              </a:buClr>
              <a:buFontTx/>
              <a:buNone/>
              <a:defRPr sz="1600">
                <a:solidFill>
                  <a:srgbClr val="4D4D4D"/>
                </a:solidFill>
              </a:defRPr>
            </a:lvl3pPr>
          </a:lstStyle>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6"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6850099"/>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4800" y="1197585"/>
            <a:ext cx="4150808" cy="1757546"/>
          </a:xfrm>
          <a:prstGeom prst="rect">
            <a:avLst/>
          </a:prstGeom>
        </p:spPr>
        <p:txBody>
          <a:bodyPr>
            <a:normAutofit/>
          </a:bodyPr>
          <a:lstStyle>
            <a:lvl1pPr marL="0" marR="0" indent="0" algn="l" defTabSz="914400" rtl="0" eaLnBrk="1" fontAlgn="base" latinLnBrk="0" hangingPunct="1">
              <a:lnSpc>
                <a:spcPct val="100000"/>
              </a:lnSpc>
              <a:spcBef>
                <a:spcPct val="20000"/>
              </a:spcBef>
              <a:spcAft>
                <a:spcPct val="0"/>
              </a:spcAft>
              <a:buClr>
                <a:srgbClr val="4D4D4D"/>
              </a:buClr>
              <a:buSzTx/>
              <a:buFont typeface="Times" pitchFamily="18" charset="0"/>
              <a:buNone/>
              <a:tabLst/>
              <a:defRPr sz="1800">
                <a:solidFill>
                  <a:srgbClr val="4D4D4D"/>
                </a:solidFill>
              </a:defRPr>
            </a:lvl1pPr>
            <a:lvl2pPr>
              <a:buClr>
                <a:srgbClr val="4D4D4D"/>
              </a:buClr>
              <a:defRPr sz="1600">
                <a:solidFill>
                  <a:srgbClr val="4D4D4D"/>
                </a:solidFill>
              </a:defRPr>
            </a:lvl2pPr>
            <a:lvl3pPr>
              <a:buClr>
                <a:srgbClr val="4D4D4D"/>
              </a:buClr>
              <a:defRPr sz="1600">
                <a:solidFill>
                  <a:srgbClr val="4D4D4D"/>
                </a:solidFill>
              </a:defRPr>
            </a:lvl3pPr>
          </a:lstStyle>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5" name="Text Placeholder 3"/>
          <p:cNvSpPr>
            <a:spLocks noGrp="1"/>
          </p:cNvSpPr>
          <p:nvPr>
            <p:ph type="body" sz="quarter" idx="11" hasCustomPrompt="1"/>
          </p:nvPr>
        </p:nvSpPr>
        <p:spPr>
          <a:xfrm>
            <a:off x="4682528" y="1197585"/>
            <a:ext cx="4150808" cy="1757546"/>
          </a:xfrm>
          <a:prstGeom prst="rect">
            <a:avLst/>
          </a:prstGeom>
        </p:spPr>
        <p:txBody>
          <a:bodyPr>
            <a:normAutofit/>
          </a:bodyPr>
          <a:lstStyle>
            <a:lvl1pPr marL="0" marR="0" indent="0" algn="l" defTabSz="914400" rtl="0" eaLnBrk="1" fontAlgn="base" latinLnBrk="0" hangingPunct="1">
              <a:lnSpc>
                <a:spcPct val="100000"/>
              </a:lnSpc>
              <a:spcBef>
                <a:spcPct val="20000"/>
              </a:spcBef>
              <a:spcAft>
                <a:spcPct val="0"/>
              </a:spcAft>
              <a:buClr>
                <a:srgbClr val="4D4D4D"/>
              </a:buClr>
              <a:buSzTx/>
              <a:buFont typeface="Times" pitchFamily="18" charset="0"/>
              <a:buNone/>
              <a:tabLst/>
              <a:defRPr sz="1800">
                <a:solidFill>
                  <a:srgbClr val="4D4D4D"/>
                </a:solidFill>
              </a:defRPr>
            </a:lvl1pPr>
            <a:lvl2pPr>
              <a:buClr>
                <a:srgbClr val="4D4D4D"/>
              </a:buClr>
              <a:defRPr sz="1600">
                <a:solidFill>
                  <a:srgbClr val="4D4D4D"/>
                </a:solidFill>
              </a:defRPr>
            </a:lvl2pPr>
            <a:lvl3pPr>
              <a:buClr>
                <a:srgbClr val="4D4D4D"/>
              </a:buClr>
              <a:defRPr sz="1600">
                <a:solidFill>
                  <a:srgbClr val="4D4D4D"/>
                </a:solidFill>
              </a:defRPr>
            </a:lvl3pPr>
          </a:lstStyle>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7" name="Text Placeholder 6"/>
          <p:cNvSpPr>
            <a:spLocks noGrp="1"/>
          </p:cNvSpPr>
          <p:nvPr>
            <p:ph type="body" sz="quarter" idx="12"/>
          </p:nvPr>
        </p:nvSpPr>
        <p:spPr>
          <a:xfrm>
            <a:off x="304800" y="3026063"/>
            <a:ext cx="4150808" cy="1874716"/>
          </a:xfrm>
          <a:prstGeom prst="rect">
            <a:avLst/>
          </a:prstGeom>
        </p:spPr>
        <p:txBody>
          <a:bodyPr/>
          <a:lstStyle>
            <a:lvl1pPr marL="0" marR="0" indent="0" algn="l" defTabSz="914400" rtl="0" eaLnBrk="1" fontAlgn="base" latinLnBrk="0" hangingPunct="1">
              <a:lnSpc>
                <a:spcPct val="100000"/>
              </a:lnSpc>
              <a:spcBef>
                <a:spcPct val="20000"/>
              </a:spcBef>
              <a:spcAft>
                <a:spcPct val="0"/>
              </a:spcAft>
              <a:buClr>
                <a:srgbClr val="4D4D4D"/>
              </a:buClr>
              <a:buSzTx/>
              <a:buFont typeface="Times" pitchFamily="18" charset="0"/>
              <a:buNone/>
              <a:tabLst/>
              <a:defRPr sz="1800">
                <a:solidFill>
                  <a:srgbClr val="4D4D4D"/>
                </a:solidFill>
              </a:defRPr>
            </a:lvl1pPr>
            <a:lvl2pPr>
              <a:buClr>
                <a:srgbClr val="4D4D4D"/>
              </a:buClr>
              <a:defRPr sz="1600">
                <a:solidFill>
                  <a:srgbClr val="4D4D4D"/>
                </a:solidFill>
              </a:defRPr>
            </a:lvl2pPr>
            <a:lvl3pPr>
              <a:buClr>
                <a:srgbClr val="4D4D4D"/>
              </a:buClr>
              <a:defRPr sz="1600">
                <a:solidFill>
                  <a:srgbClr val="4D4D4D"/>
                </a:solidFill>
              </a:defRPr>
            </a:lvl3pPr>
          </a:lstStyle>
          <a:p>
            <a:pPr lvl="0"/>
            <a:r>
              <a:rPr lang="en-US" dirty="0" smtClean="0"/>
              <a:t>Click to edit Master text styles</a:t>
            </a:r>
          </a:p>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9" name="Text Placeholder 8"/>
          <p:cNvSpPr>
            <a:spLocks noGrp="1"/>
          </p:cNvSpPr>
          <p:nvPr>
            <p:ph type="body" sz="quarter" idx="13"/>
          </p:nvPr>
        </p:nvSpPr>
        <p:spPr>
          <a:xfrm>
            <a:off x="4682528" y="3021117"/>
            <a:ext cx="4150808" cy="1874716"/>
          </a:xfrm>
          <a:prstGeom prst="rect">
            <a:avLst/>
          </a:prstGeom>
        </p:spPr>
        <p:txBody>
          <a:bodyPr/>
          <a:lstStyle>
            <a:lvl1pPr marL="0" marR="0" indent="0" algn="l" defTabSz="914400" rtl="0" eaLnBrk="1" fontAlgn="base" latinLnBrk="0" hangingPunct="1">
              <a:lnSpc>
                <a:spcPct val="100000"/>
              </a:lnSpc>
              <a:spcBef>
                <a:spcPct val="20000"/>
              </a:spcBef>
              <a:spcAft>
                <a:spcPct val="0"/>
              </a:spcAft>
              <a:buClr>
                <a:srgbClr val="4D4D4D"/>
              </a:buClr>
              <a:buSzTx/>
              <a:buFont typeface="Times" pitchFamily="18" charset="0"/>
              <a:buNone/>
              <a:tabLst/>
              <a:defRPr sz="1800">
                <a:solidFill>
                  <a:srgbClr val="4D4D4D"/>
                </a:solidFill>
              </a:defRPr>
            </a:lvl1pPr>
            <a:lvl2pPr>
              <a:buClr>
                <a:srgbClr val="4D4D4D"/>
              </a:buClr>
              <a:defRPr sz="1600">
                <a:solidFill>
                  <a:srgbClr val="4D4D4D"/>
                </a:solidFill>
              </a:defRPr>
            </a:lvl2pPr>
            <a:lvl3pPr>
              <a:buClr>
                <a:srgbClr val="4D4D4D"/>
              </a:buClr>
              <a:defRPr sz="1600">
                <a:solidFill>
                  <a:srgbClr val="4D4D4D"/>
                </a:solidFill>
              </a:defRPr>
            </a:lvl3pPr>
          </a:lstStyle>
          <a:p>
            <a:pPr lvl="0"/>
            <a:r>
              <a:rPr lang="en-US" dirty="0" smtClean="0"/>
              <a:t>Click to edit Master text styles</a:t>
            </a:r>
          </a:p>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10"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p:cNvSpPr/>
          <p:nvPr userDrawn="1"/>
        </p:nvSpPr>
        <p:spPr bwMode="auto">
          <a:xfrm>
            <a:off x="3" y="-17075"/>
            <a:ext cx="9143999" cy="991006"/>
          </a:xfrm>
          <a:prstGeom prst="rect">
            <a:avLst/>
          </a:prstGeom>
          <a:gradFill>
            <a:gsLst>
              <a:gs pos="23000">
                <a:schemeClr val="bg1"/>
              </a:gs>
              <a:gs pos="0">
                <a:schemeClr val="bg1">
                  <a:lumMod val="85000"/>
                </a:schemeClr>
              </a:gs>
              <a:gs pos="100000">
                <a:schemeClr val="bg1"/>
              </a:gs>
            </a:gsLst>
            <a:lin ang="540000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7" name="Title Placeholder 1"/>
          <p:cNvSpPr>
            <a:spLocks noGrp="1"/>
          </p:cNvSpPr>
          <p:nvPr>
            <p:ph type="title"/>
          </p:nvPr>
        </p:nvSpPr>
        <p:spPr>
          <a:xfrm>
            <a:off x="220898" y="205979"/>
            <a:ext cx="8229600" cy="857250"/>
          </a:xfrm>
          <a:prstGeom prst="rect">
            <a:avLst/>
          </a:prstGeom>
        </p:spPr>
        <p:txBody>
          <a:bodyPr vert="horz" lIns="68589" tIns="34295" rIns="68589" bIns="34295" rtlCol="0" anchor="ctr">
            <a:normAutofit/>
          </a:bodyPr>
          <a:lstStyle/>
          <a:p>
            <a:r>
              <a:rPr lang="en-US" dirty="0" smtClean="0"/>
              <a:t>Click to edit Master title style</a:t>
            </a:r>
            <a:endParaRPr lang="en-US" dirty="0"/>
          </a:p>
        </p:txBody>
      </p:sp>
      <p:sp>
        <p:nvSpPr>
          <p:cNvPr id="8" name="Text Placeholder 2"/>
          <p:cNvSpPr>
            <a:spLocks noGrp="1"/>
          </p:cNvSpPr>
          <p:nvPr>
            <p:ph type="body" idx="1"/>
          </p:nvPr>
        </p:nvSpPr>
        <p:spPr>
          <a:xfrm>
            <a:off x="457200" y="1200151"/>
            <a:ext cx="8229600" cy="3394472"/>
          </a:xfrm>
          <a:prstGeom prst="rect">
            <a:avLst/>
          </a:prstGeom>
        </p:spPr>
        <p:txBody>
          <a:bodyPr vert="horz" lIns="68589" tIns="34295" rIns="68589" bIns="34295"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5" name="Picture 2"/>
          <p:cNvPicPr>
            <a:picLocks noChangeAspect="1" noChangeArrowheads="1"/>
          </p:cNvPicPr>
          <p:nvPr userDrawn="1"/>
        </p:nvPicPr>
        <p:blipFill>
          <a:blip r:embed="rId21" cstate="print">
            <a:extLst>
              <a:ext uri="{28A0092B-C50C-407E-A947-70E740481C1C}">
                <a14:useLocalDpi xmlns:a14="http://schemas.microsoft.com/office/drawing/2010/main" val="0"/>
              </a:ext>
            </a:extLst>
          </a:blip>
          <a:srcRect/>
          <a:stretch>
            <a:fillRect/>
          </a:stretch>
        </p:blipFill>
        <p:spPr bwMode="auto">
          <a:xfrm>
            <a:off x="7899835" y="385762"/>
            <a:ext cx="1066800" cy="437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6" name="Straight Connector 15"/>
          <p:cNvCxnSpPr/>
          <p:nvPr userDrawn="1"/>
        </p:nvCxnSpPr>
        <p:spPr>
          <a:xfrm>
            <a:off x="8805896" y="5019981"/>
            <a:ext cx="0" cy="126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Slide Number Placeholder 5"/>
          <p:cNvSpPr txBox="1">
            <a:spLocks/>
          </p:cNvSpPr>
          <p:nvPr userDrawn="1"/>
        </p:nvSpPr>
        <p:spPr>
          <a:xfrm>
            <a:off x="8822758" y="4948042"/>
            <a:ext cx="354730" cy="273844"/>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100" smtClean="0">
                <a:latin typeface="Helvetica Condensed" pitchFamily="34" charset="0"/>
              </a:rPr>
              <a:pPr/>
              <a:t>‹#›</a:t>
            </a:fld>
            <a:endParaRPr lang="en-US" sz="1100" dirty="0">
              <a:latin typeface="Helvetica Condensed" pitchFamily="34" charset="0"/>
            </a:endParaRPr>
          </a:p>
        </p:txBody>
      </p:sp>
      <p:grpSp>
        <p:nvGrpSpPr>
          <p:cNvPr id="2" name="Group 1"/>
          <p:cNvGrpSpPr/>
          <p:nvPr userDrawn="1"/>
        </p:nvGrpSpPr>
        <p:grpSpPr>
          <a:xfrm>
            <a:off x="3" y="5080122"/>
            <a:ext cx="8686799" cy="45719"/>
            <a:chOff x="1" y="5051640"/>
            <a:chExt cx="8610599" cy="121469"/>
          </a:xfrm>
        </p:grpSpPr>
        <p:sp>
          <p:nvSpPr>
            <p:cNvPr id="5" name="Rectangle 4"/>
            <p:cNvSpPr/>
            <p:nvPr userDrawn="1"/>
          </p:nvSpPr>
          <p:spPr bwMode="auto">
            <a:xfrm>
              <a:off x="8046720" y="5051640"/>
              <a:ext cx="274320" cy="121469"/>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9" name="Rectangle 18"/>
            <p:cNvSpPr/>
            <p:nvPr userDrawn="1"/>
          </p:nvSpPr>
          <p:spPr bwMode="auto">
            <a:xfrm>
              <a:off x="1" y="5051640"/>
              <a:ext cx="8046720" cy="121469"/>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1" name="Rectangle 20"/>
            <p:cNvSpPr/>
            <p:nvPr userDrawn="1"/>
          </p:nvSpPr>
          <p:spPr bwMode="auto">
            <a:xfrm>
              <a:off x="8336280" y="5051640"/>
              <a:ext cx="274320" cy="121469"/>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grpSp>
      <p:sp>
        <p:nvSpPr>
          <p:cNvPr id="18" name="Text Box 16"/>
          <p:cNvSpPr txBox="1">
            <a:spLocks noChangeArrowheads="1"/>
          </p:cNvSpPr>
          <p:nvPr userDrawn="1"/>
        </p:nvSpPr>
        <p:spPr bwMode="auto">
          <a:xfrm>
            <a:off x="227965" y="4875071"/>
            <a:ext cx="3145413" cy="207749"/>
          </a:xfrm>
          <a:prstGeom prst="rect">
            <a:avLst/>
          </a:prstGeom>
          <a:noFill/>
          <a:ln w="9525">
            <a:noFill/>
            <a:miter lim="800000"/>
            <a:headEnd/>
            <a:tailEnd/>
          </a:ln>
          <a:effectLst/>
        </p:spPr>
        <p:txBody>
          <a:bodyPr wrap="none">
            <a:spAutoFit/>
          </a:bodyPr>
          <a:lstStyle/>
          <a:p>
            <a:pPr eaLnBrk="1" hangingPunct="1"/>
            <a:r>
              <a:rPr lang="en-US" sz="750" dirty="0">
                <a:solidFill>
                  <a:srgbClr val="B0B3B2"/>
                </a:solidFill>
              </a:rPr>
              <a:t>© Hexaware Technologies. All rights reserved</a:t>
            </a:r>
            <a:r>
              <a:rPr lang="en-US" sz="750" dirty="0" smtClean="0">
                <a:solidFill>
                  <a:srgbClr val="B0B3B2"/>
                </a:solidFill>
              </a:rPr>
              <a:t>. |</a:t>
            </a:r>
            <a:r>
              <a:rPr lang="en-US" sz="750" baseline="0" dirty="0" smtClean="0">
                <a:solidFill>
                  <a:srgbClr val="B0B3B2"/>
                </a:solidFill>
              </a:rPr>
              <a:t>  www.hexaware.com</a:t>
            </a:r>
            <a:r>
              <a:rPr lang="en-US" sz="750" dirty="0" smtClean="0">
                <a:solidFill>
                  <a:srgbClr val="B0B3B2"/>
                </a:solidFill>
              </a:rPr>
              <a:t> </a:t>
            </a:r>
            <a:endParaRPr lang="en-US" sz="750" dirty="0">
              <a:solidFill>
                <a:srgbClr val="B0B3B2"/>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713" r:id="rId3"/>
    <p:sldLayoutId id="2147483720" r:id="rId4"/>
    <p:sldLayoutId id="2147483721" r:id="rId5"/>
    <p:sldLayoutId id="2147483723" r:id="rId6"/>
    <p:sldLayoutId id="2147483722" r:id="rId7"/>
    <p:sldLayoutId id="2147483724" r:id="rId8"/>
    <p:sldLayoutId id="2147483715" r:id="rId9"/>
    <p:sldLayoutId id="2147483708" r:id="rId10"/>
    <p:sldLayoutId id="2147483709" r:id="rId11"/>
    <p:sldLayoutId id="2147483710" r:id="rId12"/>
    <p:sldLayoutId id="2147483712" r:id="rId13"/>
    <p:sldLayoutId id="2147483714" r:id="rId14"/>
    <p:sldLayoutId id="2147483716" r:id="rId15"/>
    <p:sldLayoutId id="2147483725" r:id="rId16"/>
    <p:sldLayoutId id="2147483718" r:id="rId17"/>
    <p:sldLayoutId id="2147483719" r:id="rId18"/>
    <p:sldLayoutId id="2147483717" r:id="rId19"/>
  </p:sldLayoutIdLst>
  <p:transition>
    <p:fade/>
  </p:transition>
  <p:timing>
    <p:tnLst>
      <p:par>
        <p:cTn id="1" dur="indefinite" restart="never" nodeType="tmRoot"/>
      </p:par>
    </p:tnLst>
  </p:timing>
  <p:txStyles>
    <p:titleStyle>
      <a:lvl1pPr algn="l" rtl="0" fontAlgn="base">
        <a:spcBef>
          <a:spcPct val="0"/>
        </a:spcBef>
        <a:spcAft>
          <a:spcPct val="0"/>
        </a:spcAft>
        <a:defRPr sz="2400">
          <a:solidFill>
            <a:srgbClr val="4D4D4D"/>
          </a:solidFill>
          <a:latin typeface="Arial" panose="020B0604020202020204" pitchFamily="34" charset="0"/>
          <a:ea typeface="+mj-ea"/>
          <a:cs typeface="Arial" panose="020B0604020202020204" pitchFamily="34" charset="0"/>
        </a:defRPr>
      </a:lvl1pPr>
      <a:lvl2pPr algn="l" rtl="0" fontAlgn="base">
        <a:spcBef>
          <a:spcPct val="0"/>
        </a:spcBef>
        <a:spcAft>
          <a:spcPct val="0"/>
        </a:spcAft>
        <a:defRPr sz="3200">
          <a:solidFill>
            <a:srgbClr val="002A4A"/>
          </a:solidFill>
          <a:latin typeface="HelveticaNeue Condensed"/>
          <a:ea typeface="ＭＳ Ｐゴシック"/>
          <a:cs typeface="ＭＳ Ｐゴシック"/>
        </a:defRPr>
      </a:lvl2pPr>
      <a:lvl3pPr algn="l" rtl="0" fontAlgn="base">
        <a:spcBef>
          <a:spcPct val="0"/>
        </a:spcBef>
        <a:spcAft>
          <a:spcPct val="0"/>
        </a:spcAft>
        <a:defRPr sz="3200">
          <a:solidFill>
            <a:srgbClr val="002A4A"/>
          </a:solidFill>
          <a:latin typeface="HelveticaNeue Condensed"/>
          <a:ea typeface="ＭＳ Ｐゴシック"/>
          <a:cs typeface="ＭＳ Ｐゴシック"/>
        </a:defRPr>
      </a:lvl3pPr>
      <a:lvl4pPr algn="l" rtl="0" fontAlgn="base">
        <a:spcBef>
          <a:spcPct val="0"/>
        </a:spcBef>
        <a:spcAft>
          <a:spcPct val="0"/>
        </a:spcAft>
        <a:defRPr sz="3200">
          <a:solidFill>
            <a:srgbClr val="002A4A"/>
          </a:solidFill>
          <a:latin typeface="HelveticaNeue Condensed"/>
          <a:ea typeface="ＭＳ Ｐゴシック"/>
          <a:cs typeface="ＭＳ Ｐゴシック"/>
        </a:defRPr>
      </a:lvl4pPr>
      <a:lvl5pPr algn="l" rtl="0" fontAlgn="base">
        <a:spcBef>
          <a:spcPct val="0"/>
        </a:spcBef>
        <a:spcAft>
          <a:spcPct val="0"/>
        </a:spcAft>
        <a:defRPr sz="3200">
          <a:solidFill>
            <a:srgbClr val="002A4A"/>
          </a:solidFill>
          <a:latin typeface="HelveticaNeue Condensed"/>
          <a:ea typeface="ＭＳ Ｐゴシック"/>
          <a:cs typeface="ＭＳ Ｐゴシック"/>
        </a:defRPr>
      </a:lvl5pPr>
      <a:lvl6pPr marL="457200" algn="l" rtl="0" fontAlgn="base">
        <a:spcBef>
          <a:spcPct val="0"/>
        </a:spcBef>
        <a:spcAft>
          <a:spcPct val="0"/>
        </a:spcAft>
        <a:defRPr sz="3200">
          <a:solidFill>
            <a:srgbClr val="002A4A"/>
          </a:solidFill>
          <a:latin typeface="HelveticaNeue Condensed"/>
          <a:ea typeface="ＭＳ Ｐゴシック"/>
          <a:cs typeface="ＭＳ Ｐゴシック"/>
        </a:defRPr>
      </a:lvl6pPr>
      <a:lvl7pPr marL="914400" algn="l" rtl="0" fontAlgn="base">
        <a:spcBef>
          <a:spcPct val="0"/>
        </a:spcBef>
        <a:spcAft>
          <a:spcPct val="0"/>
        </a:spcAft>
        <a:defRPr sz="3200">
          <a:solidFill>
            <a:srgbClr val="002A4A"/>
          </a:solidFill>
          <a:latin typeface="HelveticaNeue Condensed"/>
          <a:ea typeface="ＭＳ Ｐゴシック"/>
          <a:cs typeface="ＭＳ Ｐゴシック"/>
        </a:defRPr>
      </a:lvl7pPr>
      <a:lvl8pPr marL="1371600" algn="l" rtl="0" fontAlgn="base">
        <a:spcBef>
          <a:spcPct val="0"/>
        </a:spcBef>
        <a:spcAft>
          <a:spcPct val="0"/>
        </a:spcAft>
        <a:defRPr sz="3200">
          <a:solidFill>
            <a:srgbClr val="002A4A"/>
          </a:solidFill>
          <a:latin typeface="HelveticaNeue Condensed"/>
          <a:ea typeface="ＭＳ Ｐゴシック"/>
          <a:cs typeface="ＭＳ Ｐゴシック"/>
        </a:defRPr>
      </a:lvl8pPr>
      <a:lvl9pPr marL="1828800" algn="l" rtl="0" fontAlgn="base">
        <a:spcBef>
          <a:spcPct val="0"/>
        </a:spcBef>
        <a:spcAft>
          <a:spcPct val="0"/>
        </a:spcAft>
        <a:defRPr sz="3200">
          <a:solidFill>
            <a:srgbClr val="002A4A"/>
          </a:solidFill>
          <a:latin typeface="HelveticaNeue Condensed"/>
          <a:ea typeface="ＭＳ Ｐゴシック"/>
          <a:cs typeface="ＭＳ Ｐゴシック"/>
        </a:defRPr>
      </a:lvl9pPr>
    </p:titleStyle>
    <p:bodyStyle>
      <a:lvl1pPr marL="342900" indent="-342900" algn="l" rtl="0" fontAlgn="base">
        <a:spcBef>
          <a:spcPct val="20000"/>
        </a:spcBef>
        <a:spcAft>
          <a:spcPct val="0"/>
        </a:spcAft>
        <a:buClr>
          <a:srgbClr val="4D4D4D"/>
        </a:buClr>
        <a:buFont typeface="Times" pitchFamily="18" charset="0"/>
        <a:buChar char="•"/>
        <a:defRPr sz="1800">
          <a:solidFill>
            <a:srgbClr val="4D4D4D"/>
          </a:solidFill>
          <a:latin typeface="Arial" panose="020B0604020202020204" pitchFamily="34" charset="0"/>
          <a:ea typeface="+mn-ea"/>
          <a:cs typeface="Arial" panose="020B0604020202020204" pitchFamily="34" charset="0"/>
        </a:defRPr>
      </a:lvl1pPr>
      <a:lvl2pPr marL="742950" indent="-285750" algn="l" rtl="0" fontAlgn="base">
        <a:spcBef>
          <a:spcPct val="20000"/>
        </a:spcBef>
        <a:spcAft>
          <a:spcPct val="0"/>
        </a:spcAft>
        <a:buClr>
          <a:srgbClr val="4D4D4D"/>
        </a:buClr>
        <a:buChar char="–"/>
        <a:defRPr sz="1600">
          <a:solidFill>
            <a:srgbClr val="4D4D4D"/>
          </a:solidFill>
          <a:latin typeface="Arial" panose="020B0604020202020204" pitchFamily="34" charset="0"/>
          <a:ea typeface="+mn-ea"/>
          <a:cs typeface="Arial" panose="020B0604020202020204" pitchFamily="34" charset="0"/>
        </a:defRPr>
      </a:lvl2pPr>
      <a:lvl3pPr marL="1143000" indent="-228600" algn="l" rtl="0" fontAlgn="base">
        <a:spcBef>
          <a:spcPct val="20000"/>
        </a:spcBef>
        <a:spcAft>
          <a:spcPct val="0"/>
        </a:spcAft>
        <a:buClr>
          <a:srgbClr val="4D4D4D"/>
        </a:buClr>
        <a:buChar char="•"/>
        <a:defRPr sz="1600">
          <a:solidFill>
            <a:srgbClr val="4D4D4D"/>
          </a:solidFill>
          <a:latin typeface="Arial" panose="020B0604020202020204" pitchFamily="34" charset="0"/>
          <a:ea typeface="+mn-ea"/>
          <a:cs typeface="Arial" panose="020B0604020202020204" pitchFamily="34" charset="0"/>
        </a:defRPr>
      </a:lvl3pPr>
      <a:lvl4pPr marL="1600200" indent="-228600" algn="l" rtl="0" fontAlgn="base">
        <a:spcBef>
          <a:spcPct val="20000"/>
        </a:spcBef>
        <a:spcAft>
          <a:spcPct val="0"/>
        </a:spcAft>
        <a:buClr>
          <a:srgbClr val="4D4D4D"/>
        </a:buClr>
        <a:buChar char="–"/>
        <a:defRPr sz="1600">
          <a:solidFill>
            <a:srgbClr val="4D4D4D"/>
          </a:solidFill>
          <a:latin typeface="Arial" panose="020B0604020202020204" pitchFamily="34" charset="0"/>
          <a:ea typeface="+mn-ea"/>
          <a:cs typeface="Arial" panose="020B0604020202020204" pitchFamily="34" charset="0"/>
        </a:defRPr>
      </a:lvl4pPr>
      <a:lvl5pPr marL="2057400" indent="-228600" algn="l" rtl="0" fontAlgn="base">
        <a:spcBef>
          <a:spcPct val="20000"/>
        </a:spcBef>
        <a:spcAft>
          <a:spcPct val="0"/>
        </a:spcAft>
        <a:buClr>
          <a:srgbClr val="4D4D4D"/>
        </a:buClr>
        <a:buFont typeface="Times" pitchFamily="18" charset="0"/>
        <a:buChar char="•"/>
        <a:defRPr sz="1600">
          <a:solidFill>
            <a:srgbClr val="4D4D4D"/>
          </a:solidFill>
          <a:latin typeface="Arial" panose="020B0604020202020204" pitchFamily="34" charset="0"/>
          <a:ea typeface="+mn-ea"/>
          <a:cs typeface="Arial" panose="020B0604020202020204" pitchFamily="34" charset="0"/>
        </a:defRPr>
      </a:lvl5pPr>
      <a:lvl6pPr marL="2514600" indent="-228600" algn="l" rtl="0" fontAlgn="base">
        <a:spcBef>
          <a:spcPct val="20000"/>
        </a:spcBef>
        <a:spcAft>
          <a:spcPct val="0"/>
        </a:spcAft>
        <a:buClr>
          <a:srgbClr val="ECBD40"/>
        </a:buClr>
        <a:buFont typeface="Times" pitchFamily="18" charset="0"/>
        <a:buChar char="•"/>
        <a:defRPr sz="2000">
          <a:solidFill>
            <a:srgbClr val="002A4A"/>
          </a:solidFill>
          <a:latin typeface="+mn-lt"/>
          <a:ea typeface="+mn-ea"/>
          <a:cs typeface="+mn-cs"/>
        </a:defRPr>
      </a:lvl6pPr>
      <a:lvl7pPr marL="2971800" indent="-228600" algn="l" rtl="0" fontAlgn="base">
        <a:spcBef>
          <a:spcPct val="20000"/>
        </a:spcBef>
        <a:spcAft>
          <a:spcPct val="0"/>
        </a:spcAft>
        <a:buClr>
          <a:srgbClr val="ECBD40"/>
        </a:buClr>
        <a:buFont typeface="Times" pitchFamily="18" charset="0"/>
        <a:buChar char="•"/>
        <a:defRPr sz="2000">
          <a:solidFill>
            <a:srgbClr val="002A4A"/>
          </a:solidFill>
          <a:latin typeface="+mn-lt"/>
          <a:ea typeface="+mn-ea"/>
          <a:cs typeface="+mn-cs"/>
        </a:defRPr>
      </a:lvl7pPr>
      <a:lvl8pPr marL="3429000" indent="-228600" algn="l" rtl="0" fontAlgn="base">
        <a:spcBef>
          <a:spcPct val="20000"/>
        </a:spcBef>
        <a:spcAft>
          <a:spcPct val="0"/>
        </a:spcAft>
        <a:buClr>
          <a:srgbClr val="ECBD40"/>
        </a:buClr>
        <a:buFont typeface="Times" pitchFamily="18" charset="0"/>
        <a:buChar char="•"/>
        <a:defRPr sz="2000">
          <a:solidFill>
            <a:srgbClr val="002A4A"/>
          </a:solidFill>
          <a:latin typeface="+mn-lt"/>
          <a:ea typeface="+mn-ea"/>
          <a:cs typeface="+mn-cs"/>
        </a:defRPr>
      </a:lvl8pPr>
      <a:lvl9pPr marL="3886200" indent="-228600" algn="l" rtl="0" fontAlgn="base">
        <a:spcBef>
          <a:spcPct val="20000"/>
        </a:spcBef>
        <a:spcAft>
          <a:spcPct val="0"/>
        </a:spcAft>
        <a:buClr>
          <a:srgbClr val="ECBD40"/>
        </a:buClr>
        <a:buFont typeface="Times" pitchFamily="18" charset="0"/>
        <a:buChar char="•"/>
        <a:defRPr sz="2000">
          <a:solidFill>
            <a:srgbClr val="002A4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183126" y="3782045"/>
            <a:ext cx="527709" cy="215444"/>
          </a:xfrm>
          <a:prstGeom prst="rect">
            <a:avLst/>
          </a:prstGeom>
          <a:noFill/>
        </p:spPr>
        <p:txBody>
          <a:bodyPr wrap="none" rtlCol="0">
            <a:spAutoFit/>
          </a:bodyPr>
          <a:lstStyle/>
          <a:p>
            <a:r>
              <a:rPr lang="en-US" sz="800" dirty="0" smtClean="0">
                <a:solidFill>
                  <a:schemeClr val="bg1"/>
                </a:solidFill>
              </a:rPr>
              <a:t>Results</a:t>
            </a:r>
            <a:endParaRPr lang="en-US" sz="800" dirty="0">
              <a:solidFill>
                <a:schemeClr val="bg1"/>
              </a:solidFill>
            </a:endParaRPr>
          </a:p>
        </p:txBody>
      </p:sp>
      <p:sp>
        <p:nvSpPr>
          <p:cNvPr id="7" name="TextBox 6"/>
          <p:cNvSpPr txBox="1"/>
          <p:nvPr/>
        </p:nvSpPr>
        <p:spPr>
          <a:xfrm>
            <a:off x="6191250" y="3782045"/>
            <a:ext cx="556563" cy="215444"/>
          </a:xfrm>
          <a:prstGeom prst="rect">
            <a:avLst/>
          </a:prstGeom>
          <a:noFill/>
        </p:spPr>
        <p:txBody>
          <a:bodyPr wrap="none" rtlCol="0">
            <a:spAutoFit/>
          </a:bodyPr>
          <a:lstStyle/>
          <a:p>
            <a:r>
              <a:rPr lang="en-US" sz="800" dirty="0" smtClean="0">
                <a:solidFill>
                  <a:schemeClr val="bg1"/>
                </a:solidFill>
              </a:rPr>
              <a:t>Process</a:t>
            </a:r>
            <a:endParaRPr lang="en-US" sz="800" dirty="0">
              <a:solidFill>
                <a:schemeClr val="bg1"/>
              </a:solidFill>
            </a:endParaRPr>
          </a:p>
        </p:txBody>
      </p:sp>
      <p:sp>
        <p:nvSpPr>
          <p:cNvPr id="2" name="TextBox 1"/>
          <p:cNvSpPr txBox="1"/>
          <p:nvPr/>
        </p:nvSpPr>
        <p:spPr>
          <a:xfrm>
            <a:off x="3099481" y="3284985"/>
            <a:ext cx="2362200" cy="253916"/>
          </a:xfrm>
          <a:prstGeom prst="rect">
            <a:avLst/>
          </a:prstGeom>
          <a:noFill/>
        </p:spPr>
        <p:txBody>
          <a:bodyPr wrap="square" rtlCol="0">
            <a:spAutoFit/>
          </a:bodyPr>
          <a:lstStyle/>
          <a:p>
            <a:r>
              <a:rPr lang="en-US" sz="1050" b="1" dirty="0" smtClean="0">
                <a:solidFill>
                  <a:srgbClr val="4D4D4D"/>
                </a:solidFill>
              </a:rPr>
              <a:t>Date     : 01/12/2014</a:t>
            </a:r>
            <a:endParaRPr lang="en-US" sz="1050" b="1" dirty="0">
              <a:solidFill>
                <a:srgbClr val="4D4D4D"/>
              </a:solidFill>
            </a:endParaRPr>
          </a:p>
        </p:txBody>
      </p:sp>
      <p:sp>
        <p:nvSpPr>
          <p:cNvPr id="3" name="Title 2"/>
          <p:cNvSpPr>
            <a:spLocks noGrp="1"/>
          </p:cNvSpPr>
          <p:nvPr>
            <p:ph type="ctrTitle"/>
          </p:nvPr>
        </p:nvSpPr>
        <p:spPr>
          <a:xfrm>
            <a:off x="914400" y="1834320"/>
            <a:ext cx="7315200" cy="1219199"/>
          </a:xfrm>
        </p:spPr>
        <p:txBody>
          <a:bodyPr/>
          <a:lstStyle/>
          <a:p>
            <a:r>
              <a:rPr lang="en-US" dirty="0" smtClean="0"/>
              <a:t>				PL/SQL - FTP</a:t>
            </a:r>
            <a:endParaRPr lang="en-US" dirty="0"/>
          </a:p>
        </p:txBody>
      </p:sp>
    </p:spTree>
    <p:extLst>
      <p:ext uri="{BB962C8B-B14F-4D97-AF65-F5344CB8AC3E}">
        <p14:creationId xmlns:p14="http://schemas.microsoft.com/office/powerpoint/2010/main" val="187133309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407" y="135731"/>
            <a:ext cx="6629400" cy="457623"/>
          </a:xfrm>
        </p:spPr>
        <p:txBody>
          <a:bodyPr/>
          <a:lstStyle/>
          <a:p>
            <a:r>
              <a:rPr lang="en-US" altLang="en-US" dirty="0"/>
              <a:t>Declaring and Initializing PL/SQL Variables</a:t>
            </a:r>
            <a:endParaRPr lang="en-US" dirty="0"/>
          </a:p>
        </p:txBody>
      </p:sp>
      <p:sp>
        <p:nvSpPr>
          <p:cNvPr id="4" name="Rectangle 3"/>
          <p:cNvSpPr>
            <a:spLocks noChangeArrowheads="1"/>
          </p:cNvSpPr>
          <p:nvPr/>
        </p:nvSpPr>
        <p:spPr bwMode="blackGray">
          <a:xfrm>
            <a:off x="990600" y="821531"/>
            <a:ext cx="5414963" cy="1885950"/>
          </a:xfrm>
          <a:prstGeom prst="rect">
            <a:avLst/>
          </a:prstGeom>
          <a:solidFill>
            <a:srgbClr val="CCCCCC"/>
          </a:solidFill>
          <a:ln w="28575">
            <a:solidFill>
              <a:srgbClr val="000000"/>
            </a:solidFill>
            <a:miter lim="800000"/>
            <a:headEnd/>
            <a:tailEnd/>
          </a:ln>
        </p:spPr>
        <p:txBody>
          <a:bodyPr lIns="92075" tIns="9144" rIns="92075" bIns="9144" anchor="ctr"/>
          <a:lstStyle>
            <a:lvl1pPr defTabSz="400050" eaLnBrk="0" hangingPunct="0">
              <a:tabLst>
                <a:tab pos="400050" algn="r"/>
                <a:tab pos="673100" algn="l"/>
              </a:tabLst>
              <a:defRPr b="1">
                <a:solidFill>
                  <a:schemeClr val="tx1"/>
                </a:solidFill>
                <a:latin typeface="Arial" pitchFamily="34" charset="0"/>
              </a:defRPr>
            </a:lvl1pPr>
            <a:lvl2pPr marL="742950" indent="-285750" defTabSz="400050" eaLnBrk="0" hangingPunct="0">
              <a:tabLst>
                <a:tab pos="400050" algn="r"/>
                <a:tab pos="673100" algn="l"/>
              </a:tabLst>
              <a:defRPr b="1">
                <a:solidFill>
                  <a:schemeClr val="tx1"/>
                </a:solidFill>
                <a:latin typeface="Arial" pitchFamily="34" charset="0"/>
              </a:defRPr>
            </a:lvl2pPr>
            <a:lvl3pPr marL="1143000" indent="-228600" defTabSz="400050" eaLnBrk="0" hangingPunct="0">
              <a:tabLst>
                <a:tab pos="400050" algn="r"/>
                <a:tab pos="673100" algn="l"/>
              </a:tabLst>
              <a:defRPr b="1">
                <a:solidFill>
                  <a:schemeClr val="tx1"/>
                </a:solidFill>
                <a:latin typeface="Arial" pitchFamily="34" charset="0"/>
              </a:defRPr>
            </a:lvl3pPr>
            <a:lvl4pPr marL="1600200" indent="-228600" defTabSz="400050" eaLnBrk="0" hangingPunct="0">
              <a:tabLst>
                <a:tab pos="400050" algn="r"/>
                <a:tab pos="673100" algn="l"/>
              </a:tabLst>
              <a:defRPr b="1">
                <a:solidFill>
                  <a:schemeClr val="tx1"/>
                </a:solidFill>
                <a:latin typeface="Arial" pitchFamily="34" charset="0"/>
              </a:defRPr>
            </a:lvl4pPr>
            <a:lvl5pPr marL="2057400" indent="-228600" defTabSz="400050" eaLnBrk="0" hangingPunct="0">
              <a:tabLst>
                <a:tab pos="400050" algn="r"/>
                <a:tab pos="673100" algn="l"/>
              </a:tabLst>
              <a:defRPr b="1">
                <a:solidFill>
                  <a:schemeClr val="tx1"/>
                </a:solidFill>
                <a:latin typeface="Arial" pitchFamily="34" charset="0"/>
              </a:defRPr>
            </a:lvl5pPr>
            <a:lvl6pPr marL="2514600" indent="-228600" algn="ctr" defTabSz="400050" eaLnBrk="0" fontAlgn="base" hangingPunct="0">
              <a:spcBef>
                <a:spcPct val="20000"/>
              </a:spcBef>
              <a:spcAft>
                <a:spcPct val="0"/>
              </a:spcAft>
              <a:buClr>
                <a:srgbClr val="FF0000"/>
              </a:buClr>
              <a:buFont typeface="Arial" pitchFamily="34" charset="0"/>
              <a:tabLst>
                <a:tab pos="400050" algn="r"/>
                <a:tab pos="673100" algn="l"/>
              </a:tabLst>
              <a:defRPr b="1">
                <a:solidFill>
                  <a:schemeClr val="tx1"/>
                </a:solidFill>
                <a:latin typeface="Arial" pitchFamily="34" charset="0"/>
              </a:defRPr>
            </a:lvl6pPr>
            <a:lvl7pPr marL="2971800" indent="-228600" algn="ctr" defTabSz="400050" eaLnBrk="0" fontAlgn="base" hangingPunct="0">
              <a:spcBef>
                <a:spcPct val="20000"/>
              </a:spcBef>
              <a:spcAft>
                <a:spcPct val="0"/>
              </a:spcAft>
              <a:buClr>
                <a:srgbClr val="FF0000"/>
              </a:buClr>
              <a:buFont typeface="Arial" pitchFamily="34" charset="0"/>
              <a:tabLst>
                <a:tab pos="400050" algn="r"/>
                <a:tab pos="673100" algn="l"/>
              </a:tabLst>
              <a:defRPr b="1">
                <a:solidFill>
                  <a:schemeClr val="tx1"/>
                </a:solidFill>
                <a:latin typeface="Arial" pitchFamily="34" charset="0"/>
              </a:defRPr>
            </a:lvl7pPr>
            <a:lvl8pPr marL="3429000" indent="-228600" algn="ctr" defTabSz="400050" eaLnBrk="0" fontAlgn="base" hangingPunct="0">
              <a:spcBef>
                <a:spcPct val="20000"/>
              </a:spcBef>
              <a:spcAft>
                <a:spcPct val="0"/>
              </a:spcAft>
              <a:buClr>
                <a:srgbClr val="FF0000"/>
              </a:buClr>
              <a:buFont typeface="Arial" pitchFamily="34" charset="0"/>
              <a:tabLst>
                <a:tab pos="400050" algn="r"/>
                <a:tab pos="673100" algn="l"/>
              </a:tabLst>
              <a:defRPr b="1">
                <a:solidFill>
                  <a:schemeClr val="tx1"/>
                </a:solidFill>
                <a:latin typeface="Arial" pitchFamily="34" charset="0"/>
              </a:defRPr>
            </a:lvl8pPr>
            <a:lvl9pPr marL="3886200" indent="-228600" algn="ctr" defTabSz="400050" eaLnBrk="0" fontAlgn="base" hangingPunct="0">
              <a:spcBef>
                <a:spcPct val="20000"/>
              </a:spcBef>
              <a:spcAft>
                <a:spcPct val="0"/>
              </a:spcAft>
              <a:buClr>
                <a:srgbClr val="FF0000"/>
              </a:buClr>
              <a:buFont typeface="Arial" pitchFamily="34" charset="0"/>
              <a:tabLst>
                <a:tab pos="400050" algn="r"/>
                <a:tab pos="673100" algn="l"/>
              </a:tabLst>
              <a:defRPr b="1">
                <a:solidFill>
                  <a:schemeClr val="tx1"/>
                </a:solidFill>
                <a:latin typeface="Arial" pitchFamily="34" charset="0"/>
              </a:defRPr>
            </a:lvl9pPr>
          </a:lstStyle>
          <a:p>
            <a:pPr algn="l">
              <a:spcBef>
                <a:spcPct val="0"/>
              </a:spcBef>
              <a:buClrTx/>
              <a:buFontTx/>
              <a:buNone/>
            </a:pPr>
            <a:r>
              <a:rPr lang="en-US" altLang="en-US" sz="1200" dirty="0">
                <a:latin typeface="Courier New" pitchFamily="49" charset="0"/>
              </a:rPr>
              <a:t>SET SERVEROUTPUT ON</a:t>
            </a:r>
          </a:p>
          <a:p>
            <a:pPr algn="l">
              <a:spcBef>
                <a:spcPct val="0"/>
              </a:spcBef>
              <a:buClrTx/>
              <a:buFontTx/>
              <a:buNone/>
            </a:pPr>
            <a:r>
              <a:rPr lang="en-US" altLang="en-US" sz="1200" dirty="0">
                <a:latin typeface="Courier New" pitchFamily="49" charset="0"/>
              </a:rPr>
              <a:t>DECLARE</a:t>
            </a:r>
          </a:p>
          <a:p>
            <a:pPr algn="l">
              <a:spcBef>
                <a:spcPct val="0"/>
              </a:spcBef>
              <a:buClrTx/>
              <a:buFontTx/>
              <a:buNone/>
            </a:pPr>
            <a:r>
              <a:rPr lang="en-US" altLang="en-US" sz="1200" dirty="0">
                <a:latin typeface="Courier New" pitchFamily="49" charset="0"/>
              </a:rPr>
              <a:t>  </a:t>
            </a:r>
            <a:r>
              <a:rPr lang="en-US" altLang="en-US" sz="1200" dirty="0" err="1">
                <a:latin typeface="Courier New" pitchFamily="49" charset="0"/>
              </a:rPr>
              <a:t>Myname</a:t>
            </a:r>
            <a:r>
              <a:rPr lang="en-US" altLang="en-US" sz="1200" dirty="0">
                <a:latin typeface="Courier New" pitchFamily="49" charset="0"/>
              </a:rPr>
              <a:t> VARCHAR2(20);</a:t>
            </a:r>
          </a:p>
          <a:p>
            <a:pPr algn="l">
              <a:spcBef>
                <a:spcPct val="0"/>
              </a:spcBef>
              <a:buClrTx/>
              <a:buFontTx/>
              <a:buNone/>
            </a:pPr>
            <a:r>
              <a:rPr lang="en-US" altLang="en-US" sz="1200" dirty="0">
                <a:latin typeface="Courier New" pitchFamily="49" charset="0"/>
              </a:rPr>
              <a:t>BEGIN</a:t>
            </a:r>
            <a:br>
              <a:rPr lang="en-US" altLang="en-US" sz="1200" dirty="0">
                <a:latin typeface="Courier New" pitchFamily="49" charset="0"/>
              </a:rPr>
            </a:br>
            <a:r>
              <a:rPr lang="en-US" altLang="en-US" sz="1200" dirty="0">
                <a:latin typeface="Courier New" pitchFamily="49" charset="0"/>
              </a:rPr>
              <a:t>  DBMS_OUTPUT.PUT_LINE('My name is: '||</a:t>
            </a:r>
            <a:r>
              <a:rPr lang="en-US" altLang="en-US" sz="1200" dirty="0" err="1">
                <a:latin typeface="Courier New" pitchFamily="49" charset="0"/>
              </a:rPr>
              <a:t>Myname</a:t>
            </a:r>
            <a:r>
              <a:rPr lang="en-US" altLang="en-US" sz="1200" dirty="0">
                <a:latin typeface="Courier New" pitchFamily="49" charset="0"/>
              </a:rPr>
              <a:t>);</a:t>
            </a:r>
          </a:p>
          <a:p>
            <a:pPr algn="l">
              <a:spcBef>
                <a:spcPct val="0"/>
              </a:spcBef>
              <a:buClrTx/>
              <a:buFontTx/>
              <a:buNone/>
            </a:pPr>
            <a:r>
              <a:rPr lang="en-US" altLang="en-US" sz="1200" dirty="0">
                <a:latin typeface="Courier New" pitchFamily="49" charset="0"/>
              </a:rPr>
              <a:t>  </a:t>
            </a:r>
            <a:r>
              <a:rPr lang="en-US" altLang="en-US" sz="1200" dirty="0" err="1">
                <a:latin typeface="Courier New" pitchFamily="49" charset="0"/>
              </a:rPr>
              <a:t>Myname</a:t>
            </a:r>
            <a:r>
              <a:rPr lang="en-US" altLang="en-US" sz="1200" dirty="0">
                <a:latin typeface="Courier New" pitchFamily="49" charset="0"/>
              </a:rPr>
              <a:t> := 'John';</a:t>
            </a:r>
          </a:p>
          <a:p>
            <a:pPr algn="l">
              <a:spcBef>
                <a:spcPct val="0"/>
              </a:spcBef>
              <a:buClrTx/>
              <a:buFontTx/>
              <a:buNone/>
            </a:pPr>
            <a:r>
              <a:rPr lang="en-US" altLang="en-US" sz="1200" dirty="0">
                <a:latin typeface="Courier New" pitchFamily="49" charset="0"/>
              </a:rPr>
              <a:t>  DBMS_OUTPUT.PUT_LINE('My name is: '||</a:t>
            </a:r>
            <a:r>
              <a:rPr lang="en-US" altLang="en-US" sz="1200" dirty="0" err="1">
                <a:latin typeface="Courier New" pitchFamily="49" charset="0"/>
              </a:rPr>
              <a:t>Myname</a:t>
            </a:r>
            <a:r>
              <a:rPr lang="en-US" altLang="en-US" sz="1200" dirty="0">
                <a:latin typeface="Courier New" pitchFamily="49" charset="0"/>
              </a:rPr>
              <a:t>);</a:t>
            </a:r>
          </a:p>
          <a:p>
            <a:pPr algn="l">
              <a:spcBef>
                <a:spcPct val="0"/>
              </a:spcBef>
              <a:buClrTx/>
              <a:buFontTx/>
              <a:buNone/>
            </a:pPr>
            <a:r>
              <a:rPr lang="en-US" altLang="en-US" sz="1200" dirty="0">
                <a:latin typeface="Courier New" pitchFamily="49" charset="0"/>
              </a:rPr>
              <a:t>END;</a:t>
            </a:r>
          </a:p>
          <a:p>
            <a:pPr algn="l">
              <a:spcBef>
                <a:spcPct val="0"/>
              </a:spcBef>
              <a:buClrTx/>
              <a:buFontTx/>
              <a:buNone/>
            </a:pPr>
            <a:r>
              <a:rPr lang="en-US" altLang="en-US" sz="1200" dirty="0">
                <a:latin typeface="Courier New" pitchFamily="49" charset="0"/>
              </a:rPr>
              <a:t>/</a:t>
            </a:r>
          </a:p>
        </p:txBody>
      </p:sp>
      <p:sp>
        <p:nvSpPr>
          <p:cNvPr id="5" name="Rectangle 4"/>
          <p:cNvSpPr>
            <a:spLocks noChangeArrowheads="1"/>
          </p:cNvSpPr>
          <p:nvPr/>
        </p:nvSpPr>
        <p:spPr bwMode="blackGray">
          <a:xfrm>
            <a:off x="985837" y="2878931"/>
            <a:ext cx="5414963" cy="1771650"/>
          </a:xfrm>
          <a:prstGeom prst="rect">
            <a:avLst/>
          </a:prstGeom>
          <a:solidFill>
            <a:srgbClr val="CCCCCC"/>
          </a:solidFill>
          <a:ln w="28575">
            <a:solidFill>
              <a:srgbClr val="000000"/>
            </a:solidFill>
            <a:miter lim="800000"/>
            <a:headEnd/>
            <a:tailEnd/>
          </a:ln>
        </p:spPr>
        <p:txBody>
          <a:bodyPr lIns="92075" tIns="9144" rIns="92075" bIns="9144" anchor="ctr"/>
          <a:lstStyle>
            <a:lvl1pPr defTabSz="400050" eaLnBrk="0" hangingPunct="0">
              <a:tabLst>
                <a:tab pos="400050" algn="r"/>
                <a:tab pos="673100" algn="l"/>
              </a:tabLst>
              <a:defRPr b="1">
                <a:solidFill>
                  <a:schemeClr val="tx1"/>
                </a:solidFill>
                <a:latin typeface="Arial" pitchFamily="34" charset="0"/>
              </a:defRPr>
            </a:lvl1pPr>
            <a:lvl2pPr marL="742950" indent="-285750" defTabSz="400050" eaLnBrk="0" hangingPunct="0">
              <a:tabLst>
                <a:tab pos="400050" algn="r"/>
                <a:tab pos="673100" algn="l"/>
              </a:tabLst>
              <a:defRPr b="1">
                <a:solidFill>
                  <a:schemeClr val="tx1"/>
                </a:solidFill>
                <a:latin typeface="Arial" pitchFamily="34" charset="0"/>
              </a:defRPr>
            </a:lvl2pPr>
            <a:lvl3pPr marL="1143000" indent="-228600" defTabSz="400050" eaLnBrk="0" hangingPunct="0">
              <a:tabLst>
                <a:tab pos="400050" algn="r"/>
                <a:tab pos="673100" algn="l"/>
              </a:tabLst>
              <a:defRPr b="1">
                <a:solidFill>
                  <a:schemeClr val="tx1"/>
                </a:solidFill>
                <a:latin typeface="Arial" pitchFamily="34" charset="0"/>
              </a:defRPr>
            </a:lvl3pPr>
            <a:lvl4pPr marL="1600200" indent="-228600" defTabSz="400050" eaLnBrk="0" hangingPunct="0">
              <a:tabLst>
                <a:tab pos="400050" algn="r"/>
                <a:tab pos="673100" algn="l"/>
              </a:tabLst>
              <a:defRPr b="1">
                <a:solidFill>
                  <a:schemeClr val="tx1"/>
                </a:solidFill>
                <a:latin typeface="Arial" pitchFamily="34" charset="0"/>
              </a:defRPr>
            </a:lvl4pPr>
            <a:lvl5pPr marL="2057400" indent="-228600" defTabSz="400050" eaLnBrk="0" hangingPunct="0">
              <a:tabLst>
                <a:tab pos="400050" algn="r"/>
                <a:tab pos="673100" algn="l"/>
              </a:tabLst>
              <a:defRPr b="1">
                <a:solidFill>
                  <a:schemeClr val="tx1"/>
                </a:solidFill>
                <a:latin typeface="Arial" pitchFamily="34" charset="0"/>
              </a:defRPr>
            </a:lvl5pPr>
            <a:lvl6pPr marL="2514600" indent="-228600" algn="ctr" defTabSz="400050" eaLnBrk="0" fontAlgn="base" hangingPunct="0">
              <a:spcBef>
                <a:spcPct val="20000"/>
              </a:spcBef>
              <a:spcAft>
                <a:spcPct val="0"/>
              </a:spcAft>
              <a:buClr>
                <a:srgbClr val="FF0000"/>
              </a:buClr>
              <a:buFont typeface="Arial" pitchFamily="34" charset="0"/>
              <a:tabLst>
                <a:tab pos="400050" algn="r"/>
                <a:tab pos="673100" algn="l"/>
              </a:tabLst>
              <a:defRPr b="1">
                <a:solidFill>
                  <a:schemeClr val="tx1"/>
                </a:solidFill>
                <a:latin typeface="Arial" pitchFamily="34" charset="0"/>
              </a:defRPr>
            </a:lvl6pPr>
            <a:lvl7pPr marL="2971800" indent="-228600" algn="ctr" defTabSz="400050" eaLnBrk="0" fontAlgn="base" hangingPunct="0">
              <a:spcBef>
                <a:spcPct val="20000"/>
              </a:spcBef>
              <a:spcAft>
                <a:spcPct val="0"/>
              </a:spcAft>
              <a:buClr>
                <a:srgbClr val="FF0000"/>
              </a:buClr>
              <a:buFont typeface="Arial" pitchFamily="34" charset="0"/>
              <a:tabLst>
                <a:tab pos="400050" algn="r"/>
                <a:tab pos="673100" algn="l"/>
              </a:tabLst>
              <a:defRPr b="1">
                <a:solidFill>
                  <a:schemeClr val="tx1"/>
                </a:solidFill>
                <a:latin typeface="Arial" pitchFamily="34" charset="0"/>
              </a:defRPr>
            </a:lvl7pPr>
            <a:lvl8pPr marL="3429000" indent="-228600" algn="ctr" defTabSz="400050" eaLnBrk="0" fontAlgn="base" hangingPunct="0">
              <a:spcBef>
                <a:spcPct val="20000"/>
              </a:spcBef>
              <a:spcAft>
                <a:spcPct val="0"/>
              </a:spcAft>
              <a:buClr>
                <a:srgbClr val="FF0000"/>
              </a:buClr>
              <a:buFont typeface="Arial" pitchFamily="34" charset="0"/>
              <a:tabLst>
                <a:tab pos="400050" algn="r"/>
                <a:tab pos="673100" algn="l"/>
              </a:tabLst>
              <a:defRPr b="1">
                <a:solidFill>
                  <a:schemeClr val="tx1"/>
                </a:solidFill>
                <a:latin typeface="Arial" pitchFamily="34" charset="0"/>
              </a:defRPr>
            </a:lvl8pPr>
            <a:lvl9pPr marL="3886200" indent="-228600" algn="ctr" defTabSz="400050" eaLnBrk="0" fontAlgn="base" hangingPunct="0">
              <a:spcBef>
                <a:spcPct val="20000"/>
              </a:spcBef>
              <a:spcAft>
                <a:spcPct val="0"/>
              </a:spcAft>
              <a:buClr>
                <a:srgbClr val="FF0000"/>
              </a:buClr>
              <a:buFont typeface="Arial" pitchFamily="34" charset="0"/>
              <a:tabLst>
                <a:tab pos="400050" algn="r"/>
                <a:tab pos="673100" algn="l"/>
              </a:tabLst>
              <a:defRPr b="1">
                <a:solidFill>
                  <a:schemeClr val="tx1"/>
                </a:solidFill>
                <a:latin typeface="Arial" pitchFamily="34" charset="0"/>
              </a:defRPr>
            </a:lvl9pPr>
          </a:lstStyle>
          <a:p>
            <a:pPr algn="l">
              <a:spcBef>
                <a:spcPct val="0"/>
              </a:spcBef>
              <a:buClrTx/>
              <a:buFontTx/>
              <a:buNone/>
            </a:pPr>
            <a:r>
              <a:rPr lang="en-US" altLang="en-US" sz="1400" dirty="0">
                <a:latin typeface="Courier New" pitchFamily="49" charset="0"/>
              </a:rPr>
              <a:t>SET SERVEROUTPUT ON</a:t>
            </a:r>
          </a:p>
          <a:p>
            <a:pPr algn="l">
              <a:spcBef>
                <a:spcPct val="0"/>
              </a:spcBef>
              <a:buClrTx/>
              <a:buFontTx/>
              <a:buNone/>
            </a:pPr>
            <a:r>
              <a:rPr lang="en-US" altLang="en-US" sz="1400" dirty="0">
                <a:latin typeface="Courier New" pitchFamily="49" charset="0"/>
              </a:rPr>
              <a:t>DECLARE</a:t>
            </a:r>
          </a:p>
          <a:p>
            <a:pPr algn="l">
              <a:spcBef>
                <a:spcPct val="0"/>
              </a:spcBef>
              <a:buClrTx/>
              <a:buFontTx/>
              <a:buNone/>
            </a:pPr>
            <a:r>
              <a:rPr lang="en-US" altLang="en-US" sz="1400" dirty="0">
                <a:latin typeface="Courier New" pitchFamily="49" charset="0"/>
              </a:rPr>
              <a:t>  </a:t>
            </a:r>
            <a:r>
              <a:rPr lang="en-US" altLang="en-US" sz="1400" dirty="0" err="1">
                <a:latin typeface="Courier New" pitchFamily="49" charset="0"/>
              </a:rPr>
              <a:t>Myname</a:t>
            </a:r>
            <a:r>
              <a:rPr lang="en-US" altLang="en-US" sz="1400" dirty="0">
                <a:latin typeface="Courier New" pitchFamily="49" charset="0"/>
              </a:rPr>
              <a:t> VARCHAR2(20):= 'John';</a:t>
            </a:r>
          </a:p>
          <a:p>
            <a:pPr algn="l">
              <a:spcBef>
                <a:spcPct val="0"/>
              </a:spcBef>
              <a:buClrTx/>
              <a:buFontTx/>
              <a:buNone/>
            </a:pPr>
            <a:r>
              <a:rPr lang="en-US" altLang="en-US" sz="1400" dirty="0">
                <a:latin typeface="Courier New" pitchFamily="49" charset="0"/>
              </a:rPr>
              <a:t>BEGIN</a:t>
            </a:r>
          </a:p>
          <a:p>
            <a:pPr algn="l">
              <a:spcBef>
                <a:spcPct val="0"/>
              </a:spcBef>
              <a:buClrTx/>
              <a:buFontTx/>
              <a:buNone/>
            </a:pPr>
            <a:r>
              <a:rPr lang="en-US" altLang="en-US" sz="1400" dirty="0">
                <a:latin typeface="Courier New" pitchFamily="49" charset="0"/>
              </a:rPr>
              <a:t>  </a:t>
            </a:r>
            <a:r>
              <a:rPr lang="en-US" altLang="en-US" sz="1400" dirty="0" err="1">
                <a:latin typeface="Courier New" pitchFamily="49" charset="0"/>
              </a:rPr>
              <a:t>Myname</a:t>
            </a:r>
            <a:r>
              <a:rPr lang="en-US" altLang="en-US" sz="1400" dirty="0">
                <a:latin typeface="Courier New" pitchFamily="49" charset="0"/>
              </a:rPr>
              <a:t> := 'Steven';</a:t>
            </a:r>
          </a:p>
          <a:p>
            <a:pPr algn="l">
              <a:spcBef>
                <a:spcPct val="0"/>
              </a:spcBef>
              <a:buClrTx/>
              <a:buFontTx/>
              <a:buNone/>
            </a:pPr>
            <a:r>
              <a:rPr lang="en-US" altLang="en-US" sz="1400" dirty="0">
                <a:latin typeface="Courier New" pitchFamily="49" charset="0"/>
              </a:rPr>
              <a:t>  DBMS_OUTPUT.PUT_LINE('My name is: '||</a:t>
            </a:r>
            <a:r>
              <a:rPr lang="en-US" altLang="en-US" sz="1400" dirty="0" err="1">
                <a:latin typeface="Courier New" pitchFamily="49" charset="0"/>
              </a:rPr>
              <a:t>Myname</a:t>
            </a:r>
            <a:r>
              <a:rPr lang="en-US" altLang="en-US" sz="1400" dirty="0">
                <a:latin typeface="Courier New" pitchFamily="49" charset="0"/>
              </a:rPr>
              <a:t>);</a:t>
            </a:r>
          </a:p>
          <a:p>
            <a:pPr algn="l">
              <a:spcBef>
                <a:spcPct val="0"/>
              </a:spcBef>
              <a:buClrTx/>
              <a:buFontTx/>
              <a:buNone/>
            </a:pPr>
            <a:r>
              <a:rPr lang="en-US" altLang="en-US" sz="1400" dirty="0">
                <a:latin typeface="Courier New" pitchFamily="49" charset="0"/>
              </a:rPr>
              <a:t>END; </a:t>
            </a:r>
          </a:p>
          <a:p>
            <a:pPr algn="l">
              <a:spcBef>
                <a:spcPct val="0"/>
              </a:spcBef>
              <a:buClrTx/>
              <a:buFontTx/>
              <a:buNone/>
            </a:pPr>
            <a:r>
              <a:rPr lang="en-US" altLang="en-US" sz="1400" dirty="0">
                <a:latin typeface="Courier New" pitchFamily="49" charset="0"/>
              </a:rPr>
              <a:t>/</a:t>
            </a:r>
          </a:p>
        </p:txBody>
      </p:sp>
    </p:spTree>
    <p:extLst>
      <p:ext uri="{BB962C8B-B14F-4D97-AF65-F5344CB8AC3E}">
        <p14:creationId xmlns:p14="http://schemas.microsoft.com/office/powerpoint/2010/main" val="287043876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Types of Variables</a:t>
            </a:r>
            <a:endParaRPr lang="en-US" dirty="0"/>
          </a:p>
        </p:txBody>
      </p:sp>
      <p:sp>
        <p:nvSpPr>
          <p:cNvPr id="3" name="Content Placeholder 2"/>
          <p:cNvSpPr>
            <a:spLocks noGrp="1"/>
          </p:cNvSpPr>
          <p:nvPr>
            <p:ph idx="1"/>
          </p:nvPr>
        </p:nvSpPr>
        <p:spPr/>
        <p:txBody>
          <a:bodyPr/>
          <a:lstStyle/>
          <a:p>
            <a:pPr lvl="1" eaLnBrk="1" hangingPunct="1"/>
            <a:r>
              <a:rPr lang="en-US" altLang="en-US" dirty="0"/>
              <a:t>PL/SQL variables:</a:t>
            </a:r>
          </a:p>
          <a:p>
            <a:pPr lvl="2" eaLnBrk="1" hangingPunct="1"/>
            <a:r>
              <a:rPr lang="en-US" altLang="en-US" dirty="0"/>
              <a:t>Scalar</a:t>
            </a:r>
          </a:p>
          <a:p>
            <a:pPr lvl="2" eaLnBrk="1" hangingPunct="1"/>
            <a:r>
              <a:rPr lang="en-US" altLang="en-US" dirty="0"/>
              <a:t>Composite</a:t>
            </a:r>
          </a:p>
          <a:p>
            <a:pPr lvl="2" eaLnBrk="1" hangingPunct="1"/>
            <a:r>
              <a:rPr lang="en-US" altLang="en-US" dirty="0"/>
              <a:t>Reference</a:t>
            </a:r>
          </a:p>
          <a:p>
            <a:pPr lvl="2" eaLnBrk="1" hangingPunct="1"/>
            <a:r>
              <a:rPr lang="en-US" altLang="en-US" dirty="0"/>
              <a:t>Large object (LOB</a:t>
            </a:r>
            <a:r>
              <a:rPr lang="en-US" altLang="en-US" dirty="0" smtClean="0"/>
              <a:t>)</a:t>
            </a:r>
          </a:p>
          <a:p>
            <a:pPr marL="914400" lvl="2" indent="0" eaLnBrk="1" hangingPunct="1">
              <a:buNone/>
            </a:pPr>
            <a:endParaRPr lang="en-US" altLang="en-US" dirty="0"/>
          </a:p>
          <a:p>
            <a:pPr lvl="1" eaLnBrk="1" hangingPunct="1"/>
            <a:r>
              <a:rPr lang="en-US" altLang="en-US" dirty="0"/>
              <a:t>Non-PL/SQL variables: Bind variables</a:t>
            </a:r>
          </a:p>
          <a:p>
            <a:endParaRPr lang="en-US" dirty="0"/>
          </a:p>
        </p:txBody>
      </p:sp>
    </p:spTree>
    <p:extLst>
      <p:ext uri="{BB962C8B-B14F-4D97-AF65-F5344CB8AC3E}">
        <p14:creationId xmlns:p14="http://schemas.microsoft.com/office/powerpoint/2010/main" val="76563589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txBox="1">
            <a:spLocks noChangeArrowheads="1"/>
          </p:cNvSpPr>
          <p:nvPr/>
        </p:nvSpPr>
        <p:spPr>
          <a:xfrm>
            <a:off x="609600" y="439738"/>
            <a:ext cx="7918450" cy="876300"/>
          </a:xfrm>
          <a:prstGeom prst="rect">
            <a:avLst/>
          </a:prstGeom>
        </p:spPr>
        <p:txBody>
          <a:bodyPr vert="horz" lIns="68589" tIns="34295" rIns="68589" bIns="34295" rtlCol="0" anchor="ctr">
            <a:normAutofit/>
          </a:bodyPr>
          <a:lstStyle>
            <a:lvl1pPr algn="l" rtl="0" fontAlgn="base">
              <a:spcBef>
                <a:spcPct val="0"/>
              </a:spcBef>
              <a:spcAft>
                <a:spcPct val="0"/>
              </a:spcAft>
              <a:defRPr sz="2400" b="1">
                <a:solidFill>
                  <a:srgbClr val="4D4D4D"/>
                </a:solidFill>
                <a:latin typeface="Arial" panose="020B0604020202020204" pitchFamily="34" charset="0"/>
                <a:ea typeface="+mj-ea"/>
                <a:cs typeface="Arial" panose="020B0604020202020204" pitchFamily="34" charset="0"/>
              </a:defRPr>
            </a:lvl1pPr>
            <a:lvl2pPr algn="l" rtl="0" fontAlgn="base">
              <a:spcBef>
                <a:spcPct val="0"/>
              </a:spcBef>
              <a:spcAft>
                <a:spcPct val="0"/>
              </a:spcAft>
              <a:defRPr sz="3200">
                <a:solidFill>
                  <a:srgbClr val="002A4A"/>
                </a:solidFill>
                <a:latin typeface="HelveticaNeue Condensed"/>
                <a:ea typeface="ＭＳ Ｐゴシック"/>
                <a:cs typeface="ＭＳ Ｐゴシック"/>
              </a:defRPr>
            </a:lvl2pPr>
            <a:lvl3pPr algn="l" rtl="0" fontAlgn="base">
              <a:spcBef>
                <a:spcPct val="0"/>
              </a:spcBef>
              <a:spcAft>
                <a:spcPct val="0"/>
              </a:spcAft>
              <a:defRPr sz="3200">
                <a:solidFill>
                  <a:srgbClr val="002A4A"/>
                </a:solidFill>
                <a:latin typeface="HelveticaNeue Condensed"/>
                <a:ea typeface="ＭＳ Ｐゴシック"/>
                <a:cs typeface="ＭＳ Ｐゴシック"/>
              </a:defRPr>
            </a:lvl3pPr>
            <a:lvl4pPr algn="l" rtl="0" fontAlgn="base">
              <a:spcBef>
                <a:spcPct val="0"/>
              </a:spcBef>
              <a:spcAft>
                <a:spcPct val="0"/>
              </a:spcAft>
              <a:defRPr sz="3200">
                <a:solidFill>
                  <a:srgbClr val="002A4A"/>
                </a:solidFill>
                <a:latin typeface="HelveticaNeue Condensed"/>
                <a:ea typeface="ＭＳ Ｐゴシック"/>
                <a:cs typeface="ＭＳ Ｐゴシック"/>
              </a:defRPr>
            </a:lvl4pPr>
            <a:lvl5pPr algn="l" rtl="0" fontAlgn="base">
              <a:spcBef>
                <a:spcPct val="0"/>
              </a:spcBef>
              <a:spcAft>
                <a:spcPct val="0"/>
              </a:spcAft>
              <a:defRPr sz="3200">
                <a:solidFill>
                  <a:srgbClr val="002A4A"/>
                </a:solidFill>
                <a:latin typeface="HelveticaNeue Condensed"/>
                <a:ea typeface="ＭＳ Ｐゴシック"/>
                <a:cs typeface="ＭＳ Ｐゴシック"/>
              </a:defRPr>
            </a:lvl5pPr>
            <a:lvl6pPr marL="457200" algn="l" rtl="0" fontAlgn="base">
              <a:spcBef>
                <a:spcPct val="0"/>
              </a:spcBef>
              <a:spcAft>
                <a:spcPct val="0"/>
              </a:spcAft>
              <a:defRPr sz="3200">
                <a:solidFill>
                  <a:srgbClr val="002A4A"/>
                </a:solidFill>
                <a:latin typeface="HelveticaNeue Condensed"/>
                <a:ea typeface="ＭＳ Ｐゴシック"/>
                <a:cs typeface="ＭＳ Ｐゴシック"/>
              </a:defRPr>
            </a:lvl6pPr>
            <a:lvl7pPr marL="914400" algn="l" rtl="0" fontAlgn="base">
              <a:spcBef>
                <a:spcPct val="0"/>
              </a:spcBef>
              <a:spcAft>
                <a:spcPct val="0"/>
              </a:spcAft>
              <a:defRPr sz="3200">
                <a:solidFill>
                  <a:srgbClr val="002A4A"/>
                </a:solidFill>
                <a:latin typeface="HelveticaNeue Condensed"/>
                <a:ea typeface="ＭＳ Ｐゴシック"/>
                <a:cs typeface="ＭＳ Ｐゴシック"/>
              </a:defRPr>
            </a:lvl7pPr>
            <a:lvl8pPr marL="1371600" algn="l" rtl="0" fontAlgn="base">
              <a:spcBef>
                <a:spcPct val="0"/>
              </a:spcBef>
              <a:spcAft>
                <a:spcPct val="0"/>
              </a:spcAft>
              <a:defRPr sz="3200">
                <a:solidFill>
                  <a:srgbClr val="002A4A"/>
                </a:solidFill>
                <a:latin typeface="HelveticaNeue Condensed"/>
                <a:ea typeface="ＭＳ Ｐゴシック"/>
                <a:cs typeface="ＭＳ Ｐゴシック"/>
              </a:defRPr>
            </a:lvl8pPr>
            <a:lvl9pPr marL="1828800" algn="l" rtl="0" fontAlgn="base">
              <a:spcBef>
                <a:spcPct val="0"/>
              </a:spcBef>
              <a:spcAft>
                <a:spcPct val="0"/>
              </a:spcAft>
              <a:defRPr sz="3200">
                <a:solidFill>
                  <a:srgbClr val="002A4A"/>
                </a:solidFill>
                <a:latin typeface="HelveticaNeue Condensed"/>
                <a:ea typeface="ＭＳ Ｐゴシック"/>
                <a:cs typeface="ＭＳ Ｐゴシック"/>
              </a:defRPr>
            </a:lvl9pPr>
          </a:lstStyle>
          <a:p>
            <a:pPr eaLnBrk="1" hangingPunct="1"/>
            <a:r>
              <a:rPr lang="en-US" altLang="en-US" kern="0" smtClean="0"/>
              <a:t>Base Scalar Data Types</a:t>
            </a:r>
            <a:endParaRPr lang="en-US" altLang="en-US" kern="0" dirty="0" smtClean="0"/>
          </a:p>
        </p:txBody>
      </p:sp>
      <p:sp>
        <p:nvSpPr>
          <p:cNvPr id="5" name="Rectangle 7"/>
          <p:cNvSpPr txBox="1">
            <a:spLocks noChangeArrowheads="1"/>
          </p:cNvSpPr>
          <p:nvPr/>
        </p:nvSpPr>
        <p:spPr>
          <a:xfrm>
            <a:off x="609600" y="1447800"/>
            <a:ext cx="7918450" cy="3975100"/>
          </a:xfrm>
          <a:prstGeom prst="rect">
            <a:avLst/>
          </a:prstGeom>
        </p:spPr>
        <p:txBody>
          <a:bodyPr vert="horz" lIns="68589" tIns="34295" rIns="68589" bIns="34295" rtlCol="0">
            <a:normAutofit/>
          </a:bodyPr>
          <a:lstStyle>
            <a:lvl1pPr marL="342900" indent="-342900" algn="l" rtl="0" fontAlgn="base">
              <a:spcBef>
                <a:spcPct val="20000"/>
              </a:spcBef>
              <a:spcAft>
                <a:spcPct val="0"/>
              </a:spcAft>
              <a:buClr>
                <a:srgbClr val="4D4D4D"/>
              </a:buClr>
              <a:buFont typeface="Times" pitchFamily="18" charset="0"/>
              <a:buChar char="•"/>
              <a:defRPr sz="1800">
                <a:solidFill>
                  <a:srgbClr val="4D4D4D"/>
                </a:solidFill>
                <a:latin typeface="Arial" panose="020B0604020202020204" pitchFamily="34" charset="0"/>
                <a:ea typeface="+mn-ea"/>
                <a:cs typeface="Arial" panose="020B0604020202020204" pitchFamily="34" charset="0"/>
              </a:defRPr>
            </a:lvl1pPr>
            <a:lvl2pPr marL="742950" indent="-285750" algn="l" rtl="0" fontAlgn="base">
              <a:spcBef>
                <a:spcPct val="20000"/>
              </a:spcBef>
              <a:spcAft>
                <a:spcPct val="0"/>
              </a:spcAft>
              <a:buClr>
                <a:srgbClr val="4D4D4D"/>
              </a:buClr>
              <a:buChar char="–"/>
              <a:defRPr sz="1600">
                <a:solidFill>
                  <a:srgbClr val="4D4D4D"/>
                </a:solidFill>
                <a:latin typeface="Arial" panose="020B0604020202020204" pitchFamily="34" charset="0"/>
                <a:ea typeface="+mn-ea"/>
                <a:cs typeface="Arial" panose="020B0604020202020204" pitchFamily="34" charset="0"/>
              </a:defRPr>
            </a:lvl2pPr>
            <a:lvl3pPr marL="1143000" indent="-228600" algn="l" rtl="0" fontAlgn="base">
              <a:spcBef>
                <a:spcPct val="20000"/>
              </a:spcBef>
              <a:spcAft>
                <a:spcPct val="0"/>
              </a:spcAft>
              <a:buClr>
                <a:srgbClr val="4D4D4D"/>
              </a:buClr>
              <a:buChar char="•"/>
              <a:defRPr sz="1600">
                <a:solidFill>
                  <a:srgbClr val="4D4D4D"/>
                </a:solidFill>
                <a:latin typeface="Arial" panose="020B0604020202020204" pitchFamily="34" charset="0"/>
                <a:ea typeface="+mn-ea"/>
                <a:cs typeface="Arial" panose="020B0604020202020204" pitchFamily="34" charset="0"/>
              </a:defRPr>
            </a:lvl3pPr>
            <a:lvl4pPr marL="1600200" indent="-228600" algn="l" rtl="0" fontAlgn="base">
              <a:spcBef>
                <a:spcPct val="20000"/>
              </a:spcBef>
              <a:spcAft>
                <a:spcPct val="0"/>
              </a:spcAft>
              <a:buClr>
                <a:srgbClr val="4D4D4D"/>
              </a:buClr>
              <a:buChar char="–"/>
              <a:defRPr sz="1600">
                <a:solidFill>
                  <a:srgbClr val="4D4D4D"/>
                </a:solidFill>
                <a:latin typeface="Arial" panose="020B0604020202020204" pitchFamily="34" charset="0"/>
                <a:ea typeface="+mn-ea"/>
                <a:cs typeface="Arial" panose="020B0604020202020204" pitchFamily="34" charset="0"/>
              </a:defRPr>
            </a:lvl4pPr>
            <a:lvl5pPr marL="2057400" indent="-228600" algn="l" rtl="0" fontAlgn="base">
              <a:spcBef>
                <a:spcPct val="20000"/>
              </a:spcBef>
              <a:spcAft>
                <a:spcPct val="0"/>
              </a:spcAft>
              <a:buClr>
                <a:srgbClr val="4D4D4D"/>
              </a:buClr>
              <a:buFont typeface="Times" pitchFamily="18" charset="0"/>
              <a:buChar char="•"/>
              <a:defRPr sz="1600">
                <a:solidFill>
                  <a:srgbClr val="4D4D4D"/>
                </a:solidFill>
                <a:latin typeface="Arial" panose="020B0604020202020204" pitchFamily="34" charset="0"/>
                <a:ea typeface="+mn-ea"/>
                <a:cs typeface="Arial" panose="020B0604020202020204" pitchFamily="34" charset="0"/>
              </a:defRPr>
            </a:lvl5pPr>
            <a:lvl6pPr marL="2514600" indent="-228600" algn="l" rtl="0" fontAlgn="base">
              <a:spcBef>
                <a:spcPct val="20000"/>
              </a:spcBef>
              <a:spcAft>
                <a:spcPct val="0"/>
              </a:spcAft>
              <a:buClr>
                <a:srgbClr val="ECBD40"/>
              </a:buClr>
              <a:buFont typeface="Times" pitchFamily="18" charset="0"/>
              <a:buChar char="•"/>
              <a:defRPr sz="2000">
                <a:solidFill>
                  <a:srgbClr val="002A4A"/>
                </a:solidFill>
                <a:latin typeface="+mn-lt"/>
                <a:ea typeface="+mn-ea"/>
                <a:cs typeface="+mn-cs"/>
              </a:defRPr>
            </a:lvl6pPr>
            <a:lvl7pPr marL="2971800" indent="-228600" algn="l" rtl="0" fontAlgn="base">
              <a:spcBef>
                <a:spcPct val="20000"/>
              </a:spcBef>
              <a:spcAft>
                <a:spcPct val="0"/>
              </a:spcAft>
              <a:buClr>
                <a:srgbClr val="ECBD40"/>
              </a:buClr>
              <a:buFont typeface="Times" pitchFamily="18" charset="0"/>
              <a:buChar char="•"/>
              <a:defRPr sz="2000">
                <a:solidFill>
                  <a:srgbClr val="002A4A"/>
                </a:solidFill>
                <a:latin typeface="+mn-lt"/>
                <a:ea typeface="+mn-ea"/>
                <a:cs typeface="+mn-cs"/>
              </a:defRPr>
            </a:lvl7pPr>
            <a:lvl8pPr marL="3429000" indent="-228600" algn="l" rtl="0" fontAlgn="base">
              <a:spcBef>
                <a:spcPct val="20000"/>
              </a:spcBef>
              <a:spcAft>
                <a:spcPct val="0"/>
              </a:spcAft>
              <a:buClr>
                <a:srgbClr val="ECBD40"/>
              </a:buClr>
              <a:buFont typeface="Times" pitchFamily="18" charset="0"/>
              <a:buChar char="•"/>
              <a:defRPr sz="2000">
                <a:solidFill>
                  <a:srgbClr val="002A4A"/>
                </a:solidFill>
                <a:latin typeface="+mn-lt"/>
                <a:ea typeface="+mn-ea"/>
                <a:cs typeface="+mn-cs"/>
              </a:defRPr>
            </a:lvl8pPr>
            <a:lvl9pPr marL="3886200" indent="-228600" algn="l" rtl="0" fontAlgn="base">
              <a:spcBef>
                <a:spcPct val="20000"/>
              </a:spcBef>
              <a:spcAft>
                <a:spcPct val="0"/>
              </a:spcAft>
              <a:buClr>
                <a:srgbClr val="ECBD40"/>
              </a:buClr>
              <a:buFont typeface="Times" pitchFamily="18" charset="0"/>
              <a:buChar char="•"/>
              <a:defRPr sz="2000">
                <a:solidFill>
                  <a:srgbClr val="002A4A"/>
                </a:solidFill>
                <a:latin typeface="+mn-lt"/>
                <a:ea typeface="+mn-ea"/>
                <a:cs typeface="+mn-cs"/>
              </a:defRPr>
            </a:lvl9pPr>
          </a:lstStyle>
          <a:p>
            <a:pPr lvl="1" eaLnBrk="1" hangingPunct="1"/>
            <a:r>
              <a:rPr lang="en-US" altLang="en-US" kern="0" dirty="0" smtClean="0">
                <a:latin typeface="Courier New" pitchFamily="49" charset="0"/>
              </a:rPr>
              <a:t>CHAR [(</a:t>
            </a:r>
            <a:r>
              <a:rPr lang="en-US" altLang="en-US" kern="0" dirty="0" err="1" smtClean="0">
                <a:latin typeface="Courier New" pitchFamily="49" charset="0"/>
              </a:rPr>
              <a:t>maximum_length</a:t>
            </a:r>
            <a:r>
              <a:rPr lang="en-US" altLang="en-US" kern="0" dirty="0" smtClean="0">
                <a:latin typeface="Courier New" pitchFamily="49" charset="0"/>
              </a:rPr>
              <a:t>)]</a:t>
            </a:r>
          </a:p>
          <a:p>
            <a:pPr lvl="1" eaLnBrk="1" hangingPunct="1"/>
            <a:r>
              <a:rPr lang="en-US" altLang="en-US" kern="0" dirty="0" smtClean="0">
                <a:latin typeface="Courier New" pitchFamily="49" charset="0"/>
              </a:rPr>
              <a:t>VARCHAR2 (</a:t>
            </a:r>
            <a:r>
              <a:rPr lang="en-US" altLang="en-US" kern="0" dirty="0" err="1" smtClean="0">
                <a:latin typeface="Courier New" pitchFamily="49" charset="0"/>
              </a:rPr>
              <a:t>maximum_length</a:t>
            </a:r>
            <a:r>
              <a:rPr lang="en-US" altLang="en-US" kern="0" dirty="0" smtClean="0">
                <a:latin typeface="Courier New" pitchFamily="49" charset="0"/>
              </a:rPr>
              <a:t>)</a:t>
            </a:r>
          </a:p>
          <a:p>
            <a:pPr lvl="1" eaLnBrk="1" hangingPunct="1"/>
            <a:r>
              <a:rPr lang="en-US" altLang="en-US" kern="0" dirty="0" smtClean="0">
                <a:latin typeface="Courier New" pitchFamily="49" charset="0"/>
              </a:rPr>
              <a:t>LONG</a:t>
            </a:r>
          </a:p>
          <a:p>
            <a:pPr lvl="1" eaLnBrk="1" hangingPunct="1"/>
            <a:r>
              <a:rPr lang="en-US" altLang="en-US" kern="0" dirty="0" smtClean="0">
                <a:latin typeface="Courier New" pitchFamily="49" charset="0"/>
              </a:rPr>
              <a:t>LONG RAW</a:t>
            </a:r>
          </a:p>
          <a:p>
            <a:pPr lvl="1" eaLnBrk="1" hangingPunct="1"/>
            <a:r>
              <a:rPr lang="en-US" altLang="en-US" kern="0" dirty="0" smtClean="0">
                <a:latin typeface="Courier New" pitchFamily="49" charset="0"/>
              </a:rPr>
              <a:t>NUMBER [(precision, scale)]</a:t>
            </a:r>
          </a:p>
          <a:p>
            <a:pPr lvl="1" eaLnBrk="1" hangingPunct="1"/>
            <a:r>
              <a:rPr lang="en-US" altLang="en-US" kern="0" dirty="0" smtClean="0">
                <a:latin typeface="Courier New" pitchFamily="49" charset="0"/>
              </a:rPr>
              <a:t>BINARY_INTEGER</a:t>
            </a:r>
          </a:p>
          <a:p>
            <a:pPr lvl="1" eaLnBrk="1" hangingPunct="1"/>
            <a:r>
              <a:rPr lang="en-US" altLang="en-US" kern="0" dirty="0" smtClean="0">
                <a:latin typeface="Courier New" pitchFamily="49" charset="0"/>
              </a:rPr>
              <a:t>PLS_INTEGER</a:t>
            </a:r>
          </a:p>
          <a:p>
            <a:pPr lvl="1" eaLnBrk="1" hangingPunct="1"/>
            <a:r>
              <a:rPr lang="en-US" altLang="en-US" kern="0" dirty="0" smtClean="0">
                <a:latin typeface="Courier New" pitchFamily="49" charset="0"/>
              </a:rPr>
              <a:t>BOOLEAN</a:t>
            </a:r>
          </a:p>
          <a:p>
            <a:pPr lvl="1" eaLnBrk="1" hangingPunct="1"/>
            <a:r>
              <a:rPr lang="en-US" altLang="en-US" kern="0" dirty="0" smtClean="0">
                <a:latin typeface="Courier New" pitchFamily="49" charset="0"/>
              </a:rPr>
              <a:t>BINARY_FLOAT</a:t>
            </a:r>
          </a:p>
          <a:p>
            <a:pPr lvl="1" eaLnBrk="1" hangingPunct="1"/>
            <a:r>
              <a:rPr lang="en-US" altLang="en-US" kern="0" dirty="0" smtClean="0">
                <a:latin typeface="Courier New" pitchFamily="49" charset="0"/>
              </a:rPr>
              <a:t>BINARY_DOUBLE</a:t>
            </a:r>
          </a:p>
        </p:txBody>
      </p:sp>
    </p:spTree>
    <p:extLst>
      <p:ext uri="{BB962C8B-B14F-4D97-AF65-F5344CB8AC3E}">
        <p14:creationId xmlns:p14="http://schemas.microsoft.com/office/powerpoint/2010/main" val="53136206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smtClean="0"/>
              <a:t>PL/SQL Data types                  Contd..</a:t>
            </a:r>
          </a:p>
        </p:txBody>
      </p:sp>
      <p:pic>
        <p:nvPicPr>
          <p:cNvPr id="43011" name="Picture 6"/>
          <p:cNvPicPr>
            <a:picLocks noChangeAspect="1" noChangeArrowheads="1"/>
          </p:cNvPicPr>
          <p:nvPr/>
        </p:nvPicPr>
        <p:blipFill>
          <a:blip r:embed="rId3">
            <a:extLst>
              <a:ext uri="{28A0092B-C50C-407E-A947-70E740481C1C}">
                <a14:useLocalDpi xmlns:a14="http://schemas.microsoft.com/office/drawing/2010/main" val="0"/>
              </a:ext>
            </a:extLst>
          </a:blip>
          <a:srcRect l="13145" t="23334" r="9375" b="13333"/>
          <a:stretch>
            <a:fillRect/>
          </a:stretch>
        </p:blipFill>
        <p:spPr bwMode="auto">
          <a:xfrm>
            <a:off x="0" y="629232"/>
            <a:ext cx="9144000" cy="4118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02231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smtClean="0"/>
              <a:t>PL/SQL Data types                  Contd..</a:t>
            </a:r>
          </a:p>
        </p:txBody>
      </p:sp>
      <p:pic>
        <p:nvPicPr>
          <p:cNvPr id="44036" name="Picture 2"/>
          <p:cNvPicPr>
            <a:picLocks noChangeAspect="1" noChangeArrowheads="1"/>
          </p:cNvPicPr>
          <p:nvPr/>
        </p:nvPicPr>
        <p:blipFill>
          <a:blip r:embed="rId3">
            <a:extLst>
              <a:ext uri="{28A0092B-C50C-407E-A947-70E740481C1C}">
                <a14:useLocalDpi xmlns:a14="http://schemas.microsoft.com/office/drawing/2010/main" val="0"/>
              </a:ext>
            </a:extLst>
          </a:blip>
          <a:srcRect l="15625" t="27779" r="4375" b="27779"/>
          <a:stretch>
            <a:fillRect/>
          </a:stretch>
        </p:blipFill>
        <p:spPr bwMode="auto">
          <a:xfrm>
            <a:off x="0" y="686435"/>
            <a:ext cx="9144000" cy="3260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315670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ourier New" pitchFamily="49" charset="0"/>
              </a:rPr>
              <a:t>%TYPE</a:t>
            </a:r>
            <a:r>
              <a:rPr lang="en-US" altLang="en-US" dirty="0"/>
              <a:t> Attribute</a:t>
            </a:r>
            <a:endParaRPr lang="en-US" dirty="0"/>
          </a:p>
        </p:txBody>
      </p:sp>
      <p:sp>
        <p:nvSpPr>
          <p:cNvPr id="3" name="Content Placeholder 2"/>
          <p:cNvSpPr>
            <a:spLocks noGrp="1"/>
          </p:cNvSpPr>
          <p:nvPr>
            <p:ph idx="1"/>
          </p:nvPr>
        </p:nvSpPr>
        <p:spPr/>
        <p:txBody>
          <a:bodyPr/>
          <a:lstStyle/>
          <a:p>
            <a:pPr marL="0" indent="0" eaLnBrk="1" hangingPunct="1"/>
            <a:r>
              <a:rPr lang="en-US" altLang="en-US" dirty="0"/>
              <a:t>The </a:t>
            </a:r>
            <a:r>
              <a:rPr lang="en-US" altLang="en-US" dirty="0">
                <a:latin typeface="Courier New" pitchFamily="49" charset="0"/>
              </a:rPr>
              <a:t>%TYPE</a:t>
            </a:r>
            <a:r>
              <a:rPr lang="en-US" altLang="en-US" dirty="0"/>
              <a:t> attribute</a:t>
            </a:r>
          </a:p>
          <a:p>
            <a:pPr lvl="1" eaLnBrk="1" hangingPunct="1"/>
            <a:r>
              <a:rPr lang="en-US" altLang="en-US" dirty="0"/>
              <a:t>Is used to declare a variable according to: </a:t>
            </a:r>
          </a:p>
          <a:p>
            <a:pPr lvl="2" eaLnBrk="1" hangingPunct="1"/>
            <a:r>
              <a:rPr lang="en-US" altLang="en-US" dirty="0"/>
              <a:t>A database column definition</a:t>
            </a:r>
          </a:p>
          <a:p>
            <a:pPr lvl="2" eaLnBrk="1" hangingPunct="1"/>
            <a:r>
              <a:rPr lang="en-US" altLang="en-US" dirty="0"/>
              <a:t>Another declared variable</a:t>
            </a:r>
          </a:p>
          <a:p>
            <a:pPr lvl="1" eaLnBrk="1" hangingPunct="1"/>
            <a:r>
              <a:rPr lang="en-US" altLang="en-US" dirty="0"/>
              <a:t>Is prefixed with:</a:t>
            </a:r>
          </a:p>
          <a:p>
            <a:pPr lvl="2" eaLnBrk="1" hangingPunct="1"/>
            <a:r>
              <a:rPr lang="en-US" altLang="en-US" dirty="0"/>
              <a:t>The database table and column</a:t>
            </a:r>
          </a:p>
          <a:p>
            <a:pPr lvl="2" eaLnBrk="1" hangingPunct="1"/>
            <a:r>
              <a:rPr lang="en-US" altLang="en-US" dirty="0"/>
              <a:t>The name of the declared variable</a:t>
            </a:r>
          </a:p>
        </p:txBody>
      </p:sp>
    </p:spTree>
    <p:extLst>
      <p:ext uri="{BB962C8B-B14F-4D97-AF65-F5344CB8AC3E}">
        <p14:creationId xmlns:p14="http://schemas.microsoft.com/office/powerpoint/2010/main" val="209339333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Bind </a:t>
            </a:r>
            <a:r>
              <a:rPr lang="en-US" altLang="en-US" dirty="0" smtClean="0"/>
              <a:t>Variables and Host Variables</a:t>
            </a:r>
            <a:endParaRPr lang="en-US" dirty="0"/>
          </a:p>
        </p:txBody>
      </p:sp>
      <p:sp>
        <p:nvSpPr>
          <p:cNvPr id="3" name="Content Placeholder 2"/>
          <p:cNvSpPr>
            <a:spLocks noGrp="1"/>
          </p:cNvSpPr>
          <p:nvPr>
            <p:ph idx="1"/>
          </p:nvPr>
        </p:nvSpPr>
        <p:spPr/>
        <p:txBody>
          <a:bodyPr/>
          <a:lstStyle/>
          <a:p>
            <a:pPr marL="0" indent="0" eaLnBrk="1" hangingPunct="1"/>
            <a:r>
              <a:rPr lang="en-US" altLang="en-US" dirty="0"/>
              <a:t>Bind variables are:</a:t>
            </a:r>
          </a:p>
          <a:p>
            <a:pPr lvl="1" eaLnBrk="1" hangingPunct="1"/>
            <a:r>
              <a:rPr lang="en-US" altLang="en-US" dirty="0"/>
              <a:t>Created in the environment </a:t>
            </a:r>
          </a:p>
          <a:p>
            <a:pPr lvl="1" eaLnBrk="1" hangingPunct="1"/>
            <a:r>
              <a:rPr lang="en-US" altLang="en-US" dirty="0"/>
              <a:t>Also called </a:t>
            </a:r>
            <a:r>
              <a:rPr lang="en-US" altLang="en-US" i="1" dirty="0"/>
              <a:t>host</a:t>
            </a:r>
            <a:r>
              <a:rPr lang="en-US" altLang="en-US" dirty="0"/>
              <a:t> variables</a:t>
            </a:r>
          </a:p>
          <a:p>
            <a:pPr lvl="1" eaLnBrk="1" hangingPunct="1"/>
            <a:r>
              <a:rPr lang="en-US" altLang="en-US" dirty="0"/>
              <a:t>Created with the </a:t>
            </a:r>
            <a:r>
              <a:rPr lang="en-US" altLang="en-US" dirty="0">
                <a:latin typeface="Courier New" pitchFamily="49" charset="0"/>
              </a:rPr>
              <a:t>VARIABLE</a:t>
            </a:r>
            <a:r>
              <a:rPr lang="en-US" altLang="en-US" dirty="0"/>
              <a:t> keyword</a:t>
            </a:r>
          </a:p>
          <a:p>
            <a:pPr lvl="1" eaLnBrk="1" hangingPunct="1"/>
            <a:r>
              <a:rPr lang="en-US" altLang="en-US" dirty="0"/>
              <a:t>Used in SQL statements and PL/SQL blocks</a:t>
            </a:r>
          </a:p>
          <a:p>
            <a:pPr lvl="1" eaLnBrk="1" hangingPunct="1"/>
            <a:r>
              <a:rPr lang="en-US" altLang="en-US" dirty="0"/>
              <a:t>Accessed even after the PL/SQL block is executed</a:t>
            </a:r>
          </a:p>
          <a:p>
            <a:pPr lvl="1" eaLnBrk="1" hangingPunct="1"/>
            <a:r>
              <a:rPr lang="en-US" altLang="en-US" dirty="0"/>
              <a:t>Referenced with a preceding colon</a:t>
            </a:r>
          </a:p>
          <a:p>
            <a:endParaRPr lang="en-US" dirty="0"/>
          </a:p>
        </p:txBody>
      </p:sp>
    </p:spTree>
    <p:extLst>
      <p:ext uri="{BB962C8B-B14F-4D97-AF65-F5344CB8AC3E}">
        <p14:creationId xmlns:p14="http://schemas.microsoft.com/office/powerpoint/2010/main" val="292342024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Substitution Variables</a:t>
            </a:r>
            <a:endParaRPr lang="en-US" dirty="0"/>
          </a:p>
        </p:txBody>
      </p:sp>
      <p:sp>
        <p:nvSpPr>
          <p:cNvPr id="4" name="Rectangle 4"/>
          <p:cNvSpPr>
            <a:spLocks noChangeArrowheads="1"/>
          </p:cNvSpPr>
          <p:nvPr/>
        </p:nvSpPr>
        <p:spPr bwMode="blackGray">
          <a:xfrm>
            <a:off x="1066800" y="1964531"/>
            <a:ext cx="6096000" cy="2209800"/>
          </a:xfrm>
          <a:prstGeom prst="rect">
            <a:avLst/>
          </a:prstGeom>
          <a:solidFill>
            <a:schemeClr val="accent1"/>
          </a:solidFill>
          <a:ln w="28575">
            <a:solidFill>
              <a:schemeClr val="bg2"/>
            </a:solidFill>
            <a:miter lim="800000"/>
            <a:headEnd/>
            <a:tailEnd/>
          </a:ln>
        </p:spPr>
        <p:txBody>
          <a:bodyPr lIns="92075" tIns="46038" rIns="92075" bIns="46038"/>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6pPr>
            <a:lvl7pPr marL="29718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7pPr>
            <a:lvl8pPr marL="34290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8pPr>
            <a:lvl9pPr marL="38862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9pPr>
          </a:lstStyle>
          <a:p>
            <a:pPr algn="l">
              <a:lnSpc>
                <a:spcPct val="110000"/>
              </a:lnSpc>
              <a:spcBef>
                <a:spcPct val="40000"/>
              </a:spcBef>
              <a:buClrTx/>
              <a:buFontTx/>
              <a:buNone/>
            </a:pPr>
            <a:r>
              <a:rPr lang="en-US" altLang="en-US" sz="1400" dirty="0">
                <a:solidFill>
                  <a:srgbClr val="000000"/>
                </a:solidFill>
                <a:latin typeface="Courier New" pitchFamily="49" charset="0"/>
              </a:rPr>
              <a:t>VARIABLE </a:t>
            </a:r>
            <a:r>
              <a:rPr lang="en-US" altLang="en-US" sz="1400" dirty="0" err="1">
                <a:solidFill>
                  <a:srgbClr val="000000"/>
                </a:solidFill>
                <a:latin typeface="Courier New" pitchFamily="49" charset="0"/>
              </a:rPr>
              <a:t>emp_salary</a:t>
            </a:r>
            <a:r>
              <a:rPr lang="en-US" altLang="en-US" sz="1400" dirty="0">
                <a:solidFill>
                  <a:srgbClr val="000000"/>
                </a:solidFill>
                <a:latin typeface="Courier New" pitchFamily="49" charset="0"/>
              </a:rPr>
              <a:t> NUMBER</a:t>
            </a:r>
            <a:br>
              <a:rPr lang="en-US" altLang="en-US" sz="1400" dirty="0">
                <a:solidFill>
                  <a:srgbClr val="000000"/>
                </a:solidFill>
                <a:latin typeface="Courier New" pitchFamily="49" charset="0"/>
              </a:rPr>
            </a:br>
            <a:r>
              <a:rPr lang="en-US" altLang="en-US" sz="1400" dirty="0">
                <a:solidFill>
                  <a:srgbClr val="000000"/>
                </a:solidFill>
                <a:latin typeface="Courier New" pitchFamily="49" charset="0"/>
              </a:rPr>
              <a:t>SET AUTOPRINT ON</a:t>
            </a:r>
            <a:br>
              <a:rPr lang="en-US" altLang="en-US" sz="1400" dirty="0">
                <a:solidFill>
                  <a:srgbClr val="000000"/>
                </a:solidFill>
                <a:latin typeface="Courier New" pitchFamily="49" charset="0"/>
              </a:rPr>
            </a:br>
            <a:r>
              <a:rPr lang="en-US" altLang="en-US" sz="1400" dirty="0">
                <a:solidFill>
                  <a:srgbClr val="000000"/>
                </a:solidFill>
                <a:latin typeface="Courier New" pitchFamily="49" charset="0"/>
              </a:rPr>
              <a:t>DECLARE</a:t>
            </a:r>
            <a:br>
              <a:rPr lang="en-US" altLang="en-US" sz="1400" dirty="0">
                <a:solidFill>
                  <a:srgbClr val="000000"/>
                </a:solidFill>
                <a:latin typeface="Courier New" pitchFamily="49" charset="0"/>
              </a:rPr>
            </a:br>
            <a:r>
              <a:rPr lang="en-US" altLang="en-US" sz="1400" dirty="0">
                <a:solidFill>
                  <a:srgbClr val="000000"/>
                </a:solidFill>
                <a:latin typeface="Courier New" pitchFamily="49" charset="0"/>
              </a:rPr>
              <a:t>  </a:t>
            </a:r>
            <a:r>
              <a:rPr lang="en-US" altLang="en-US" sz="1400" dirty="0" err="1">
                <a:solidFill>
                  <a:srgbClr val="000000"/>
                </a:solidFill>
                <a:latin typeface="Courier New" pitchFamily="49" charset="0"/>
              </a:rPr>
              <a:t>empno</a:t>
            </a:r>
            <a:r>
              <a:rPr lang="en-US" altLang="en-US" sz="1400" dirty="0">
                <a:solidFill>
                  <a:srgbClr val="000000"/>
                </a:solidFill>
                <a:latin typeface="Courier New" pitchFamily="49" charset="0"/>
              </a:rPr>
              <a:t> NUMBER(6):=&amp;</a:t>
            </a:r>
            <a:r>
              <a:rPr lang="en-US" altLang="en-US" sz="1400" dirty="0" err="1">
                <a:solidFill>
                  <a:srgbClr val="000000"/>
                </a:solidFill>
                <a:latin typeface="Courier New" pitchFamily="49" charset="0"/>
              </a:rPr>
              <a:t>empno</a:t>
            </a:r>
            <a:r>
              <a:rPr lang="en-US" altLang="en-US" sz="1400" dirty="0">
                <a:solidFill>
                  <a:srgbClr val="000000"/>
                </a:solidFill>
                <a:latin typeface="Courier New" pitchFamily="49" charset="0"/>
              </a:rPr>
              <a:t>;</a:t>
            </a:r>
            <a:br>
              <a:rPr lang="en-US" altLang="en-US" sz="1400" dirty="0">
                <a:solidFill>
                  <a:srgbClr val="000000"/>
                </a:solidFill>
                <a:latin typeface="Courier New" pitchFamily="49" charset="0"/>
              </a:rPr>
            </a:br>
            <a:r>
              <a:rPr lang="en-US" altLang="en-US" sz="1400" dirty="0">
                <a:solidFill>
                  <a:srgbClr val="000000"/>
                </a:solidFill>
                <a:latin typeface="Courier New" pitchFamily="49" charset="0"/>
              </a:rPr>
              <a:t>BEGIN</a:t>
            </a:r>
            <a:br>
              <a:rPr lang="en-US" altLang="en-US" sz="1400" dirty="0">
                <a:solidFill>
                  <a:srgbClr val="000000"/>
                </a:solidFill>
                <a:latin typeface="Courier New" pitchFamily="49" charset="0"/>
              </a:rPr>
            </a:br>
            <a:r>
              <a:rPr lang="en-US" altLang="en-US" sz="1400" dirty="0">
                <a:solidFill>
                  <a:srgbClr val="000000"/>
                </a:solidFill>
                <a:latin typeface="Courier New" pitchFamily="49" charset="0"/>
              </a:rPr>
              <a:t>  SELECT salary  INTO :</a:t>
            </a:r>
            <a:r>
              <a:rPr lang="en-US" altLang="en-US" sz="1400" dirty="0" err="1">
                <a:solidFill>
                  <a:srgbClr val="000000"/>
                </a:solidFill>
                <a:latin typeface="Courier New" pitchFamily="49" charset="0"/>
              </a:rPr>
              <a:t>emp_salary</a:t>
            </a:r>
            <a:r>
              <a:rPr lang="en-US" altLang="en-US" sz="1400" dirty="0">
                <a:solidFill>
                  <a:srgbClr val="000000"/>
                </a:solidFill>
                <a:latin typeface="Courier New" pitchFamily="49" charset="0"/>
              </a:rPr>
              <a:t> </a:t>
            </a:r>
            <a:br>
              <a:rPr lang="en-US" altLang="en-US" sz="1400" dirty="0">
                <a:solidFill>
                  <a:srgbClr val="000000"/>
                </a:solidFill>
                <a:latin typeface="Courier New" pitchFamily="49" charset="0"/>
              </a:rPr>
            </a:br>
            <a:r>
              <a:rPr lang="en-US" altLang="en-US" sz="1400" dirty="0">
                <a:solidFill>
                  <a:srgbClr val="000000"/>
                </a:solidFill>
                <a:latin typeface="Courier New" pitchFamily="49" charset="0"/>
              </a:rPr>
              <a:t>  FROM  employees WHERE </a:t>
            </a:r>
            <a:r>
              <a:rPr lang="en-US" altLang="en-US" sz="1400" dirty="0" err="1">
                <a:solidFill>
                  <a:srgbClr val="000000"/>
                </a:solidFill>
                <a:latin typeface="Courier New" pitchFamily="49" charset="0"/>
              </a:rPr>
              <a:t>employee_id</a:t>
            </a:r>
            <a:r>
              <a:rPr lang="en-US" altLang="en-US" sz="1400" dirty="0">
                <a:solidFill>
                  <a:srgbClr val="000000"/>
                </a:solidFill>
                <a:latin typeface="Courier New" pitchFamily="49" charset="0"/>
              </a:rPr>
              <a:t> = </a:t>
            </a:r>
            <a:r>
              <a:rPr lang="en-US" altLang="en-US" sz="1400" dirty="0" err="1">
                <a:solidFill>
                  <a:srgbClr val="000000"/>
                </a:solidFill>
                <a:latin typeface="Courier New" pitchFamily="49" charset="0"/>
              </a:rPr>
              <a:t>empno</a:t>
            </a:r>
            <a:r>
              <a:rPr lang="en-US" altLang="en-US" sz="1400" dirty="0">
                <a:solidFill>
                  <a:srgbClr val="000000"/>
                </a:solidFill>
                <a:latin typeface="Courier New" pitchFamily="49" charset="0"/>
              </a:rPr>
              <a:t>;  </a:t>
            </a:r>
            <a:br>
              <a:rPr lang="en-US" altLang="en-US" sz="1400" dirty="0">
                <a:solidFill>
                  <a:srgbClr val="000000"/>
                </a:solidFill>
                <a:latin typeface="Courier New" pitchFamily="49" charset="0"/>
              </a:rPr>
            </a:br>
            <a:r>
              <a:rPr lang="en-US" altLang="en-US" sz="1400" dirty="0">
                <a:solidFill>
                  <a:srgbClr val="000000"/>
                </a:solidFill>
                <a:latin typeface="Courier New" pitchFamily="49" charset="0"/>
              </a:rPr>
              <a:t>END;</a:t>
            </a:r>
            <a:br>
              <a:rPr lang="en-US" altLang="en-US" sz="1400" dirty="0">
                <a:solidFill>
                  <a:srgbClr val="000000"/>
                </a:solidFill>
                <a:latin typeface="Courier New" pitchFamily="49" charset="0"/>
              </a:rPr>
            </a:br>
            <a:r>
              <a:rPr lang="en-US" altLang="en-US" sz="1400" dirty="0">
                <a:solidFill>
                  <a:srgbClr val="000000"/>
                </a:solidFill>
                <a:latin typeface="Courier New" pitchFamily="49" charset="0"/>
              </a:rPr>
              <a:t>/</a:t>
            </a:r>
          </a:p>
        </p:txBody>
      </p:sp>
      <p:sp>
        <p:nvSpPr>
          <p:cNvPr id="5" name="Rectangle 4"/>
          <p:cNvSpPr/>
          <p:nvPr/>
        </p:nvSpPr>
        <p:spPr>
          <a:xfrm>
            <a:off x="533400" y="1049844"/>
            <a:ext cx="7620000" cy="830997"/>
          </a:xfrm>
          <a:prstGeom prst="rect">
            <a:avLst/>
          </a:prstGeom>
        </p:spPr>
        <p:txBody>
          <a:bodyPr wrap="square">
            <a:spAutoFit/>
          </a:bodyPr>
          <a:lstStyle/>
          <a:p>
            <a:pPr lvl="1" eaLnBrk="1" hangingPunct="1"/>
            <a:r>
              <a:rPr lang="en-US" altLang="en-US" sz="1600" dirty="0"/>
              <a:t>Are used to get user input at run time</a:t>
            </a:r>
          </a:p>
          <a:p>
            <a:pPr lvl="1" eaLnBrk="1" hangingPunct="1"/>
            <a:r>
              <a:rPr lang="en-US" altLang="en-US" sz="1600" dirty="0"/>
              <a:t>Are referenced within a PL/SQL block with a preceding ampersand </a:t>
            </a:r>
          </a:p>
          <a:p>
            <a:pPr lvl="1" eaLnBrk="1" hangingPunct="1"/>
            <a:r>
              <a:rPr lang="en-US" altLang="en-US" sz="1600" dirty="0"/>
              <a:t>Are used to avoid hard-coding values that can be obtained at run time</a:t>
            </a:r>
          </a:p>
        </p:txBody>
      </p:sp>
    </p:spTree>
    <p:extLst>
      <p:ext uri="{BB962C8B-B14F-4D97-AF65-F5344CB8AC3E}">
        <p14:creationId xmlns:p14="http://schemas.microsoft.com/office/powerpoint/2010/main" val="408398088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5"/>
          <p:cNvSpPr>
            <a:spLocks noGrp="1" noChangeArrowheads="1"/>
          </p:cNvSpPr>
          <p:nvPr>
            <p:ph type="title"/>
          </p:nvPr>
        </p:nvSpPr>
        <p:spPr>
          <a:xfrm>
            <a:off x="227407" y="449225"/>
            <a:ext cx="4972050" cy="343223"/>
          </a:xfrm>
        </p:spPr>
        <p:txBody>
          <a:bodyPr>
            <a:normAutofit fontScale="90000"/>
          </a:bodyPr>
          <a:lstStyle/>
          <a:p>
            <a:pPr eaLnBrk="1" hangingPunct="1"/>
            <a:r>
              <a:rPr lang="en-US" altLang="en-US" dirty="0" smtClean="0"/>
              <a:t>Composite Data Types</a:t>
            </a:r>
          </a:p>
        </p:txBody>
      </p:sp>
      <p:grpSp>
        <p:nvGrpSpPr>
          <p:cNvPr id="5" name="Group 26"/>
          <p:cNvGrpSpPr>
            <a:grpSpLocks/>
          </p:cNvGrpSpPr>
          <p:nvPr/>
        </p:nvGrpSpPr>
        <p:grpSpPr bwMode="auto">
          <a:xfrm>
            <a:off x="1295400" y="941784"/>
            <a:ext cx="6855610" cy="3673078"/>
            <a:chOff x="1008" y="1008"/>
            <a:chExt cx="4544" cy="3085"/>
          </a:xfrm>
        </p:grpSpPr>
        <p:sp>
          <p:nvSpPr>
            <p:cNvPr id="6" name="Rectangle 3"/>
            <p:cNvSpPr>
              <a:spLocks noChangeArrowheads="1"/>
            </p:cNvSpPr>
            <p:nvPr/>
          </p:nvSpPr>
          <p:spPr bwMode="auto">
            <a:xfrm>
              <a:off x="1046" y="1008"/>
              <a:ext cx="3710" cy="10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6pPr>
              <a:lvl7pPr marL="29718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7pPr>
              <a:lvl8pPr marL="34290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8pPr>
              <a:lvl9pPr marL="38862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9pPr>
            </a:lstStyle>
            <a:p>
              <a:pPr algn="l">
                <a:spcBef>
                  <a:spcPct val="50000"/>
                </a:spcBef>
                <a:buClrTx/>
                <a:buFontTx/>
                <a:buNone/>
              </a:pPr>
              <a:endParaRPr lang="en-US" altLang="en-US" sz="2400" b="0">
                <a:latin typeface="Times New Roman" pitchFamily="18" charset="0"/>
              </a:endParaRPr>
            </a:p>
          </p:txBody>
        </p:sp>
        <p:sp>
          <p:nvSpPr>
            <p:cNvPr id="7" name="Rectangle 4"/>
            <p:cNvSpPr>
              <a:spLocks noChangeArrowheads="1"/>
            </p:cNvSpPr>
            <p:nvPr/>
          </p:nvSpPr>
          <p:spPr bwMode="auto">
            <a:xfrm>
              <a:off x="1099" y="1389"/>
              <a:ext cx="2544"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6pPr>
              <a:lvl7pPr marL="29718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7pPr>
              <a:lvl8pPr marL="34290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8pPr>
              <a:lvl9pPr marL="38862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9pPr>
            </a:lstStyle>
            <a:p>
              <a:pPr>
                <a:lnSpc>
                  <a:spcPct val="120000"/>
                </a:lnSpc>
                <a:spcBef>
                  <a:spcPct val="60000"/>
                </a:spcBef>
                <a:buClrTx/>
                <a:buFontTx/>
                <a:buNone/>
              </a:pPr>
              <a:r>
                <a:rPr lang="en-US" altLang="en-US" sz="1400" dirty="0" smtClean="0">
                  <a:latin typeface="Courier New" pitchFamily="49" charset="0"/>
                </a:rPr>
                <a:t>TRUE        23-DEC-98    EMPLOYEE </a:t>
              </a:r>
              <a:endParaRPr lang="en-US" altLang="en-US" sz="1400" dirty="0">
                <a:latin typeface="Courier New" pitchFamily="49" charset="0"/>
              </a:endParaRPr>
            </a:p>
          </p:txBody>
        </p:sp>
        <p:sp>
          <p:nvSpPr>
            <p:cNvPr id="8" name="Line 5"/>
            <p:cNvSpPr>
              <a:spLocks noChangeShapeType="1"/>
            </p:cNvSpPr>
            <p:nvPr/>
          </p:nvSpPr>
          <p:spPr bwMode="auto">
            <a:xfrm>
              <a:off x="3646" y="1013"/>
              <a:ext cx="0" cy="105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 name="Rectangle 6"/>
            <p:cNvSpPr>
              <a:spLocks noChangeArrowheads="1"/>
            </p:cNvSpPr>
            <p:nvPr/>
          </p:nvSpPr>
          <p:spPr bwMode="auto">
            <a:xfrm>
              <a:off x="3256" y="2505"/>
              <a:ext cx="1140" cy="1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6pPr>
              <a:lvl7pPr marL="29718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7pPr>
              <a:lvl8pPr marL="34290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8pPr>
              <a:lvl9pPr marL="38862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9pPr>
            </a:lstStyle>
            <a:p>
              <a:pPr algn="l">
                <a:lnSpc>
                  <a:spcPct val="120000"/>
                </a:lnSpc>
                <a:spcBef>
                  <a:spcPct val="60000"/>
                </a:spcBef>
                <a:buClrTx/>
                <a:buFontTx/>
                <a:buNone/>
              </a:pPr>
              <a:r>
                <a:rPr lang="en-US" altLang="en-US" sz="1600" dirty="0">
                  <a:latin typeface="Courier New" pitchFamily="49" charset="0"/>
                </a:rPr>
                <a:t> 1	5000</a:t>
              </a:r>
              <a:br>
                <a:rPr lang="en-US" altLang="en-US" sz="1600" dirty="0">
                  <a:latin typeface="Courier New" pitchFamily="49" charset="0"/>
                </a:rPr>
              </a:br>
              <a:r>
                <a:rPr lang="en-US" altLang="en-US" sz="1600" dirty="0">
                  <a:latin typeface="Courier New" pitchFamily="49" charset="0"/>
                </a:rPr>
                <a:t> 2	2345</a:t>
              </a:r>
              <a:br>
                <a:rPr lang="en-US" altLang="en-US" sz="1600" dirty="0">
                  <a:latin typeface="Courier New" pitchFamily="49" charset="0"/>
                </a:rPr>
              </a:br>
              <a:r>
                <a:rPr lang="en-US" altLang="en-US" sz="1600" dirty="0">
                  <a:latin typeface="Courier New" pitchFamily="49" charset="0"/>
                </a:rPr>
                <a:t> 3	12</a:t>
              </a:r>
              <a:br>
                <a:rPr lang="en-US" altLang="en-US" sz="1600" dirty="0">
                  <a:latin typeface="Courier New" pitchFamily="49" charset="0"/>
                </a:rPr>
              </a:br>
              <a:r>
                <a:rPr lang="en-US" altLang="en-US" sz="1600" dirty="0">
                  <a:latin typeface="Courier New" pitchFamily="49" charset="0"/>
                </a:rPr>
                <a:t> 4	3456</a:t>
              </a:r>
            </a:p>
          </p:txBody>
        </p:sp>
        <p:sp>
          <p:nvSpPr>
            <p:cNvPr id="10" name="Rectangle 7"/>
            <p:cNvSpPr>
              <a:spLocks noChangeArrowheads="1"/>
            </p:cNvSpPr>
            <p:nvPr/>
          </p:nvSpPr>
          <p:spPr bwMode="auto">
            <a:xfrm>
              <a:off x="1121" y="2363"/>
              <a:ext cx="1719" cy="1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6pPr>
              <a:lvl7pPr marL="29718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7pPr>
              <a:lvl8pPr marL="34290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8pPr>
              <a:lvl9pPr marL="38862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9pPr>
            </a:lstStyle>
            <a:p>
              <a:pPr algn="l">
                <a:lnSpc>
                  <a:spcPct val="120000"/>
                </a:lnSpc>
                <a:spcBef>
                  <a:spcPct val="60000"/>
                </a:spcBef>
                <a:buClrTx/>
                <a:buFontTx/>
                <a:buNone/>
              </a:pPr>
              <a:r>
                <a:rPr lang="en-US" altLang="en-US" sz="1600" dirty="0">
                  <a:latin typeface="Courier New" pitchFamily="49" charset="0"/>
                </a:rPr>
                <a:t> 1	SMITH</a:t>
              </a:r>
              <a:br>
                <a:rPr lang="en-US" altLang="en-US" sz="1600" dirty="0">
                  <a:latin typeface="Courier New" pitchFamily="49" charset="0"/>
                </a:rPr>
              </a:br>
              <a:r>
                <a:rPr lang="en-US" altLang="en-US" sz="1600" dirty="0">
                  <a:latin typeface="Courier New" pitchFamily="49" charset="0"/>
                </a:rPr>
                <a:t> 2	JONES</a:t>
              </a:r>
              <a:br>
                <a:rPr lang="en-US" altLang="en-US" sz="1600" dirty="0">
                  <a:latin typeface="Courier New" pitchFamily="49" charset="0"/>
                </a:rPr>
              </a:br>
              <a:r>
                <a:rPr lang="en-US" altLang="en-US" sz="1600" dirty="0">
                  <a:latin typeface="Courier New" pitchFamily="49" charset="0"/>
                </a:rPr>
                <a:t> 3	NANCY</a:t>
              </a:r>
              <a:br>
                <a:rPr lang="en-US" altLang="en-US" sz="1600" dirty="0">
                  <a:latin typeface="Courier New" pitchFamily="49" charset="0"/>
                </a:rPr>
              </a:br>
              <a:r>
                <a:rPr lang="en-US" altLang="en-US" sz="1600" dirty="0">
                  <a:latin typeface="Courier New" pitchFamily="49" charset="0"/>
                </a:rPr>
                <a:t> 4	TIM</a:t>
              </a:r>
            </a:p>
          </p:txBody>
        </p:sp>
        <p:sp>
          <p:nvSpPr>
            <p:cNvPr id="11" name="Rectangle 8"/>
            <p:cNvSpPr>
              <a:spLocks noChangeArrowheads="1"/>
            </p:cNvSpPr>
            <p:nvPr/>
          </p:nvSpPr>
          <p:spPr bwMode="auto">
            <a:xfrm>
              <a:off x="1008" y="1584"/>
              <a:ext cx="1960"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6pPr>
              <a:lvl7pPr marL="29718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7pPr>
              <a:lvl8pPr marL="34290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8pPr>
              <a:lvl9pPr marL="38862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9pPr>
            </a:lstStyle>
            <a:p>
              <a:pPr>
                <a:lnSpc>
                  <a:spcPct val="120000"/>
                </a:lnSpc>
                <a:spcBef>
                  <a:spcPct val="60000"/>
                </a:spcBef>
                <a:buClrTx/>
                <a:buFontTx/>
                <a:buNone/>
              </a:pPr>
              <a:endParaRPr lang="en-US" altLang="en-US" sz="2000" dirty="0" smtClean="0"/>
            </a:p>
            <a:p>
              <a:pPr>
                <a:lnSpc>
                  <a:spcPct val="120000"/>
                </a:lnSpc>
                <a:spcBef>
                  <a:spcPct val="60000"/>
                </a:spcBef>
                <a:buClrTx/>
                <a:buFontTx/>
                <a:buNone/>
              </a:pPr>
              <a:r>
                <a:rPr lang="en-US" altLang="en-US" sz="2000" dirty="0" smtClean="0"/>
                <a:t>PL/SQL </a:t>
              </a:r>
              <a:r>
                <a:rPr lang="en-US" altLang="en-US" sz="2000" dirty="0"/>
                <a:t>table structure</a:t>
              </a:r>
              <a:endParaRPr lang="en-US" altLang="en-US" sz="1400" dirty="0">
                <a:solidFill>
                  <a:srgbClr val="FFCC00"/>
                </a:solidFill>
                <a:latin typeface="Times New Roman" pitchFamily="18" charset="0"/>
              </a:endParaRPr>
            </a:p>
          </p:txBody>
        </p:sp>
        <p:sp>
          <p:nvSpPr>
            <p:cNvPr id="12" name="Rectangle 9"/>
            <p:cNvSpPr>
              <a:spLocks noChangeArrowheads="1"/>
            </p:cNvSpPr>
            <p:nvPr/>
          </p:nvSpPr>
          <p:spPr bwMode="auto">
            <a:xfrm>
              <a:off x="3144" y="2064"/>
              <a:ext cx="12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6pPr>
              <a:lvl7pPr marL="29718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7pPr>
              <a:lvl8pPr marL="34290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8pPr>
              <a:lvl9pPr marL="38862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9pPr>
            </a:lstStyle>
            <a:p>
              <a:pPr>
                <a:lnSpc>
                  <a:spcPct val="120000"/>
                </a:lnSpc>
                <a:spcBef>
                  <a:spcPct val="60000"/>
                </a:spcBef>
                <a:buClrTx/>
                <a:buFontTx/>
                <a:buNone/>
              </a:pPr>
              <a:endParaRPr lang="en-US" altLang="en-US" sz="1600" dirty="0">
                <a:solidFill>
                  <a:srgbClr val="FFCC00"/>
                </a:solidFill>
              </a:endParaRPr>
            </a:p>
          </p:txBody>
        </p:sp>
        <p:sp>
          <p:nvSpPr>
            <p:cNvPr id="13" name="Rectangle 10"/>
            <p:cNvSpPr>
              <a:spLocks noChangeArrowheads="1"/>
            </p:cNvSpPr>
            <p:nvPr/>
          </p:nvSpPr>
          <p:spPr bwMode="auto">
            <a:xfrm>
              <a:off x="1635" y="3718"/>
              <a:ext cx="1283"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6pPr>
              <a:lvl7pPr marL="29718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7pPr>
              <a:lvl8pPr marL="34290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8pPr>
              <a:lvl9pPr marL="38862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9pPr>
            </a:lstStyle>
            <a:p>
              <a:pPr>
                <a:lnSpc>
                  <a:spcPct val="120000"/>
                </a:lnSpc>
                <a:spcBef>
                  <a:spcPct val="60000"/>
                </a:spcBef>
                <a:buClrTx/>
                <a:buFontTx/>
                <a:buNone/>
              </a:pPr>
              <a:r>
                <a:rPr lang="en-US" altLang="en-US" sz="2000" dirty="0">
                  <a:latin typeface="Courier New" pitchFamily="49" charset="0"/>
                </a:rPr>
                <a:t>PLS_INTEGER</a:t>
              </a:r>
              <a:r>
                <a:rPr lang="en-US" altLang="en-US" sz="1600" dirty="0"/>
                <a:t> </a:t>
              </a:r>
            </a:p>
          </p:txBody>
        </p:sp>
        <p:sp>
          <p:nvSpPr>
            <p:cNvPr id="14" name="Rectangle 11"/>
            <p:cNvSpPr>
              <a:spLocks noChangeArrowheads="1"/>
            </p:cNvSpPr>
            <p:nvPr/>
          </p:nvSpPr>
          <p:spPr bwMode="auto">
            <a:xfrm>
              <a:off x="2009" y="3492"/>
              <a:ext cx="134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6pPr>
              <a:lvl7pPr marL="29718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7pPr>
              <a:lvl8pPr marL="34290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8pPr>
              <a:lvl9pPr marL="38862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9pPr>
            </a:lstStyle>
            <a:p>
              <a:pPr>
                <a:lnSpc>
                  <a:spcPct val="120000"/>
                </a:lnSpc>
                <a:spcBef>
                  <a:spcPct val="60000"/>
                </a:spcBef>
                <a:buClrTx/>
                <a:buFontTx/>
                <a:buNone/>
              </a:pPr>
              <a:r>
                <a:rPr lang="en-US" altLang="en-US" sz="2000" dirty="0">
                  <a:latin typeface="Courier New" pitchFamily="49" charset="0"/>
                </a:rPr>
                <a:t>VARCHAR2</a:t>
              </a:r>
              <a:r>
                <a:rPr lang="en-US" altLang="en-US" sz="2000" dirty="0">
                  <a:solidFill>
                    <a:srgbClr val="FFCC00"/>
                  </a:solidFill>
                </a:rPr>
                <a:t>	</a:t>
              </a:r>
            </a:p>
          </p:txBody>
        </p:sp>
        <p:sp>
          <p:nvSpPr>
            <p:cNvPr id="15" name="Rectangle 12"/>
            <p:cNvSpPr>
              <a:spLocks noChangeArrowheads="1"/>
            </p:cNvSpPr>
            <p:nvPr/>
          </p:nvSpPr>
          <p:spPr bwMode="auto">
            <a:xfrm>
              <a:off x="3742" y="3717"/>
              <a:ext cx="1347"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6pPr>
              <a:lvl7pPr marL="29718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7pPr>
              <a:lvl8pPr marL="34290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8pPr>
              <a:lvl9pPr marL="38862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9pPr>
            </a:lstStyle>
            <a:p>
              <a:pPr>
                <a:lnSpc>
                  <a:spcPct val="120000"/>
                </a:lnSpc>
                <a:spcBef>
                  <a:spcPct val="60000"/>
                </a:spcBef>
                <a:buClrTx/>
                <a:buFontTx/>
                <a:buNone/>
              </a:pPr>
              <a:r>
                <a:rPr lang="en-US" altLang="en-US" sz="2000" dirty="0">
                  <a:latin typeface="Courier New" pitchFamily="49" charset="0"/>
                </a:rPr>
                <a:t>PLS_INTEGER </a:t>
              </a:r>
            </a:p>
          </p:txBody>
        </p:sp>
        <p:sp>
          <p:nvSpPr>
            <p:cNvPr id="16" name="Rectangle 13"/>
            <p:cNvSpPr>
              <a:spLocks noChangeArrowheads="1"/>
            </p:cNvSpPr>
            <p:nvPr/>
          </p:nvSpPr>
          <p:spPr bwMode="auto">
            <a:xfrm>
              <a:off x="4205" y="3493"/>
              <a:ext cx="1347"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6pPr>
              <a:lvl7pPr marL="29718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7pPr>
              <a:lvl8pPr marL="34290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8pPr>
              <a:lvl9pPr marL="38862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9pPr>
            </a:lstStyle>
            <a:p>
              <a:pPr>
                <a:lnSpc>
                  <a:spcPct val="120000"/>
                </a:lnSpc>
                <a:spcBef>
                  <a:spcPct val="60000"/>
                </a:spcBef>
                <a:buClrTx/>
                <a:buFontTx/>
                <a:buNone/>
              </a:pPr>
              <a:r>
                <a:rPr lang="en-US" altLang="en-US" sz="2000" dirty="0">
                  <a:latin typeface="Courier New" pitchFamily="49" charset="0"/>
                </a:rPr>
                <a:t>NUMBER</a:t>
              </a:r>
              <a:r>
                <a:rPr lang="en-US" altLang="en-US" sz="1400" dirty="0">
                  <a:solidFill>
                    <a:srgbClr val="FFCC00"/>
                  </a:solidFill>
                </a:rPr>
                <a:t>	</a:t>
              </a:r>
              <a:endParaRPr lang="en-US" altLang="en-US" sz="1600" dirty="0">
                <a:solidFill>
                  <a:srgbClr val="FFCC00"/>
                </a:solidFill>
              </a:endParaRPr>
            </a:p>
          </p:txBody>
        </p:sp>
        <p:sp>
          <p:nvSpPr>
            <p:cNvPr id="17" name="Rectangle 14"/>
            <p:cNvSpPr>
              <a:spLocks noChangeArrowheads="1"/>
            </p:cNvSpPr>
            <p:nvPr/>
          </p:nvSpPr>
          <p:spPr bwMode="auto">
            <a:xfrm>
              <a:off x="3203" y="2469"/>
              <a:ext cx="1558" cy="103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6pPr>
              <a:lvl7pPr marL="29718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7pPr>
              <a:lvl8pPr marL="34290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8pPr>
              <a:lvl9pPr marL="38862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9pPr>
            </a:lstStyle>
            <a:p>
              <a:pPr algn="l">
                <a:spcBef>
                  <a:spcPct val="50000"/>
                </a:spcBef>
                <a:buClrTx/>
                <a:buFontTx/>
                <a:buNone/>
              </a:pPr>
              <a:endParaRPr lang="en-US" altLang="en-US" sz="2400" b="0">
                <a:latin typeface="Times New Roman" pitchFamily="18" charset="0"/>
              </a:endParaRPr>
            </a:p>
          </p:txBody>
        </p:sp>
        <p:sp>
          <p:nvSpPr>
            <p:cNvPr id="18" name="Freeform 15"/>
            <p:cNvSpPr>
              <a:spLocks/>
            </p:cNvSpPr>
            <p:nvPr/>
          </p:nvSpPr>
          <p:spPr bwMode="auto">
            <a:xfrm>
              <a:off x="1874" y="3362"/>
              <a:ext cx="167" cy="285"/>
            </a:xfrm>
            <a:custGeom>
              <a:avLst/>
              <a:gdLst>
                <a:gd name="T0" fmla="*/ 0 w 167"/>
                <a:gd name="T1" fmla="*/ 0 h 285"/>
                <a:gd name="T2" fmla="*/ 0 w 167"/>
                <a:gd name="T3" fmla="*/ 284 h 285"/>
                <a:gd name="T4" fmla="*/ 166 w 167"/>
                <a:gd name="T5" fmla="*/ 284 h 285"/>
                <a:gd name="T6" fmla="*/ 0 60000 65536"/>
                <a:gd name="T7" fmla="*/ 0 60000 65536"/>
                <a:gd name="T8" fmla="*/ 0 60000 65536"/>
                <a:gd name="T9" fmla="*/ 0 w 167"/>
                <a:gd name="T10" fmla="*/ 0 h 285"/>
                <a:gd name="T11" fmla="*/ 167 w 167"/>
                <a:gd name="T12" fmla="*/ 285 h 285"/>
              </a:gdLst>
              <a:ahLst/>
              <a:cxnLst>
                <a:cxn ang="T6">
                  <a:pos x="T0" y="T1"/>
                </a:cxn>
                <a:cxn ang="T7">
                  <a:pos x="T2" y="T3"/>
                </a:cxn>
                <a:cxn ang="T8">
                  <a:pos x="T4" y="T5"/>
                </a:cxn>
              </a:cxnLst>
              <a:rect l="T9" t="T10" r="T11" b="T12"/>
              <a:pathLst>
                <a:path w="167" h="285">
                  <a:moveTo>
                    <a:pt x="0" y="0"/>
                  </a:moveTo>
                  <a:lnTo>
                    <a:pt x="0" y="284"/>
                  </a:lnTo>
                  <a:lnTo>
                    <a:pt x="166" y="284"/>
                  </a:lnTo>
                </a:path>
              </a:pathLst>
            </a:custGeom>
            <a:noFill/>
            <a:ln w="28575" cap="rnd" cmpd="sng">
              <a:solidFill>
                <a:schemeClr val="tx1"/>
              </a:solidFill>
              <a:prstDash val="solid"/>
              <a:round/>
              <a:headEnd type="triangl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Freeform 16"/>
            <p:cNvSpPr>
              <a:spLocks/>
            </p:cNvSpPr>
            <p:nvPr/>
          </p:nvSpPr>
          <p:spPr bwMode="auto">
            <a:xfrm>
              <a:off x="4034" y="3362"/>
              <a:ext cx="167" cy="285"/>
            </a:xfrm>
            <a:custGeom>
              <a:avLst/>
              <a:gdLst>
                <a:gd name="T0" fmla="*/ 0 w 167"/>
                <a:gd name="T1" fmla="*/ 0 h 285"/>
                <a:gd name="T2" fmla="*/ 0 w 167"/>
                <a:gd name="T3" fmla="*/ 284 h 285"/>
                <a:gd name="T4" fmla="*/ 166 w 167"/>
                <a:gd name="T5" fmla="*/ 284 h 285"/>
                <a:gd name="T6" fmla="*/ 0 60000 65536"/>
                <a:gd name="T7" fmla="*/ 0 60000 65536"/>
                <a:gd name="T8" fmla="*/ 0 60000 65536"/>
                <a:gd name="T9" fmla="*/ 0 w 167"/>
                <a:gd name="T10" fmla="*/ 0 h 285"/>
                <a:gd name="T11" fmla="*/ 167 w 167"/>
                <a:gd name="T12" fmla="*/ 285 h 285"/>
              </a:gdLst>
              <a:ahLst/>
              <a:cxnLst>
                <a:cxn ang="T6">
                  <a:pos x="T0" y="T1"/>
                </a:cxn>
                <a:cxn ang="T7">
                  <a:pos x="T2" y="T3"/>
                </a:cxn>
                <a:cxn ang="T8">
                  <a:pos x="T4" y="T5"/>
                </a:cxn>
              </a:cxnLst>
              <a:rect l="T9" t="T10" r="T11" b="T12"/>
              <a:pathLst>
                <a:path w="167" h="285">
                  <a:moveTo>
                    <a:pt x="0" y="0"/>
                  </a:moveTo>
                  <a:lnTo>
                    <a:pt x="0" y="284"/>
                  </a:lnTo>
                  <a:lnTo>
                    <a:pt x="166" y="284"/>
                  </a:lnTo>
                </a:path>
              </a:pathLst>
            </a:custGeom>
            <a:noFill/>
            <a:ln w="28575" cap="rnd" cmpd="sng">
              <a:solidFill>
                <a:schemeClr val="tx1"/>
              </a:solidFill>
              <a:prstDash val="solid"/>
              <a:round/>
              <a:headEnd type="triangl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17"/>
            <p:cNvSpPr>
              <a:spLocks/>
            </p:cNvSpPr>
            <p:nvPr/>
          </p:nvSpPr>
          <p:spPr bwMode="auto">
            <a:xfrm>
              <a:off x="1328" y="3486"/>
              <a:ext cx="176" cy="493"/>
            </a:xfrm>
            <a:custGeom>
              <a:avLst/>
              <a:gdLst>
                <a:gd name="T0" fmla="*/ 0 w 176"/>
                <a:gd name="T1" fmla="*/ 0 h 493"/>
                <a:gd name="T2" fmla="*/ 0 w 176"/>
                <a:gd name="T3" fmla="*/ 492 h 493"/>
                <a:gd name="T4" fmla="*/ 175 w 176"/>
                <a:gd name="T5" fmla="*/ 492 h 493"/>
                <a:gd name="T6" fmla="*/ 0 60000 65536"/>
                <a:gd name="T7" fmla="*/ 0 60000 65536"/>
                <a:gd name="T8" fmla="*/ 0 60000 65536"/>
                <a:gd name="T9" fmla="*/ 0 w 176"/>
                <a:gd name="T10" fmla="*/ 0 h 493"/>
                <a:gd name="T11" fmla="*/ 176 w 176"/>
                <a:gd name="T12" fmla="*/ 493 h 493"/>
              </a:gdLst>
              <a:ahLst/>
              <a:cxnLst>
                <a:cxn ang="T6">
                  <a:pos x="T0" y="T1"/>
                </a:cxn>
                <a:cxn ang="T7">
                  <a:pos x="T2" y="T3"/>
                </a:cxn>
                <a:cxn ang="T8">
                  <a:pos x="T4" y="T5"/>
                </a:cxn>
              </a:cxnLst>
              <a:rect l="T9" t="T10" r="T11" b="T12"/>
              <a:pathLst>
                <a:path w="176" h="493">
                  <a:moveTo>
                    <a:pt x="0" y="0"/>
                  </a:moveTo>
                  <a:lnTo>
                    <a:pt x="0" y="492"/>
                  </a:lnTo>
                  <a:lnTo>
                    <a:pt x="175" y="492"/>
                  </a:lnTo>
                </a:path>
              </a:pathLst>
            </a:custGeom>
            <a:noFill/>
            <a:ln w="28575" cap="rnd" cmpd="sng">
              <a:solidFill>
                <a:schemeClr val="tx1"/>
              </a:solidFill>
              <a:prstDash val="solid"/>
              <a:round/>
              <a:headEnd type="triangl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18"/>
            <p:cNvSpPr>
              <a:spLocks/>
            </p:cNvSpPr>
            <p:nvPr/>
          </p:nvSpPr>
          <p:spPr bwMode="auto">
            <a:xfrm>
              <a:off x="3432" y="3486"/>
              <a:ext cx="159" cy="493"/>
            </a:xfrm>
            <a:custGeom>
              <a:avLst/>
              <a:gdLst>
                <a:gd name="T0" fmla="*/ 0 w 159"/>
                <a:gd name="T1" fmla="*/ 0 h 493"/>
                <a:gd name="T2" fmla="*/ 0 w 159"/>
                <a:gd name="T3" fmla="*/ 492 h 493"/>
                <a:gd name="T4" fmla="*/ 158 w 159"/>
                <a:gd name="T5" fmla="*/ 492 h 493"/>
                <a:gd name="T6" fmla="*/ 0 60000 65536"/>
                <a:gd name="T7" fmla="*/ 0 60000 65536"/>
                <a:gd name="T8" fmla="*/ 0 60000 65536"/>
                <a:gd name="T9" fmla="*/ 0 w 159"/>
                <a:gd name="T10" fmla="*/ 0 h 493"/>
                <a:gd name="T11" fmla="*/ 159 w 159"/>
                <a:gd name="T12" fmla="*/ 493 h 493"/>
              </a:gdLst>
              <a:ahLst/>
              <a:cxnLst>
                <a:cxn ang="T6">
                  <a:pos x="T0" y="T1"/>
                </a:cxn>
                <a:cxn ang="T7">
                  <a:pos x="T2" y="T3"/>
                </a:cxn>
                <a:cxn ang="T8">
                  <a:pos x="T4" y="T5"/>
                </a:cxn>
              </a:cxnLst>
              <a:rect l="T9" t="T10" r="T11" b="T12"/>
              <a:pathLst>
                <a:path w="159" h="493">
                  <a:moveTo>
                    <a:pt x="0" y="0"/>
                  </a:moveTo>
                  <a:lnTo>
                    <a:pt x="0" y="492"/>
                  </a:lnTo>
                  <a:lnTo>
                    <a:pt x="158" y="492"/>
                  </a:lnTo>
                </a:path>
              </a:pathLst>
            </a:custGeom>
            <a:noFill/>
            <a:ln w="28575" cap="rnd" cmpd="sng">
              <a:solidFill>
                <a:schemeClr val="tx1"/>
              </a:solidFill>
              <a:prstDash val="solid"/>
              <a:round/>
              <a:headEnd type="triangl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Line 19"/>
            <p:cNvSpPr>
              <a:spLocks noChangeShapeType="1"/>
            </p:cNvSpPr>
            <p:nvPr/>
          </p:nvSpPr>
          <p:spPr bwMode="auto">
            <a:xfrm>
              <a:off x="3718" y="2484"/>
              <a:ext cx="0" cy="1047"/>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 name="Line 20"/>
            <p:cNvSpPr>
              <a:spLocks noChangeShapeType="1"/>
            </p:cNvSpPr>
            <p:nvPr/>
          </p:nvSpPr>
          <p:spPr bwMode="auto">
            <a:xfrm>
              <a:off x="1630" y="2484"/>
              <a:ext cx="0" cy="1047"/>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4" name="Rectangle 21"/>
            <p:cNvSpPr>
              <a:spLocks noChangeArrowheads="1"/>
            </p:cNvSpPr>
            <p:nvPr/>
          </p:nvSpPr>
          <p:spPr bwMode="auto">
            <a:xfrm>
              <a:off x="1051" y="2469"/>
              <a:ext cx="2037" cy="103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6pPr>
              <a:lvl7pPr marL="29718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7pPr>
              <a:lvl8pPr marL="34290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8pPr>
              <a:lvl9pPr marL="38862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9pPr>
            </a:lstStyle>
            <a:p>
              <a:pPr algn="l">
                <a:spcBef>
                  <a:spcPct val="50000"/>
                </a:spcBef>
                <a:buClrTx/>
                <a:buFontTx/>
                <a:buNone/>
              </a:pPr>
              <a:endParaRPr lang="en-US" altLang="en-US" sz="2400" b="0">
                <a:latin typeface="Times New Roman" pitchFamily="18" charset="0"/>
              </a:endParaRPr>
            </a:p>
          </p:txBody>
        </p:sp>
        <p:sp>
          <p:nvSpPr>
            <p:cNvPr id="26" name="Line 23"/>
            <p:cNvSpPr>
              <a:spLocks noChangeShapeType="1"/>
            </p:cNvSpPr>
            <p:nvPr/>
          </p:nvSpPr>
          <p:spPr bwMode="auto">
            <a:xfrm>
              <a:off x="2774" y="1013"/>
              <a:ext cx="0" cy="105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7" name="Line 24"/>
            <p:cNvSpPr>
              <a:spLocks noChangeShapeType="1"/>
            </p:cNvSpPr>
            <p:nvPr/>
          </p:nvSpPr>
          <p:spPr bwMode="auto">
            <a:xfrm>
              <a:off x="1750" y="1013"/>
              <a:ext cx="0" cy="105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29" name="Rectangle 28"/>
          <p:cNvSpPr/>
          <p:nvPr/>
        </p:nvSpPr>
        <p:spPr bwMode="auto">
          <a:xfrm>
            <a:off x="5689997" y="1202531"/>
            <a:ext cx="863203" cy="838200"/>
          </a:xfrm>
          <a:prstGeom prst="rect">
            <a:avLst/>
          </a:prstGeom>
          <a:blipFill>
            <a:blip r:embed="rId3"/>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205841315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ourier New" pitchFamily="49" charset="0"/>
              </a:rPr>
              <a:t>LOB</a:t>
            </a:r>
            <a:r>
              <a:rPr lang="en-US" altLang="en-US" dirty="0"/>
              <a:t> Data Type</a:t>
            </a:r>
            <a:endParaRPr lang="en-US" dirty="0"/>
          </a:p>
        </p:txBody>
      </p:sp>
      <p:grpSp>
        <p:nvGrpSpPr>
          <p:cNvPr id="23" name="Group 23"/>
          <p:cNvGrpSpPr>
            <a:grpSpLocks/>
          </p:cNvGrpSpPr>
          <p:nvPr/>
        </p:nvGrpSpPr>
        <p:grpSpPr bwMode="auto">
          <a:xfrm>
            <a:off x="1301020" y="1297305"/>
            <a:ext cx="5160963" cy="3181826"/>
            <a:chOff x="960" y="1100"/>
            <a:chExt cx="4132" cy="2783"/>
          </a:xfrm>
        </p:grpSpPr>
        <p:grpSp>
          <p:nvGrpSpPr>
            <p:cNvPr id="24" name="Group 2"/>
            <p:cNvGrpSpPr>
              <a:grpSpLocks/>
            </p:cNvGrpSpPr>
            <p:nvPr/>
          </p:nvGrpSpPr>
          <p:grpSpPr bwMode="auto">
            <a:xfrm>
              <a:off x="960" y="1565"/>
              <a:ext cx="2112" cy="2035"/>
              <a:chOff x="672" y="1056"/>
              <a:chExt cx="2736" cy="2637"/>
            </a:xfrm>
          </p:grpSpPr>
          <p:sp>
            <p:nvSpPr>
              <p:cNvPr id="39" name="Rectangle 3"/>
              <p:cNvSpPr>
                <a:spLocks noChangeArrowheads="1"/>
              </p:cNvSpPr>
              <p:nvPr/>
            </p:nvSpPr>
            <p:spPr bwMode="gray">
              <a:xfrm>
                <a:off x="672" y="1488"/>
                <a:ext cx="2736" cy="1824"/>
              </a:xfrm>
              <a:prstGeom prst="rect">
                <a:avLst/>
              </a:prstGeom>
              <a:solidFill>
                <a:schemeClr val="folHlink"/>
              </a:solidFill>
              <a:ln w="3175">
                <a:solidFill>
                  <a:schemeClr val="folHlink"/>
                </a:solidFill>
                <a:miter lim="800000"/>
                <a:headEnd/>
                <a:tailEnd/>
              </a:ln>
            </p:spPr>
            <p:txBody>
              <a:bodyPr wrap="none"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6pPr>
                <a:lvl7pPr marL="29718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7pPr>
                <a:lvl8pPr marL="34290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8pPr>
                <a:lvl9pPr marL="38862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9pPr>
              </a:lstStyle>
              <a:p>
                <a:pPr eaLnBrk="1" hangingPunct="1"/>
                <a:endParaRPr lang="en-US" altLang="en-US"/>
              </a:p>
            </p:txBody>
          </p:sp>
          <p:sp>
            <p:nvSpPr>
              <p:cNvPr id="40" name="Oval 4"/>
              <p:cNvSpPr>
                <a:spLocks noChangeArrowheads="1"/>
              </p:cNvSpPr>
              <p:nvPr/>
            </p:nvSpPr>
            <p:spPr bwMode="gray">
              <a:xfrm>
                <a:off x="672" y="1056"/>
                <a:ext cx="2736" cy="813"/>
              </a:xfrm>
              <a:prstGeom prst="ellipse">
                <a:avLst/>
              </a:prstGeom>
              <a:solidFill>
                <a:schemeClr val="accent1"/>
              </a:solidFill>
              <a:ln w="3175">
                <a:solidFill>
                  <a:schemeClr val="folHlink"/>
                </a:solidFill>
                <a:round/>
                <a:headEnd/>
                <a:tailEnd/>
              </a:ln>
            </p:spPr>
            <p:txBody>
              <a:bodyPr wrap="none"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6pPr>
                <a:lvl7pPr marL="29718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7pPr>
                <a:lvl8pPr marL="34290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8pPr>
                <a:lvl9pPr marL="38862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9pPr>
              </a:lstStyle>
              <a:p>
                <a:pPr eaLnBrk="1" hangingPunct="1"/>
                <a:endParaRPr lang="en-US" altLang="en-US"/>
              </a:p>
            </p:txBody>
          </p:sp>
          <p:sp>
            <p:nvSpPr>
              <p:cNvPr id="41" name="Oval 5"/>
              <p:cNvSpPr>
                <a:spLocks noChangeArrowheads="1"/>
              </p:cNvSpPr>
              <p:nvPr/>
            </p:nvSpPr>
            <p:spPr bwMode="gray">
              <a:xfrm>
                <a:off x="672" y="2880"/>
                <a:ext cx="2736" cy="813"/>
              </a:xfrm>
              <a:prstGeom prst="ellipse">
                <a:avLst/>
              </a:prstGeom>
              <a:solidFill>
                <a:schemeClr val="folHlink"/>
              </a:solidFill>
              <a:ln w="3175">
                <a:solidFill>
                  <a:schemeClr val="folHlink"/>
                </a:solidFill>
                <a:round/>
                <a:headEnd/>
                <a:tailEnd/>
              </a:ln>
            </p:spPr>
            <p:txBody>
              <a:bodyPr wrap="none"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6pPr>
                <a:lvl7pPr marL="29718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7pPr>
                <a:lvl8pPr marL="34290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8pPr>
                <a:lvl9pPr marL="38862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9pPr>
              </a:lstStyle>
              <a:p>
                <a:pPr eaLnBrk="1" hangingPunct="1"/>
                <a:endParaRPr lang="en-US" altLang="en-US"/>
              </a:p>
            </p:txBody>
          </p:sp>
        </p:grpSp>
        <p:sp>
          <p:nvSpPr>
            <p:cNvPr id="25" name="Rectangle 7"/>
            <p:cNvSpPr>
              <a:spLocks noChangeArrowheads="1"/>
            </p:cNvSpPr>
            <p:nvPr/>
          </p:nvSpPr>
          <p:spPr bwMode="auto">
            <a:xfrm>
              <a:off x="4281" y="1100"/>
              <a:ext cx="759"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b="1">
                  <a:solidFill>
                    <a:schemeClr val="tx1"/>
                  </a:solidFill>
                  <a:latin typeface="Arial" pitchFamily="34" charset="0"/>
                </a:defRPr>
              </a:lvl1pPr>
              <a:lvl2pPr marL="742950" indent="-285750" defTabSz="822325" eaLnBrk="0" hangingPunct="0">
                <a:defRPr b="1">
                  <a:solidFill>
                    <a:schemeClr val="tx1"/>
                  </a:solidFill>
                  <a:latin typeface="Arial" pitchFamily="34" charset="0"/>
                </a:defRPr>
              </a:lvl2pPr>
              <a:lvl3pPr marL="1143000" indent="-228600" defTabSz="822325" eaLnBrk="0" hangingPunct="0">
                <a:defRPr b="1">
                  <a:solidFill>
                    <a:schemeClr val="tx1"/>
                  </a:solidFill>
                  <a:latin typeface="Arial" pitchFamily="34" charset="0"/>
                </a:defRPr>
              </a:lvl3pPr>
              <a:lvl4pPr marL="1600200" indent="-228600" defTabSz="822325" eaLnBrk="0" hangingPunct="0">
                <a:defRPr b="1">
                  <a:solidFill>
                    <a:schemeClr val="tx1"/>
                  </a:solidFill>
                  <a:latin typeface="Arial" pitchFamily="34" charset="0"/>
                </a:defRPr>
              </a:lvl4pPr>
              <a:lvl5pPr marL="2057400" indent="-228600" defTabSz="822325" eaLnBrk="0" hangingPunct="0">
                <a:defRPr b="1">
                  <a:solidFill>
                    <a:schemeClr val="tx1"/>
                  </a:solidFill>
                  <a:latin typeface="Arial" pitchFamily="34" charset="0"/>
                </a:defRPr>
              </a:lvl5pPr>
              <a:lvl6pPr marL="2514600" indent="-228600" algn="ctr" defTabSz="822325"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6pPr>
              <a:lvl7pPr marL="2971800" indent="-228600" algn="ctr" defTabSz="822325"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7pPr>
              <a:lvl8pPr marL="3429000" indent="-228600" algn="ctr" defTabSz="822325"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8pPr>
              <a:lvl9pPr marL="3886200" indent="-228600" algn="ctr" defTabSz="822325"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9pPr>
            </a:lstStyle>
            <a:p>
              <a:pPr>
                <a:spcBef>
                  <a:spcPct val="0"/>
                </a:spcBef>
                <a:buClrTx/>
                <a:buFontTx/>
                <a:buNone/>
              </a:pPr>
              <a:r>
                <a:rPr lang="en-US" altLang="en-US" sz="2000"/>
                <a:t>Book</a:t>
              </a:r>
            </a:p>
            <a:p>
              <a:pPr>
                <a:spcBef>
                  <a:spcPct val="0"/>
                </a:spcBef>
                <a:buClrTx/>
                <a:buFontTx/>
                <a:buNone/>
              </a:pPr>
              <a:r>
                <a:rPr lang="en-US" altLang="en-US" sz="2000"/>
                <a:t>(</a:t>
              </a:r>
              <a:r>
                <a:rPr lang="en-US" altLang="en-US" sz="2000">
                  <a:latin typeface="Courier New" pitchFamily="49" charset="0"/>
                </a:rPr>
                <a:t>CLOB</a:t>
              </a:r>
              <a:r>
                <a:rPr lang="en-US" altLang="en-US" sz="2000"/>
                <a:t>)</a:t>
              </a:r>
            </a:p>
          </p:txBody>
        </p:sp>
        <p:sp>
          <p:nvSpPr>
            <p:cNvPr id="26" name="Rectangle 8"/>
            <p:cNvSpPr>
              <a:spLocks noChangeArrowheads="1"/>
            </p:cNvSpPr>
            <p:nvPr/>
          </p:nvSpPr>
          <p:spPr bwMode="auto">
            <a:xfrm>
              <a:off x="4281" y="1916"/>
              <a:ext cx="759"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b="1">
                  <a:solidFill>
                    <a:schemeClr val="tx1"/>
                  </a:solidFill>
                  <a:latin typeface="Arial" pitchFamily="34" charset="0"/>
                </a:defRPr>
              </a:lvl1pPr>
              <a:lvl2pPr marL="742950" indent="-285750" defTabSz="822325" eaLnBrk="0" hangingPunct="0">
                <a:defRPr b="1">
                  <a:solidFill>
                    <a:schemeClr val="tx1"/>
                  </a:solidFill>
                  <a:latin typeface="Arial" pitchFamily="34" charset="0"/>
                </a:defRPr>
              </a:lvl2pPr>
              <a:lvl3pPr marL="1143000" indent="-228600" defTabSz="822325" eaLnBrk="0" hangingPunct="0">
                <a:defRPr b="1">
                  <a:solidFill>
                    <a:schemeClr val="tx1"/>
                  </a:solidFill>
                  <a:latin typeface="Arial" pitchFamily="34" charset="0"/>
                </a:defRPr>
              </a:lvl3pPr>
              <a:lvl4pPr marL="1600200" indent="-228600" defTabSz="822325" eaLnBrk="0" hangingPunct="0">
                <a:defRPr b="1">
                  <a:solidFill>
                    <a:schemeClr val="tx1"/>
                  </a:solidFill>
                  <a:latin typeface="Arial" pitchFamily="34" charset="0"/>
                </a:defRPr>
              </a:lvl4pPr>
              <a:lvl5pPr marL="2057400" indent="-228600" defTabSz="822325" eaLnBrk="0" hangingPunct="0">
                <a:defRPr b="1">
                  <a:solidFill>
                    <a:schemeClr val="tx1"/>
                  </a:solidFill>
                  <a:latin typeface="Arial" pitchFamily="34" charset="0"/>
                </a:defRPr>
              </a:lvl5pPr>
              <a:lvl6pPr marL="2514600" indent="-228600" algn="ctr" defTabSz="822325"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6pPr>
              <a:lvl7pPr marL="2971800" indent="-228600" algn="ctr" defTabSz="822325"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7pPr>
              <a:lvl8pPr marL="3429000" indent="-228600" algn="ctr" defTabSz="822325"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8pPr>
              <a:lvl9pPr marL="3886200" indent="-228600" algn="ctr" defTabSz="822325"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9pPr>
            </a:lstStyle>
            <a:p>
              <a:pPr>
                <a:spcBef>
                  <a:spcPct val="0"/>
                </a:spcBef>
                <a:buClrTx/>
                <a:buFontTx/>
                <a:buNone/>
              </a:pPr>
              <a:r>
                <a:rPr lang="en-US" altLang="en-US" sz="2000"/>
                <a:t>Photo</a:t>
              </a:r>
            </a:p>
            <a:p>
              <a:pPr>
                <a:spcBef>
                  <a:spcPct val="0"/>
                </a:spcBef>
                <a:buClrTx/>
                <a:buFontTx/>
                <a:buNone/>
              </a:pPr>
              <a:r>
                <a:rPr lang="en-US" altLang="en-US" sz="2000"/>
                <a:t>(</a:t>
              </a:r>
              <a:r>
                <a:rPr lang="en-US" altLang="en-US" sz="2000">
                  <a:latin typeface="Courier New" pitchFamily="49" charset="0"/>
                </a:rPr>
                <a:t>BLOB</a:t>
              </a:r>
              <a:r>
                <a:rPr lang="en-US" altLang="en-US" sz="2000"/>
                <a:t>)</a:t>
              </a:r>
            </a:p>
          </p:txBody>
        </p:sp>
        <p:sp>
          <p:nvSpPr>
            <p:cNvPr id="27" name="Rectangle 9"/>
            <p:cNvSpPr>
              <a:spLocks noChangeArrowheads="1"/>
            </p:cNvSpPr>
            <p:nvPr/>
          </p:nvSpPr>
          <p:spPr bwMode="auto">
            <a:xfrm>
              <a:off x="4211" y="2636"/>
              <a:ext cx="881"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b="1">
                  <a:solidFill>
                    <a:schemeClr val="tx1"/>
                  </a:solidFill>
                  <a:latin typeface="Arial" pitchFamily="34" charset="0"/>
                </a:defRPr>
              </a:lvl1pPr>
              <a:lvl2pPr marL="742950" indent="-285750" defTabSz="822325" eaLnBrk="0" hangingPunct="0">
                <a:defRPr b="1">
                  <a:solidFill>
                    <a:schemeClr val="tx1"/>
                  </a:solidFill>
                  <a:latin typeface="Arial" pitchFamily="34" charset="0"/>
                </a:defRPr>
              </a:lvl2pPr>
              <a:lvl3pPr marL="1143000" indent="-228600" defTabSz="822325" eaLnBrk="0" hangingPunct="0">
                <a:defRPr b="1">
                  <a:solidFill>
                    <a:schemeClr val="tx1"/>
                  </a:solidFill>
                  <a:latin typeface="Arial" pitchFamily="34" charset="0"/>
                </a:defRPr>
              </a:lvl3pPr>
              <a:lvl4pPr marL="1600200" indent="-228600" defTabSz="822325" eaLnBrk="0" hangingPunct="0">
                <a:defRPr b="1">
                  <a:solidFill>
                    <a:schemeClr val="tx1"/>
                  </a:solidFill>
                  <a:latin typeface="Arial" pitchFamily="34" charset="0"/>
                </a:defRPr>
              </a:lvl4pPr>
              <a:lvl5pPr marL="2057400" indent="-228600" defTabSz="822325" eaLnBrk="0" hangingPunct="0">
                <a:defRPr b="1">
                  <a:solidFill>
                    <a:schemeClr val="tx1"/>
                  </a:solidFill>
                  <a:latin typeface="Arial" pitchFamily="34" charset="0"/>
                </a:defRPr>
              </a:lvl5pPr>
              <a:lvl6pPr marL="2514600" indent="-228600" algn="ctr" defTabSz="822325"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6pPr>
              <a:lvl7pPr marL="2971800" indent="-228600" algn="ctr" defTabSz="822325"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7pPr>
              <a:lvl8pPr marL="3429000" indent="-228600" algn="ctr" defTabSz="822325"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8pPr>
              <a:lvl9pPr marL="3886200" indent="-228600" algn="ctr" defTabSz="822325"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9pPr>
            </a:lstStyle>
            <a:p>
              <a:pPr>
                <a:spcBef>
                  <a:spcPct val="0"/>
                </a:spcBef>
                <a:buClrTx/>
                <a:buFontTx/>
                <a:buNone/>
              </a:pPr>
              <a:r>
                <a:rPr lang="en-US" altLang="en-US" sz="2000"/>
                <a:t>Movie</a:t>
              </a:r>
            </a:p>
            <a:p>
              <a:pPr>
                <a:spcBef>
                  <a:spcPct val="0"/>
                </a:spcBef>
                <a:buClrTx/>
                <a:buFontTx/>
                <a:buNone/>
              </a:pPr>
              <a:r>
                <a:rPr lang="en-US" altLang="en-US" sz="2000"/>
                <a:t>(</a:t>
              </a:r>
              <a:r>
                <a:rPr lang="en-US" altLang="en-US" sz="2000">
                  <a:latin typeface="Courier New" pitchFamily="49" charset="0"/>
                </a:rPr>
                <a:t>BFILE</a:t>
              </a:r>
              <a:r>
                <a:rPr lang="en-US" altLang="en-US" sz="2000"/>
                <a:t>)</a:t>
              </a:r>
            </a:p>
          </p:txBody>
        </p:sp>
        <p:sp>
          <p:nvSpPr>
            <p:cNvPr id="28" name="Rectangle 10"/>
            <p:cNvSpPr>
              <a:spLocks noChangeArrowheads="1"/>
            </p:cNvSpPr>
            <p:nvPr/>
          </p:nvSpPr>
          <p:spPr bwMode="auto">
            <a:xfrm>
              <a:off x="4211" y="3454"/>
              <a:ext cx="88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b="1">
                  <a:solidFill>
                    <a:schemeClr val="tx1"/>
                  </a:solidFill>
                  <a:latin typeface="Arial" pitchFamily="34" charset="0"/>
                </a:defRPr>
              </a:lvl1pPr>
              <a:lvl2pPr marL="742950" indent="-285750" defTabSz="822325" eaLnBrk="0" hangingPunct="0">
                <a:defRPr b="1">
                  <a:solidFill>
                    <a:schemeClr val="tx1"/>
                  </a:solidFill>
                  <a:latin typeface="Arial" pitchFamily="34" charset="0"/>
                </a:defRPr>
              </a:lvl2pPr>
              <a:lvl3pPr marL="1143000" indent="-228600" defTabSz="822325" eaLnBrk="0" hangingPunct="0">
                <a:defRPr b="1">
                  <a:solidFill>
                    <a:schemeClr val="tx1"/>
                  </a:solidFill>
                  <a:latin typeface="Arial" pitchFamily="34" charset="0"/>
                </a:defRPr>
              </a:lvl3pPr>
              <a:lvl4pPr marL="1600200" indent="-228600" defTabSz="822325" eaLnBrk="0" hangingPunct="0">
                <a:defRPr b="1">
                  <a:solidFill>
                    <a:schemeClr val="tx1"/>
                  </a:solidFill>
                  <a:latin typeface="Arial" pitchFamily="34" charset="0"/>
                </a:defRPr>
              </a:lvl4pPr>
              <a:lvl5pPr marL="2057400" indent="-228600" defTabSz="822325" eaLnBrk="0" hangingPunct="0">
                <a:defRPr b="1">
                  <a:solidFill>
                    <a:schemeClr val="tx1"/>
                  </a:solidFill>
                  <a:latin typeface="Arial" pitchFamily="34" charset="0"/>
                </a:defRPr>
              </a:lvl5pPr>
              <a:lvl6pPr marL="2514600" indent="-228600" algn="ctr" defTabSz="822325"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6pPr>
              <a:lvl7pPr marL="2971800" indent="-228600" algn="ctr" defTabSz="822325"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7pPr>
              <a:lvl8pPr marL="3429000" indent="-228600" algn="ctr" defTabSz="822325"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8pPr>
              <a:lvl9pPr marL="3886200" indent="-228600" algn="ctr" defTabSz="822325"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9pPr>
            </a:lstStyle>
            <a:p>
              <a:pPr>
                <a:spcBef>
                  <a:spcPct val="0"/>
                </a:spcBef>
                <a:buClrTx/>
                <a:buFontTx/>
                <a:buNone/>
              </a:pPr>
              <a:r>
                <a:rPr lang="en-US" altLang="en-US" sz="2000">
                  <a:latin typeface="Courier New" pitchFamily="49" charset="0"/>
                </a:rPr>
                <a:t>NCLOB</a:t>
              </a:r>
            </a:p>
          </p:txBody>
        </p:sp>
        <p:pic>
          <p:nvPicPr>
            <p:cNvPr id="29" name="Picture 11" descr="D:\PL_SQL\MY_LESSONS\Graphics\Les01\book.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542" y="1122"/>
              <a:ext cx="778"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2" descr="D:\PL_SQL\MY_LESSONS\Graphics\Les01\ca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458" y="1892"/>
              <a:ext cx="809" cy="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13" descr="D:\PL_SQL\MY_LESSONS\Graphics\Les01\film.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3456" y="2448"/>
              <a:ext cx="605" cy="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14" descr="D:\PL_SQL\MY_LESSONS\Graphics\Les01\chichar.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3408" y="3307"/>
              <a:ext cx="491"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15" descr="D:\PL_SQL\MY_LESSONS\Graphics\Les01\thaichar.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3888" y="3307"/>
              <a:ext cx="385"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16" descr="C:\Documents and Settings\nsachdev\Desktop\Shared\table.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7" y="1488"/>
              <a:ext cx="1583" cy="2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Line 17"/>
            <p:cNvSpPr>
              <a:spLocks noChangeShapeType="1"/>
            </p:cNvSpPr>
            <p:nvPr/>
          </p:nvSpPr>
          <p:spPr bwMode="auto">
            <a:xfrm>
              <a:off x="2509" y="2160"/>
              <a:ext cx="995"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36" name="Line 18"/>
            <p:cNvSpPr>
              <a:spLocks noChangeShapeType="1"/>
            </p:cNvSpPr>
            <p:nvPr/>
          </p:nvSpPr>
          <p:spPr bwMode="auto">
            <a:xfrm>
              <a:off x="2509" y="2688"/>
              <a:ext cx="995"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37" name="Freeform 19"/>
            <p:cNvSpPr>
              <a:spLocks/>
            </p:cNvSpPr>
            <p:nvPr/>
          </p:nvSpPr>
          <p:spPr bwMode="auto">
            <a:xfrm>
              <a:off x="2509" y="1333"/>
              <a:ext cx="1043" cy="635"/>
            </a:xfrm>
            <a:custGeom>
              <a:avLst/>
              <a:gdLst>
                <a:gd name="T0" fmla="*/ 0 w 1432"/>
                <a:gd name="T1" fmla="*/ 473 h 474"/>
                <a:gd name="T2" fmla="*/ 0 w 1432"/>
                <a:gd name="T3" fmla="*/ 0 h 474"/>
                <a:gd name="T4" fmla="*/ 1431 w 1432"/>
                <a:gd name="T5" fmla="*/ 0 h 474"/>
                <a:gd name="T6" fmla="*/ 0 60000 65536"/>
                <a:gd name="T7" fmla="*/ 0 60000 65536"/>
                <a:gd name="T8" fmla="*/ 0 60000 65536"/>
                <a:gd name="T9" fmla="*/ 0 w 1432"/>
                <a:gd name="T10" fmla="*/ 0 h 474"/>
                <a:gd name="T11" fmla="*/ 1432 w 1432"/>
                <a:gd name="T12" fmla="*/ 474 h 474"/>
              </a:gdLst>
              <a:ahLst/>
              <a:cxnLst>
                <a:cxn ang="T6">
                  <a:pos x="T0" y="T1"/>
                </a:cxn>
                <a:cxn ang="T7">
                  <a:pos x="T2" y="T3"/>
                </a:cxn>
                <a:cxn ang="T8">
                  <a:pos x="T4" y="T5"/>
                </a:cxn>
              </a:cxnLst>
              <a:rect l="T9" t="T10" r="T11" b="T12"/>
              <a:pathLst>
                <a:path w="1432" h="474">
                  <a:moveTo>
                    <a:pt x="0" y="473"/>
                  </a:moveTo>
                  <a:lnTo>
                    <a:pt x="0" y="0"/>
                  </a:lnTo>
                  <a:lnTo>
                    <a:pt x="1431" y="0"/>
                  </a:lnTo>
                </a:path>
              </a:pathLst>
            </a:custGeom>
            <a:noFill/>
            <a:ln w="28575" cap="rnd" cmpd="sng">
              <a:solidFill>
                <a:schemeClr val="tx1"/>
              </a:solidFill>
              <a:prstDash val="solid"/>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 name="Freeform 20"/>
            <p:cNvSpPr>
              <a:spLocks/>
            </p:cNvSpPr>
            <p:nvPr/>
          </p:nvSpPr>
          <p:spPr bwMode="auto">
            <a:xfrm>
              <a:off x="2509" y="2832"/>
              <a:ext cx="947" cy="763"/>
            </a:xfrm>
            <a:custGeom>
              <a:avLst/>
              <a:gdLst>
                <a:gd name="T0" fmla="*/ 0 w 1432"/>
                <a:gd name="T1" fmla="*/ 0 h 406"/>
                <a:gd name="T2" fmla="*/ 0 w 1432"/>
                <a:gd name="T3" fmla="*/ 405 h 406"/>
                <a:gd name="T4" fmla="*/ 1431 w 1432"/>
                <a:gd name="T5" fmla="*/ 405 h 406"/>
                <a:gd name="T6" fmla="*/ 0 60000 65536"/>
                <a:gd name="T7" fmla="*/ 0 60000 65536"/>
                <a:gd name="T8" fmla="*/ 0 60000 65536"/>
                <a:gd name="T9" fmla="*/ 0 w 1432"/>
                <a:gd name="T10" fmla="*/ 0 h 406"/>
                <a:gd name="T11" fmla="*/ 1432 w 1432"/>
                <a:gd name="T12" fmla="*/ 406 h 406"/>
              </a:gdLst>
              <a:ahLst/>
              <a:cxnLst>
                <a:cxn ang="T6">
                  <a:pos x="T0" y="T1"/>
                </a:cxn>
                <a:cxn ang="T7">
                  <a:pos x="T2" y="T3"/>
                </a:cxn>
                <a:cxn ang="T8">
                  <a:pos x="T4" y="T5"/>
                </a:cxn>
              </a:cxnLst>
              <a:rect l="T9" t="T10" r="T11" b="T12"/>
              <a:pathLst>
                <a:path w="1432" h="406">
                  <a:moveTo>
                    <a:pt x="0" y="0"/>
                  </a:moveTo>
                  <a:lnTo>
                    <a:pt x="0" y="405"/>
                  </a:lnTo>
                  <a:lnTo>
                    <a:pt x="1431" y="405"/>
                  </a:lnTo>
                </a:path>
              </a:pathLst>
            </a:custGeom>
            <a:noFill/>
            <a:ln w="28575" cap="rnd" cmpd="sng">
              <a:solidFill>
                <a:schemeClr val="tx1"/>
              </a:solidFill>
              <a:prstDash val="solid"/>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a:p>
          </p:txBody>
        </p:sp>
      </p:grpSp>
    </p:spTree>
    <p:extLst>
      <p:ext uri="{BB962C8B-B14F-4D97-AF65-F5344CB8AC3E}">
        <p14:creationId xmlns:p14="http://schemas.microsoft.com/office/powerpoint/2010/main" val="245126802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Objective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endParaRPr lang="en-US" dirty="0"/>
          </a:p>
          <a:p>
            <a:pPr marL="0" indent="0">
              <a:buNone/>
            </a:pPr>
            <a:r>
              <a:rPr lang="en-US" dirty="0"/>
              <a:t>	</a:t>
            </a:r>
            <a:r>
              <a:rPr lang="en-US" dirty="0" smtClean="0"/>
              <a:t>Need </a:t>
            </a:r>
            <a:r>
              <a:rPr lang="en-US" dirty="0"/>
              <a:t>for PL/SQL </a:t>
            </a:r>
          </a:p>
          <a:p>
            <a:pPr marL="0" indent="0">
              <a:buNone/>
            </a:pPr>
            <a:endParaRPr lang="en-US" dirty="0"/>
          </a:p>
          <a:p>
            <a:pPr marL="0" indent="0">
              <a:buNone/>
            </a:pPr>
            <a:r>
              <a:rPr lang="en-US" dirty="0" smtClean="0"/>
              <a:t>	Types </a:t>
            </a:r>
            <a:r>
              <a:rPr lang="en-US" dirty="0"/>
              <a:t>of PL/SQL blocks</a:t>
            </a:r>
          </a:p>
          <a:p>
            <a:pPr marL="0" indent="0">
              <a:buNone/>
            </a:pPr>
            <a:endParaRPr lang="en-US" dirty="0"/>
          </a:p>
          <a:p>
            <a:pPr marL="0" indent="0">
              <a:buNone/>
            </a:pPr>
            <a:r>
              <a:rPr lang="en-US" dirty="0"/>
              <a:t>	Variables and initialization</a:t>
            </a:r>
          </a:p>
          <a:p>
            <a:pPr marL="0" indent="0">
              <a:buNone/>
            </a:pPr>
            <a:endParaRPr lang="en-US" dirty="0"/>
          </a:p>
          <a:p>
            <a:pPr marL="0" indent="0">
              <a:buNone/>
            </a:pPr>
            <a:r>
              <a:rPr lang="en-US" dirty="0"/>
              <a:t>	Various data types</a:t>
            </a:r>
          </a:p>
          <a:p>
            <a:pPr marL="0" indent="0">
              <a:buNone/>
            </a:pPr>
            <a:r>
              <a:rPr lang="en-US" dirty="0"/>
              <a:t>	</a:t>
            </a:r>
            <a:endParaRPr lang="en-US" dirty="0" smtClean="0"/>
          </a:p>
          <a:p>
            <a:pPr marL="0" indent="0">
              <a:buNone/>
            </a:pPr>
            <a:r>
              <a:rPr lang="en-US" dirty="0"/>
              <a:t>	</a:t>
            </a:r>
            <a:r>
              <a:rPr lang="en-US" dirty="0" smtClean="0"/>
              <a:t>Identify </a:t>
            </a:r>
            <a:r>
              <a:rPr lang="en-US" dirty="0"/>
              <a:t>the benefits of using the %TYPE attribute</a:t>
            </a:r>
          </a:p>
          <a:p>
            <a:pPr marL="0" indent="0">
              <a:buNone/>
            </a:pPr>
            <a:endParaRPr lang="en-US" dirty="0"/>
          </a:p>
          <a:p>
            <a:pPr marL="0" indent="0">
              <a:buNone/>
            </a:pPr>
            <a:r>
              <a:rPr lang="en-US" dirty="0"/>
              <a:t>	</a:t>
            </a:r>
            <a:r>
              <a:rPr lang="en-US" dirty="0" smtClean="0"/>
              <a:t>Cursors</a:t>
            </a:r>
            <a:endParaRPr lang="en-US" dirty="0"/>
          </a:p>
          <a:p>
            <a:pPr marL="0" indent="0">
              <a:buNone/>
            </a:pPr>
            <a:r>
              <a:rPr lang="en-US" dirty="0"/>
              <a:t>	</a:t>
            </a:r>
            <a:endParaRPr lang="en-US" dirty="0" smtClean="0"/>
          </a:p>
          <a:p>
            <a:pPr marL="0" indent="0">
              <a:buNone/>
            </a:pPr>
            <a:r>
              <a:rPr lang="en-US" dirty="0"/>
              <a:t>	</a:t>
            </a:r>
            <a:r>
              <a:rPr lang="en-US" dirty="0" smtClean="0"/>
              <a:t>Use </a:t>
            </a:r>
            <a:r>
              <a:rPr lang="en-US" dirty="0"/>
              <a:t>simple loops and cursor FOR loops to fetch data</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70933700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Composite Data Types</a:t>
            </a:r>
            <a:endParaRPr lang="en-US" dirty="0"/>
          </a:p>
        </p:txBody>
      </p:sp>
      <p:sp>
        <p:nvSpPr>
          <p:cNvPr id="4" name="Rectangle 3"/>
          <p:cNvSpPr/>
          <p:nvPr/>
        </p:nvSpPr>
        <p:spPr>
          <a:xfrm>
            <a:off x="685800" y="1394162"/>
            <a:ext cx="6477000" cy="1938992"/>
          </a:xfrm>
          <a:prstGeom prst="rect">
            <a:avLst/>
          </a:prstGeom>
        </p:spPr>
        <p:txBody>
          <a:bodyPr wrap="square">
            <a:spAutoFit/>
          </a:bodyPr>
          <a:lstStyle/>
          <a:p>
            <a:pPr lvl="1" eaLnBrk="1" hangingPunct="1"/>
            <a:r>
              <a:rPr lang="en-US" altLang="en-US" sz="2000" dirty="0"/>
              <a:t>Can hold multiple values (unlike scalar types)</a:t>
            </a:r>
          </a:p>
          <a:p>
            <a:pPr lvl="1" eaLnBrk="1" hangingPunct="1"/>
            <a:r>
              <a:rPr lang="en-US" altLang="en-US" sz="2000" dirty="0"/>
              <a:t>Are of two types:</a:t>
            </a:r>
          </a:p>
          <a:p>
            <a:pPr marL="1257300" lvl="2" indent="-342900" eaLnBrk="1" hangingPunct="1">
              <a:buFont typeface="Arial" panose="020B0604020202020204" pitchFamily="34" charset="0"/>
              <a:buChar char="•"/>
            </a:pPr>
            <a:r>
              <a:rPr lang="en-US" altLang="en-US" sz="1600" dirty="0"/>
              <a:t>PL/SQL records</a:t>
            </a:r>
          </a:p>
          <a:p>
            <a:pPr marL="1257300" lvl="2" indent="-342900" eaLnBrk="1" hangingPunct="1">
              <a:buFont typeface="Arial" panose="020B0604020202020204" pitchFamily="34" charset="0"/>
              <a:buChar char="•"/>
            </a:pPr>
            <a:r>
              <a:rPr lang="en-US" altLang="en-US" sz="1600" dirty="0"/>
              <a:t>PL/SQL </a:t>
            </a:r>
            <a:r>
              <a:rPr lang="en-US" altLang="en-US" sz="1600" dirty="0" smtClean="0"/>
              <a:t>collections</a:t>
            </a:r>
          </a:p>
          <a:p>
            <a:pPr marL="1657350" lvl="3" indent="-285750" eaLnBrk="1" hangingPunct="1">
              <a:buFont typeface="Wingdings" panose="05000000000000000000" pitchFamily="2" charset="2"/>
              <a:buChar char="Ø"/>
            </a:pPr>
            <a:r>
              <a:rPr lang="en-US" altLang="en-US" sz="1600" dirty="0" smtClean="0">
                <a:latin typeface="Courier New" pitchFamily="49" charset="0"/>
              </a:rPr>
              <a:t>INDEX </a:t>
            </a:r>
            <a:r>
              <a:rPr lang="en-US" altLang="en-US" sz="1600" dirty="0">
                <a:latin typeface="Courier New" pitchFamily="49" charset="0"/>
              </a:rPr>
              <a:t>BY</a:t>
            </a:r>
            <a:r>
              <a:rPr lang="en-US" altLang="en-US" sz="1600" dirty="0"/>
              <a:t> tables or associative </a:t>
            </a:r>
            <a:r>
              <a:rPr lang="en-US" altLang="en-US" sz="1600" dirty="0" smtClean="0"/>
              <a:t>arrays</a:t>
            </a:r>
          </a:p>
          <a:p>
            <a:pPr marL="1657350" lvl="3" indent="-285750" eaLnBrk="1" hangingPunct="1">
              <a:buFont typeface="Wingdings" panose="05000000000000000000" pitchFamily="2" charset="2"/>
              <a:buChar char="Ø"/>
            </a:pPr>
            <a:r>
              <a:rPr lang="en-US" altLang="en-US" sz="1600" dirty="0" smtClean="0"/>
              <a:t>Nested table</a:t>
            </a:r>
          </a:p>
          <a:p>
            <a:pPr marL="1657350" lvl="3" indent="-285750" eaLnBrk="1" hangingPunct="1">
              <a:buFont typeface="Wingdings" panose="05000000000000000000" pitchFamily="2" charset="2"/>
              <a:buChar char="Ø"/>
            </a:pPr>
            <a:r>
              <a:rPr lang="en-US" altLang="en-US" sz="1600" dirty="0" smtClean="0">
                <a:latin typeface="Courier New" pitchFamily="49" charset="0"/>
              </a:rPr>
              <a:t>VARRAY</a:t>
            </a:r>
            <a:endParaRPr lang="en-US" altLang="en-US" sz="1600" dirty="0">
              <a:latin typeface="Courier New" pitchFamily="49" charset="0"/>
            </a:endParaRPr>
          </a:p>
        </p:txBody>
      </p:sp>
    </p:spTree>
    <p:extLst>
      <p:ext uri="{BB962C8B-B14F-4D97-AF65-F5344CB8AC3E}">
        <p14:creationId xmlns:p14="http://schemas.microsoft.com/office/powerpoint/2010/main" val="217809546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PL/SQL Records</a:t>
            </a:r>
            <a:endParaRPr lang="en-US" dirty="0"/>
          </a:p>
        </p:txBody>
      </p:sp>
      <p:sp>
        <p:nvSpPr>
          <p:cNvPr id="3" name="Content Placeholder 2"/>
          <p:cNvSpPr>
            <a:spLocks noGrp="1"/>
          </p:cNvSpPr>
          <p:nvPr>
            <p:ph idx="1"/>
          </p:nvPr>
        </p:nvSpPr>
        <p:spPr/>
        <p:txBody>
          <a:bodyPr/>
          <a:lstStyle/>
          <a:p>
            <a:pPr lvl="1" eaLnBrk="1" hangingPunct="1"/>
            <a:r>
              <a:rPr lang="en-US" altLang="en-US" dirty="0"/>
              <a:t>Must contain one or more components (called </a:t>
            </a:r>
            <a:r>
              <a:rPr lang="en-US" altLang="en-US" i="1" dirty="0"/>
              <a:t>fields</a:t>
            </a:r>
            <a:r>
              <a:rPr lang="en-US" altLang="en-US" dirty="0"/>
              <a:t>) of any scalar, </a:t>
            </a:r>
            <a:r>
              <a:rPr lang="en-US" altLang="en-US" dirty="0">
                <a:latin typeface="Courier New" pitchFamily="49" charset="0"/>
              </a:rPr>
              <a:t>RECORD</a:t>
            </a:r>
            <a:r>
              <a:rPr lang="en-US" altLang="en-US" dirty="0"/>
              <a:t>, or </a:t>
            </a:r>
            <a:r>
              <a:rPr lang="en-US" altLang="en-US" dirty="0">
                <a:latin typeface="Courier New" pitchFamily="49" charset="0"/>
              </a:rPr>
              <a:t>INDEX BY</a:t>
            </a:r>
            <a:r>
              <a:rPr lang="en-US" altLang="en-US" dirty="0"/>
              <a:t> table data type</a:t>
            </a:r>
          </a:p>
          <a:p>
            <a:pPr lvl="1" eaLnBrk="1" hangingPunct="1"/>
            <a:r>
              <a:rPr lang="en-US" altLang="en-US" dirty="0"/>
              <a:t>Are similar to structures in most 3GL languages (including C and C++)</a:t>
            </a:r>
          </a:p>
          <a:p>
            <a:pPr lvl="1" eaLnBrk="1" hangingPunct="1"/>
            <a:r>
              <a:rPr lang="en-US" altLang="en-US" dirty="0"/>
              <a:t>Are user defined and can be a subset of a row in a table</a:t>
            </a:r>
          </a:p>
          <a:p>
            <a:pPr lvl="1" eaLnBrk="1" hangingPunct="1"/>
            <a:r>
              <a:rPr lang="en-US" altLang="en-US" dirty="0"/>
              <a:t>Treat a collection of fields as a logical unit</a:t>
            </a:r>
          </a:p>
          <a:p>
            <a:pPr lvl="1" eaLnBrk="1" hangingPunct="1"/>
            <a:r>
              <a:rPr lang="en-US" altLang="en-US" dirty="0"/>
              <a:t>Are convenient for fetching a row of data from a table for processing</a:t>
            </a:r>
          </a:p>
          <a:p>
            <a:endParaRPr lang="en-US" dirty="0"/>
          </a:p>
        </p:txBody>
      </p:sp>
    </p:spTree>
    <p:extLst>
      <p:ext uri="{BB962C8B-B14F-4D97-AF65-F5344CB8AC3E}">
        <p14:creationId xmlns:p14="http://schemas.microsoft.com/office/powerpoint/2010/main" val="275989483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Creating a PL/SQL Record</a:t>
            </a:r>
            <a:endParaRPr lang="en-US" dirty="0"/>
          </a:p>
        </p:txBody>
      </p:sp>
      <p:sp>
        <p:nvSpPr>
          <p:cNvPr id="3" name="Content Placeholder 2"/>
          <p:cNvSpPr>
            <a:spLocks noGrp="1"/>
          </p:cNvSpPr>
          <p:nvPr>
            <p:ph idx="1"/>
          </p:nvPr>
        </p:nvSpPr>
        <p:spPr/>
        <p:txBody>
          <a:bodyPr/>
          <a:lstStyle/>
          <a:p>
            <a:endParaRPr lang="en-US" dirty="0"/>
          </a:p>
          <a:p>
            <a:r>
              <a:rPr lang="en-US" dirty="0"/>
              <a:t>DECLARE</a:t>
            </a:r>
          </a:p>
          <a:p>
            <a:r>
              <a:rPr lang="en-US" dirty="0"/>
              <a:t>TYPE </a:t>
            </a:r>
            <a:r>
              <a:rPr lang="en-US" dirty="0" err="1"/>
              <a:t>emp_record_type</a:t>
            </a:r>
            <a:r>
              <a:rPr lang="en-US" dirty="0"/>
              <a:t> IS RECORD(</a:t>
            </a:r>
            <a:r>
              <a:rPr lang="en-US" dirty="0" err="1"/>
              <a:t>employee_id</a:t>
            </a:r>
            <a:r>
              <a:rPr lang="en-US" dirty="0"/>
              <a:t> NUMBER(6) NOT NULL:= 100,</a:t>
            </a:r>
          </a:p>
          <a:p>
            <a:r>
              <a:rPr lang="en-US" dirty="0" err="1"/>
              <a:t>last_name</a:t>
            </a:r>
            <a:r>
              <a:rPr lang="en-US" dirty="0"/>
              <a:t> </a:t>
            </a:r>
            <a:r>
              <a:rPr lang="en-US" dirty="0" err="1"/>
              <a:t>employees.last_name%TYPE,job_id</a:t>
            </a:r>
            <a:r>
              <a:rPr lang="en-US" dirty="0"/>
              <a:t> </a:t>
            </a:r>
            <a:r>
              <a:rPr lang="en-US" dirty="0" err="1"/>
              <a:t>employees.job_id%TYPE</a:t>
            </a:r>
            <a:r>
              <a:rPr lang="en-US" dirty="0"/>
              <a:t>); </a:t>
            </a:r>
            <a:r>
              <a:rPr lang="en-US" dirty="0" err="1"/>
              <a:t>emp_record</a:t>
            </a:r>
            <a:r>
              <a:rPr lang="en-US" dirty="0"/>
              <a:t> </a:t>
            </a:r>
            <a:r>
              <a:rPr lang="en-US" dirty="0" err="1"/>
              <a:t>emp_record_type</a:t>
            </a:r>
            <a:r>
              <a:rPr lang="en-US" dirty="0"/>
              <a:t>;</a:t>
            </a:r>
          </a:p>
          <a:p>
            <a:endParaRPr lang="en-US" dirty="0"/>
          </a:p>
        </p:txBody>
      </p:sp>
    </p:spTree>
    <p:extLst>
      <p:ext uri="{BB962C8B-B14F-4D97-AF65-F5344CB8AC3E}">
        <p14:creationId xmlns:p14="http://schemas.microsoft.com/office/powerpoint/2010/main" val="312092892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7"/>
          <p:cNvSpPr>
            <a:spLocks noGrp="1" noChangeArrowheads="1"/>
          </p:cNvSpPr>
          <p:nvPr>
            <p:ph type="title"/>
          </p:nvPr>
        </p:nvSpPr>
        <p:spPr/>
        <p:txBody>
          <a:bodyPr/>
          <a:lstStyle/>
          <a:p>
            <a:pPr eaLnBrk="1" hangingPunct="1"/>
            <a:r>
              <a:rPr lang="en-US" altLang="en-US" dirty="0" smtClean="0"/>
              <a:t>PL/SQL Record Structure</a:t>
            </a:r>
          </a:p>
        </p:txBody>
      </p:sp>
      <p:sp>
        <p:nvSpPr>
          <p:cNvPr id="7" name="Rectangle 15"/>
          <p:cNvSpPr>
            <a:spLocks noChangeArrowheads="1"/>
          </p:cNvSpPr>
          <p:nvPr/>
        </p:nvSpPr>
        <p:spPr bwMode="blackGray">
          <a:xfrm>
            <a:off x="990600" y="1676400"/>
            <a:ext cx="7162800" cy="1477963"/>
          </a:xfrm>
          <a:prstGeom prst="rect">
            <a:avLst/>
          </a:prstGeom>
          <a:solidFill>
            <a:srgbClr val="99CCFF"/>
          </a:solidFill>
          <a:ln w="28575">
            <a:solidFill>
              <a:schemeClr val="tx1"/>
            </a:solidFill>
            <a:miter lim="800000"/>
            <a:headEnd/>
            <a:tailEnd/>
          </a:ln>
        </p:spPr>
        <p:txBody>
          <a:bodyPr wrap="none" lIns="90488" tIns="44450" rIns="90488" bIns="44450"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6pPr>
            <a:lvl7pPr marL="29718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7pPr>
            <a:lvl8pPr marL="34290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8pPr>
            <a:lvl9pPr marL="38862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9pPr>
          </a:lstStyle>
          <a:p>
            <a:pPr algn="l">
              <a:spcBef>
                <a:spcPct val="50000"/>
              </a:spcBef>
              <a:buClrTx/>
              <a:buFontTx/>
              <a:buNone/>
            </a:pPr>
            <a:endParaRPr lang="en-US" altLang="en-US" sz="2400" b="0">
              <a:latin typeface="Times New Roman" pitchFamily="18" charset="0"/>
            </a:endParaRPr>
          </a:p>
        </p:txBody>
      </p:sp>
      <p:sp>
        <p:nvSpPr>
          <p:cNvPr id="8" name="Rectangle 16"/>
          <p:cNvSpPr>
            <a:spLocks noChangeArrowheads="1"/>
          </p:cNvSpPr>
          <p:nvPr/>
        </p:nvSpPr>
        <p:spPr bwMode="blackWhite">
          <a:xfrm>
            <a:off x="1241425" y="2421731"/>
            <a:ext cx="6835775" cy="469900"/>
          </a:xfrm>
          <a:prstGeom prst="rect">
            <a:avLst/>
          </a:prstGeom>
          <a:solidFill>
            <a:srgbClr val="CCCC99"/>
          </a:solidFill>
          <a:ln w="28575">
            <a:solidFill>
              <a:schemeClr val="tx1"/>
            </a:solidFill>
            <a:miter lim="800000"/>
            <a:headEnd/>
            <a:tailEnd/>
          </a:ln>
        </p:spPr>
        <p:txBody>
          <a:bodyPr wrap="none" lIns="90488" tIns="44450" rIns="90488" bIns="44450"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6pPr>
            <a:lvl7pPr marL="29718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7pPr>
            <a:lvl8pPr marL="34290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8pPr>
            <a:lvl9pPr marL="38862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9pPr>
          </a:lstStyle>
          <a:p>
            <a:pPr algn="l">
              <a:spcBef>
                <a:spcPct val="50000"/>
              </a:spcBef>
              <a:buClrTx/>
              <a:buFontTx/>
              <a:buNone/>
            </a:pPr>
            <a:r>
              <a:rPr lang="en-US" altLang="en-US" dirty="0" smtClean="0"/>
              <a:t>100			King		</a:t>
            </a:r>
            <a:r>
              <a:rPr lang="en-US" altLang="en-US" dirty="0"/>
              <a:t> </a:t>
            </a:r>
            <a:r>
              <a:rPr lang="en-US" altLang="en-US" dirty="0" smtClean="0"/>
              <a:t>  Manager</a:t>
            </a:r>
            <a:endParaRPr lang="en-US" altLang="en-US" dirty="0"/>
          </a:p>
        </p:txBody>
      </p:sp>
      <p:sp>
        <p:nvSpPr>
          <p:cNvPr id="9" name="Text Box 20"/>
          <p:cNvSpPr txBox="1">
            <a:spLocks noChangeArrowheads="1"/>
          </p:cNvSpPr>
          <p:nvPr/>
        </p:nvSpPr>
        <p:spPr bwMode="auto">
          <a:xfrm>
            <a:off x="3706813" y="1843088"/>
            <a:ext cx="165301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b="1">
                <a:solidFill>
                  <a:schemeClr val="tx1"/>
                </a:solidFill>
                <a:latin typeface="Arial" pitchFamily="34" charset="0"/>
              </a:defRPr>
            </a:lvl1pPr>
            <a:lvl2pPr marL="742950" indent="-285750" defTabSz="228600" eaLnBrk="0" hangingPunct="0">
              <a:defRPr b="1">
                <a:solidFill>
                  <a:schemeClr val="tx1"/>
                </a:solidFill>
                <a:latin typeface="Arial" pitchFamily="34" charset="0"/>
              </a:defRPr>
            </a:lvl2pPr>
            <a:lvl3pPr marL="1143000" indent="-228600" defTabSz="228600" eaLnBrk="0" hangingPunct="0">
              <a:defRPr b="1">
                <a:solidFill>
                  <a:schemeClr val="tx1"/>
                </a:solidFill>
                <a:latin typeface="Arial" pitchFamily="34" charset="0"/>
              </a:defRPr>
            </a:lvl3pPr>
            <a:lvl4pPr marL="1600200" indent="-228600" defTabSz="228600" eaLnBrk="0" hangingPunct="0">
              <a:defRPr b="1">
                <a:solidFill>
                  <a:schemeClr val="tx1"/>
                </a:solidFill>
                <a:latin typeface="Arial" pitchFamily="34" charset="0"/>
              </a:defRPr>
            </a:lvl4pPr>
            <a:lvl5pPr marL="2057400" indent="-228600" defTabSz="228600" eaLnBrk="0" hangingPunct="0">
              <a:defRPr b="1">
                <a:solidFill>
                  <a:schemeClr val="tx1"/>
                </a:solidFill>
                <a:latin typeface="Arial" pitchFamily="34" charset="0"/>
              </a:defRPr>
            </a:lvl5pPr>
            <a:lvl6pPr marL="2514600" indent="-228600" algn="ctr" defTabSz="228600"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6pPr>
            <a:lvl7pPr marL="2971800" indent="-228600" algn="ctr" defTabSz="228600"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7pPr>
            <a:lvl8pPr marL="3429000" indent="-228600" algn="ctr" defTabSz="228600"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8pPr>
            <a:lvl9pPr marL="3886200" indent="-228600" algn="ctr" defTabSz="228600"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9pPr>
          </a:lstStyle>
          <a:p>
            <a:pPr>
              <a:spcBef>
                <a:spcPct val="30000"/>
              </a:spcBef>
              <a:buClrTx/>
              <a:buFontTx/>
              <a:buNone/>
            </a:pPr>
            <a:r>
              <a:rPr lang="en-US" altLang="en-US" sz="1400" dirty="0"/>
              <a:t>Field2 (data type)</a:t>
            </a:r>
          </a:p>
        </p:txBody>
      </p:sp>
      <p:sp>
        <p:nvSpPr>
          <p:cNvPr id="10" name="Text Box 21"/>
          <p:cNvSpPr txBox="1">
            <a:spLocks noChangeArrowheads="1"/>
          </p:cNvSpPr>
          <p:nvPr/>
        </p:nvSpPr>
        <p:spPr bwMode="auto">
          <a:xfrm>
            <a:off x="6029325" y="1843088"/>
            <a:ext cx="165301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b="1">
                <a:solidFill>
                  <a:schemeClr val="tx1"/>
                </a:solidFill>
                <a:latin typeface="Arial" pitchFamily="34" charset="0"/>
              </a:defRPr>
            </a:lvl1pPr>
            <a:lvl2pPr marL="742950" indent="-285750" defTabSz="228600" eaLnBrk="0" hangingPunct="0">
              <a:defRPr b="1">
                <a:solidFill>
                  <a:schemeClr val="tx1"/>
                </a:solidFill>
                <a:latin typeface="Arial" pitchFamily="34" charset="0"/>
              </a:defRPr>
            </a:lvl2pPr>
            <a:lvl3pPr marL="1143000" indent="-228600" defTabSz="228600" eaLnBrk="0" hangingPunct="0">
              <a:defRPr b="1">
                <a:solidFill>
                  <a:schemeClr val="tx1"/>
                </a:solidFill>
                <a:latin typeface="Arial" pitchFamily="34" charset="0"/>
              </a:defRPr>
            </a:lvl3pPr>
            <a:lvl4pPr marL="1600200" indent="-228600" defTabSz="228600" eaLnBrk="0" hangingPunct="0">
              <a:defRPr b="1">
                <a:solidFill>
                  <a:schemeClr val="tx1"/>
                </a:solidFill>
                <a:latin typeface="Arial" pitchFamily="34" charset="0"/>
              </a:defRPr>
            </a:lvl4pPr>
            <a:lvl5pPr marL="2057400" indent="-228600" defTabSz="228600" eaLnBrk="0" hangingPunct="0">
              <a:defRPr b="1">
                <a:solidFill>
                  <a:schemeClr val="tx1"/>
                </a:solidFill>
                <a:latin typeface="Arial" pitchFamily="34" charset="0"/>
              </a:defRPr>
            </a:lvl5pPr>
            <a:lvl6pPr marL="2514600" indent="-228600" algn="ctr" defTabSz="228600"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6pPr>
            <a:lvl7pPr marL="2971800" indent="-228600" algn="ctr" defTabSz="228600"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7pPr>
            <a:lvl8pPr marL="3429000" indent="-228600" algn="ctr" defTabSz="228600"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8pPr>
            <a:lvl9pPr marL="3886200" indent="-228600" algn="ctr" defTabSz="228600"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9pPr>
          </a:lstStyle>
          <a:p>
            <a:pPr>
              <a:spcBef>
                <a:spcPct val="30000"/>
              </a:spcBef>
              <a:buClrTx/>
              <a:buFontTx/>
              <a:buNone/>
            </a:pPr>
            <a:r>
              <a:rPr lang="en-US" altLang="en-US" sz="1400"/>
              <a:t>Field3 (data type)</a:t>
            </a:r>
          </a:p>
        </p:txBody>
      </p:sp>
      <p:sp>
        <p:nvSpPr>
          <p:cNvPr id="11" name="Text Box 22"/>
          <p:cNvSpPr txBox="1">
            <a:spLocks noChangeArrowheads="1"/>
          </p:cNvSpPr>
          <p:nvPr/>
        </p:nvSpPr>
        <p:spPr bwMode="auto">
          <a:xfrm>
            <a:off x="1217613" y="1843088"/>
            <a:ext cx="165301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b="1">
                <a:solidFill>
                  <a:schemeClr val="tx1"/>
                </a:solidFill>
                <a:latin typeface="Arial" pitchFamily="34" charset="0"/>
              </a:defRPr>
            </a:lvl1pPr>
            <a:lvl2pPr marL="742950" indent="-285750" defTabSz="228600" eaLnBrk="0" hangingPunct="0">
              <a:defRPr b="1">
                <a:solidFill>
                  <a:schemeClr val="tx1"/>
                </a:solidFill>
                <a:latin typeface="Arial" pitchFamily="34" charset="0"/>
              </a:defRPr>
            </a:lvl2pPr>
            <a:lvl3pPr marL="1143000" indent="-228600" defTabSz="228600" eaLnBrk="0" hangingPunct="0">
              <a:defRPr b="1">
                <a:solidFill>
                  <a:schemeClr val="tx1"/>
                </a:solidFill>
                <a:latin typeface="Arial" pitchFamily="34" charset="0"/>
              </a:defRPr>
            </a:lvl3pPr>
            <a:lvl4pPr marL="1600200" indent="-228600" defTabSz="228600" eaLnBrk="0" hangingPunct="0">
              <a:defRPr b="1">
                <a:solidFill>
                  <a:schemeClr val="tx1"/>
                </a:solidFill>
                <a:latin typeface="Arial" pitchFamily="34" charset="0"/>
              </a:defRPr>
            </a:lvl4pPr>
            <a:lvl5pPr marL="2057400" indent="-228600" defTabSz="228600" eaLnBrk="0" hangingPunct="0">
              <a:defRPr b="1">
                <a:solidFill>
                  <a:schemeClr val="tx1"/>
                </a:solidFill>
                <a:latin typeface="Arial" pitchFamily="34" charset="0"/>
              </a:defRPr>
            </a:lvl5pPr>
            <a:lvl6pPr marL="2514600" indent="-228600" algn="ctr" defTabSz="228600"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6pPr>
            <a:lvl7pPr marL="2971800" indent="-228600" algn="ctr" defTabSz="228600"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7pPr>
            <a:lvl8pPr marL="3429000" indent="-228600" algn="ctr" defTabSz="228600"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8pPr>
            <a:lvl9pPr marL="3886200" indent="-228600" algn="ctr" defTabSz="228600"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9pPr>
          </a:lstStyle>
          <a:p>
            <a:pPr>
              <a:spcBef>
                <a:spcPct val="30000"/>
              </a:spcBef>
              <a:buClrTx/>
              <a:buFontTx/>
              <a:buNone/>
            </a:pPr>
            <a:r>
              <a:rPr lang="en-US" altLang="en-US" sz="1400" dirty="0"/>
              <a:t>Field1 (data type)</a:t>
            </a:r>
          </a:p>
        </p:txBody>
      </p:sp>
      <p:sp>
        <p:nvSpPr>
          <p:cNvPr id="12" name="Line 18"/>
          <p:cNvSpPr>
            <a:spLocks noChangeShapeType="1"/>
          </p:cNvSpPr>
          <p:nvPr/>
        </p:nvSpPr>
        <p:spPr bwMode="auto">
          <a:xfrm>
            <a:off x="3457575" y="2404268"/>
            <a:ext cx="0" cy="47466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3" name="Line 18"/>
          <p:cNvSpPr>
            <a:spLocks noChangeShapeType="1"/>
          </p:cNvSpPr>
          <p:nvPr/>
        </p:nvSpPr>
        <p:spPr bwMode="auto">
          <a:xfrm>
            <a:off x="5943600" y="2404268"/>
            <a:ext cx="0" cy="47466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5" name="Line 17"/>
          <p:cNvSpPr>
            <a:spLocks noChangeShapeType="1"/>
          </p:cNvSpPr>
          <p:nvPr/>
        </p:nvSpPr>
        <p:spPr bwMode="auto">
          <a:xfrm>
            <a:off x="762000" y="2650331"/>
            <a:ext cx="381000"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6" name="Rectangle 9"/>
          <p:cNvSpPr>
            <a:spLocks noChangeArrowheads="1"/>
          </p:cNvSpPr>
          <p:nvPr/>
        </p:nvSpPr>
        <p:spPr bwMode="auto">
          <a:xfrm>
            <a:off x="992188" y="2040731"/>
            <a:ext cx="25225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6pPr>
            <a:lvl7pPr marL="29718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7pPr>
            <a:lvl8pPr marL="34290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8pPr>
            <a:lvl9pPr marL="38862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9pPr>
          </a:lstStyle>
          <a:p>
            <a:pPr algn="l">
              <a:spcBef>
                <a:spcPct val="0"/>
              </a:spcBef>
              <a:buClrTx/>
              <a:buFontTx/>
              <a:buNone/>
            </a:pPr>
            <a:r>
              <a:rPr lang="en-US" altLang="en-US" sz="1600" dirty="0" err="1"/>
              <a:t>employee_id</a:t>
            </a:r>
            <a:r>
              <a:rPr lang="en-US" altLang="en-US" sz="1600" dirty="0"/>
              <a:t>  number(6)</a:t>
            </a:r>
          </a:p>
        </p:txBody>
      </p:sp>
      <p:sp>
        <p:nvSpPr>
          <p:cNvPr id="17" name="Rectangle 10"/>
          <p:cNvSpPr>
            <a:spLocks noChangeArrowheads="1"/>
          </p:cNvSpPr>
          <p:nvPr/>
        </p:nvSpPr>
        <p:spPr bwMode="auto">
          <a:xfrm>
            <a:off x="3465513" y="2040731"/>
            <a:ext cx="25574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6pPr>
            <a:lvl7pPr marL="29718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7pPr>
            <a:lvl8pPr marL="34290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8pPr>
            <a:lvl9pPr marL="38862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9pPr>
          </a:lstStyle>
          <a:p>
            <a:pPr algn="l">
              <a:spcBef>
                <a:spcPct val="0"/>
              </a:spcBef>
              <a:buClrTx/>
              <a:buFontTx/>
              <a:buNone/>
            </a:pPr>
            <a:r>
              <a:rPr lang="en-US" altLang="en-US" sz="1600" dirty="0" err="1"/>
              <a:t>last_name</a:t>
            </a:r>
            <a:r>
              <a:rPr lang="en-US" altLang="en-US" sz="1600" dirty="0"/>
              <a:t>   varchar2(25)</a:t>
            </a:r>
          </a:p>
        </p:txBody>
      </p:sp>
      <p:sp>
        <p:nvSpPr>
          <p:cNvPr id="18" name="Rectangle 11"/>
          <p:cNvSpPr>
            <a:spLocks noChangeArrowheads="1"/>
          </p:cNvSpPr>
          <p:nvPr/>
        </p:nvSpPr>
        <p:spPr bwMode="auto">
          <a:xfrm>
            <a:off x="6015038" y="2040731"/>
            <a:ext cx="2105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6pPr>
            <a:lvl7pPr marL="29718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7pPr>
            <a:lvl8pPr marL="34290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8pPr>
            <a:lvl9pPr marL="38862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9pPr>
          </a:lstStyle>
          <a:p>
            <a:pPr algn="l">
              <a:spcBef>
                <a:spcPct val="0"/>
              </a:spcBef>
              <a:buClrTx/>
              <a:buFontTx/>
              <a:buNone/>
            </a:pPr>
            <a:r>
              <a:rPr lang="en-US" altLang="en-US" sz="1600"/>
              <a:t>job_id  varchar2(10)</a:t>
            </a:r>
          </a:p>
        </p:txBody>
      </p:sp>
    </p:spTree>
    <p:extLst>
      <p:ext uri="{BB962C8B-B14F-4D97-AF65-F5344CB8AC3E}">
        <p14:creationId xmlns:p14="http://schemas.microsoft.com/office/powerpoint/2010/main" val="2343173443"/>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ourier New" pitchFamily="49" charset="0"/>
              </a:rPr>
              <a:t>%ROWTYPE</a:t>
            </a:r>
            <a:r>
              <a:rPr lang="en-US" altLang="en-US" dirty="0"/>
              <a:t> Attribute</a:t>
            </a:r>
            <a:endParaRPr lang="en-US" dirty="0"/>
          </a:p>
        </p:txBody>
      </p:sp>
      <p:sp>
        <p:nvSpPr>
          <p:cNvPr id="3" name="Content Placeholder 2"/>
          <p:cNvSpPr>
            <a:spLocks noGrp="1"/>
          </p:cNvSpPr>
          <p:nvPr>
            <p:ph idx="1"/>
          </p:nvPr>
        </p:nvSpPr>
        <p:spPr/>
        <p:txBody>
          <a:bodyPr/>
          <a:lstStyle/>
          <a:p>
            <a:pPr lvl="1" eaLnBrk="1" hangingPunct="1"/>
            <a:r>
              <a:rPr lang="en-US" altLang="en-US" dirty="0"/>
              <a:t>Declare a variable according to a collection of columns in a database table or view.</a:t>
            </a:r>
          </a:p>
          <a:p>
            <a:pPr lvl="1" eaLnBrk="1" hangingPunct="1"/>
            <a:r>
              <a:rPr lang="en-US" altLang="en-US" dirty="0"/>
              <a:t>Prefix </a:t>
            </a:r>
            <a:r>
              <a:rPr lang="en-US" altLang="en-US" dirty="0">
                <a:latin typeface="Courier New" pitchFamily="49" charset="0"/>
              </a:rPr>
              <a:t>%ROWTYPE</a:t>
            </a:r>
            <a:r>
              <a:rPr lang="en-US" altLang="en-US" dirty="0"/>
              <a:t> with the database table or view.</a:t>
            </a:r>
          </a:p>
          <a:p>
            <a:pPr lvl="1" eaLnBrk="1" hangingPunct="1"/>
            <a:r>
              <a:rPr lang="en-US" altLang="en-US" dirty="0"/>
              <a:t>Fields in the record take their names and data types from the columns of the table or view.</a:t>
            </a:r>
          </a:p>
          <a:p>
            <a:pPr lvl="1" eaLnBrk="1" hangingPunct="1"/>
            <a:endParaRPr lang="en-US" altLang="en-US" dirty="0"/>
          </a:p>
          <a:p>
            <a:pPr marL="0" indent="0" eaLnBrk="1" hangingPunct="1">
              <a:buNone/>
            </a:pPr>
            <a:endParaRPr lang="en-US" altLang="en-US" dirty="0"/>
          </a:p>
          <a:p>
            <a:endParaRPr lang="en-US" dirty="0"/>
          </a:p>
        </p:txBody>
      </p:sp>
    </p:spTree>
    <p:extLst>
      <p:ext uri="{BB962C8B-B14F-4D97-AF65-F5344CB8AC3E}">
        <p14:creationId xmlns:p14="http://schemas.microsoft.com/office/powerpoint/2010/main" val="12444348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Cursors</a:t>
            </a:r>
            <a:endParaRPr lang="en-US" dirty="0"/>
          </a:p>
        </p:txBody>
      </p:sp>
      <p:sp>
        <p:nvSpPr>
          <p:cNvPr id="3" name="Content Placeholder 2"/>
          <p:cNvSpPr>
            <a:spLocks noGrp="1"/>
          </p:cNvSpPr>
          <p:nvPr>
            <p:ph idx="1"/>
          </p:nvPr>
        </p:nvSpPr>
        <p:spPr/>
        <p:txBody>
          <a:bodyPr/>
          <a:lstStyle/>
          <a:p>
            <a:pPr marL="0" indent="0" eaLnBrk="1" hangingPunct="1"/>
            <a:r>
              <a:rPr lang="en-US" altLang="en-US" dirty="0"/>
              <a:t>Every SQL statement executed by the Oracle server has an associated individual cursor:</a:t>
            </a:r>
          </a:p>
          <a:p>
            <a:pPr lvl="1" eaLnBrk="1" hangingPunct="1"/>
            <a:r>
              <a:rPr lang="en-US" altLang="en-US" dirty="0"/>
              <a:t>Implicit cursors: Declared and managed by PL/SQL for all DML and PL/SQL SELECT statements</a:t>
            </a:r>
          </a:p>
          <a:p>
            <a:pPr lvl="1" eaLnBrk="1" hangingPunct="1"/>
            <a:r>
              <a:rPr lang="en-US" altLang="en-US" dirty="0"/>
              <a:t>Explicit cursors: Declared and managed by the programmer</a:t>
            </a:r>
          </a:p>
          <a:p>
            <a:endParaRPr lang="en-US" dirty="0" smtClean="0"/>
          </a:p>
          <a:p>
            <a:endParaRPr lang="en-US" dirty="0"/>
          </a:p>
        </p:txBody>
      </p:sp>
      <p:pic>
        <p:nvPicPr>
          <p:cNvPr id="4" name="Picture 4" descr="C:\Projects\6981-Sunitha\images\clos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810000" y="2955131"/>
            <a:ext cx="1349375"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4538164"/>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2"/>
          <p:cNvSpPr>
            <a:spLocks noChangeShapeType="1"/>
          </p:cNvSpPr>
          <p:nvPr/>
        </p:nvSpPr>
        <p:spPr bwMode="auto">
          <a:xfrm>
            <a:off x="6518275" y="3071813"/>
            <a:ext cx="608013"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5" name="Line 3"/>
          <p:cNvSpPr>
            <a:spLocks noChangeShapeType="1"/>
          </p:cNvSpPr>
          <p:nvPr/>
        </p:nvSpPr>
        <p:spPr bwMode="auto">
          <a:xfrm>
            <a:off x="4749800" y="3071813"/>
            <a:ext cx="608013"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 name="Rectangle 23"/>
          <p:cNvSpPr txBox="1">
            <a:spLocks noChangeArrowheads="1"/>
          </p:cNvSpPr>
          <p:nvPr/>
        </p:nvSpPr>
        <p:spPr>
          <a:xfrm>
            <a:off x="457200" y="135731"/>
            <a:ext cx="7918450" cy="876300"/>
          </a:xfrm>
          <a:prstGeom prst="rect">
            <a:avLst/>
          </a:prstGeom>
        </p:spPr>
        <p:txBody>
          <a:bodyPr vert="horz" lIns="68589" tIns="34295" rIns="68589" bIns="34295" rtlCol="0" anchor="ctr">
            <a:normAutofit/>
          </a:bodyPr>
          <a:lstStyle>
            <a:lvl1pPr algn="l" rtl="0" fontAlgn="base">
              <a:spcBef>
                <a:spcPct val="0"/>
              </a:spcBef>
              <a:spcAft>
                <a:spcPct val="0"/>
              </a:spcAft>
              <a:defRPr sz="2400" b="1">
                <a:solidFill>
                  <a:srgbClr val="4D4D4D"/>
                </a:solidFill>
                <a:latin typeface="Arial" panose="020B0604020202020204" pitchFamily="34" charset="0"/>
                <a:ea typeface="+mj-ea"/>
                <a:cs typeface="Arial" panose="020B0604020202020204" pitchFamily="34" charset="0"/>
              </a:defRPr>
            </a:lvl1pPr>
            <a:lvl2pPr algn="l" rtl="0" fontAlgn="base">
              <a:spcBef>
                <a:spcPct val="0"/>
              </a:spcBef>
              <a:spcAft>
                <a:spcPct val="0"/>
              </a:spcAft>
              <a:defRPr sz="3200">
                <a:solidFill>
                  <a:srgbClr val="002A4A"/>
                </a:solidFill>
                <a:latin typeface="HelveticaNeue Condensed"/>
                <a:ea typeface="ＭＳ Ｐゴシック"/>
                <a:cs typeface="ＭＳ Ｐゴシック"/>
              </a:defRPr>
            </a:lvl2pPr>
            <a:lvl3pPr algn="l" rtl="0" fontAlgn="base">
              <a:spcBef>
                <a:spcPct val="0"/>
              </a:spcBef>
              <a:spcAft>
                <a:spcPct val="0"/>
              </a:spcAft>
              <a:defRPr sz="3200">
                <a:solidFill>
                  <a:srgbClr val="002A4A"/>
                </a:solidFill>
                <a:latin typeface="HelveticaNeue Condensed"/>
                <a:ea typeface="ＭＳ Ｐゴシック"/>
                <a:cs typeface="ＭＳ Ｐゴシック"/>
              </a:defRPr>
            </a:lvl3pPr>
            <a:lvl4pPr algn="l" rtl="0" fontAlgn="base">
              <a:spcBef>
                <a:spcPct val="0"/>
              </a:spcBef>
              <a:spcAft>
                <a:spcPct val="0"/>
              </a:spcAft>
              <a:defRPr sz="3200">
                <a:solidFill>
                  <a:srgbClr val="002A4A"/>
                </a:solidFill>
                <a:latin typeface="HelveticaNeue Condensed"/>
                <a:ea typeface="ＭＳ Ｐゴシック"/>
                <a:cs typeface="ＭＳ Ｐゴシック"/>
              </a:defRPr>
            </a:lvl4pPr>
            <a:lvl5pPr algn="l" rtl="0" fontAlgn="base">
              <a:spcBef>
                <a:spcPct val="0"/>
              </a:spcBef>
              <a:spcAft>
                <a:spcPct val="0"/>
              </a:spcAft>
              <a:defRPr sz="3200">
                <a:solidFill>
                  <a:srgbClr val="002A4A"/>
                </a:solidFill>
                <a:latin typeface="HelveticaNeue Condensed"/>
                <a:ea typeface="ＭＳ Ｐゴシック"/>
                <a:cs typeface="ＭＳ Ｐゴシック"/>
              </a:defRPr>
            </a:lvl5pPr>
            <a:lvl6pPr marL="457200" algn="l" rtl="0" fontAlgn="base">
              <a:spcBef>
                <a:spcPct val="0"/>
              </a:spcBef>
              <a:spcAft>
                <a:spcPct val="0"/>
              </a:spcAft>
              <a:defRPr sz="3200">
                <a:solidFill>
                  <a:srgbClr val="002A4A"/>
                </a:solidFill>
                <a:latin typeface="HelveticaNeue Condensed"/>
                <a:ea typeface="ＭＳ Ｐゴシック"/>
                <a:cs typeface="ＭＳ Ｐゴシック"/>
              </a:defRPr>
            </a:lvl6pPr>
            <a:lvl7pPr marL="914400" algn="l" rtl="0" fontAlgn="base">
              <a:spcBef>
                <a:spcPct val="0"/>
              </a:spcBef>
              <a:spcAft>
                <a:spcPct val="0"/>
              </a:spcAft>
              <a:defRPr sz="3200">
                <a:solidFill>
                  <a:srgbClr val="002A4A"/>
                </a:solidFill>
                <a:latin typeface="HelveticaNeue Condensed"/>
                <a:ea typeface="ＭＳ Ｐゴシック"/>
                <a:cs typeface="ＭＳ Ｐゴシック"/>
              </a:defRPr>
            </a:lvl7pPr>
            <a:lvl8pPr marL="1371600" algn="l" rtl="0" fontAlgn="base">
              <a:spcBef>
                <a:spcPct val="0"/>
              </a:spcBef>
              <a:spcAft>
                <a:spcPct val="0"/>
              </a:spcAft>
              <a:defRPr sz="3200">
                <a:solidFill>
                  <a:srgbClr val="002A4A"/>
                </a:solidFill>
                <a:latin typeface="HelveticaNeue Condensed"/>
                <a:ea typeface="ＭＳ Ｐゴシック"/>
                <a:cs typeface="ＭＳ Ｐゴシック"/>
              </a:defRPr>
            </a:lvl8pPr>
            <a:lvl9pPr marL="1828800" algn="l" rtl="0" fontAlgn="base">
              <a:spcBef>
                <a:spcPct val="0"/>
              </a:spcBef>
              <a:spcAft>
                <a:spcPct val="0"/>
              </a:spcAft>
              <a:defRPr sz="3200">
                <a:solidFill>
                  <a:srgbClr val="002A4A"/>
                </a:solidFill>
                <a:latin typeface="HelveticaNeue Condensed"/>
                <a:ea typeface="ＭＳ Ｐゴシック"/>
                <a:cs typeface="ＭＳ Ｐゴシック"/>
              </a:defRPr>
            </a:lvl9pPr>
          </a:lstStyle>
          <a:p>
            <a:pPr eaLnBrk="1" hangingPunct="1"/>
            <a:r>
              <a:rPr lang="en-US" altLang="en-US" kern="0" dirty="0" smtClean="0"/>
              <a:t>Controlling Explicit Cursors</a:t>
            </a:r>
          </a:p>
        </p:txBody>
      </p:sp>
      <p:sp>
        <p:nvSpPr>
          <p:cNvPr id="7" name="Line 5"/>
          <p:cNvSpPr>
            <a:spLocks noChangeShapeType="1"/>
          </p:cNvSpPr>
          <p:nvPr/>
        </p:nvSpPr>
        <p:spPr bwMode="auto">
          <a:xfrm>
            <a:off x="1857375" y="3071813"/>
            <a:ext cx="476250"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 name="Rectangle 6"/>
          <p:cNvSpPr>
            <a:spLocks noChangeArrowheads="1"/>
          </p:cNvSpPr>
          <p:nvPr/>
        </p:nvSpPr>
        <p:spPr bwMode="auto">
          <a:xfrm>
            <a:off x="3671888" y="3676650"/>
            <a:ext cx="1509712" cy="130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27013" indent="-227013"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6pPr>
            <a:lvl7pPr marL="29718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7pPr>
            <a:lvl8pPr marL="34290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8pPr>
            <a:lvl9pPr marL="38862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9pPr>
          </a:lstStyle>
          <a:p>
            <a:pPr algn="l">
              <a:spcBef>
                <a:spcPct val="30000"/>
              </a:spcBef>
              <a:buClr>
                <a:schemeClr val="tx1"/>
              </a:buClr>
              <a:buSzPct val="120000"/>
              <a:buFont typeface="Arial" pitchFamily="34" charset="0"/>
              <a:buChar char="•"/>
            </a:pPr>
            <a:r>
              <a:rPr lang="en-US" altLang="en-US" sz="1200"/>
              <a:t>Load the current row into variables.</a:t>
            </a:r>
          </a:p>
        </p:txBody>
      </p:sp>
      <p:sp>
        <p:nvSpPr>
          <p:cNvPr id="9" name="Line 7"/>
          <p:cNvSpPr>
            <a:spLocks noChangeShapeType="1"/>
          </p:cNvSpPr>
          <p:nvPr/>
        </p:nvSpPr>
        <p:spPr bwMode="auto">
          <a:xfrm>
            <a:off x="3311525" y="3071813"/>
            <a:ext cx="454025"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0" name="Rectangle 8"/>
          <p:cNvSpPr>
            <a:spLocks noChangeArrowheads="1"/>
          </p:cNvSpPr>
          <p:nvPr/>
        </p:nvSpPr>
        <p:spPr bwMode="blackWhite">
          <a:xfrm>
            <a:off x="3781425" y="2633663"/>
            <a:ext cx="1066800" cy="876300"/>
          </a:xfrm>
          <a:prstGeom prst="rect">
            <a:avLst/>
          </a:prstGeom>
          <a:solidFill>
            <a:srgbClr val="FFCCFF"/>
          </a:solidFill>
          <a:ln w="28575">
            <a:solidFill>
              <a:schemeClr val="tx1"/>
            </a:solidFill>
            <a:miter lim="800000"/>
            <a:headEnd/>
            <a:tailEnd/>
          </a:ln>
        </p:spPr>
        <p:txBody>
          <a:bodyPr wrap="none" lIns="92075" tIns="46038" rIns="92075" bIns="46038"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6pPr>
            <a:lvl7pPr marL="29718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7pPr>
            <a:lvl8pPr marL="34290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8pPr>
            <a:lvl9pPr marL="38862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9pPr>
          </a:lstStyle>
          <a:p>
            <a:pPr>
              <a:spcBef>
                <a:spcPct val="0"/>
              </a:spcBef>
              <a:buClrTx/>
              <a:buFontTx/>
              <a:buNone/>
            </a:pPr>
            <a:r>
              <a:rPr lang="en-US" altLang="en-US" sz="1600" dirty="0">
                <a:solidFill>
                  <a:srgbClr val="000000"/>
                </a:solidFill>
                <a:latin typeface="Courier New" pitchFamily="49" charset="0"/>
              </a:rPr>
              <a:t>FETCH</a:t>
            </a:r>
            <a:endParaRPr lang="en-US" altLang="en-US" dirty="0">
              <a:solidFill>
                <a:srgbClr val="000000"/>
              </a:solidFill>
              <a:latin typeface="Courier New" pitchFamily="49" charset="0"/>
            </a:endParaRPr>
          </a:p>
        </p:txBody>
      </p:sp>
      <p:sp>
        <p:nvSpPr>
          <p:cNvPr id="11" name="Rectangle 9"/>
          <p:cNvSpPr>
            <a:spLocks noChangeArrowheads="1"/>
          </p:cNvSpPr>
          <p:nvPr/>
        </p:nvSpPr>
        <p:spPr bwMode="auto">
          <a:xfrm>
            <a:off x="5272088" y="3676650"/>
            <a:ext cx="1676400"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27013" indent="-227013"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6pPr>
            <a:lvl7pPr marL="29718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7pPr>
            <a:lvl8pPr marL="34290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8pPr>
            <a:lvl9pPr marL="38862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9pPr>
          </a:lstStyle>
          <a:p>
            <a:pPr algn="l">
              <a:spcBef>
                <a:spcPct val="30000"/>
              </a:spcBef>
              <a:buClr>
                <a:schemeClr val="tx1"/>
              </a:buClr>
              <a:buSzPct val="120000"/>
              <a:buFont typeface="Arial" pitchFamily="34" charset="0"/>
              <a:buChar char="•"/>
            </a:pPr>
            <a:r>
              <a:rPr lang="en-US" altLang="en-US" sz="1200"/>
              <a:t>Test for existing rows.</a:t>
            </a:r>
          </a:p>
        </p:txBody>
      </p:sp>
      <p:sp>
        <p:nvSpPr>
          <p:cNvPr id="12" name="Rectangle 10"/>
          <p:cNvSpPr>
            <a:spLocks noChangeArrowheads="1"/>
          </p:cNvSpPr>
          <p:nvPr/>
        </p:nvSpPr>
        <p:spPr bwMode="blackWhite">
          <a:xfrm rot="18900000">
            <a:off x="5540375" y="2652713"/>
            <a:ext cx="838200" cy="838200"/>
          </a:xfrm>
          <a:prstGeom prst="rect">
            <a:avLst/>
          </a:prstGeom>
          <a:solidFill>
            <a:srgbClr val="FFCCFF"/>
          </a:solidFill>
          <a:ln w="28575">
            <a:solidFill>
              <a:schemeClr val="tx1"/>
            </a:solidFill>
            <a:miter lim="800000"/>
            <a:headEnd/>
            <a:tailEnd/>
          </a:ln>
        </p:spPr>
        <p:txBody>
          <a:bodyPr wrap="none" lIns="90488" tIns="44450" rIns="90488" bIns="44450"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6pPr>
            <a:lvl7pPr marL="29718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7pPr>
            <a:lvl8pPr marL="34290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8pPr>
            <a:lvl9pPr marL="38862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9pPr>
          </a:lstStyle>
          <a:p>
            <a:pPr algn="l">
              <a:spcBef>
                <a:spcPct val="50000"/>
              </a:spcBef>
              <a:buClrTx/>
              <a:buFontTx/>
              <a:buNone/>
            </a:pPr>
            <a:endParaRPr lang="en-US" altLang="en-US" sz="2400" b="0">
              <a:latin typeface="Times New Roman" pitchFamily="18" charset="0"/>
            </a:endParaRPr>
          </a:p>
        </p:txBody>
      </p:sp>
      <p:sp>
        <p:nvSpPr>
          <p:cNvPr id="13" name="Rectangle 11"/>
          <p:cNvSpPr>
            <a:spLocks noChangeArrowheads="1"/>
          </p:cNvSpPr>
          <p:nvPr/>
        </p:nvSpPr>
        <p:spPr bwMode="auto">
          <a:xfrm>
            <a:off x="5449888" y="2889250"/>
            <a:ext cx="926536"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6pPr>
            <a:lvl7pPr marL="29718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7pPr>
            <a:lvl8pPr marL="34290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8pPr>
            <a:lvl9pPr marL="38862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9pPr>
          </a:lstStyle>
          <a:p>
            <a:pPr>
              <a:spcBef>
                <a:spcPct val="0"/>
              </a:spcBef>
              <a:buClrTx/>
              <a:buFontTx/>
              <a:buNone/>
            </a:pPr>
            <a:r>
              <a:rPr lang="en-US" altLang="en-US" sz="1600" dirty="0">
                <a:solidFill>
                  <a:srgbClr val="000000"/>
                </a:solidFill>
                <a:latin typeface="Courier New" pitchFamily="49" charset="0"/>
              </a:rPr>
              <a:t>EMPTY?</a:t>
            </a:r>
          </a:p>
        </p:txBody>
      </p:sp>
      <p:sp>
        <p:nvSpPr>
          <p:cNvPr id="14" name="Rectangle 12"/>
          <p:cNvSpPr>
            <a:spLocks noChangeArrowheads="1"/>
          </p:cNvSpPr>
          <p:nvPr/>
        </p:nvSpPr>
        <p:spPr bwMode="auto">
          <a:xfrm>
            <a:off x="5276850" y="4174331"/>
            <a:ext cx="173355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27013" indent="-227013"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6pPr>
            <a:lvl7pPr marL="29718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7pPr>
            <a:lvl8pPr marL="34290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8pPr>
            <a:lvl9pPr marL="38862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9pPr>
          </a:lstStyle>
          <a:p>
            <a:pPr algn="l">
              <a:spcBef>
                <a:spcPct val="30000"/>
              </a:spcBef>
              <a:buClr>
                <a:schemeClr val="tx1"/>
              </a:buClr>
              <a:buSzPct val="120000"/>
              <a:buFont typeface="Arial" pitchFamily="34" charset="0"/>
              <a:buChar char="•"/>
            </a:pPr>
            <a:r>
              <a:rPr lang="en-US" altLang="en-US" sz="1050" dirty="0"/>
              <a:t>Return to </a:t>
            </a:r>
            <a:r>
              <a:rPr lang="en-US" altLang="en-US" sz="1050" dirty="0">
                <a:latin typeface="Courier New" pitchFamily="49" charset="0"/>
              </a:rPr>
              <a:t>FETCH</a:t>
            </a:r>
            <a:r>
              <a:rPr lang="en-US" altLang="en-US" sz="1050" dirty="0"/>
              <a:t> if rows are found.</a:t>
            </a:r>
          </a:p>
        </p:txBody>
      </p:sp>
      <p:sp>
        <p:nvSpPr>
          <p:cNvPr id="15" name="Rectangle 13"/>
          <p:cNvSpPr>
            <a:spLocks noChangeArrowheads="1"/>
          </p:cNvSpPr>
          <p:nvPr/>
        </p:nvSpPr>
        <p:spPr bwMode="auto">
          <a:xfrm>
            <a:off x="4876800" y="1828800"/>
            <a:ext cx="493725"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6pPr>
            <a:lvl7pPr marL="29718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7pPr>
            <a:lvl8pPr marL="34290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8pPr>
            <a:lvl9pPr marL="38862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9pPr>
          </a:lstStyle>
          <a:p>
            <a:pPr algn="l">
              <a:spcBef>
                <a:spcPct val="0"/>
              </a:spcBef>
              <a:buClrTx/>
              <a:buFontTx/>
              <a:buNone/>
            </a:pPr>
            <a:r>
              <a:rPr lang="en-US" altLang="en-US" sz="1800" dirty="0"/>
              <a:t>No</a:t>
            </a:r>
            <a:endParaRPr lang="en-US" altLang="en-US" dirty="0"/>
          </a:p>
        </p:txBody>
      </p:sp>
      <p:sp>
        <p:nvSpPr>
          <p:cNvPr id="16" name="Freeform 14"/>
          <p:cNvSpPr>
            <a:spLocks/>
          </p:cNvSpPr>
          <p:nvPr/>
        </p:nvSpPr>
        <p:spPr bwMode="auto">
          <a:xfrm>
            <a:off x="4316413" y="2159000"/>
            <a:ext cx="1635125" cy="304800"/>
          </a:xfrm>
          <a:custGeom>
            <a:avLst/>
            <a:gdLst>
              <a:gd name="T0" fmla="*/ 902 w 903"/>
              <a:gd name="T1" fmla="*/ 322 h 323"/>
              <a:gd name="T2" fmla="*/ 902 w 903"/>
              <a:gd name="T3" fmla="*/ 0 h 323"/>
              <a:gd name="T4" fmla="*/ 0 w 903"/>
              <a:gd name="T5" fmla="*/ 0 h 323"/>
              <a:gd name="T6" fmla="*/ 0 60000 65536"/>
              <a:gd name="T7" fmla="*/ 0 60000 65536"/>
              <a:gd name="T8" fmla="*/ 0 60000 65536"/>
              <a:gd name="T9" fmla="*/ 0 w 903"/>
              <a:gd name="T10" fmla="*/ 0 h 323"/>
              <a:gd name="T11" fmla="*/ 903 w 903"/>
              <a:gd name="T12" fmla="*/ 323 h 323"/>
            </a:gdLst>
            <a:ahLst/>
            <a:cxnLst>
              <a:cxn ang="T6">
                <a:pos x="T0" y="T1"/>
              </a:cxn>
              <a:cxn ang="T7">
                <a:pos x="T2" y="T3"/>
              </a:cxn>
              <a:cxn ang="T8">
                <a:pos x="T4" y="T5"/>
              </a:cxn>
            </a:cxnLst>
            <a:rect l="T9" t="T10" r="T11" b="T12"/>
            <a:pathLst>
              <a:path w="903" h="323">
                <a:moveTo>
                  <a:pt x="902" y="322"/>
                </a:moveTo>
                <a:lnTo>
                  <a:pt x="902" y="0"/>
                </a:lnTo>
                <a:lnTo>
                  <a:pt x="0" y="0"/>
                </a:lnTo>
              </a:path>
            </a:pathLst>
          </a:custGeom>
          <a:noFill/>
          <a:ln w="28575"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Rectangle 15"/>
          <p:cNvSpPr>
            <a:spLocks noChangeArrowheads="1"/>
          </p:cNvSpPr>
          <p:nvPr/>
        </p:nvSpPr>
        <p:spPr bwMode="auto">
          <a:xfrm>
            <a:off x="6732588" y="3676650"/>
            <a:ext cx="17399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27013" indent="-227013"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6pPr>
            <a:lvl7pPr marL="29718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7pPr>
            <a:lvl8pPr marL="34290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8pPr>
            <a:lvl9pPr marL="38862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9pPr>
          </a:lstStyle>
          <a:p>
            <a:pPr algn="l">
              <a:spcBef>
                <a:spcPct val="30000"/>
              </a:spcBef>
              <a:buClr>
                <a:schemeClr val="tx1"/>
              </a:buClr>
              <a:buSzPct val="120000"/>
              <a:buFont typeface="Arial" pitchFamily="34" charset="0"/>
              <a:buChar char="•"/>
            </a:pPr>
            <a:r>
              <a:rPr lang="en-US" altLang="en-US" sz="1200"/>
              <a:t>Release the active set.</a:t>
            </a:r>
          </a:p>
        </p:txBody>
      </p:sp>
      <p:sp>
        <p:nvSpPr>
          <p:cNvPr id="18" name="Rectangle 16"/>
          <p:cNvSpPr>
            <a:spLocks noChangeArrowheads="1"/>
          </p:cNvSpPr>
          <p:nvPr/>
        </p:nvSpPr>
        <p:spPr bwMode="blackWhite">
          <a:xfrm>
            <a:off x="7145338" y="2633663"/>
            <a:ext cx="1066800" cy="876300"/>
          </a:xfrm>
          <a:prstGeom prst="rect">
            <a:avLst/>
          </a:prstGeom>
          <a:solidFill>
            <a:srgbClr val="FFCCFF"/>
          </a:solidFill>
          <a:ln w="28575">
            <a:solidFill>
              <a:schemeClr val="tx1"/>
            </a:solidFill>
            <a:miter lim="800000"/>
            <a:headEnd/>
            <a:tailEnd/>
          </a:ln>
        </p:spPr>
        <p:txBody>
          <a:bodyPr wrap="none" lIns="92075" tIns="46038" rIns="92075" bIns="46038"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6pPr>
            <a:lvl7pPr marL="29718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7pPr>
            <a:lvl8pPr marL="34290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8pPr>
            <a:lvl9pPr marL="38862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9pPr>
          </a:lstStyle>
          <a:p>
            <a:pPr>
              <a:spcBef>
                <a:spcPct val="0"/>
              </a:spcBef>
              <a:buClrTx/>
              <a:buFontTx/>
              <a:buNone/>
            </a:pPr>
            <a:r>
              <a:rPr lang="en-US" altLang="en-US" sz="1600" dirty="0">
                <a:solidFill>
                  <a:srgbClr val="000000"/>
                </a:solidFill>
                <a:latin typeface="Courier New" pitchFamily="49" charset="0"/>
              </a:rPr>
              <a:t>CLOSE</a:t>
            </a:r>
            <a:endParaRPr lang="en-US" altLang="en-US" dirty="0">
              <a:solidFill>
                <a:srgbClr val="000000"/>
              </a:solidFill>
              <a:latin typeface="Courier New" pitchFamily="49" charset="0"/>
            </a:endParaRPr>
          </a:p>
        </p:txBody>
      </p:sp>
      <p:sp>
        <p:nvSpPr>
          <p:cNvPr id="19" name="Rectangle 17"/>
          <p:cNvSpPr>
            <a:spLocks noChangeArrowheads="1"/>
          </p:cNvSpPr>
          <p:nvPr/>
        </p:nvSpPr>
        <p:spPr bwMode="auto">
          <a:xfrm>
            <a:off x="6477000" y="2743200"/>
            <a:ext cx="538481"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6pPr>
            <a:lvl7pPr marL="29718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7pPr>
            <a:lvl8pPr marL="34290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8pPr>
            <a:lvl9pPr marL="38862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9pPr>
          </a:lstStyle>
          <a:p>
            <a:pPr algn="l">
              <a:spcBef>
                <a:spcPct val="0"/>
              </a:spcBef>
              <a:buClrTx/>
              <a:buFontTx/>
              <a:buNone/>
            </a:pPr>
            <a:r>
              <a:rPr lang="en-US" altLang="en-US" sz="1600" dirty="0"/>
              <a:t>Yes</a:t>
            </a:r>
            <a:endParaRPr lang="en-US" altLang="en-US" dirty="0"/>
          </a:p>
        </p:txBody>
      </p:sp>
      <p:sp>
        <p:nvSpPr>
          <p:cNvPr id="20" name="Rectangle 18"/>
          <p:cNvSpPr>
            <a:spLocks noChangeArrowheads="1"/>
          </p:cNvSpPr>
          <p:nvPr/>
        </p:nvSpPr>
        <p:spPr bwMode="auto">
          <a:xfrm>
            <a:off x="776288" y="3676650"/>
            <a:ext cx="1541462"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27013" indent="-227013"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6pPr>
            <a:lvl7pPr marL="29718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7pPr>
            <a:lvl8pPr marL="34290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8pPr>
            <a:lvl9pPr marL="38862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9pPr>
          </a:lstStyle>
          <a:p>
            <a:pPr algn="l">
              <a:spcBef>
                <a:spcPct val="30000"/>
              </a:spcBef>
              <a:buClr>
                <a:schemeClr val="tx1"/>
              </a:buClr>
              <a:buSzPct val="120000"/>
              <a:buFont typeface="Arial" pitchFamily="34" charset="0"/>
              <a:buChar char="•"/>
            </a:pPr>
            <a:r>
              <a:rPr lang="en-US" altLang="en-US" sz="1200" dirty="0"/>
              <a:t>Create a named SQL area.</a:t>
            </a:r>
          </a:p>
        </p:txBody>
      </p:sp>
      <p:sp>
        <p:nvSpPr>
          <p:cNvPr id="21" name="Rectangle 19"/>
          <p:cNvSpPr>
            <a:spLocks noChangeArrowheads="1"/>
          </p:cNvSpPr>
          <p:nvPr/>
        </p:nvSpPr>
        <p:spPr bwMode="blackWhite">
          <a:xfrm>
            <a:off x="928688" y="2633663"/>
            <a:ext cx="1066800" cy="876300"/>
          </a:xfrm>
          <a:prstGeom prst="rect">
            <a:avLst/>
          </a:prstGeom>
          <a:solidFill>
            <a:srgbClr val="FFCCFF"/>
          </a:solidFill>
          <a:ln w="28575">
            <a:solidFill>
              <a:schemeClr val="tx1"/>
            </a:solidFill>
            <a:miter lim="800000"/>
            <a:headEnd/>
            <a:tailEnd/>
          </a:ln>
        </p:spPr>
        <p:txBody>
          <a:bodyPr wrap="none" lIns="92075" tIns="46038" rIns="92075" bIns="46038"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6pPr>
            <a:lvl7pPr marL="29718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7pPr>
            <a:lvl8pPr marL="34290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8pPr>
            <a:lvl9pPr marL="38862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9pPr>
          </a:lstStyle>
          <a:p>
            <a:pPr>
              <a:spcBef>
                <a:spcPct val="0"/>
              </a:spcBef>
              <a:buClrTx/>
              <a:buFontTx/>
              <a:buNone/>
            </a:pPr>
            <a:r>
              <a:rPr lang="en-US" altLang="en-US" sz="1600" dirty="0">
                <a:solidFill>
                  <a:srgbClr val="000000"/>
                </a:solidFill>
                <a:latin typeface="Courier New" pitchFamily="49" charset="0"/>
              </a:rPr>
              <a:t>DECLARE</a:t>
            </a:r>
          </a:p>
        </p:txBody>
      </p:sp>
      <p:sp>
        <p:nvSpPr>
          <p:cNvPr id="22" name="Rectangle 20"/>
          <p:cNvSpPr>
            <a:spLocks noChangeArrowheads="1"/>
          </p:cNvSpPr>
          <p:nvPr/>
        </p:nvSpPr>
        <p:spPr bwMode="auto">
          <a:xfrm>
            <a:off x="2084388" y="3676650"/>
            <a:ext cx="17399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27013" indent="-227013"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6pPr>
            <a:lvl7pPr marL="29718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7pPr>
            <a:lvl8pPr marL="34290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8pPr>
            <a:lvl9pPr marL="38862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9pPr>
          </a:lstStyle>
          <a:p>
            <a:pPr algn="l">
              <a:spcBef>
                <a:spcPct val="30000"/>
              </a:spcBef>
              <a:buClr>
                <a:schemeClr val="tx1"/>
              </a:buClr>
              <a:buSzPct val="120000"/>
              <a:buFont typeface="Arial" pitchFamily="34" charset="0"/>
              <a:buChar char="•"/>
            </a:pPr>
            <a:r>
              <a:rPr lang="en-US" altLang="en-US" sz="1200" dirty="0"/>
              <a:t>Identify the active set.</a:t>
            </a:r>
          </a:p>
        </p:txBody>
      </p:sp>
      <p:sp>
        <p:nvSpPr>
          <p:cNvPr id="23" name="Rectangle 21"/>
          <p:cNvSpPr>
            <a:spLocks noChangeArrowheads="1"/>
          </p:cNvSpPr>
          <p:nvPr/>
        </p:nvSpPr>
        <p:spPr bwMode="blackWhite">
          <a:xfrm>
            <a:off x="2354263" y="2633663"/>
            <a:ext cx="1066800" cy="876300"/>
          </a:xfrm>
          <a:prstGeom prst="rect">
            <a:avLst/>
          </a:prstGeom>
          <a:solidFill>
            <a:srgbClr val="FFCCFF"/>
          </a:solidFill>
          <a:ln w="28575">
            <a:solidFill>
              <a:schemeClr val="tx1"/>
            </a:solidFill>
            <a:miter lim="800000"/>
            <a:headEnd/>
            <a:tailEnd/>
          </a:ln>
        </p:spPr>
        <p:txBody>
          <a:bodyPr wrap="none" lIns="92075" tIns="46038" rIns="92075" bIns="46038"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6pPr>
            <a:lvl7pPr marL="29718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7pPr>
            <a:lvl8pPr marL="34290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8pPr>
            <a:lvl9pPr marL="38862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defRPr>
            </a:lvl9pPr>
          </a:lstStyle>
          <a:p>
            <a:pPr>
              <a:spcBef>
                <a:spcPct val="0"/>
              </a:spcBef>
              <a:buClrTx/>
              <a:buFontTx/>
              <a:buNone/>
            </a:pPr>
            <a:r>
              <a:rPr lang="en-US" altLang="en-US" sz="1600" dirty="0">
                <a:solidFill>
                  <a:srgbClr val="000000"/>
                </a:solidFill>
                <a:latin typeface="Courier New" pitchFamily="49" charset="0"/>
              </a:rPr>
              <a:t>OPEN</a:t>
            </a:r>
            <a:endParaRPr lang="en-US" altLang="en-US" dirty="0">
              <a:solidFill>
                <a:srgbClr val="000000"/>
              </a:solidFill>
              <a:latin typeface="Courier New" pitchFamily="49" charset="0"/>
            </a:endParaRPr>
          </a:p>
        </p:txBody>
      </p:sp>
      <p:sp>
        <p:nvSpPr>
          <p:cNvPr id="24" name="Line 22"/>
          <p:cNvSpPr>
            <a:spLocks noChangeShapeType="1"/>
          </p:cNvSpPr>
          <p:nvPr/>
        </p:nvSpPr>
        <p:spPr bwMode="auto">
          <a:xfrm>
            <a:off x="4314825" y="2147888"/>
            <a:ext cx="0" cy="457200"/>
          </a:xfrm>
          <a:prstGeom prst="line">
            <a:avLst/>
          </a:prstGeom>
          <a:noFill/>
          <a:ln w="2857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56193882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42593128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219200" y="1176411"/>
            <a:ext cx="6705600" cy="345417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pic>
        <p:nvPicPr>
          <p:cNvPr id="4" name="Picture 2" descr="C:\Documents and Settings\sunpatel\Desktop\7-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6397635" y="1230318"/>
            <a:ext cx="834528" cy="15121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Documents and Settings\sunpatel\Desktop\7-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849823" y="1230318"/>
            <a:ext cx="834527" cy="151219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3"/>
          <p:cNvSpPr txBox="1">
            <a:spLocks noChangeArrowheads="1"/>
          </p:cNvSpPr>
          <p:nvPr/>
        </p:nvSpPr>
        <p:spPr>
          <a:xfrm>
            <a:off x="609603" y="211931"/>
            <a:ext cx="7126605" cy="788670"/>
          </a:xfrm>
          <a:prstGeom prst="rect">
            <a:avLst/>
          </a:prstGeom>
        </p:spPr>
        <p:txBody>
          <a:bodyPr vert="horz" lIns="68589" tIns="34295" rIns="68589" bIns="34295" rtlCol="0" anchor="ctr">
            <a:normAutofit/>
          </a:bodyPr>
          <a:lstStyle>
            <a:lvl1pPr algn="l" rtl="0" fontAlgn="base">
              <a:spcBef>
                <a:spcPct val="0"/>
              </a:spcBef>
              <a:spcAft>
                <a:spcPct val="0"/>
              </a:spcAft>
              <a:defRPr sz="2400" b="1">
                <a:solidFill>
                  <a:srgbClr val="4D4D4D"/>
                </a:solidFill>
                <a:latin typeface="Arial" panose="020B0604020202020204" pitchFamily="34" charset="0"/>
                <a:ea typeface="+mj-ea"/>
                <a:cs typeface="Arial" panose="020B0604020202020204" pitchFamily="34" charset="0"/>
              </a:defRPr>
            </a:lvl1pPr>
            <a:lvl2pPr algn="l" rtl="0" fontAlgn="base">
              <a:spcBef>
                <a:spcPct val="0"/>
              </a:spcBef>
              <a:spcAft>
                <a:spcPct val="0"/>
              </a:spcAft>
              <a:defRPr sz="3200">
                <a:solidFill>
                  <a:srgbClr val="002A4A"/>
                </a:solidFill>
                <a:latin typeface="HelveticaNeue Condensed"/>
                <a:ea typeface="ＭＳ Ｐゴシック"/>
                <a:cs typeface="ＭＳ Ｐゴシック"/>
              </a:defRPr>
            </a:lvl2pPr>
            <a:lvl3pPr algn="l" rtl="0" fontAlgn="base">
              <a:spcBef>
                <a:spcPct val="0"/>
              </a:spcBef>
              <a:spcAft>
                <a:spcPct val="0"/>
              </a:spcAft>
              <a:defRPr sz="3200">
                <a:solidFill>
                  <a:srgbClr val="002A4A"/>
                </a:solidFill>
                <a:latin typeface="HelveticaNeue Condensed"/>
                <a:ea typeface="ＭＳ Ｐゴシック"/>
                <a:cs typeface="ＭＳ Ｐゴシック"/>
              </a:defRPr>
            </a:lvl3pPr>
            <a:lvl4pPr algn="l" rtl="0" fontAlgn="base">
              <a:spcBef>
                <a:spcPct val="0"/>
              </a:spcBef>
              <a:spcAft>
                <a:spcPct val="0"/>
              </a:spcAft>
              <a:defRPr sz="3200">
                <a:solidFill>
                  <a:srgbClr val="002A4A"/>
                </a:solidFill>
                <a:latin typeface="HelveticaNeue Condensed"/>
                <a:ea typeface="ＭＳ Ｐゴシック"/>
                <a:cs typeface="ＭＳ Ｐゴシック"/>
              </a:defRPr>
            </a:lvl4pPr>
            <a:lvl5pPr algn="l" rtl="0" fontAlgn="base">
              <a:spcBef>
                <a:spcPct val="0"/>
              </a:spcBef>
              <a:spcAft>
                <a:spcPct val="0"/>
              </a:spcAft>
              <a:defRPr sz="3200">
                <a:solidFill>
                  <a:srgbClr val="002A4A"/>
                </a:solidFill>
                <a:latin typeface="HelveticaNeue Condensed"/>
                <a:ea typeface="ＭＳ Ｐゴシック"/>
                <a:cs typeface="ＭＳ Ｐゴシック"/>
              </a:defRPr>
            </a:lvl5pPr>
            <a:lvl6pPr marL="457200" algn="l" rtl="0" fontAlgn="base">
              <a:spcBef>
                <a:spcPct val="0"/>
              </a:spcBef>
              <a:spcAft>
                <a:spcPct val="0"/>
              </a:spcAft>
              <a:defRPr sz="3200">
                <a:solidFill>
                  <a:srgbClr val="002A4A"/>
                </a:solidFill>
                <a:latin typeface="HelveticaNeue Condensed"/>
                <a:ea typeface="ＭＳ Ｐゴシック"/>
                <a:cs typeface="ＭＳ Ｐゴシック"/>
              </a:defRPr>
            </a:lvl6pPr>
            <a:lvl7pPr marL="914400" algn="l" rtl="0" fontAlgn="base">
              <a:spcBef>
                <a:spcPct val="0"/>
              </a:spcBef>
              <a:spcAft>
                <a:spcPct val="0"/>
              </a:spcAft>
              <a:defRPr sz="3200">
                <a:solidFill>
                  <a:srgbClr val="002A4A"/>
                </a:solidFill>
                <a:latin typeface="HelveticaNeue Condensed"/>
                <a:ea typeface="ＭＳ Ｐゴシック"/>
                <a:cs typeface="ＭＳ Ｐゴシック"/>
              </a:defRPr>
            </a:lvl7pPr>
            <a:lvl8pPr marL="1371600" algn="l" rtl="0" fontAlgn="base">
              <a:spcBef>
                <a:spcPct val="0"/>
              </a:spcBef>
              <a:spcAft>
                <a:spcPct val="0"/>
              </a:spcAft>
              <a:defRPr sz="3200">
                <a:solidFill>
                  <a:srgbClr val="002A4A"/>
                </a:solidFill>
                <a:latin typeface="HelveticaNeue Condensed"/>
                <a:ea typeface="ＭＳ Ｐゴシック"/>
                <a:cs typeface="ＭＳ Ｐゴシック"/>
              </a:defRPr>
            </a:lvl8pPr>
            <a:lvl9pPr marL="1828800" algn="l" rtl="0" fontAlgn="base">
              <a:spcBef>
                <a:spcPct val="0"/>
              </a:spcBef>
              <a:spcAft>
                <a:spcPct val="0"/>
              </a:spcAft>
              <a:defRPr sz="3200">
                <a:solidFill>
                  <a:srgbClr val="002A4A"/>
                </a:solidFill>
                <a:latin typeface="HelveticaNeue Condensed"/>
                <a:ea typeface="ＭＳ Ｐゴシック"/>
                <a:cs typeface="ＭＳ Ｐゴシック"/>
              </a:defRPr>
            </a:lvl9pPr>
          </a:lstStyle>
          <a:p>
            <a:pPr eaLnBrk="1" hangingPunct="1"/>
            <a:r>
              <a:rPr lang="en-US" altLang="en-US" kern="0" dirty="0" smtClean="0"/>
              <a:t>Controlling Flow of Execution</a:t>
            </a:r>
            <a:endParaRPr lang="en-US" altLang="en-US" kern="0" dirty="0"/>
          </a:p>
        </p:txBody>
      </p:sp>
      <p:sp>
        <p:nvSpPr>
          <p:cNvPr id="7" name="Rectangle 5"/>
          <p:cNvSpPr>
            <a:spLocks noChangeArrowheads="1"/>
          </p:cNvSpPr>
          <p:nvPr/>
        </p:nvSpPr>
        <p:spPr bwMode="gray">
          <a:xfrm>
            <a:off x="3429000" y="3154162"/>
            <a:ext cx="2362200" cy="1401169"/>
          </a:xfrm>
          <a:prstGeom prst="rect">
            <a:avLst/>
          </a:prstGeom>
          <a:solidFill>
            <a:srgbClr val="C0C0C0">
              <a:alpha val="50000"/>
            </a:srgbClr>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6"/>
          <p:cNvSpPr txBox="1">
            <a:spLocks noChangeArrowheads="1"/>
          </p:cNvSpPr>
          <p:nvPr/>
        </p:nvSpPr>
        <p:spPr bwMode="auto">
          <a:xfrm>
            <a:off x="3810001" y="3458962"/>
            <a:ext cx="440055" cy="330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lgn="ctr">
              <a:spcBef>
                <a:spcPct val="20000"/>
              </a:spcBef>
            </a:pPr>
            <a:r>
              <a:rPr lang="en-US" altLang="en-US" sz="1800" dirty="0">
                <a:latin typeface="Arial" pitchFamily="34" charset="0"/>
              </a:rPr>
              <a:t>for</a:t>
            </a:r>
          </a:p>
        </p:txBody>
      </p:sp>
      <p:sp>
        <p:nvSpPr>
          <p:cNvPr id="9" name="Text Box 7"/>
          <p:cNvSpPr txBox="1">
            <a:spLocks noChangeArrowheads="1"/>
          </p:cNvSpPr>
          <p:nvPr/>
        </p:nvSpPr>
        <p:spPr bwMode="auto">
          <a:xfrm>
            <a:off x="4876801" y="3433719"/>
            <a:ext cx="600075" cy="330043"/>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lgn="ctr">
              <a:spcBef>
                <a:spcPct val="20000"/>
              </a:spcBef>
            </a:pPr>
            <a:r>
              <a:rPr lang="en-US" altLang="en-US" sz="1800" dirty="0">
                <a:latin typeface="Arial" pitchFamily="34" charset="0"/>
              </a:rPr>
              <a:t>loop</a:t>
            </a:r>
          </a:p>
        </p:txBody>
      </p:sp>
      <p:sp>
        <p:nvSpPr>
          <p:cNvPr id="10" name="Text Box 8"/>
          <p:cNvSpPr txBox="1">
            <a:spLocks noChangeArrowheads="1"/>
          </p:cNvSpPr>
          <p:nvPr/>
        </p:nvSpPr>
        <p:spPr bwMode="auto">
          <a:xfrm>
            <a:off x="4343400" y="4174331"/>
            <a:ext cx="680085" cy="330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lgn="ctr">
              <a:spcBef>
                <a:spcPct val="20000"/>
              </a:spcBef>
            </a:pPr>
            <a:r>
              <a:rPr lang="en-US" altLang="en-US" sz="1800" dirty="0">
                <a:latin typeface="Arial" pitchFamily="34" charset="0"/>
              </a:rPr>
              <a:t>while</a:t>
            </a:r>
          </a:p>
        </p:txBody>
      </p:sp>
      <p:pic>
        <p:nvPicPr>
          <p:cNvPr id="11" name="Picture 9" descr="Diagram: Reuse, Recycle, Cy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114801" y="3382762"/>
            <a:ext cx="879795" cy="94396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C:\Projects\6981-Sunitha\images\7-1.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1752610" y="1219203"/>
            <a:ext cx="835815" cy="15289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1" descr="C:\Projects\6981-Sunitha\images\7-2.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3300419" y="1219205"/>
            <a:ext cx="904875" cy="165592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2" descr="C:\Projects\6981-Sunitha\images\7-5.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1752602" y="2574133"/>
            <a:ext cx="1165860" cy="2056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89999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Iterative Control: </a:t>
            </a:r>
            <a:r>
              <a:rPr lang="en-US" altLang="en-US" dirty="0">
                <a:latin typeface="Courier New" pitchFamily="49" charset="0"/>
              </a:rPr>
              <a:t>LOOP</a:t>
            </a:r>
            <a:r>
              <a:rPr lang="en-US" altLang="en-US" dirty="0"/>
              <a:t> Statements</a:t>
            </a:r>
            <a:endParaRPr lang="en-US" dirty="0"/>
          </a:p>
        </p:txBody>
      </p:sp>
      <p:sp>
        <p:nvSpPr>
          <p:cNvPr id="3" name="Content Placeholder 2"/>
          <p:cNvSpPr>
            <a:spLocks noGrp="1"/>
          </p:cNvSpPr>
          <p:nvPr>
            <p:ph idx="1"/>
          </p:nvPr>
        </p:nvSpPr>
        <p:spPr/>
        <p:txBody>
          <a:bodyPr/>
          <a:lstStyle/>
          <a:p>
            <a:pPr lvl="1"/>
            <a:r>
              <a:rPr lang="en-US" altLang="en-US" dirty="0"/>
              <a:t>Loops repeat a statement or sequence of statements multiple times.</a:t>
            </a:r>
          </a:p>
          <a:p>
            <a:pPr lvl="1"/>
            <a:r>
              <a:rPr lang="en-US" altLang="en-US" dirty="0"/>
              <a:t>There are three loop types:</a:t>
            </a:r>
          </a:p>
          <a:p>
            <a:pPr lvl="2"/>
            <a:r>
              <a:rPr lang="en-US" altLang="en-US" dirty="0"/>
              <a:t>Basic loop</a:t>
            </a:r>
          </a:p>
          <a:p>
            <a:pPr lvl="2"/>
            <a:r>
              <a:rPr lang="en-US" altLang="en-US" dirty="0">
                <a:latin typeface="Courier New" pitchFamily="49" charset="0"/>
              </a:rPr>
              <a:t>FOR</a:t>
            </a:r>
            <a:r>
              <a:rPr lang="en-US" altLang="en-US" dirty="0"/>
              <a:t> loop</a:t>
            </a:r>
          </a:p>
          <a:p>
            <a:pPr lvl="2"/>
            <a:r>
              <a:rPr lang="en-US" altLang="en-US" dirty="0">
                <a:latin typeface="Courier New" pitchFamily="49" charset="0"/>
              </a:rPr>
              <a:t>WHILE</a:t>
            </a:r>
            <a:r>
              <a:rPr lang="en-US" altLang="en-US" dirty="0"/>
              <a:t> loop</a:t>
            </a:r>
          </a:p>
          <a:p>
            <a:endParaRPr lang="en-US" dirty="0"/>
          </a:p>
        </p:txBody>
      </p:sp>
    </p:spTree>
    <p:extLst>
      <p:ext uri="{BB962C8B-B14F-4D97-AF65-F5344CB8AC3E}">
        <p14:creationId xmlns:p14="http://schemas.microsoft.com/office/powerpoint/2010/main" val="17451414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What is PL/SQL</a:t>
            </a:r>
            <a:endParaRPr lang="en-US" dirty="0">
              <a:solidFill>
                <a:schemeClr val="tx1"/>
              </a:solidFill>
            </a:endParaRPr>
          </a:p>
        </p:txBody>
      </p:sp>
      <p:sp>
        <p:nvSpPr>
          <p:cNvPr id="3" name="Content Placeholder 2"/>
          <p:cNvSpPr>
            <a:spLocks noGrp="1"/>
          </p:cNvSpPr>
          <p:nvPr>
            <p:ph idx="1"/>
          </p:nvPr>
        </p:nvSpPr>
        <p:spPr>
          <a:xfrm>
            <a:off x="306512" y="1183481"/>
            <a:ext cx="8075488" cy="1847850"/>
          </a:xfrm>
        </p:spPr>
        <p:txBody>
          <a:bodyPr/>
          <a:lstStyle/>
          <a:p>
            <a:r>
              <a:rPr lang="en-US" altLang="en-US" dirty="0"/>
              <a:t>PL/SQL:</a:t>
            </a:r>
          </a:p>
          <a:p>
            <a:pPr lvl="1"/>
            <a:r>
              <a:rPr lang="en-US" altLang="en-US" dirty="0"/>
              <a:t>Stands for Procedural </a:t>
            </a:r>
            <a:r>
              <a:rPr lang="en-US" altLang="en-US" dirty="0" smtClean="0"/>
              <a:t>Language extension </a:t>
            </a:r>
            <a:r>
              <a:rPr lang="en-US" altLang="en-US" dirty="0"/>
              <a:t>to SQL</a:t>
            </a:r>
          </a:p>
          <a:p>
            <a:pPr lvl="1"/>
            <a:r>
              <a:rPr lang="en-US" altLang="en-US" dirty="0"/>
              <a:t>Is Oracle Corporation’s standard data access language for relational databases</a:t>
            </a:r>
          </a:p>
          <a:p>
            <a:pPr lvl="1"/>
            <a:r>
              <a:rPr lang="en-US" altLang="en-US" dirty="0"/>
              <a:t>Seamlessly integrates procedural constructs with SQL</a:t>
            </a:r>
          </a:p>
        </p:txBody>
      </p:sp>
      <p:grpSp>
        <p:nvGrpSpPr>
          <p:cNvPr id="12" name="Group 7"/>
          <p:cNvGrpSpPr>
            <a:grpSpLocks/>
          </p:cNvGrpSpPr>
          <p:nvPr/>
        </p:nvGrpSpPr>
        <p:grpSpPr bwMode="auto">
          <a:xfrm>
            <a:off x="1828800" y="3031331"/>
            <a:ext cx="4651375" cy="1828800"/>
            <a:chOff x="1399" y="2640"/>
            <a:chExt cx="2930" cy="1152"/>
          </a:xfrm>
        </p:grpSpPr>
        <p:pic>
          <p:nvPicPr>
            <p:cNvPr id="13" name="Picture 8" descr="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607" y="2736"/>
              <a:ext cx="490" cy="102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9" descr="plu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2084" y="3170"/>
              <a:ext cx="312" cy="33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equal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308" y="3120"/>
              <a:ext cx="328" cy="33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1" descr="pl_sq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3847" y="2640"/>
              <a:ext cx="482" cy="102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2" descr="docum09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1399" y="2770"/>
              <a:ext cx="475" cy="102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5948101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noChangeArrowheads="1"/>
          </p:cNvSpPr>
          <p:nvPr>
            <p:ph idx="1"/>
          </p:nvPr>
        </p:nvSpPr>
        <p:spPr bwMode="blackGray">
          <a:xfrm>
            <a:off x="306515" y="973931"/>
            <a:ext cx="3503485" cy="184785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normAutofit lnSpcReduction="10000"/>
          </a:bodyPr>
          <a:lstStyle>
            <a:lvl1pPr algn="l">
              <a:spcBef>
                <a:spcPct val="0"/>
              </a:spcBef>
              <a:tabLst>
                <a:tab pos="1200150" algn="l"/>
                <a:tab pos="1658938" algn="l"/>
              </a:tabLst>
              <a:defRPr sz="2400">
                <a:solidFill>
                  <a:schemeClr val="tx1"/>
                </a:solidFill>
                <a:latin typeface="Times New Roman" pitchFamily="18" charset="0"/>
              </a:defRPr>
            </a:lvl1pPr>
            <a:lvl2pPr algn="l">
              <a:spcBef>
                <a:spcPct val="0"/>
              </a:spcBef>
              <a:tabLst>
                <a:tab pos="1200150" algn="l"/>
                <a:tab pos="1658938" algn="l"/>
              </a:tabLst>
              <a:defRPr sz="2400">
                <a:solidFill>
                  <a:schemeClr val="tx1"/>
                </a:solidFill>
                <a:latin typeface="Times New Roman" pitchFamily="18" charset="0"/>
              </a:defRPr>
            </a:lvl2pPr>
            <a:lvl3pPr algn="l">
              <a:spcBef>
                <a:spcPct val="0"/>
              </a:spcBef>
              <a:tabLst>
                <a:tab pos="1200150" algn="l"/>
                <a:tab pos="1658938" algn="l"/>
              </a:tabLst>
              <a:defRPr sz="2400">
                <a:solidFill>
                  <a:schemeClr val="tx1"/>
                </a:solidFill>
                <a:latin typeface="Times New Roman" pitchFamily="18" charset="0"/>
              </a:defRPr>
            </a:lvl3pPr>
            <a:lvl4pPr algn="l">
              <a:spcBef>
                <a:spcPct val="0"/>
              </a:spcBef>
              <a:tabLst>
                <a:tab pos="1200150" algn="l"/>
                <a:tab pos="1658938" algn="l"/>
              </a:tabLst>
              <a:defRPr sz="2400">
                <a:solidFill>
                  <a:schemeClr val="tx1"/>
                </a:solidFill>
                <a:latin typeface="Times New Roman" pitchFamily="18" charset="0"/>
              </a:defRPr>
            </a:lvl4pPr>
            <a:lvl5pPr algn="l">
              <a:spcBef>
                <a:spcPct val="0"/>
              </a:spcBef>
              <a:tabLst>
                <a:tab pos="1200150" algn="l"/>
                <a:tab pos="1658938" algn="l"/>
              </a:tabLst>
              <a:defRPr sz="2400">
                <a:solidFill>
                  <a:schemeClr val="tx1"/>
                </a:solidFill>
                <a:latin typeface="Times New Roman" pitchFamily="18" charset="0"/>
              </a:defRPr>
            </a:lvl5pPr>
            <a:lvl6pPr fontAlgn="base">
              <a:spcBef>
                <a:spcPct val="0"/>
              </a:spcBef>
              <a:spcAft>
                <a:spcPct val="0"/>
              </a:spcAft>
              <a:tabLst>
                <a:tab pos="1200150" algn="l"/>
                <a:tab pos="1658938" algn="l"/>
              </a:tabLst>
              <a:defRPr sz="2400">
                <a:solidFill>
                  <a:schemeClr val="tx1"/>
                </a:solidFill>
                <a:latin typeface="Times New Roman" pitchFamily="18" charset="0"/>
              </a:defRPr>
            </a:lvl6pPr>
            <a:lvl7pPr fontAlgn="base">
              <a:spcBef>
                <a:spcPct val="0"/>
              </a:spcBef>
              <a:spcAft>
                <a:spcPct val="0"/>
              </a:spcAft>
              <a:tabLst>
                <a:tab pos="1200150" algn="l"/>
                <a:tab pos="1658938" algn="l"/>
              </a:tabLst>
              <a:defRPr sz="2400">
                <a:solidFill>
                  <a:schemeClr val="tx1"/>
                </a:solidFill>
                <a:latin typeface="Times New Roman" pitchFamily="18" charset="0"/>
              </a:defRPr>
            </a:lvl7pPr>
            <a:lvl8pPr fontAlgn="base">
              <a:spcBef>
                <a:spcPct val="0"/>
              </a:spcBef>
              <a:spcAft>
                <a:spcPct val="0"/>
              </a:spcAft>
              <a:tabLst>
                <a:tab pos="1200150" algn="l"/>
                <a:tab pos="1658938" algn="l"/>
              </a:tabLst>
              <a:defRPr sz="2400">
                <a:solidFill>
                  <a:schemeClr val="tx1"/>
                </a:solidFill>
                <a:latin typeface="Times New Roman" pitchFamily="18" charset="0"/>
              </a:defRPr>
            </a:lvl8pPr>
            <a:lvl9pPr fontAlgn="base">
              <a:spcBef>
                <a:spcPct val="0"/>
              </a:spcBef>
              <a:spcAft>
                <a:spcPct val="0"/>
              </a:spcAft>
              <a:tabLst>
                <a:tab pos="1200150" algn="l"/>
                <a:tab pos="1658938" algn="l"/>
              </a:tabLst>
              <a:defRPr sz="2400">
                <a:solidFill>
                  <a:schemeClr val="tx1"/>
                </a:solidFill>
                <a:latin typeface="Times New Roman" pitchFamily="18" charset="0"/>
              </a:defRPr>
            </a:lvl9pPr>
          </a:lstStyle>
          <a:p>
            <a:pPr eaLnBrk="0" hangingPunct="0">
              <a:buClrTx/>
              <a:buFontTx/>
              <a:buNone/>
            </a:pPr>
            <a:r>
              <a:rPr lang="en-US" altLang="en-US" sz="1050" dirty="0" smtClean="0">
                <a:solidFill>
                  <a:srgbClr val="000000"/>
                </a:solidFill>
                <a:latin typeface="Courier New" pitchFamily="49" charset="0"/>
              </a:rPr>
              <a:t>DECLARE</a:t>
            </a:r>
            <a:endParaRPr lang="en-US" altLang="en-US" sz="1050" dirty="0">
              <a:solidFill>
                <a:srgbClr val="000000"/>
              </a:solidFill>
              <a:latin typeface="Courier New" pitchFamily="49" charset="0"/>
            </a:endParaRPr>
          </a:p>
          <a:p>
            <a:pPr eaLnBrk="0" hangingPunct="0">
              <a:buClrTx/>
              <a:buFontTx/>
              <a:buNone/>
            </a:pPr>
            <a:r>
              <a:rPr lang="en-US" altLang="en-US" sz="1050" dirty="0" err="1">
                <a:solidFill>
                  <a:srgbClr val="000000"/>
                </a:solidFill>
                <a:latin typeface="Courier New" pitchFamily="49" charset="0"/>
              </a:rPr>
              <a:t>myage</a:t>
            </a:r>
            <a:r>
              <a:rPr lang="en-US" altLang="en-US" sz="1050" dirty="0">
                <a:solidFill>
                  <a:srgbClr val="000000"/>
                </a:solidFill>
                <a:latin typeface="Courier New" pitchFamily="49" charset="0"/>
              </a:rPr>
              <a:t> number:=31;</a:t>
            </a:r>
          </a:p>
          <a:p>
            <a:pPr eaLnBrk="0" hangingPunct="0">
              <a:buClrTx/>
              <a:buFontTx/>
              <a:buNone/>
            </a:pPr>
            <a:r>
              <a:rPr lang="en-US" altLang="en-US" sz="1050" dirty="0">
                <a:solidFill>
                  <a:srgbClr val="000000"/>
                </a:solidFill>
                <a:latin typeface="Courier New" pitchFamily="49" charset="0"/>
              </a:rPr>
              <a:t>BEGIN</a:t>
            </a:r>
          </a:p>
          <a:p>
            <a:pPr eaLnBrk="0" hangingPunct="0">
              <a:buClrTx/>
              <a:buFontTx/>
              <a:buNone/>
            </a:pPr>
            <a:r>
              <a:rPr lang="en-US" altLang="en-US" sz="1050" dirty="0">
                <a:solidFill>
                  <a:srgbClr val="000000"/>
                </a:solidFill>
                <a:latin typeface="Courier New" pitchFamily="49" charset="0"/>
              </a:rPr>
              <a:t>IF </a:t>
            </a:r>
            <a:r>
              <a:rPr lang="en-US" altLang="en-US" sz="1050" dirty="0" err="1">
                <a:solidFill>
                  <a:srgbClr val="000000"/>
                </a:solidFill>
                <a:latin typeface="Courier New" pitchFamily="49" charset="0"/>
              </a:rPr>
              <a:t>myage</a:t>
            </a:r>
            <a:r>
              <a:rPr lang="en-US" altLang="en-US" sz="1050" dirty="0">
                <a:solidFill>
                  <a:srgbClr val="000000"/>
                </a:solidFill>
                <a:latin typeface="Courier New" pitchFamily="49" charset="0"/>
              </a:rPr>
              <a:t> &lt; 11</a:t>
            </a:r>
          </a:p>
          <a:p>
            <a:pPr eaLnBrk="0" hangingPunct="0">
              <a:buClrTx/>
              <a:buFontTx/>
              <a:buNone/>
            </a:pPr>
            <a:r>
              <a:rPr lang="en-US" altLang="en-US" sz="1050" dirty="0" smtClean="0">
                <a:solidFill>
                  <a:srgbClr val="000000"/>
                </a:solidFill>
                <a:latin typeface="Courier New" pitchFamily="49" charset="0"/>
              </a:rPr>
              <a:t>THEN</a:t>
            </a:r>
            <a:endParaRPr lang="en-US" altLang="en-US" sz="1050" dirty="0">
              <a:solidFill>
                <a:srgbClr val="000000"/>
              </a:solidFill>
              <a:latin typeface="Courier New" pitchFamily="49" charset="0"/>
            </a:endParaRPr>
          </a:p>
          <a:p>
            <a:pPr eaLnBrk="0" hangingPunct="0">
              <a:buClrTx/>
              <a:buFontTx/>
              <a:buNone/>
            </a:pPr>
            <a:r>
              <a:rPr lang="en-US" altLang="en-US" sz="1050" dirty="0" smtClean="0">
                <a:solidFill>
                  <a:srgbClr val="000000"/>
                </a:solidFill>
                <a:latin typeface="Courier New" pitchFamily="49" charset="0"/>
              </a:rPr>
              <a:t>DBMS_OUTPUT.PUT_LINE</a:t>
            </a:r>
            <a:r>
              <a:rPr lang="en-US" altLang="en-US" sz="1050" dirty="0">
                <a:solidFill>
                  <a:srgbClr val="000000"/>
                </a:solidFill>
                <a:latin typeface="Courier New" pitchFamily="49" charset="0"/>
              </a:rPr>
              <a:t>(' I am a child ');  </a:t>
            </a:r>
          </a:p>
          <a:p>
            <a:pPr eaLnBrk="0" hangingPunct="0">
              <a:buClrTx/>
              <a:buFontTx/>
              <a:buNone/>
            </a:pPr>
            <a:r>
              <a:rPr lang="en-US" altLang="en-US" sz="1050" dirty="0" smtClean="0">
                <a:solidFill>
                  <a:srgbClr val="000000"/>
                </a:solidFill>
                <a:latin typeface="Courier New" pitchFamily="49" charset="0"/>
              </a:rPr>
              <a:t>ELSE</a:t>
            </a:r>
            <a:endParaRPr lang="en-US" altLang="en-US" sz="1050" dirty="0">
              <a:solidFill>
                <a:srgbClr val="000000"/>
              </a:solidFill>
              <a:latin typeface="Courier New" pitchFamily="49" charset="0"/>
            </a:endParaRPr>
          </a:p>
          <a:p>
            <a:pPr eaLnBrk="0" hangingPunct="0">
              <a:buClrTx/>
              <a:buFontTx/>
              <a:buNone/>
            </a:pPr>
            <a:r>
              <a:rPr lang="en-US" altLang="en-US" sz="1050" dirty="0" smtClean="0">
                <a:solidFill>
                  <a:srgbClr val="000000"/>
                </a:solidFill>
                <a:latin typeface="Courier New" pitchFamily="49" charset="0"/>
              </a:rPr>
              <a:t>DBMS_OUTPUT.PUT_LINE</a:t>
            </a:r>
            <a:r>
              <a:rPr lang="en-US" altLang="en-US" sz="1050" dirty="0">
                <a:solidFill>
                  <a:srgbClr val="000000"/>
                </a:solidFill>
                <a:latin typeface="Courier New" pitchFamily="49" charset="0"/>
              </a:rPr>
              <a:t>(' I am not a child ');</a:t>
            </a:r>
          </a:p>
          <a:p>
            <a:pPr eaLnBrk="0" hangingPunct="0">
              <a:buClrTx/>
              <a:buFontTx/>
              <a:buNone/>
            </a:pPr>
            <a:r>
              <a:rPr lang="en-US" altLang="en-US" sz="1050" dirty="0">
                <a:solidFill>
                  <a:srgbClr val="000000"/>
                </a:solidFill>
                <a:latin typeface="Courier New" pitchFamily="49" charset="0"/>
              </a:rPr>
              <a:t>END IF;</a:t>
            </a:r>
          </a:p>
          <a:p>
            <a:pPr eaLnBrk="0" hangingPunct="0">
              <a:buClrTx/>
              <a:buFontTx/>
              <a:buNone/>
            </a:pPr>
            <a:r>
              <a:rPr lang="en-US" altLang="en-US" sz="1050" dirty="0">
                <a:solidFill>
                  <a:srgbClr val="000000"/>
                </a:solidFill>
                <a:latin typeface="Courier New" pitchFamily="49" charset="0"/>
              </a:rPr>
              <a:t>END;</a:t>
            </a:r>
          </a:p>
          <a:p>
            <a:pPr eaLnBrk="0" hangingPunct="0">
              <a:buClrTx/>
              <a:buFontTx/>
              <a:buNone/>
            </a:pPr>
            <a:r>
              <a:rPr lang="en-US" altLang="en-US" sz="1050" dirty="0">
                <a:solidFill>
                  <a:srgbClr val="000000"/>
                </a:solidFill>
                <a:latin typeface="Courier New" pitchFamily="49" charset="0"/>
              </a:rPr>
              <a:t>/</a:t>
            </a:r>
          </a:p>
        </p:txBody>
      </p:sp>
      <p:sp>
        <p:nvSpPr>
          <p:cNvPr id="5" name="Content Placeholder 3"/>
          <p:cNvSpPr txBox="1">
            <a:spLocks noChangeArrowheads="1"/>
          </p:cNvSpPr>
          <p:nvPr/>
        </p:nvSpPr>
        <p:spPr bwMode="blackGray">
          <a:xfrm>
            <a:off x="4116515" y="2955131"/>
            <a:ext cx="3503485" cy="184785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rtlCol="0" anchor="ctr">
            <a:normAutofit fontScale="92500" lnSpcReduction="20000"/>
          </a:bodyPr>
          <a:lstStyle>
            <a:lvl1pPr marL="342900" indent="-342900" algn="l" rtl="0" fontAlgn="base">
              <a:spcBef>
                <a:spcPct val="0"/>
              </a:spcBef>
              <a:spcAft>
                <a:spcPct val="0"/>
              </a:spcAft>
              <a:buClr>
                <a:srgbClr val="4D4D4D"/>
              </a:buClr>
              <a:buFont typeface="Times" pitchFamily="18" charset="0"/>
              <a:buChar char="•"/>
              <a:tabLst>
                <a:tab pos="1200150" algn="l"/>
                <a:tab pos="1658938" algn="l"/>
              </a:tabLst>
              <a:defRPr sz="2400">
                <a:solidFill>
                  <a:schemeClr val="tx1"/>
                </a:solidFill>
                <a:latin typeface="Times New Roman" pitchFamily="18" charset="0"/>
                <a:ea typeface="+mn-ea"/>
                <a:cs typeface="Arial" panose="020B0604020202020204" pitchFamily="34" charset="0"/>
              </a:defRPr>
            </a:lvl1pPr>
            <a:lvl2pPr marL="742950" indent="-285750" algn="l" rtl="0" fontAlgn="base">
              <a:spcBef>
                <a:spcPct val="0"/>
              </a:spcBef>
              <a:spcAft>
                <a:spcPct val="0"/>
              </a:spcAft>
              <a:buClr>
                <a:srgbClr val="4D4D4D"/>
              </a:buClr>
              <a:buChar char="–"/>
              <a:tabLst>
                <a:tab pos="1200150" algn="l"/>
                <a:tab pos="1658938" algn="l"/>
              </a:tabLst>
              <a:defRPr sz="2400">
                <a:solidFill>
                  <a:schemeClr val="tx1"/>
                </a:solidFill>
                <a:latin typeface="Times New Roman" pitchFamily="18" charset="0"/>
                <a:ea typeface="+mn-ea"/>
                <a:cs typeface="Arial" panose="020B0604020202020204" pitchFamily="34" charset="0"/>
              </a:defRPr>
            </a:lvl2pPr>
            <a:lvl3pPr marL="1143000" indent="-228600" algn="l" rtl="0" fontAlgn="base">
              <a:spcBef>
                <a:spcPct val="0"/>
              </a:spcBef>
              <a:spcAft>
                <a:spcPct val="0"/>
              </a:spcAft>
              <a:buClr>
                <a:srgbClr val="4D4D4D"/>
              </a:buClr>
              <a:buChar char="•"/>
              <a:tabLst>
                <a:tab pos="1200150" algn="l"/>
                <a:tab pos="1658938" algn="l"/>
              </a:tabLst>
              <a:defRPr sz="2400">
                <a:solidFill>
                  <a:schemeClr val="tx1"/>
                </a:solidFill>
                <a:latin typeface="Times New Roman" pitchFamily="18" charset="0"/>
                <a:ea typeface="+mn-ea"/>
                <a:cs typeface="Arial" panose="020B0604020202020204" pitchFamily="34" charset="0"/>
              </a:defRPr>
            </a:lvl3pPr>
            <a:lvl4pPr marL="1600200" indent="-228600" algn="l" rtl="0" fontAlgn="base">
              <a:spcBef>
                <a:spcPct val="0"/>
              </a:spcBef>
              <a:spcAft>
                <a:spcPct val="0"/>
              </a:spcAft>
              <a:buClr>
                <a:srgbClr val="4D4D4D"/>
              </a:buClr>
              <a:buChar char="–"/>
              <a:tabLst>
                <a:tab pos="1200150" algn="l"/>
                <a:tab pos="1658938" algn="l"/>
              </a:tabLst>
              <a:defRPr sz="2400">
                <a:solidFill>
                  <a:schemeClr val="tx1"/>
                </a:solidFill>
                <a:latin typeface="Times New Roman" pitchFamily="18" charset="0"/>
                <a:ea typeface="+mn-ea"/>
                <a:cs typeface="Arial" panose="020B0604020202020204" pitchFamily="34" charset="0"/>
              </a:defRPr>
            </a:lvl4pPr>
            <a:lvl5pPr marL="2057400" indent="-228600" algn="l" rtl="0" fontAlgn="base">
              <a:spcBef>
                <a:spcPct val="0"/>
              </a:spcBef>
              <a:spcAft>
                <a:spcPct val="0"/>
              </a:spcAft>
              <a:buClr>
                <a:srgbClr val="4D4D4D"/>
              </a:buClr>
              <a:buFont typeface="Times" pitchFamily="18" charset="0"/>
              <a:buChar char="•"/>
              <a:tabLst>
                <a:tab pos="1200150" algn="l"/>
                <a:tab pos="1658938" algn="l"/>
              </a:tabLst>
              <a:defRPr sz="2400">
                <a:solidFill>
                  <a:schemeClr val="tx1"/>
                </a:solidFill>
                <a:latin typeface="Times New Roman" pitchFamily="18" charset="0"/>
                <a:ea typeface="+mn-ea"/>
                <a:cs typeface="Arial" panose="020B0604020202020204" pitchFamily="34" charset="0"/>
              </a:defRPr>
            </a:lvl5pPr>
            <a:lvl6pPr marL="2514600" indent="-228600" algn="l" rtl="0" fontAlgn="base">
              <a:spcBef>
                <a:spcPct val="0"/>
              </a:spcBef>
              <a:spcAft>
                <a:spcPct val="0"/>
              </a:spcAft>
              <a:buClr>
                <a:srgbClr val="ECBD40"/>
              </a:buClr>
              <a:buFont typeface="Times" pitchFamily="18" charset="0"/>
              <a:buChar char="•"/>
              <a:tabLst>
                <a:tab pos="1200150" algn="l"/>
                <a:tab pos="1658938" algn="l"/>
              </a:tabLst>
              <a:defRPr sz="2400">
                <a:solidFill>
                  <a:schemeClr val="tx1"/>
                </a:solidFill>
                <a:latin typeface="Times New Roman" pitchFamily="18" charset="0"/>
                <a:ea typeface="+mn-ea"/>
                <a:cs typeface="+mn-cs"/>
              </a:defRPr>
            </a:lvl6pPr>
            <a:lvl7pPr marL="2971800" indent="-228600" algn="l" rtl="0" fontAlgn="base">
              <a:spcBef>
                <a:spcPct val="0"/>
              </a:spcBef>
              <a:spcAft>
                <a:spcPct val="0"/>
              </a:spcAft>
              <a:buClr>
                <a:srgbClr val="ECBD40"/>
              </a:buClr>
              <a:buFont typeface="Times" pitchFamily="18" charset="0"/>
              <a:buChar char="•"/>
              <a:tabLst>
                <a:tab pos="1200150" algn="l"/>
                <a:tab pos="1658938" algn="l"/>
              </a:tabLst>
              <a:defRPr sz="2400">
                <a:solidFill>
                  <a:schemeClr val="tx1"/>
                </a:solidFill>
                <a:latin typeface="Times New Roman" pitchFamily="18" charset="0"/>
                <a:ea typeface="+mn-ea"/>
                <a:cs typeface="+mn-cs"/>
              </a:defRPr>
            </a:lvl7pPr>
            <a:lvl8pPr marL="3429000" indent="-228600" algn="l" rtl="0" fontAlgn="base">
              <a:spcBef>
                <a:spcPct val="0"/>
              </a:spcBef>
              <a:spcAft>
                <a:spcPct val="0"/>
              </a:spcAft>
              <a:buClr>
                <a:srgbClr val="ECBD40"/>
              </a:buClr>
              <a:buFont typeface="Times" pitchFamily="18" charset="0"/>
              <a:buChar char="•"/>
              <a:tabLst>
                <a:tab pos="1200150" algn="l"/>
                <a:tab pos="1658938" algn="l"/>
              </a:tabLst>
              <a:defRPr sz="2400">
                <a:solidFill>
                  <a:schemeClr val="tx1"/>
                </a:solidFill>
                <a:latin typeface="Times New Roman" pitchFamily="18" charset="0"/>
                <a:ea typeface="+mn-ea"/>
                <a:cs typeface="+mn-cs"/>
              </a:defRPr>
            </a:lvl8pPr>
            <a:lvl9pPr marL="3886200" indent="-228600" algn="l" rtl="0" fontAlgn="base">
              <a:spcBef>
                <a:spcPct val="0"/>
              </a:spcBef>
              <a:spcAft>
                <a:spcPct val="0"/>
              </a:spcAft>
              <a:buClr>
                <a:srgbClr val="ECBD40"/>
              </a:buClr>
              <a:buFont typeface="Times" pitchFamily="18" charset="0"/>
              <a:buChar char="•"/>
              <a:tabLst>
                <a:tab pos="1200150" algn="l"/>
                <a:tab pos="1658938" algn="l"/>
              </a:tabLst>
              <a:defRPr sz="2400">
                <a:solidFill>
                  <a:schemeClr val="tx1"/>
                </a:solidFill>
                <a:latin typeface="Times New Roman" pitchFamily="18" charset="0"/>
                <a:ea typeface="+mn-ea"/>
                <a:cs typeface="+mn-cs"/>
              </a:defRPr>
            </a:lvl9pPr>
          </a:lstStyle>
          <a:p>
            <a:pPr marL="0" indent="0">
              <a:buNone/>
            </a:pPr>
            <a:r>
              <a:rPr lang="en-US" sz="1050" dirty="0"/>
              <a:t>DECLARE</a:t>
            </a:r>
          </a:p>
          <a:p>
            <a:pPr marL="0" indent="0">
              <a:buNone/>
            </a:pPr>
            <a:r>
              <a:rPr lang="en-US" sz="1050" dirty="0"/>
              <a:t>salary number;</a:t>
            </a:r>
          </a:p>
          <a:p>
            <a:pPr marL="0" indent="0">
              <a:buNone/>
            </a:pPr>
            <a:r>
              <a:rPr lang="en-US" sz="1050" dirty="0"/>
              <a:t>BEGIN</a:t>
            </a:r>
          </a:p>
          <a:p>
            <a:pPr marL="0" indent="0">
              <a:buNone/>
            </a:pPr>
            <a:r>
              <a:rPr lang="en-US" sz="1050" dirty="0" err="1"/>
              <a:t>dbms_output.put_line</a:t>
            </a:r>
            <a:r>
              <a:rPr lang="en-US" sz="1050" dirty="0"/>
              <a:t>('Enter the </a:t>
            </a:r>
            <a:r>
              <a:rPr lang="en-US" sz="1050" dirty="0" err="1"/>
              <a:t>emp</a:t>
            </a:r>
            <a:r>
              <a:rPr lang="en-US" sz="1050" dirty="0"/>
              <a:t> no');</a:t>
            </a:r>
          </a:p>
          <a:p>
            <a:pPr marL="0" indent="0">
              <a:buNone/>
            </a:pPr>
            <a:r>
              <a:rPr lang="en-US" sz="1050" dirty="0"/>
              <a:t> </a:t>
            </a:r>
          </a:p>
          <a:p>
            <a:pPr marL="0" indent="0">
              <a:buNone/>
            </a:pPr>
            <a:r>
              <a:rPr lang="en-US" sz="1050" dirty="0"/>
              <a:t>SELECT </a:t>
            </a:r>
            <a:r>
              <a:rPr lang="en-US" sz="1050" dirty="0" err="1"/>
              <a:t>sal</a:t>
            </a:r>
            <a:r>
              <a:rPr lang="en-US" sz="1050" dirty="0"/>
              <a:t> into salary from </a:t>
            </a:r>
            <a:r>
              <a:rPr lang="en-US" sz="1050" dirty="0" err="1"/>
              <a:t>emp</a:t>
            </a:r>
            <a:r>
              <a:rPr lang="en-US" sz="1050" dirty="0"/>
              <a:t> where </a:t>
            </a:r>
            <a:r>
              <a:rPr lang="en-US" sz="1050" dirty="0" err="1"/>
              <a:t>empno</a:t>
            </a:r>
            <a:r>
              <a:rPr lang="en-US" sz="1050" dirty="0"/>
              <a:t>=&amp;</a:t>
            </a:r>
            <a:r>
              <a:rPr lang="en-US" sz="1050" dirty="0" err="1"/>
              <a:t>empno</a:t>
            </a:r>
            <a:r>
              <a:rPr lang="en-US" sz="1050" dirty="0"/>
              <a:t> ;</a:t>
            </a:r>
          </a:p>
          <a:p>
            <a:pPr marL="0" indent="0">
              <a:buNone/>
            </a:pPr>
            <a:r>
              <a:rPr lang="en-US" sz="1050" dirty="0"/>
              <a:t>WHILE salary&lt;= 4000</a:t>
            </a:r>
          </a:p>
          <a:p>
            <a:pPr marL="0" indent="0">
              <a:buNone/>
            </a:pPr>
            <a:r>
              <a:rPr lang="en-US" sz="1050" dirty="0"/>
              <a:t>LOOP</a:t>
            </a:r>
          </a:p>
          <a:p>
            <a:pPr marL="0" indent="0">
              <a:buNone/>
            </a:pPr>
            <a:r>
              <a:rPr lang="en-US" sz="1050" dirty="0"/>
              <a:t>   salary := salary * 31;</a:t>
            </a:r>
          </a:p>
          <a:p>
            <a:pPr marL="0" indent="0">
              <a:buNone/>
            </a:pPr>
            <a:r>
              <a:rPr lang="en-US" sz="1050" dirty="0" err="1"/>
              <a:t>dbms_output.put_line</a:t>
            </a:r>
            <a:r>
              <a:rPr lang="en-US" sz="1050" dirty="0"/>
              <a:t>(salary);</a:t>
            </a:r>
          </a:p>
          <a:p>
            <a:pPr marL="0" indent="0">
              <a:buNone/>
            </a:pPr>
            <a:r>
              <a:rPr lang="en-US" sz="1050" dirty="0"/>
              <a:t>END LOOP;</a:t>
            </a:r>
          </a:p>
          <a:p>
            <a:pPr marL="0" indent="0">
              <a:buNone/>
            </a:pPr>
            <a:r>
              <a:rPr lang="en-US" sz="1050" dirty="0"/>
              <a:t>end;</a:t>
            </a:r>
          </a:p>
          <a:p>
            <a:pPr marL="0" indent="0">
              <a:buNone/>
            </a:pPr>
            <a:r>
              <a:rPr lang="en-US" sz="1050" dirty="0"/>
              <a:t>/</a:t>
            </a:r>
          </a:p>
        </p:txBody>
      </p:sp>
      <p:sp>
        <p:nvSpPr>
          <p:cNvPr id="6" name="Content Placeholder 3"/>
          <p:cNvSpPr txBox="1">
            <a:spLocks noChangeArrowheads="1"/>
          </p:cNvSpPr>
          <p:nvPr/>
        </p:nvSpPr>
        <p:spPr bwMode="blackGray">
          <a:xfrm>
            <a:off x="304800" y="3012281"/>
            <a:ext cx="3503485" cy="184785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rtlCol="0" anchor="ctr">
            <a:normAutofit lnSpcReduction="10000"/>
          </a:bodyPr>
          <a:lstStyle>
            <a:lvl1pPr marL="342900" indent="-342900" algn="l" rtl="0" fontAlgn="base">
              <a:spcBef>
                <a:spcPct val="0"/>
              </a:spcBef>
              <a:spcAft>
                <a:spcPct val="0"/>
              </a:spcAft>
              <a:buClr>
                <a:srgbClr val="4D4D4D"/>
              </a:buClr>
              <a:buFont typeface="Times" pitchFamily="18" charset="0"/>
              <a:buChar char="•"/>
              <a:tabLst>
                <a:tab pos="1200150" algn="l"/>
                <a:tab pos="1658938" algn="l"/>
              </a:tabLst>
              <a:defRPr sz="2400">
                <a:solidFill>
                  <a:schemeClr val="tx1"/>
                </a:solidFill>
                <a:latin typeface="Times New Roman" pitchFamily="18" charset="0"/>
                <a:ea typeface="+mn-ea"/>
                <a:cs typeface="Arial" panose="020B0604020202020204" pitchFamily="34" charset="0"/>
              </a:defRPr>
            </a:lvl1pPr>
            <a:lvl2pPr marL="742950" indent="-285750" algn="l" rtl="0" fontAlgn="base">
              <a:spcBef>
                <a:spcPct val="0"/>
              </a:spcBef>
              <a:spcAft>
                <a:spcPct val="0"/>
              </a:spcAft>
              <a:buClr>
                <a:srgbClr val="4D4D4D"/>
              </a:buClr>
              <a:buChar char="–"/>
              <a:tabLst>
                <a:tab pos="1200150" algn="l"/>
                <a:tab pos="1658938" algn="l"/>
              </a:tabLst>
              <a:defRPr sz="2400">
                <a:solidFill>
                  <a:schemeClr val="tx1"/>
                </a:solidFill>
                <a:latin typeface="Times New Roman" pitchFamily="18" charset="0"/>
                <a:ea typeface="+mn-ea"/>
                <a:cs typeface="Arial" panose="020B0604020202020204" pitchFamily="34" charset="0"/>
              </a:defRPr>
            </a:lvl2pPr>
            <a:lvl3pPr marL="1143000" indent="-228600" algn="l" rtl="0" fontAlgn="base">
              <a:spcBef>
                <a:spcPct val="0"/>
              </a:spcBef>
              <a:spcAft>
                <a:spcPct val="0"/>
              </a:spcAft>
              <a:buClr>
                <a:srgbClr val="4D4D4D"/>
              </a:buClr>
              <a:buChar char="•"/>
              <a:tabLst>
                <a:tab pos="1200150" algn="l"/>
                <a:tab pos="1658938" algn="l"/>
              </a:tabLst>
              <a:defRPr sz="2400">
                <a:solidFill>
                  <a:schemeClr val="tx1"/>
                </a:solidFill>
                <a:latin typeface="Times New Roman" pitchFamily="18" charset="0"/>
                <a:ea typeface="+mn-ea"/>
                <a:cs typeface="Arial" panose="020B0604020202020204" pitchFamily="34" charset="0"/>
              </a:defRPr>
            </a:lvl3pPr>
            <a:lvl4pPr marL="1600200" indent="-228600" algn="l" rtl="0" fontAlgn="base">
              <a:spcBef>
                <a:spcPct val="0"/>
              </a:spcBef>
              <a:spcAft>
                <a:spcPct val="0"/>
              </a:spcAft>
              <a:buClr>
                <a:srgbClr val="4D4D4D"/>
              </a:buClr>
              <a:buChar char="–"/>
              <a:tabLst>
                <a:tab pos="1200150" algn="l"/>
                <a:tab pos="1658938" algn="l"/>
              </a:tabLst>
              <a:defRPr sz="2400">
                <a:solidFill>
                  <a:schemeClr val="tx1"/>
                </a:solidFill>
                <a:latin typeface="Times New Roman" pitchFamily="18" charset="0"/>
                <a:ea typeface="+mn-ea"/>
                <a:cs typeface="Arial" panose="020B0604020202020204" pitchFamily="34" charset="0"/>
              </a:defRPr>
            </a:lvl4pPr>
            <a:lvl5pPr marL="2057400" indent="-228600" algn="l" rtl="0" fontAlgn="base">
              <a:spcBef>
                <a:spcPct val="0"/>
              </a:spcBef>
              <a:spcAft>
                <a:spcPct val="0"/>
              </a:spcAft>
              <a:buClr>
                <a:srgbClr val="4D4D4D"/>
              </a:buClr>
              <a:buFont typeface="Times" pitchFamily="18" charset="0"/>
              <a:buChar char="•"/>
              <a:tabLst>
                <a:tab pos="1200150" algn="l"/>
                <a:tab pos="1658938" algn="l"/>
              </a:tabLst>
              <a:defRPr sz="2400">
                <a:solidFill>
                  <a:schemeClr val="tx1"/>
                </a:solidFill>
                <a:latin typeface="Times New Roman" pitchFamily="18" charset="0"/>
                <a:ea typeface="+mn-ea"/>
                <a:cs typeface="Arial" panose="020B0604020202020204" pitchFamily="34" charset="0"/>
              </a:defRPr>
            </a:lvl5pPr>
            <a:lvl6pPr marL="2514600" indent="-228600" algn="l" rtl="0" fontAlgn="base">
              <a:spcBef>
                <a:spcPct val="0"/>
              </a:spcBef>
              <a:spcAft>
                <a:spcPct val="0"/>
              </a:spcAft>
              <a:buClr>
                <a:srgbClr val="ECBD40"/>
              </a:buClr>
              <a:buFont typeface="Times" pitchFamily="18" charset="0"/>
              <a:buChar char="•"/>
              <a:tabLst>
                <a:tab pos="1200150" algn="l"/>
                <a:tab pos="1658938" algn="l"/>
              </a:tabLst>
              <a:defRPr sz="2400">
                <a:solidFill>
                  <a:schemeClr val="tx1"/>
                </a:solidFill>
                <a:latin typeface="Times New Roman" pitchFamily="18" charset="0"/>
                <a:ea typeface="+mn-ea"/>
                <a:cs typeface="+mn-cs"/>
              </a:defRPr>
            </a:lvl6pPr>
            <a:lvl7pPr marL="2971800" indent="-228600" algn="l" rtl="0" fontAlgn="base">
              <a:spcBef>
                <a:spcPct val="0"/>
              </a:spcBef>
              <a:spcAft>
                <a:spcPct val="0"/>
              </a:spcAft>
              <a:buClr>
                <a:srgbClr val="ECBD40"/>
              </a:buClr>
              <a:buFont typeface="Times" pitchFamily="18" charset="0"/>
              <a:buChar char="•"/>
              <a:tabLst>
                <a:tab pos="1200150" algn="l"/>
                <a:tab pos="1658938" algn="l"/>
              </a:tabLst>
              <a:defRPr sz="2400">
                <a:solidFill>
                  <a:schemeClr val="tx1"/>
                </a:solidFill>
                <a:latin typeface="Times New Roman" pitchFamily="18" charset="0"/>
                <a:ea typeface="+mn-ea"/>
                <a:cs typeface="+mn-cs"/>
              </a:defRPr>
            </a:lvl7pPr>
            <a:lvl8pPr marL="3429000" indent="-228600" algn="l" rtl="0" fontAlgn="base">
              <a:spcBef>
                <a:spcPct val="0"/>
              </a:spcBef>
              <a:spcAft>
                <a:spcPct val="0"/>
              </a:spcAft>
              <a:buClr>
                <a:srgbClr val="ECBD40"/>
              </a:buClr>
              <a:buFont typeface="Times" pitchFamily="18" charset="0"/>
              <a:buChar char="•"/>
              <a:tabLst>
                <a:tab pos="1200150" algn="l"/>
                <a:tab pos="1658938" algn="l"/>
              </a:tabLst>
              <a:defRPr sz="2400">
                <a:solidFill>
                  <a:schemeClr val="tx1"/>
                </a:solidFill>
                <a:latin typeface="Times New Roman" pitchFamily="18" charset="0"/>
                <a:ea typeface="+mn-ea"/>
                <a:cs typeface="+mn-cs"/>
              </a:defRPr>
            </a:lvl8pPr>
            <a:lvl9pPr marL="3886200" indent="-228600" algn="l" rtl="0" fontAlgn="base">
              <a:spcBef>
                <a:spcPct val="0"/>
              </a:spcBef>
              <a:spcAft>
                <a:spcPct val="0"/>
              </a:spcAft>
              <a:buClr>
                <a:srgbClr val="ECBD40"/>
              </a:buClr>
              <a:buFont typeface="Times" pitchFamily="18" charset="0"/>
              <a:buChar char="•"/>
              <a:tabLst>
                <a:tab pos="1200150" algn="l"/>
                <a:tab pos="1658938" algn="l"/>
              </a:tabLst>
              <a:defRPr sz="2400">
                <a:solidFill>
                  <a:schemeClr val="tx1"/>
                </a:solidFill>
                <a:latin typeface="Times New Roman" pitchFamily="18" charset="0"/>
                <a:ea typeface="+mn-ea"/>
                <a:cs typeface="+mn-cs"/>
              </a:defRPr>
            </a:lvl9pPr>
          </a:lstStyle>
          <a:p>
            <a:pPr marL="0" indent="0">
              <a:buNone/>
            </a:pPr>
            <a:r>
              <a:rPr lang="en-US" sz="1050" dirty="0"/>
              <a:t> declare</a:t>
            </a:r>
          </a:p>
          <a:p>
            <a:pPr marL="0" indent="0">
              <a:buNone/>
            </a:pPr>
            <a:r>
              <a:rPr lang="en-US" sz="1050" dirty="0"/>
              <a:t>    </a:t>
            </a:r>
            <a:r>
              <a:rPr lang="en-US" sz="1050" dirty="0" err="1"/>
              <a:t>n_num</a:t>
            </a:r>
            <a:r>
              <a:rPr lang="en-US" sz="1050" dirty="0"/>
              <a:t> number := 1;</a:t>
            </a:r>
          </a:p>
          <a:p>
            <a:pPr marL="0" indent="0">
              <a:buNone/>
            </a:pPr>
            <a:r>
              <a:rPr lang="en-US" sz="1050" dirty="0"/>
              <a:t>  begin</a:t>
            </a:r>
          </a:p>
          <a:p>
            <a:pPr marL="0" indent="0">
              <a:buNone/>
            </a:pPr>
            <a:r>
              <a:rPr lang="en-US" sz="1050" dirty="0"/>
              <a:t>     loop</a:t>
            </a:r>
          </a:p>
          <a:p>
            <a:pPr marL="0" indent="0">
              <a:buNone/>
            </a:pPr>
            <a:r>
              <a:rPr lang="en-US" sz="1050" dirty="0"/>
              <a:t>     </a:t>
            </a:r>
            <a:r>
              <a:rPr lang="en-US" sz="1050" dirty="0" err="1"/>
              <a:t>dbms_output.put</a:t>
            </a:r>
            <a:r>
              <a:rPr lang="en-US" sz="1050" dirty="0"/>
              <a:t>(</a:t>
            </a:r>
            <a:r>
              <a:rPr lang="en-US" sz="1050" dirty="0" err="1"/>
              <a:t>n_num</a:t>
            </a:r>
            <a:r>
              <a:rPr lang="en-US" sz="1050" dirty="0"/>
              <a:t>||', ');</a:t>
            </a:r>
          </a:p>
          <a:p>
            <a:pPr marL="0" indent="0">
              <a:buNone/>
            </a:pPr>
            <a:r>
              <a:rPr lang="en-US" sz="1050" dirty="0"/>
              <a:t>      </a:t>
            </a:r>
            <a:r>
              <a:rPr lang="en-US" sz="1050" dirty="0" err="1"/>
              <a:t>n_num</a:t>
            </a:r>
            <a:r>
              <a:rPr lang="en-US" sz="1050" dirty="0"/>
              <a:t> := </a:t>
            </a:r>
            <a:r>
              <a:rPr lang="en-US" sz="1050" dirty="0" err="1"/>
              <a:t>n_num</a:t>
            </a:r>
            <a:r>
              <a:rPr lang="en-US" sz="1050" dirty="0"/>
              <a:t> + 1;</a:t>
            </a:r>
          </a:p>
          <a:p>
            <a:pPr marL="0" indent="0">
              <a:buNone/>
            </a:pPr>
            <a:r>
              <a:rPr lang="en-US" sz="1050" dirty="0"/>
              <a:t>      exit when </a:t>
            </a:r>
            <a:r>
              <a:rPr lang="en-US" sz="1050" dirty="0" err="1"/>
              <a:t>n_num</a:t>
            </a:r>
            <a:r>
              <a:rPr lang="en-US" sz="1050" dirty="0"/>
              <a:t> &gt; 5;</a:t>
            </a:r>
          </a:p>
          <a:p>
            <a:pPr marL="0" indent="0">
              <a:buNone/>
            </a:pPr>
            <a:r>
              <a:rPr lang="en-US" sz="1050" dirty="0"/>
              <a:t>   end loop;</a:t>
            </a:r>
          </a:p>
          <a:p>
            <a:pPr marL="0" indent="0">
              <a:buNone/>
            </a:pPr>
            <a:r>
              <a:rPr lang="en-US" sz="1050" dirty="0"/>
              <a:t>    </a:t>
            </a:r>
            <a:r>
              <a:rPr lang="en-US" sz="1050" dirty="0" err="1"/>
              <a:t>dbms_output.put_line</a:t>
            </a:r>
            <a:r>
              <a:rPr lang="en-US" sz="1050" dirty="0"/>
              <a:t>('Final: '||</a:t>
            </a:r>
            <a:r>
              <a:rPr lang="en-US" sz="1050" dirty="0" err="1"/>
              <a:t>n_num</a:t>
            </a:r>
            <a:r>
              <a:rPr lang="en-US" sz="1050" dirty="0"/>
              <a:t>);</a:t>
            </a:r>
          </a:p>
          <a:p>
            <a:pPr marL="0" indent="0">
              <a:buNone/>
            </a:pPr>
            <a:r>
              <a:rPr lang="en-US" sz="1050" dirty="0"/>
              <a:t>  end;</a:t>
            </a:r>
          </a:p>
          <a:p>
            <a:pPr marL="0" indent="0">
              <a:buNone/>
            </a:pPr>
            <a:r>
              <a:rPr lang="en-US" sz="1050" dirty="0"/>
              <a:t>  /</a:t>
            </a:r>
          </a:p>
        </p:txBody>
      </p:sp>
      <p:sp>
        <p:nvSpPr>
          <p:cNvPr id="7" name="Content Placeholder 3"/>
          <p:cNvSpPr txBox="1">
            <a:spLocks noChangeArrowheads="1"/>
          </p:cNvSpPr>
          <p:nvPr/>
        </p:nvSpPr>
        <p:spPr bwMode="blackGray">
          <a:xfrm>
            <a:off x="4116515" y="973931"/>
            <a:ext cx="3503485" cy="184785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rtlCol="0" anchor="ctr">
            <a:normAutofit fontScale="85000" lnSpcReduction="20000"/>
          </a:bodyPr>
          <a:lstStyle>
            <a:lvl1pPr marL="342900" indent="-342900" algn="l" rtl="0" fontAlgn="base">
              <a:spcBef>
                <a:spcPct val="0"/>
              </a:spcBef>
              <a:spcAft>
                <a:spcPct val="0"/>
              </a:spcAft>
              <a:buClr>
                <a:srgbClr val="4D4D4D"/>
              </a:buClr>
              <a:buFont typeface="Times" pitchFamily="18" charset="0"/>
              <a:buChar char="•"/>
              <a:tabLst>
                <a:tab pos="1200150" algn="l"/>
                <a:tab pos="1658938" algn="l"/>
              </a:tabLst>
              <a:defRPr sz="2400">
                <a:solidFill>
                  <a:schemeClr val="tx1"/>
                </a:solidFill>
                <a:latin typeface="Times New Roman" pitchFamily="18" charset="0"/>
                <a:ea typeface="+mn-ea"/>
                <a:cs typeface="Arial" panose="020B0604020202020204" pitchFamily="34" charset="0"/>
              </a:defRPr>
            </a:lvl1pPr>
            <a:lvl2pPr marL="742950" indent="-285750" algn="l" rtl="0" fontAlgn="base">
              <a:spcBef>
                <a:spcPct val="0"/>
              </a:spcBef>
              <a:spcAft>
                <a:spcPct val="0"/>
              </a:spcAft>
              <a:buClr>
                <a:srgbClr val="4D4D4D"/>
              </a:buClr>
              <a:buChar char="–"/>
              <a:tabLst>
                <a:tab pos="1200150" algn="l"/>
                <a:tab pos="1658938" algn="l"/>
              </a:tabLst>
              <a:defRPr sz="2400">
                <a:solidFill>
                  <a:schemeClr val="tx1"/>
                </a:solidFill>
                <a:latin typeface="Times New Roman" pitchFamily="18" charset="0"/>
                <a:ea typeface="+mn-ea"/>
                <a:cs typeface="Arial" panose="020B0604020202020204" pitchFamily="34" charset="0"/>
              </a:defRPr>
            </a:lvl2pPr>
            <a:lvl3pPr marL="1143000" indent="-228600" algn="l" rtl="0" fontAlgn="base">
              <a:spcBef>
                <a:spcPct val="0"/>
              </a:spcBef>
              <a:spcAft>
                <a:spcPct val="0"/>
              </a:spcAft>
              <a:buClr>
                <a:srgbClr val="4D4D4D"/>
              </a:buClr>
              <a:buChar char="•"/>
              <a:tabLst>
                <a:tab pos="1200150" algn="l"/>
                <a:tab pos="1658938" algn="l"/>
              </a:tabLst>
              <a:defRPr sz="2400">
                <a:solidFill>
                  <a:schemeClr val="tx1"/>
                </a:solidFill>
                <a:latin typeface="Times New Roman" pitchFamily="18" charset="0"/>
                <a:ea typeface="+mn-ea"/>
                <a:cs typeface="Arial" panose="020B0604020202020204" pitchFamily="34" charset="0"/>
              </a:defRPr>
            </a:lvl3pPr>
            <a:lvl4pPr marL="1600200" indent="-228600" algn="l" rtl="0" fontAlgn="base">
              <a:spcBef>
                <a:spcPct val="0"/>
              </a:spcBef>
              <a:spcAft>
                <a:spcPct val="0"/>
              </a:spcAft>
              <a:buClr>
                <a:srgbClr val="4D4D4D"/>
              </a:buClr>
              <a:buChar char="–"/>
              <a:tabLst>
                <a:tab pos="1200150" algn="l"/>
                <a:tab pos="1658938" algn="l"/>
              </a:tabLst>
              <a:defRPr sz="2400">
                <a:solidFill>
                  <a:schemeClr val="tx1"/>
                </a:solidFill>
                <a:latin typeface="Times New Roman" pitchFamily="18" charset="0"/>
                <a:ea typeface="+mn-ea"/>
                <a:cs typeface="Arial" panose="020B0604020202020204" pitchFamily="34" charset="0"/>
              </a:defRPr>
            </a:lvl4pPr>
            <a:lvl5pPr marL="2057400" indent="-228600" algn="l" rtl="0" fontAlgn="base">
              <a:spcBef>
                <a:spcPct val="0"/>
              </a:spcBef>
              <a:spcAft>
                <a:spcPct val="0"/>
              </a:spcAft>
              <a:buClr>
                <a:srgbClr val="4D4D4D"/>
              </a:buClr>
              <a:buFont typeface="Times" pitchFamily="18" charset="0"/>
              <a:buChar char="•"/>
              <a:tabLst>
                <a:tab pos="1200150" algn="l"/>
                <a:tab pos="1658938" algn="l"/>
              </a:tabLst>
              <a:defRPr sz="2400">
                <a:solidFill>
                  <a:schemeClr val="tx1"/>
                </a:solidFill>
                <a:latin typeface="Times New Roman" pitchFamily="18" charset="0"/>
                <a:ea typeface="+mn-ea"/>
                <a:cs typeface="Arial" panose="020B0604020202020204" pitchFamily="34" charset="0"/>
              </a:defRPr>
            </a:lvl5pPr>
            <a:lvl6pPr marL="2514600" indent="-228600" algn="l" rtl="0" fontAlgn="base">
              <a:spcBef>
                <a:spcPct val="0"/>
              </a:spcBef>
              <a:spcAft>
                <a:spcPct val="0"/>
              </a:spcAft>
              <a:buClr>
                <a:srgbClr val="ECBD40"/>
              </a:buClr>
              <a:buFont typeface="Times" pitchFamily="18" charset="0"/>
              <a:buChar char="•"/>
              <a:tabLst>
                <a:tab pos="1200150" algn="l"/>
                <a:tab pos="1658938" algn="l"/>
              </a:tabLst>
              <a:defRPr sz="2400">
                <a:solidFill>
                  <a:schemeClr val="tx1"/>
                </a:solidFill>
                <a:latin typeface="Times New Roman" pitchFamily="18" charset="0"/>
                <a:ea typeface="+mn-ea"/>
                <a:cs typeface="+mn-cs"/>
              </a:defRPr>
            </a:lvl6pPr>
            <a:lvl7pPr marL="2971800" indent="-228600" algn="l" rtl="0" fontAlgn="base">
              <a:spcBef>
                <a:spcPct val="0"/>
              </a:spcBef>
              <a:spcAft>
                <a:spcPct val="0"/>
              </a:spcAft>
              <a:buClr>
                <a:srgbClr val="ECBD40"/>
              </a:buClr>
              <a:buFont typeface="Times" pitchFamily="18" charset="0"/>
              <a:buChar char="•"/>
              <a:tabLst>
                <a:tab pos="1200150" algn="l"/>
                <a:tab pos="1658938" algn="l"/>
              </a:tabLst>
              <a:defRPr sz="2400">
                <a:solidFill>
                  <a:schemeClr val="tx1"/>
                </a:solidFill>
                <a:latin typeface="Times New Roman" pitchFamily="18" charset="0"/>
                <a:ea typeface="+mn-ea"/>
                <a:cs typeface="+mn-cs"/>
              </a:defRPr>
            </a:lvl7pPr>
            <a:lvl8pPr marL="3429000" indent="-228600" algn="l" rtl="0" fontAlgn="base">
              <a:spcBef>
                <a:spcPct val="0"/>
              </a:spcBef>
              <a:spcAft>
                <a:spcPct val="0"/>
              </a:spcAft>
              <a:buClr>
                <a:srgbClr val="ECBD40"/>
              </a:buClr>
              <a:buFont typeface="Times" pitchFamily="18" charset="0"/>
              <a:buChar char="•"/>
              <a:tabLst>
                <a:tab pos="1200150" algn="l"/>
                <a:tab pos="1658938" algn="l"/>
              </a:tabLst>
              <a:defRPr sz="2400">
                <a:solidFill>
                  <a:schemeClr val="tx1"/>
                </a:solidFill>
                <a:latin typeface="Times New Roman" pitchFamily="18" charset="0"/>
                <a:ea typeface="+mn-ea"/>
                <a:cs typeface="+mn-cs"/>
              </a:defRPr>
            </a:lvl8pPr>
            <a:lvl9pPr marL="3886200" indent="-228600" algn="l" rtl="0" fontAlgn="base">
              <a:spcBef>
                <a:spcPct val="0"/>
              </a:spcBef>
              <a:spcAft>
                <a:spcPct val="0"/>
              </a:spcAft>
              <a:buClr>
                <a:srgbClr val="ECBD40"/>
              </a:buClr>
              <a:buFont typeface="Times" pitchFamily="18" charset="0"/>
              <a:buChar char="•"/>
              <a:tabLst>
                <a:tab pos="1200150" algn="l"/>
                <a:tab pos="1658938" algn="l"/>
              </a:tabLst>
              <a:defRPr sz="2400">
                <a:solidFill>
                  <a:schemeClr val="tx1"/>
                </a:solidFill>
                <a:latin typeface="Times New Roman" pitchFamily="18" charset="0"/>
                <a:ea typeface="+mn-ea"/>
                <a:cs typeface="+mn-cs"/>
              </a:defRPr>
            </a:lvl9pPr>
          </a:lstStyle>
          <a:p>
            <a:pPr>
              <a:buClrTx/>
              <a:buNone/>
            </a:pPr>
            <a:r>
              <a:rPr lang="en-US" altLang="en-US" sz="1050" kern="0" dirty="0">
                <a:solidFill>
                  <a:srgbClr val="000000"/>
                </a:solidFill>
                <a:latin typeface="Courier New" pitchFamily="49" charset="0"/>
              </a:rPr>
              <a:t>DECLARE</a:t>
            </a:r>
          </a:p>
          <a:p>
            <a:pPr>
              <a:buClrTx/>
              <a:buNone/>
            </a:pPr>
            <a:r>
              <a:rPr lang="en-US" altLang="en-US" sz="1050" kern="0" dirty="0">
                <a:solidFill>
                  <a:srgbClr val="000000"/>
                </a:solidFill>
                <a:latin typeface="Courier New" pitchFamily="49" charset="0"/>
              </a:rPr>
              <a:t>   grade CHAR(1) := UPPER('&amp;grade');</a:t>
            </a:r>
          </a:p>
          <a:p>
            <a:pPr>
              <a:buClrTx/>
              <a:buNone/>
            </a:pPr>
            <a:r>
              <a:rPr lang="en-US" altLang="en-US" sz="1050" kern="0" dirty="0">
                <a:solidFill>
                  <a:srgbClr val="000000"/>
                </a:solidFill>
                <a:latin typeface="Courier New" pitchFamily="49" charset="0"/>
              </a:rPr>
              <a:t>   appraisal VARCHAR2(20);</a:t>
            </a:r>
          </a:p>
          <a:p>
            <a:pPr>
              <a:buClrTx/>
              <a:buNone/>
            </a:pPr>
            <a:r>
              <a:rPr lang="en-US" altLang="en-US" sz="1050" kern="0" dirty="0">
                <a:solidFill>
                  <a:srgbClr val="000000"/>
                </a:solidFill>
                <a:latin typeface="Courier New" pitchFamily="49" charset="0"/>
              </a:rPr>
              <a:t>BEGIN</a:t>
            </a:r>
          </a:p>
          <a:p>
            <a:pPr>
              <a:buClrTx/>
              <a:buNone/>
            </a:pPr>
            <a:r>
              <a:rPr lang="en-US" altLang="en-US" sz="1050" kern="0" dirty="0">
                <a:solidFill>
                  <a:srgbClr val="000000"/>
                </a:solidFill>
                <a:latin typeface="Courier New" pitchFamily="49" charset="0"/>
              </a:rPr>
              <a:t>   appraisal := </a:t>
            </a:r>
          </a:p>
          <a:p>
            <a:pPr>
              <a:buClrTx/>
              <a:buNone/>
            </a:pPr>
            <a:r>
              <a:rPr lang="en-US" altLang="en-US" sz="1050" kern="0" dirty="0" smtClean="0">
                <a:solidFill>
                  <a:srgbClr val="000000"/>
                </a:solidFill>
                <a:latin typeface="Courier New" pitchFamily="49" charset="0"/>
              </a:rPr>
              <a:t>    </a:t>
            </a:r>
            <a:r>
              <a:rPr lang="en-US" altLang="en-US" sz="1050" kern="0" dirty="0">
                <a:solidFill>
                  <a:srgbClr val="000000"/>
                </a:solidFill>
                <a:latin typeface="Courier New" pitchFamily="49" charset="0"/>
              </a:rPr>
              <a:t>CASE grade</a:t>
            </a:r>
          </a:p>
          <a:p>
            <a:pPr>
              <a:buClrTx/>
              <a:buNone/>
            </a:pPr>
            <a:r>
              <a:rPr lang="en-US" altLang="en-US" sz="1050" kern="0" dirty="0" smtClean="0">
                <a:solidFill>
                  <a:srgbClr val="000000"/>
                </a:solidFill>
                <a:latin typeface="Courier New" pitchFamily="49" charset="0"/>
              </a:rPr>
              <a:t>      </a:t>
            </a:r>
            <a:r>
              <a:rPr lang="en-US" altLang="en-US" sz="1050" kern="0" dirty="0">
                <a:solidFill>
                  <a:srgbClr val="000000"/>
                </a:solidFill>
                <a:latin typeface="Courier New" pitchFamily="49" charset="0"/>
              </a:rPr>
              <a:t>WHEN 'A' THEN 'Excellent'</a:t>
            </a:r>
          </a:p>
          <a:p>
            <a:pPr>
              <a:buClrTx/>
              <a:buNone/>
            </a:pPr>
            <a:r>
              <a:rPr lang="en-US" altLang="en-US" sz="1050" kern="0" dirty="0" smtClean="0">
                <a:solidFill>
                  <a:srgbClr val="000000"/>
                </a:solidFill>
                <a:latin typeface="Courier New" pitchFamily="49" charset="0"/>
              </a:rPr>
              <a:t>      </a:t>
            </a:r>
            <a:r>
              <a:rPr lang="en-US" altLang="en-US" sz="1050" kern="0" dirty="0">
                <a:solidFill>
                  <a:srgbClr val="000000"/>
                </a:solidFill>
                <a:latin typeface="Courier New" pitchFamily="49" charset="0"/>
              </a:rPr>
              <a:t>WHEN 'B' THEN 'Very Good'</a:t>
            </a:r>
          </a:p>
          <a:p>
            <a:pPr>
              <a:buClrTx/>
              <a:buNone/>
            </a:pPr>
            <a:r>
              <a:rPr lang="en-US" altLang="en-US" sz="1050" kern="0" dirty="0" smtClean="0">
                <a:solidFill>
                  <a:srgbClr val="000000"/>
                </a:solidFill>
                <a:latin typeface="Courier New" pitchFamily="49" charset="0"/>
              </a:rPr>
              <a:t>      </a:t>
            </a:r>
            <a:r>
              <a:rPr lang="en-US" altLang="en-US" sz="1050" kern="0" dirty="0">
                <a:solidFill>
                  <a:srgbClr val="000000"/>
                </a:solidFill>
                <a:latin typeface="Courier New" pitchFamily="49" charset="0"/>
              </a:rPr>
              <a:t>WHEN 'C' THEN 'Good'</a:t>
            </a:r>
          </a:p>
          <a:p>
            <a:pPr>
              <a:buClrTx/>
              <a:buNone/>
            </a:pPr>
            <a:r>
              <a:rPr lang="en-US" altLang="en-US" sz="1050" kern="0" dirty="0" smtClean="0">
                <a:solidFill>
                  <a:srgbClr val="000000"/>
                </a:solidFill>
                <a:latin typeface="Courier New" pitchFamily="49" charset="0"/>
              </a:rPr>
              <a:t>      </a:t>
            </a:r>
            <a:r>
              <a:rPr lang="en-US" altLang="en-US" sz="1050" kern="0" dirty="0">
                <a:solidFill>
                  <a:srgbClr val="000000"/>
                </a:solidFill>
                <a:latin typeface="Courier New" pitchFamily="49" charset="0"/>
              </a:rPr>
              <a:t>ELSE 'No such grade'</a:t>
            </a:r>
          </a:p>
          <a:p>
            <a:pPr>
              <a:buClrTx/>
              <a:buNone/>
            </a:pPr>
            <a:r>
              <a:rPr lang="en-US" altLang="en-US" sz="1050" kern="0" dirty="0">
                <a:solidFill>
                  <a:srgbClr val="000000"/>
                </a:solidFill>
                <a:latin typeface="Courier New" pitchFamily="49" charset="0"/>
              </a:rPr>
              <a:t>      END;</a:t>
            </a:r>
          </a:p>
          <a:p>
            <a:pPr>
              <a:buClrTx/>
              <a:buNone/>
            </a:pPr>
            <a:r>
              <a:rPr lang="en-US" altLang="en-US" sz="1050" kern="0" dirty="0">
                <a:solidFill>
                  <a:srgbClr val="000000"/>
                </a:solidFill>
                <a:latin typeface="Courier New" pitchFamily="49" charset="0"/>
              </a:rPr>
              <a:t>DBMS_OUTPUT.PUT_LINE ('Grade: '|| grade || ' </a:t>
            </a:r>
            <a:br>
              <a:rPr lang="en-US" altLang="en-US" sz="1050" kern="0" dirty="0">
                <a:solidFill>
                  <a:srgbClr val="000000"/>
                </a:solidFill>
                <a:latin typeface="Courier New" pitchFamily="49" charset="0"/>
              </a:rPr>
            </a:br>
            <a:r>
              <a:rPr lang="en-US" altLang="en-US" sz="1050" kern="0" dirty="0" smtClean="0">
                <a:solidFill>
                  <a:srgbClr val="000000"/>
                </a:solidFill>
                <a:latin typeface="Courier New" pitchFamily="49" charset="0"/>
              </a:rPr>
              <a:t>                  </a:t>
            </a:r>
            <a:r>
              <a:rPr lang="en-US" altLang="en-US" sz="1050" kern="0" dirty="0">
                <a:solidFill>
                  <a:srgbClr val="000000"/>
                </a:solidFill>
                <a:latin typeface="Courier New" pitchFamily="49" charset="0"/>
              </a:rPr>
              <a:t>Appraisal ' || appraisal);</a:t>
            </a:r>
          </a:p>
          <a:p>
            <a:pPr>
              <a:buClrTx/>
              <a:buNone/>
            </a:pPr>
            <a:r>
              <a:rPr lang="en-US" altLang="en-US" sz="1050" kern="0" dirty="0">
                <a:solidFill>
                  <a:srgbClr val="000000"/>
                </a:solidFill>
                <a:latin typeface="Courier New" pitchFamily="49" charset="0"/>
              </a:rPr>
              <a:t>END;</a:t>
            </a:r>
          </a:p>
          <a:p>
            <a:pPr>
              <a:buClrTx/>
              <a:buNone/>
            </a:pPr>
            <a:r>
              <a:rPr lang="en-US" altLang="en-US" sz="1050" kern="0" dirty="0">
                <a:solidFill>
                  <a:srgbClr val="000000"/>
                </a:solidFill>
                <a:latin typeface="Courier New" pitchFamily="49" charset="0"/>
              </a:rPr>
              <a:t>/</a:t>
            </a:r>
          </a:p>
        </p:txBody>
      </p:sp>
    </p:spTree>
    <p:extLst>
      <p:ext uri="{BB962C8B-B14F-4D97-AF65-F5344CB8AC3E}">
        <p14:creationId xmlns:p14="http://schemas.microsoft.com/office/powerpoint/2010/main" val="105271391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219200" y="1202531"/>
            <a:ext cx="5715000" cy="2362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t> </a:t>
            </a:r>
          </a:p>
          <a:p>
            <a:r>
              <a:rPr lang="en-US" sz="1600" dirty="0"/>
              <a:t>DECLARE</a:t>
            </a:r>
          </a:p>
          <a:p>
            <a:r>
              <a:rPr lang="en-US" sz="1600" dirty="0"/>
              <a:t>  step  PLS_INTEGER := 2;</a:t>
            </a:r>
          </a:p>
          <a:p>
            <a:r>
              <a:rPr lang="en-US" sz="1600" dirty="0"/>
              <a:t>BEGIN</a:t>
            </a:r>
          </a:p>
          <a:p>
            <a:r>
              <a:rPr lang="en-US" sz="1600" dirty="0"/>
              <a:t>  FOR </a:t>
            </a:r>
            <a:r>
              <a:rPr lang="en-US" sz="1600" dirty="0" err="1"/>
              <a:t>i</a:t>
            </a:r>
            <a:r>
              <a:rPr lang="en-US" sz="1600" dirty="0"/>
              <a:t> IN 1..3 LOOP</a:t>
            </a:r>
          </a:p>
          <a:p>
            <a:r>
              <a:rPr lang="en-US" sz="1600" dirty="0"/>
              <a:t>    DBMS_OUTPUT.PUT_LINE (</a:t>
            </a:r>
            <a:r>
              <a:rPr lang="en-US" sz="1600" dirty="0" err="1"/>
              <a:t>i</a:t>
            </a:r>
            <a:r>
              <a:rPr lang="en-US" sz="1600" dirty="0"/>
              <a:t>*step);</a:t>
            </a:r>
          </a:p>
          <a:p>
            <a:r>
              <a:rPr lang="en-US" sz="1600" dirty="0"/>
              <a:t>  END LOOP;</a:t>
            </a:r>
          </a:p>
          <a:p>
            <a:r>
              <a:rPr lang="en-US" sz="1600" dirty="0"/>
              <a:t>END;</a:t>
            </a:r>
          </a:p>
          <a:p>
            <a:r>
              <a:rPr lang="en-US" sz="1600" dirty="0"/>
              <a:t>/</a:t>
            </a:r>
          </a:p>
        </p:txBody>
      </p:sp>
    </p:spTree>
    <p:extLst>
      <p:ext uri="{BB962C8B-B14F-4D97-AF65-F5344CB8AC3E}">
        <p14:creationId xmlns:p14="http://schemas.microsoft.com/office/powerpoint/2010/main" val="2589600784"/>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224545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PL/</a:t>
            </a:r>
            <a:r>
              <a:rPr lang="en-US" dirty="0" err="1" smtClean="0"/>
              <a:t>SQl</a:t>
            </a:r>
            <a:endParaRPr lang="en-US" dirty="0"/>
          </a:p>
        </p:txBody>
      </p:sp>
      <p:sp>
        <p:nvSpPr>
          <p:cNvPr id="10" name="Rectangle 9"/>
          <p:cNvSpPr txBox="1">
            <a:spLocks noChangeArrowheads="1"/>
          </p:cNvSpPr>
          <p:nvPr/>
        </p:nvSpPr>
        <p:spPr>
          <a:xfrm>
            <a:off x="457200" y="1202531"/>
            <a:ext cx="7918450" cy="3352800"/>
          </a:xfrm>
          <a:prstGeom prst="rect">
            <a:avLst/>
          </a:prstGeom>
        </p:spPr>
        <p:txBody>
          <a:bodyPr vert="horz" lIns="68589" tIns="34295" rIns="68589" bIns="34295" rtlCol="0">
            <a:normAutofit/>
          </a:bodyPr>
          <a:lstStyle>
            <a:lvl1pPr marL="342900" indent="-342900" algn="l" rtl="0" fontAlgn="base">
              <a:spcBef>
                <a:spcPct val="20000"/>
              </a:spcBef>
              <a:spcAft>
                <a:spcPct val="0"/>
              </a:spcAft>
              <a:buClr>
                <a:srgbClr val="4D4D4D"/>
              </a:buClr>
              <a:buFont typeface="Times" pitchFamily="18" charset="0"/>
              <a:buChar char="•"/>
              <a:defRPr sz="1800">
                <a:solidFill>
                  <a:srgbClr val="4D4D4D"/>
                </a:solidFill>
                <a:latin typeface="Arial" panose="020B0604020202020204" pitchFamily="34" charset="0"/>
                <a:ea typeface="+mn-ea"/>
                <a:cs typeface="Arial" panose="020B0604020202020204" pitchFamily="34" charset="0"/>
              </a:defRPr>
            </a:lvl1pPr>
            <a:lvl2pPr marL="742950" indent="-285750" algn="l" rtl="0" fontAlgn="base">
              <a:spcBef>
                <a:spcPct val="20000"/>
              </a:spcBef>
              <a:spcAft>
                <a:spcPct val="0"/>
              </a:spcAft>
              <a:buClr>
                <a:srgbClr val="4D4D4D"/>
              </a:buClr>
              <a:buChar char="–"/>
              <a:defRPr sz="1600">
                <a:solidFill>
                  <a:srgbClr val="4D4D4D"/>
                </a:solidFill>
                <a:latin typeface="Arial" panose="020B0604020202020204" pitchFamily="34" charset="0"/>
                <a:ea typeface="+mn-ea"/>
                <a:cs typeface="Arial" panose="020B0604020202020204" pitchFamily="34" charset="0"/>
              </a:defRPr>
            </a:lvl2pPr>
            <a:lvl3pPr marL="1143000" indent="-228600" algn="l" rtl="0" fontAlgn="base">
              <a:spcBef>
                <a:spcPct val="20000"/>
              </a:spcBef>
              <a:spcAft>
                <a:spcPct val="0"/>
              </a:spcAft>
              <a:buClr>
                <a:srgbClr val="4D4D4D"/>
              </a:buClr>
              <a:buChar char="•"/>
              <a:defRPr sz="1600">
                <a:solidFill>
                  <a:srgbClr val="4D4D4D"/>
                </a:solidFill>
                <a:latin typeface="Arial" panose="020B0604020202020204" pitchFamily="34" charset="0"/>
                <a:ea typeface="+mn-ea"/>
                <a:cs typeface="Arial" panose="020B0604020202020204" pitchFamily="34" charset="0"/>
              </a:defRPr>
            </a:lvl3pPr>
            <a:lvl4pPr marL="1600200" indent="-228600" algn="l" rtl="0" fontAlgn="base">
              <a:spcBef>
                <a:spcPct val="20000"/>
              </a:spcBef>
              <a:spcAft>
                <a:spcPct val="0"/>
              </a:spcAft>
              <a:buClr>
                <a:srgbClr val="4D4D4D"/>
              </a:buClr>
              <a:buChar char="–"/>
              <a:defRPr sz="1600">
                <a:solidFill>
                  <a:srgbClr val="4D4D4D"/>
                </a:solidFill>
                <a:latin typeface="Arial" panose="020B0604020202020204" pitchFamily="34" charset="0"/>
                <a:ea typeface="+mn-ea"/>
                <a:cs typeface="Arial" panose="020B0604020202020204" pitchFamily="34" charset="0"/>
              </a:defRPr>
            </a:lvl4pPr>
            <a:lvl5pPr marL="2057400" indent="-228600" algn="l" rtl="0" fontAlgn="base">
              <a:spcBef>
                <a:spcPct val="20000"/>
              </a:spcBef>
              <a:spcAft>
                <a:spcPct val="0"/>
              </a:spcAft>
              <a:buClr>
                <a:srgbClr val="4D4D4D"/>
              </a:buClr>
              <a:buFont typeface="Times" pitchFamily="18" charset="0"/>
              <a:buChar char="•"/>
              <a:defRPr sz="1600">
                <a:solidFill>
                  <a:srgbClr val="4D4D4D"/>
                </a:solidFill>
                <a:latin typeface="Arial" panose="020B0604020202020204" pitchFamily="34" charset="0"/>
                <a:ea typeface="+mn-ea"/>
                <a:cs typeface="Arial" panose="020B0604020202020204" pitchFamily="34" charset="0"/>
              </a:defRPr>
            </a:lvl5pPr>
            <a:lvl6pPr marL="2514600" indent="-228600" algn="l" rtl="0" fontAlgn="base">
              <a:spcBef>
                <a:spcPct val="20000"/>
              </a:spcBef>
              <a:spcAft>
                <a:spcPct val="0"/>
              </a:spcAft>
              <a:buClr>
                <a:srgbClr val="ECBD40"/>
              </a:buClr>
              <a:buFont typeface="Times" pitchFamily="18" charset="0"/>
              <a:buChar char="•"/>
              <a:defRPr sz="2000">
                <a:solidFill>
                  <a:srgbClr val="002A4A"/>
                </a:solidFill>
                <a:latin typeface="+mn-lt"/>
                <a:ea typeface="+mn-ea"/>
                <a:cs typeface="+mn-cs"/>
              </a:defRPr>
            </a:lvl6pPr>
            <a:lvl7pPr marL="2971800" indent="-228600" algn="l" rtl="0" fontAlgn="base">
              <a:spcBef>
                <a:spcPct val="20000"/>
              </a:spcBef>
              <a:spcAft>
                <a:spcPct val="0"/>
              </a:spcAft>
              <a:buClr>
                <a:srgbClr val="ECBD40"/>
              </a:buClr>
              <a:buFont typeface="Times" pitchFamily="18" charset="0"/>
              <a:buChar char="•"/>
              <a:defRPr sz="2000">
                <a:solidFill>
                  <a:srgbClr val="002A4A"/>
                </a:solidFill>
                <a:latin typeface="+mn-lt"/>
                <a:ea typeface="+mn-ea"/>
                <a:cs typeface="+mn-cs"/>
              </a:defRPr>
            </a:lvl7pPr>
            <a:lvl8pPr marL="3429000" indent="-228600" algn="l" rtl="0" fontAlgn="base">
              <a:spcBef>
                <a:spcPct val="20000"/>
              </a:spcBef>
              <a:spcAft>
                <a:spcPct val="0"/>
              </a:spcAft>
              <a:buClr>
                <a:srgbClr val="ECBD40"/>
              </a:buClr>
              <a:buFont typeface="Times" pitchFamily="18" charset="0"/>
              <a:buChar char="•"/>
              <a:defRPr sz="2000">
                <a:solidFill>
                  <a:srgbClr val="002A4A"/>
                </a:solidFill>
                <a:latin typeface="+mn-lt"/>
                <a:ea typeface="+mn-ea"/>
                <a:cs typeface="+mn-cs"/>
              </a:defRPr>
            </a:lvl8pPr>
            <a:lvl9pPr marL="3886200" indent="-228600" algn="l" rtl="0" fontAlgn="base">
              <a:spcBef>
                <a:spcPct val="20000"/>
              </a:spcBef>
              <a:spcAft>
                <a:spcPct val="0"/>
              </a:spcAft>
              <a:buClr>
                <a:srgbClr val="ECBD40"/>
              </a:buClr>
              <a:buFont typeface="Times" pitchFamily="18" charset="0"/>
              <a:buChar char="•"/>
              <a:defRPr sz="2000">
                <a:solidFill>
                  <a:srgbClr val="002A4A"/>
                </a:solidFill>
                <a:latin typeface="+mn-lt"/>
                <a:ea typeface="+mn-ea"/>
                <a:cs typeface="+mn-cs"/>
              </a:defRPr>
            </a:lvl9pPr>
          </a:lstStyle>
          <a:p>
            <a:pPr eaLnBrk="1" hangingPunct="1"/>
            <a:r>
              <a:rPr lang="en-US" altLang="en-US" kern="0" dirty="0" smtClean="0"/>
              <a:t>PL/SQL:</a:t>
            </a:r>
          </a:p>
          <a:p>
            <a:pPr lvl="1" eaLnBrk="1" hangingPunct="1"/>
            <a:r>
              <a:rPr lang="en-US" altLang="en-US" kern="0" dirty="0" smtClean="0"/>
              <a:t>Provides a block structure for executable units of code. Maintenance of code is made easier with such a well-defined structure.</a:t>
            </a:r>
          </a:p>
          <a:p>
            <a:pPr marL="457200" lvl="1" indent="0" eaLnBrk="1" hangingPunct="1">
              <a:buNone/>
            </a:pPr>
            <a:endParaRPr lang="en-US" altLang="en-US" kern="0" dirty="0" smtClean="0"/>
          </a:p>
          <a:p>
            <a:pPr lvl="1" eaLnBrk="1" hangingPunct="1"/>
            <a:r>
              <a:rPr lang="en-US" altLang="en-US" kern="0" dirty="0" smtClean="0"/>
              <a:t>Provides procedural constructs such as:</a:t>
            </a:r>
          </a:p>
          <a:p>
            <a:pPr lvl="2" eaLnBrk="1" hangingPunct="1"/>
            <a:r>
              <a:rPr lang="en-US" altLang="en-US" kern="0" dirty="0" smtClean="0"/>
              <a:t>Variables, constants, and types</a:t>
            </a:r>
          </a:p>
          <a:p>
            <a:pPr lvl="2" eaLnBrk="1" hangingPunct="1"/>
            <a:r>
              <a:rPr lang="en-US" altLang="en-US" kern="0" dirty="0" smtClean="0"/>
              <a:t>Control structures such as conditional statements and loops</a:t>
            </a:r>
          </a:p>
          <a:p>
            <a:pPr lvl="2" eaLnBrk="1" hangingPunct="1"/>
            <a:r>
              <a:rPr lang="en-US" altLang="en-US" kern="0" dirty="0" smtClean="0"/>
              <a:t>Reusable program units that are written once and executed many times</a:t>
            </a:r>
            <a:endParaRPr lang="en-US" altLang="en-US" kern="0" dirty="0"/>
          </a:p>
        </p:txBody>
      </p:sp>
    </p:spTree>
    <p:extLst>
      <p:ext uri="{BB962C8B-B14F-4D97-AF65-F5344CB8AC3E}">
        <p14:creationId xmlns:p14="http://schemas.microsoft.com/office/powerpoint/2010/main" val="5139693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auto">
          <a:xfrm>
            <a:off x="1143000" y="1050131"/>
            <a:ext cx="6781800" cy="3962400"/>
          </a:xfrm>
          <a:prstGeom prst="rect">
            <a:avLst/>
          </a:prstGeom>
          <a:solidFill>
            <a:schemeClr val="bg2">
              <a:lumMod val="20000"/>
              <a:lumOff val="80000"/>
            </a:schemeClr>
          </a:solidFill>
          <a:ln w="9525" cap="flat" cmpd="sng" algn="ctr">
            <a:solidFill>
              <a:schemeClr val="bg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 name="Title 1"/>
          <p:cNvSpPr>
            <a:spLocks noGrp="1"/>
          </p:cNvSpPr>
          <p:nvPr>
            <p:ph type="title"/>
          </p:nvPr>
        </p:nvSpPr>
        <p:spPr>
          <a:xfrm>
            <a:off x="227407" y="-83395"/>
            <a:ext cx="6629400" cy="457623"/>
          </a:xfrm>
        </p:spPr>
        <p:txBody>
          <a:bodyPr/>
          <a:lstStyle/>
          <a:p>
            <a:endParaRPr lang="en-US"/>
          </a:p>
        </p:txBody>
      </p:sp>
      <p:sp>
        <p:nvSpPr>
          <p:cNvPr id="4" name="AutoShape 2"/>
          <p:cNvSpPr>
            <a:spLocks noChangeArrowheads="1"/>
          </p:cNvSpPr>
          <p:nvPr/>
        </p:nvSpPr>
        <p:spPr bwMode="blackWhite">
          <a:xfrm>
            <a:off x="3052488" y="3658380"/>
            <a:ext cx="3805512" cy="1200150"/>
          </a:xfrm>
          <a:prstGeom prst="roundRect">
            <a:avLst>
              <a:gd name="adj" fmla="val 16667"/>
            </a:avLst>
          </a:prstGeom>
          <a:solidFill>
            <a:srgbClr val="CC00FF"/>
          </a:solidFill>
          <a:ln w="28575">
            <a:solidFill>
              <a:schemeClr val="tx1"/>
            </a:solidFill>
            <a:round/>
            <a:headEnd type="none" w="sm" len="sm"/>
            <a:tailEnd type="none" w="sm" len="sm"/>
          </a:ln>
          <a:effectLst/>
        </p:spPr>
        <p:txBody>
          <a:bodyPr wrap="none" anchor="ctr"/>
          <a:lstStyle/>
          <a:p>
            <a:endParaRPr lang="en-US"/>
          </a:p>
        </p:txBody>
      </p:sp>
      <p:sp>
        <p:nvSpPr>
          <p:cNvPr id="5" name="Rectangle 3"/>
          <p:cNvSpPr>
            <a:spLocks noChangeArrowheads="1"/>
          </p:cNvSpPr>
          <p:nvPr/>
        </p:nvSpPr>
        <p:spPr bwMode="auto">
          <a:xfrm>
            <a:off x="685800" y="5715780"/>
            <a:ext cx="14287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eaLnBrk="0" hangingPunct="0">
              <a:spcBef>
                <a:spcPct val="0"/>
              </a:spcBef>
              <a:buClrTx/>
              <a:buFontTx/>
              <a:buNone/>
            </a:pPr>
            <a:endParaRPr lang="en-US" altLang="en-US" sz="2400" b="0">
              <a:latin typeface="Times New Roman" pitchFamily="18" charset="0"/>
              <a:cs typeface="Times New Roman" pitchFamily="18" charset="0"/>
            </a:endParaRPr>
          </a:p>
        </p:txBody>
      </p:sp>
      <p:sp>
        <p:nvSpPr>
          <p:cNvPr id="6" name="Rectangle 4"/>
          <p:cNvSpPr>
            <a:spLocks noChangeArrowheads="1"/>
          </p:cNvSpPr>
          <p:nvPr/>
        </p:nvSpPr>
        <p:spPr bwMode="auto">
          <a:xfrm>
            <a:off x="3124200" y="5715780"/>
            <a:ext cx="21717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buClrTx/>
              <a:buFontTx/>
              <a:buNone/>
            </a:pPr>
            <a:endParaRPr lang="en-US" altLang="en-US" sz="2400" b="0">
              <a:latin typeface="Times New Roman" pitchFamily="18" charset="0"/>
              <a:cs typeface="Times New Roman" pitchFamily="18" charset="0"/>
            </a:endParaRPr>
          </a:p>
        </p:txBody>
      </p:sp>
      <p:sp>
        <p:nvSpPr>
          <p:cNvPr id="7" name="Rectangle 5"/>
          <p:cNvSpPr>
            <a:spLocks noChangeArrowheads="1"/>
          </p:cNvSpPr>
          <p:nvPr/>
        </p:nvSpPr>
        <p:spPr bwMode="auto">
          <a:xfrm>
            <a:off x="685800" y="5715780"/>
            <a:ext cx="14287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eaLnBrk="0" hangingPunct="0">
              <a:spcBef>
                <a:spcPct val="50000"/>
              </a:spcBef>
              <a:buClrTx/>
              <a:buFontTx/>
              <a:buNone/>
            </a:pPr>
            <a:endParaRPr lang="en-US" altLang="en-US" sz="2400" b="0">
              <a:latin typeface="Times New Roman" pitchFamily="18" charset="0"/>
              <a:cs typeface="Times New Roman" pitchFamily="18" charset="0"/>
            </a:endParaRPr>
          </a:p>
        </p:txBody>
      </p:sp>
      <p:sp>
        <p:nvSpPr>
          <p:cNvPr id="8" name="Rectangle 6"/>
          <p:cNvSpPr>
            <a:spLocks noChangeArrowheads="1"/>
          </p:cNvSpPr>
          <p:nvPr/>
        </p:nvSpPr>
        <p:spPr bwMode="auto">
          <a:xfrm>
            <a:off x="3124200" y="5715780"/>
            <a:ext cx="21717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eaLnBrk="0" hangingPunct="0">
              <a:spcBef>
                <a:spcPct val="50000"/>
              </a:spcBef>
              <a:buClrTx/>
              <a:buFontTx/>
              <a:buNone/>
            </a:pPr>
            <a:endParaRPr lang="en-US" altLang="en-US" sz="2400" b="0">
              <a:latin typeface="Times New Roman" pitchFamily="18" charset="0"/>
              <a:cs typeface="Times New Roman" pitchFamily="18" charset="0"/>
            </a:endParaRPr>
          </a:p>
        </p:txBody>
      </p:sp>
      <p:sp>
        <p:nvSpPr>
          <p:cNvPr id="9" name="Rectangle 23"/>
          <p:cNvSpPr txBox="1">
            <a:spLocks noChangeArrowheads="1"/>
          </p:cNvSpPr>
          <p:nvPr/>
        </p:nvSpPr>
        <p:spPr>
          <a:xfrm>
            <a:off x="609606" y="-92869"/>
            <a:ext cx="5938838" cy="657225"/>
          </a:xfrm>
          <a:prstGeom prst="rect">
            <a:avLst/>
          </a:prstGeom>
        </p:spPr>
        <p:txBody>
          <a:bodyPr vert="horz" lIns="68589" tIns="34295" rIns="68589" bIns="34295" rtlCol="0" anchor="ctr">
            <a:normAutofit/>
          </a:bodyPr>
          <a:lstStyle>
            <a:lvl1pPr algn="l" rtl="0" fontAlgn="base">
              <a:spcBef>
                <a:spcPct val="0"/>
              </a:spcBef>
              <a:spcAft>
                <a:spcPct val="0"/>
              </a:spcAft>
              <a:defRPr sz="2400" b="1">
                <a:solidFill>
                  <a:srgbClr val="4D4D4D"/>
                </a:solidFill>
                <a:latin typeface="Arial" panose="020B0604020202020204" pitchFamily="34" charset="0"/>
                <a:ea typeface="+mj-ea"/>
                <a:cs typeface="Arial" panose="020B0604020202020204" pitchFamily="34" charset="0"/>
              </a:defRPr>
            </a:lvl1pPr>
            <a:lvl2pPr algn="l" rtl="0" fontAlgn="base">
              <a:spcBef>
                <a:spcPct val="0"/>
              </a:spcBef>
              <a:spcAft>
                <a:spcPct val="0"/>
              </a:spcAft>
              <a:defRPr sz="3200">
                <a:solidFill>
                  <a:srgbClr val="002A4A"/>
                </a:solidFill>
                <a:latin typeface="HelveticaNeue Condensed"/>
                <a:ea typeface="ＭＳ Ｐゴシック"/>
                <a:cs typeface="ＭＳ Ｐゴシック"/>
              </a:defRPr>
            </a:lvl2pPr>
            <a:lvl3pPr algn="l" rtl="0" fontAlgn="base">
              <a:spcBef>
                <a:spcPct val="0"/>
              </a:spcBef>
              <a:spcAft>
                <a:spcPct val="0"/>
              </a:spcAft>
              <a:defRPr sz="3200">
                <a:solidFill>
                  <a:srgbClr val="002A4A"/>
                </a:solidFill>
                <a:latin typeface="HelveticaNeue Condensed"/>
                <a:ea typeface="ＭＳ Ｐゴシック"/>
                <a:cs typeface="ＭＳ Ｐゴシック"/>
              </a:defRPr>
            </a:lvl3pPr>
            <a:lvl4pPr algn="l" rtl="0" fontAlgn="base">
              <a:spcBef>
                <a:spcPct val="0"/>
              </a:spcBef>
              <a:spcAft>
                <a:spcPct val="0"/>
              </a:spcAft>
              <a:defRPr sz="3200">
                <a:solidFill>
                  <a:srgbClr val="002A4A"/>
                </a:solidFill>
                <a:latin typeface="HelveticaNeue Condensed"/>
                <a:ea typeface="ＭＳ Ｐゴシック"/>
                <a:cs typeface="ＭＳ Ｐゴシック"/>
              </a:defRPr>
            </a:lvl4pPr>
            <a:lvl5pPr algn="l" rtl="0" fontAlgn="base">
              <a:spcBef>
                <a:spcPct val="0"/>
              </a:spcBef>
              <a:spcAft>
                <a:spcPct val="0"/>
              </a:spcAft>
              <a:defRPr sz="3200">
                <a:solidFill>
                  <a:srgbClr val="002A4A"/>
                </a:solidFill>
                <a:latin typeface="HelveticaNeue Condensed"/>
                <a:ea typeface="ＭＳ Ｐゴシック"/>
                <a:cs typeface="ＭＳ Ｐゴシック"/>
              </a:defRPr>
            </a:lvl5pPr>
            <a:lvl6pPr marL="457200" algn="l" rtl="0" fontAlgn="base">
              <a:spcBef>
                <a:spcPct val="0"/>
              </a:spcBef>
              <a:spcAft>
                <a:spcPct val="0"/>
              </a:spcAft>
              <a:defRPr sz="3200">
                <a:solidFill>
                  <a:srgbClr val="002A4A"/>
                </a:solidFill>
                <a:latin typeface="HelveticaNeue Condensed"/>
                <a:ea typeface="ＭＳ Ｐゴシック"/>
                <a:cs typeface="ＭＳ Ｐゴシック"/>
              </a:defRPr>
            </a:lvl6pPr>
            <a:lvl7pPr marL="914400" algn="l" rtl="0" fontAlgn="base">
              <a:spcBef>
                <a:spcPct val="0"/>
              </a:spcBef>
              <a:spcAft>
                <a:spcPct val="0"/>
              </a:spcAft>
              <a:defRPr sz="3200">
                <a:solidFill>
                  <a:srgbClr val="002A4A"/>
                </a:solidFill>
                <a:latin typeface="HelveticaNeue Condensed"/>
                <a:ea typeface="ＭＳ Ｐゴシック"/>
                <a:cs typeface="ＭＳ Ｐゴシック"/>
              </a:defRPr>
            </a:lvl7pPr>
            <a:lvl8pPr marL="1371600" algn="l" rtl="0" fontAlgn="base">
              <a:spcBef>
                <a:spcPct val="0"/>
              </a:spcBef>
              <a:spcAft>
                <a:spcPct val="0"/>
              </a:spcAft>
              <a:defRPr sz="3200">
                <a:solidFill>
                  <a:srgbClr val="002A4A"/>
                </a:solidFill>
                <a:latin typeface="HelveticaNeue Condensed"/>
                <a:ea typeface="ＭＳ Ｐゴシック"/>
                <a:cs typeface="ＭＳ Ｐゴシック"/>
              </a:defRPr>
            </a:lvl8pPr>
            <a:lvl9pPr marL="1828800" algn="l" rtl="0" fontAlgn="base">
              <a:spcBef>
                <a:spcPct val="0"/>
              </a:spcBef>
              <a:spcAft>
                <a:spcPct val="0"/>
              </a:spcAft>
              <a:defRPr sz="3200">
                <a:solidFill>
                  <a:srgbClr val="002A4A"/>
                </a:solidFill>
                <a:latin typeface="HelveticaNeue Condensed"/>
                <a:ea typeface="ＭＳ Ｐゴシック"/>
                <a:cs typeface="ＭＳ Ｐゴシック"/>
              </a:defRPr>
            </a:lvl9pPr>
          </a:lstStyle>
          <a:p>
            <a:pPr eaLnBrk="1" hangingPunct="1"/>
            <a:r>
              <a:rPr lang="en-US" altLang="en-US" kern="0" smtClean="0"/>
              <a:t>PL/SQL Environment</a:t>
            </a:r>
            <a:endParaRPr lang="en-US" altLang="en-US" kern="0"/>
          </a:p>
        </p:txBody>
      </p:sp>
      <p:sp>
        <p:nvSpPr>
          <p:cNvPr id="10" name="AutoShape 8"/>
          <p:cNvSpPr>
            <a:spLocks noChangeArrowheads="1"/>
          </p:cNvSpPr>
          <p:nvPr/>
        </p:nvSpPr>
        <p:spPr bwMode="blackWhite">
          <a:xfrm>
            <a:off x="3124206" y="1431118"/>
            <a:ext cx="3962394" cy="1371600"/>
          </a:xfrm>
          <a:prstGeom prst="roundRect">
            <a:avLst>
              <a:gd name="adj" fmla="val 12444"/>
            </a:avLst>
          </a:prstGeom>
          <a:solidFill>
            <a:srgbClr val="4C27E9"/>
          </a:solidFill>
          <a:ln w="28575">
            <a:solidFill>
              <a:schemeClr val="bg2"/>
            </a:solidFill>
            <a:round/>
            <a:headEnd/>
            <a:tailEnd/>
          </a:ln>
          <a:effectLst/>
        </p:spPr>
        <p:txBody>
          <a:bodyPr wrap="none" lIns="90488" tIns="44450" rIns="90488" bIns="44450" anchor="ctr"/>
          <a:lstStyle/>
          <a:p>
            <a:pPr algn="l" eaLnBrk="0" hangingPunct="0">
              <a:spcBef>
                <a:spcPct val="50000"/>
              </a:spcBef>
              <a:buClrTx/>
              <a:buFontTx/>
              <a:buNone/>
            </a:pPr>
            <a:endParaRPr lang="en-US" altLang="en-US" sz="2400" b="0">
              <a:latin typeface="Times New Roman" pitchFamily="18" charset="0"/>
              <a:cs typeface="Times New Roman" pitchFamily="18" charset="0"/>
            </a:endParaRPr>
          </a:p>
        </p:txBody>
      </p:sp>
      <p:sp>
        <p:nvSpPr>
          <p:cNvPr id="11" name="Rectangle 9"/>
          <p:cNvSpPr>
            <a:spLocks noChangeArrowheads="1"/>
          </p:cNvSpPr>
          <p:nvPr/>
        </p:nvSpPr>
        <p:spPr bwMode="auto">
          <a:xfrm>
            <a:off x="4038600" y="1520031"/>
            <a:ext cx="1568122"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spcBef>
                <a:spcPct val="0"/>
              </a:spcBef>
              <a:buClrTx/>
              <a:buFontTx/>
              <a:buNone/>
            </a:pPr>
            <a:r>
              <a:rPr lang="en-US" altLang="en-US" sz="1600" dirty="0">
                <a:cs typeface="Times New Roman" pitchFamily="18" charset="0"/>
              </a:rPr>
              <a:t>PL/SQL engine</a:t>
            </a:r>
          </a:p>
        </p:txBody>
      </p:sp>
      <p:sp>
        <p:nvSpPr>
          <p:cNvPr id="12" name="Rectangle 10"/>
          <p:cNvSpPr>
            <a:spLocks noChangeArrowheads="1"/>
          </p:cNvSpPr>
          <p:nvPr/>
        </p:nvSpPr>
        <p:spPr bwMode="auto">
          <a:xfrm>
            <a:off x="3943357" y="4556111"/>
            <a:ext cx="2386872"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buClrTx/>
              <a:buFontTx/>
              <a:buNone/>
            </a:pPr>
            <a:r>
              <a:rPr lang="en-US" altLang="en-US" sz="1600" dirty="0">
                <a:cs typeface="Times New Roman" pitchFamily="18" charset="0"/>
              </a:rPr>
              <a:t>Oracle Database Server</a:t>
            </a:r>
          </a:p>
        </p:txBody>
      </p:sp>
      <p:sp>
        <p:nvSpPr>
          <p:cNvPr id="13" name="Rectangle 11"/>
          <p:cNvSpPr>
            <a:spLocks noChangeArrowheads="1"/>
          </p:cNvSpPr>
          <p:nvPr/>
        </p:nvSpPr>
        <p:spPr bwMode="blackWhite">
          <a:xfrm>
            <a:off x="4327525" y="3907619"/>
            <a:ext cx="1485900" cy="556013"/>
          </a:xfrm>
          <a:prstGeom prst="rect">
            <a:avLst/>
          </a:prstGeom>
          <a:solidFill>
            <a:srgbClr val="CCCC99"/>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b="0">
              <a:latin typeface="Times New Roman" pitchFamily="18" charset="0"/>
              <a:cs typeface="Times New Roman" pitchFamily="18" charset="0"/>
            </a:endParaRPr>
          </a:p>
        </p:txBody>
      </p:sp>
      <p:sp>
        <p:nvSpPr>
          <p:cNvPr id="14" name="Rectangle 12"/>
          <p:cNvSpPr>
            <a:spLocks noChangeArrowheads="1"/>
          </p:cNvSpPr>
          <p:nvPr/>
        </p:nvSpPr>
        <p:spPr bwMode="auto">
          <a:xfrm>
            <a:off x="4375157" y="3945725"/>
            <a:ext cx="1275093"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buClrTx/>
              <a:buFontTx/>
              <a:buNone/>
            </a:pPr>
            <a:r>
              <a:rPr lang="en-US" altLang="en-US" sz="1200" dirty="0">
                <a:cs typeface="Times New Roman" pitchFamily="18" charset="0"/>
              </a:rPr>
              <a:t>SQL Statement </a:t>
            </a:r>
            <a:br>
              <a:rPr lang="en-US" altLang="en-US" sz="1200" dirty="0">
                <a:cs typeface="Times New Roman" pitchFamily="18" charset="0"/>
              </a:rPr>
            </a:br>
            <a:r>
              <a:rPr lang="en-US" altLang="en-US" sz="1200" dirty="0">
                <a:cs typeface="Times New Roman" pitchFamily="18" charset="0"/>
              </a:rPr>
              <a:t>Executor</a:t>
            </a:r>
          </a:p>
        </p:txBody>
      </p:sp>
      <p:sp>
        <p:nvSpPr>
          <p:cNvPr id="15" name="Rectangle 13"/>
          <p:cNvSpPr>
            <a:spLocks noChangeArrowheads="1"/>
          </p:cNvSpPr>
          <p:nvPr/>
        </p:nvSpPr>
        <p:spPr bwMode="blackWhite">
          <a:xfrm>
            <a:off x="5715000" y="1965311"/>
            <a:ext cx="1143000" cy="742950"/>
          </a:xfrm>
          <a:prstGeom prst="rect">
            <a:avLst/>
          </a:prstGeom>
          <a:solidFill>
            <a:schemeClr val="tx1">
              <a:lumMod val="25000"/>
              <a:lumOff val="75000"/>
            </a:schemeClr>
          </a:solidFill>
          <a:ln w="28575">
            <a:solidFill>
              <a:schemeClr val="bg2"/>
            </a:solidFill>
            <a:miter lim="800000"/>
            <a:headEnd/>
            <a:tailEnd/>
          </a:ln>
          <a:effectLst/>
        </p:spPr>
        <p:txBody>
          <a:bodyPr wrap="none" lIns="90488" tIns="44450" rIns="90488" bIns="44450" anchor="ctr"/>
          <a:lstStyle/>
          <a:p>
            <a:pPr algn="l" eaLnBrk="0" hangingPunct="0">
              <a:spcBef>
                <a:spcPct val="50000"/>
              </a:spcBef>
              <a:buClrTx/>
              <a:buFontTx/>
              <a:buNone/>
            </a:pPr>
            <a:endParaRPr lang="en-US" altLang="en-US" sz="2400" b="0">
              <a:latin typeface="Times New Roman" pitchFamily="18" charset="0"/>
              <a:cs typeface="Times New Roman" pitchFamily="18" charset="0"/>
            </a:endParaRPr>
          </a:p>
        </p:txBody>
      </p:sp>
      <p:sp>
        <p:nvSpPr>
          <p:cNvPr id="16" name="Text Box 14"/>
          <p:cNvSpPr txBox="1">
            <a:spLocks noChangeArrowheads="1"/>
          </p:cNvSpPr>
          <p:nvPr/>
        </p:nvSpPr>
        <p:spPr bwMode="auto">
          <a:xfrm>
            <a:off x="5813265" y="2018493"/>
            <a:ext cx="968535" cy="646331"/>
          </a:xfrm>
          <a:prstGeom prst="rect">
            <a:avLst/>
          </a:prstGeom>
          <a:solidFill>
            <a:schemeClr val="accent2">
              <a:lumMod val="60000"/>
              <a:lumOff val="40000"/>
            </a:schemeClr>
          </a:solidFill>
          <a:ln>
            <a:noFill/>
          </a:ln>
          <a:effectLst/>
        </p:spPr>
        <p:txBody>
          <a:bodyPr wrap="none">
            <a:spAutoFit/>
          </a:bodyP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lgn="ctr">
              <a:spcBef>
                <a:spcPct val="20000"/>
              </a:spcBef>
            </a:pPr>
            <a:r>
              <a:rPr lang="en-US" altLang="en-US" sz="1200" dirty="0">
                <a:latin typeface="Arial" pitchFamily="34" charset="0"/>
              </a:rPr>
              <a:t>Procedural </a:t>
            </a:r>
            <a:br>
              <a:rPr lang="en-US" altLang="en-US" sz="1200" dirty="0">
                <a:latin typeface="Arial" pitchFamily="34" charset="0"/>
              </a:rPr>
            </a:br>
            <a:r>
              <a:rPr lang="en-US" altLang="en-US" sz="1200" dirty="0">
                <a:latin typeface="Arial" pitchFamily="34" charset="0"/>
              </a:rPr>
              <a:t>Statement </a:t>
            </a:r>
            <a:br>
              <a:rPr lang="en-US" altLang="en-US" sz="1200" dirty="0">
                <a:latin typeface="Arial" pitchFamily="34" charset="0"/>
              </a:rPr>
            </a:br>
            <a:r>
              <a:rPr lang="en-US" altLang="en-US" sz="1200" dirty="0">
                <a:latin typeface="Arial" pitchFamily="34" charset="0"/>
              </a:rPr>
              <a:t>Executor</a:t>
            </a:r>
          </a:p>
        </p:txBody>
      </p:sp>
      <p:sp>
        <p:nvSpPr>
          <p:cNvPr id="17" name="Line 15"/>
          <p:cNvSpPr>
            <a:spLocks noChangeShapeType="1"/>
          </p:cNvSpPr>
          <p:nvPr/>
        </p:nvSpPr>
        <p:spPr bwMode="auto">
          <a:xfrm flipH="1">
            <a:off x="2063750" y="2270111"/>
            <a:ext cx="914400" cy="0"/>
          </a:xfrm>
          <a:prstGeom prst="line">
            <a:avLst/>
          </a:prstGeom>
          <a:noFill/>
          <a:ln w="28575">
            <a:solidFill>
              <a:schemeClr val="tx1"/>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6"/>
          <p:cNvSpPr>
            <a:spLocks/>
          </p:cNvSpPr>
          <p:nvPr/>
        </p:nvSpPr>
        <p:spPr bwMode="auto">
          <a:xfrm>
            <a:off x="4305300" y="2498710"/>
            <a:ext cx="571500" cy="1159669"/>
          </a:xfrm>
          <a:custGeom>
            <a:avLst/>
            <a:gdLst>
              <a:gd name="T0" fmla="*/ 0 w 624"/>
              <a:gd name="T1" fmla="*/ 0 h 1104"/>
              <a:gd name="T2" fmla="*/ 624 w 624"/>
              <a:gd name="T3" fmla="*/ 0 h 1104"/>
              <a:gd name="T4" fmla="*/ 624 w 624"/>
              <a:gd name="T5" fmla="*/ 1104 h 1104"/>
            </a:gdLst>
            <a:ahLst/>
            <a:cxnLst>
              <a:cxn ang="0">
                <a:pos x="T0" y="T1"/>
              </a:cxn>
              <a:cxn ang="0">
                <a:pos x="T2" y="T3"/>
              </a:cxn>
              <a:cxn ang="0">
                <a:pos x="T4" y="T5"/>
              </a:cxn>
            </a:cxnLst>
            <a:rect l="0" t="0" r="r" b="b"/>
            <a:pathLst>
              <a:path w="624" h="1104">
                <a:moveTo>
                  <a:pt x="0" y="0"/>
                </a:moveTo>
                <a:lnTo>
                  <a:pt x="624" y="0"/>
                </a:lnTo>
                <a:lnTo>
                  <a:pt x="624" y="1104"/>
                </a:lnTo>
              </a:path>
            </a:pathLst>
          </a:custGeom>
          <a:noFill/>
          <a:ln w="28575" cap="flat"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Text Box 17"/>
          <p:cNvSpPr txBox="1">
            <a:spLocks noChangeArrowheads="1"/>
          </p:cNvSpPr>
          <p:nvPr/>
        </p:nvSpPr>
        <p:spPr bwMode="auto">
          <a:xfrm>
            <a:off x="4386262" y="1981992"/>
            <a:ext cx="1023938" cy="27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lgn="ctr">
              <a:spcBef>
                <a:spcPct val="20000"/>
              </a:spcBef>
            </a:pPr>
            <a:r>
              <a:rPr lang="en-US" altLang="en-US" sz="1800" dirty="0">
                <a:latin typeface="Arial" pitchFamily="34" charset="0"/>
              </a:rPr>
              <a:t>procedural</a:t>
            </a:r>
          </a:p>
        </p:txBody>
      </p:sp>
      <p:sp>
        <p:nvSpPr>
          <p:cNvPr id="20" name="Text Box 18"/>
          <p:cNvSpPr txBox="1">
            <a:spLocks noChangeArrowheads="1"/>
          </p:cNvSpPr>
          <p:nvPr/>
        </p:nvSpPr>
        <p:spPr bwMode="auto">
          <a:xfrm>
            <a:off x="4240605" y="2498711"/>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lgn="ctr">
              <a:spcBef>
                <a:spcPct val="20000"/>
              </a:spcBef>
            </a:pPr>
            <a:r>
              <a:rPr lang="en-US" altLang="en-US" sz="1400" dirty="0">
                <a:latin typeface="Arial" pitchFamily="34" charset="0"/>
              </a:rPr>
              <a:t>SQL</a:t>
            </a:r>
          </a:p>
        </p:txBody>
      </p:sp>
      <p:sp>
        <p:nvSpPr>
          <p:cNvPr id="21" name="Line 19"/>
          <p:cNvSpPr>
            <a:spLocks noChangeShapeType="1"/>
          </p:cNvSpPr>
          <p:nvPr/>
        </p:nvSpPr>
        <p:spPr bwMode="auto">
          <a:xfrm>
            <a:off x="4292212" y="2362980"/>
            <a:ext cx="1270388"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2" name="Picture 20" descr="codea0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282612" y="1772437"/>
            <a:ext cx="622388" cy="975113"/>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1"/>
          <p:cNvSpPr>
            <a:spLocks noChangeArrowheads="1"/>
          </p:cNvSpPr>
          <p:nvPr/>
        </p:nvSpPr>
        <p:spPr bwMode="blackWhite">
          <a:xfrm>
            <a:off x="3303587" y="1965311"/>
            <a:ext cx="865187" cy="628650"/>
          </a:xfrm>
          <a:prstGeom prst="rect">
            <a:avLst/>
          </a:prstGeom>
          <a:solidFill>
            <a:schemeClr val="tx1">
              <a:lumMod val="25000"/>
              <a:lumOff val="75000"/>
            </a:schemeClr>
          </a:solidFill>
          <a:ln w="28575">
            <a:solidFill>
              <a:schemeClr val="tx1"/>
            </a:solidFill>
            <a:miter lim="800000"/>
            <a:headEnd type="none" w="sm" len="sm"/>
            <a:tailEnd type="none" w="sm" len="sm"/>
          </a:ln>
          <a:effectLst/>
        </p:spPr>
        <p:txBody>
          <a:bodyPr wrap="none" anchor="ctr"/>
          <a:lstStyle/>
          <a:p>
            <a:endParaRPr lang="en-US"/>
          </a:p>
        </p:txBody>
      </p:sp>
      <p:sp>
        <p:nvSpPr>
          <p:cNvPr id="24" name="Text Box 22"/>
          <p:cNvSpPr txBox="1">
            <a:spLocks noChangeArrowheads="1"/>
          </p:cNvSpPr>
          <p:nvPr/>
        </p:nvSpPr>
        <p:spPr bwMode="auto">
          <a:xfrm>
            <a:off x="3436409" y="2041511"/>
            <a:ext cx="67839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lgn="ctr">
              <a:spcBef>
                <a:spcPct val="20000"/>
              </a:spcBef>
            </a:pPr>
            <a:r>
              <a:rPr lang="en-US" altLang="en-US" sz="1100" dirty="0">
                <a:latin typeface="Arial" pitchFamily="34" charset="0"/>
              </a:rPr>
              <a:t>PL/SQL</a:t>
            </a:r>
            <a:br>
              <a:rPr lang="en-US" altLang="en-US" sz="1100" dirty="0">
                <a:latin typeface="Arial" pitchFamily="34" charset="0"/>
              </a:rPr>
            </a:br>
            <a:r>
              <a:rPr lang="en-US" altLang="en-US" sz="1100" dirty="0">
                <a:latin typeface="Arial" pitchFamily="34" charset="0"/>
              </a:rPr>
              <a:t>Block</a:t>
            </a:r>
          </a:p>
        </p:txBody>
      </p:sp>
    </p:spTree>
    <p:extLst>
      <p:ext uri="{BB962C8B-B14F-4D97-AF65-F5344CB8AC3E}">
        <p14:creationId xmlns:p14="http://schemas.microsoft.com/office/powerpoint/2010/main" val="367846564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Pl/SQL Block Structure</a:t>
            </a:r>
            <a:endParaRPr lang="en-US" dirty="0"/>
          </a:p>
        </p:txBody>
      </p:sp>
      <p:sp>
        <p:nvSpPr>
          <p:cNvPr id="3" name="Content Placeholder 2"/>
          <p:cNvSpPr>
            <a:spLocks noGrp="1"/>
          </p:cNvSpPr>
          <p:nvPr>
            <p:ph idx="1"/>
          </p:nvPr>
        </p:nvSpPr>
        <p:spPr>
          <a:xfrm>
            <a:off x="306513" y="1183481"/>
            <a:ext cx="6246687" cy="2838450"/>
          </a:xfrm>
        </p:spPr>
        <p:txBody>
          <a:bodyPr/>
          <a:lstStyle/>
          <a:p>
            <a:pPr lvl="1"/>
            <a:r>
              <a:rPr lang="en-US" altLang="en-US" dirty="0">
                <a:latin typeface="Courier New" pitchFamily="49" charset="0"/>
              </a:rPr>
              <a:t>DECLARE</a:t>
            </a:r>
            <a:r>
              <a:rPr lang="en-US" altLang="en-US" dirty="0"/>
              <a:t> (optional)</a:t>
            </a:r>
          </a:p>
          <a:p>
            <a:pPr lvl="2"/>
            <a:r>
              <a:rPr lang="en-US" altLang="en-US" dirty="0"/>
              <a:t>Variables, cursors, user-defined exceptions</a:t>
            </a:r>
          </a:p>
          <a:p>
            <a:pPr lvl="1"/>
            <a:r>
              <a:rPr lang="en-US" altLang="en-US" dirty="0">
                <a:latin typeface="Courier New" pitchFamily="49" charset="0"/>
              </a:rPr>
              <a:t>BEGIN</a:t>
            </a:r>
            <a:r>
              <a:rPr lang="en-US" altLang="en-US" dirty="0"/>
              <a:t> (mandatory)</a:t>
            </a:r>
          </a:p>
          <a:p>
            <a:pPr lvl="2"/>
            <a:r>
              <a:rPr lang="en-US" altLang="en-US" dirty="0"/>
              <a:t>SQL statements</a:t>
            </a:r>
          </a:p>
          <a:p>
            <a:pPr lvl="2"/>
            <a:r>
              <a:rPr lang="en-US" altLang="en-US" dirty="0"/>
              <a:t>PL/SQL statements</a:t>
            </a:r>
          </a:p>
          <a:p>
            <a:pPr lvl="1"/>
            <a:r>
              <a:rPr lang="en-US" altLang="en-US" dirty="0">
                <a:latin typeface="Courier New" pitchFamily="49" charset="0"/>
              </a:rPr>
              <a:t>EXCEPTION</a:t>
            </a:r>
            <a:r>
              <a:rPr lang="en-US" altLang="en-US" dirty="0"/>
              <a:t> (optional)</a:t>
            </a:r>
          </a:p>
          <a:p>
            <a:pPr lvl="2"/>
            <a:r>
              <a:rPr lang="en-US" altLang="en-US" dirty="0"/>
              <a:t>Actions to perform</a:t>
            </a:r>
            <a:br>
              <a:rPr lang="en-US" altLang="en-US" dirty="0"/>
            </a:br>
            <a:r>
              <a:rPr lang="en-US" altLang="en-US" dirty="0"/>
              <a:t>when errors occur</a:t>
            </a:r>
          </a:p>
          <a:p>
            <a:pPr lvl="1"/>
            <a:r>
              <a:rPr lang="en-US" altLang="en-US" dirty="0">
                <a:latin typeface="Courier New" pitchFamily="49" charset="0"/>
              </a:rPr>
              <a:t>END</a:t>
            </a:r>
            <a:r>
              <a:rPr lang="en-US" altLang="en-US" dirty="0"/>
              <a:t>; (mandatory)</a:t>
            </a:r>
          </a:p>
          <a:p>
            <a:endParaRPr lang="en-US" dirty="0"/>
          </a:p>
        </p:txBody>
      </p:sp>
      <p:pic>
        <p:nvPicPr>
          <p:cNvPr id="4" name="Picture 4" descr="Slid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5791200" y="1583531"/>
            <a:ext cx="1600200" cy="2903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94966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title"/>
          </p:nvPr>
        </p:nvSpPr>
        <p:spPr/>
        <p:txBody>
          <a:bodyPr/>
          <a:lstStyle/>
          <a:p>
            <a:r>
              <a:rPr lang="en-US" altLang="en-US" dirty="0"/>
              <a:t>Block Types</a:t>
            </a:r>
          </a:p>
        </p:txBody>
      </p:sp>
      <p:sp>
        <p:nvSpPr>
          <p:cNvPr id="5" name="Rectangle 9"/>
          <p:cNvSpPr txBox="1">
            <a:spLocks noChangeArrowheads="1"/>
          </p:cNvSpPr>
          <p:nvPr/>
        </p:nvSpPr>
        <p:spPr>
          <a:xfrm>
            <a:off x="609605" y="439748"/>
            <a:ext cx="6334760" cy="701040"/>
          </a:xfrm>
          <a:prstGeom prst="rect">
            <a:avLst/>
          </a:prstGeom>
        </p:spPr>
        <p:txBody>
          <a:bodyPr vert="horz" lIns="68589" tIns="34295" rIns="68589" bIns="34295" rtlCol="0" anchor="ctr">
            <a:normAutofit/>
          </a:bodyPr>
          <a:lstStyle>
            <a:lvl1pPr algn="l" rtl="0" fontAlgn="base">
              <a:spcBef>
                <a:spcPct val="0"/>
              </a:spcBef>
              <a:spcAft>
                <a:spcPct val="0"/>
              </a:spcAft>
              <a:defRPr sz="2400" b="1">
                <a:solidFill>
                  <a:srgbClr val="4D4D4D"/>
                </a:solidFill>
                <a:latin typeface="Arial" panose="020B0604020202020204" pitchFamily="34" charset="0"/>
                <a:ea typeface="+mj-ea"/>
                <a:cs typeface="Arial" panose="020B0604020202020204" pitchFamily="34" charset="0"/>
              </a:defRPr>
            </a:lvl1pPr>
            <a:lvl2pPr algn="l" rtl="0" fontAlgn="base">
              <a:spcBef>
                <a:spcPct val="0"/>
              </a:spcBef>
              <a:spcAft>
                <a:spcPct val="0"/>
              </a:spcAft>
              <a:defRPr sz="3200">
                <a:solidFill>
                  <a:srgbClr val="002A4A"/>
                </a:solidFill>
                <a:latin typeface="HelveticaNeue Condensed"/>
                <a:ea typeface="ＭＳ Ｐゴシック"/>
                <a:cs typeface="ＭＳ Ｐゴシック"/>
              </a:defRPr>
            </a:lvl2pPr>
            <a:lvl3pPr algn="l" rtl="0" fontAlgn="base">
              <a:spcBef>
                <a:spcPct val="0"/>
              </a:spcBef>
              <a:spcAft>
                <a:spcPct val="0"/>
              </a:spcAft>
              <a:defRPr sz="3200">
                <a:solidFill>
                  <a:srgbClr val="002A4A"/>
                </a:solidFill>
                <a:latin typeface="HelveticaNeue Condensed"/>
                <a:ea typeface="ＭＳ Ｐゴシック"/>
                <a:cs typeface="ＭＳ Ｐゴシック"/>
              </a:defRPr>
            </a:lvl3pPr>
            <a:lvl4pPr algn="l" rtl="0" fontAlgn="base">
              <a:spcBef>
                <a:spcPct val="0"/>
              </a:spcBef>
              <a:spcAft>
                <a:spcPct val="0"/>
              </a:spcAft>
              <a:defRPr sz="3200">
                <a:solidFill>
                  <a:srgbClr val="002A4A"/>
                </a:solidFill>
                <a:latin typeface="HelveticaNeue Condensed"/>
                <a:ea typeface="ＭＳ Ｐゴシック"/>
                <a:cs typeface="ＭＳ Ｐゴシック"/>
              </a:defRPr>
            </a:lvl4pPr>
            <a:lvl5pPr algn="l" rtl="0" fontAlgn="base">
              <a:spcBef>
                <a:spcPct val="0"/>
              </a:spcBef>
              <a:spcAft>
                <a:spcPct val="0"/>
              </a:spcAft>
              <a:defRPr sz="3200">
                <a:solidFill>
                  <a:srgbClr val="002A4A"/>
                </a:solidFill>
                <a:latin typeface="HelveticaNeue Condensed"/>
                <a:ea typeface="ＭＳ Ｐゴシック"/>
                <a:cs typeface="ＭＳ Ｐゴシック"/>
              </a:defRPr>
            </a:lvl5pPr>
            <a:lvl6pPr marL="457200" algn="l" rtl="0" fontAlgn="base">
              <a:spcBef>
                <a:spcPct val="0"/>
              </a:spcBef>
              <a:spcAft>
                <a:spcPct val="0"/>
              </a:spcAft>
              <a:defRPr sz="3200">
                <a:solidFill>
                  <a:srgbClr val="002A4A"/>
                </a:solidFill>
                <a:latin typeface="HelveticaNeue Condensed"/>
                <a:ea typeface="ＭＳ Ｐゴシック"/>
                <a:cs typeface="ＭＳ Ｐゴシック"/>
              </a:defRPr>
            </a:lvl6pPr>
            <a:lvl7pPr marL="914400" algn="l" rtl="0" fontAlgn="base">
              <a:spcBef>
                <a:spcPct val="0"/>
              </a:spcBef>
              <a:spcAft>
                <a:spcPct val="0"/>
              </a:spcAft>
              <a:defRPr sz="3200">
                <a:solidFill>
                  <a:srgbClr val="002A4A"/>
                </a:solidFill>
                <a:latin typeface="HelveticaNeue Condensed"/>
                <a:ea typeface="ＭＳ Ｐゴシック"/>
                <a:cs typeface="ＭＳ Ｐゴシック"/>
              </a:defRPr>
            </a:lvl7pPr>
            <a:lvl8pPr marL="1371600" algn="l" rtl="0" fontAlgn="base">
              <a:spcBef>
                <a:spcPct val="0"/>
              </a:spcBef>
              <a:spcAft>
                <a:spcPct val="0"/>
              </a:spcAft>
              <a:defRPr sz="3200">
                <a:solidFill>
                  <a:srgbClr val="002A4A"/>
                </a:solidFill>
                <a:latin typeface="HelveticaNeue Condensed"/>
                <a:ea typeface="ＭＳ Ｐゴシック"/>
                <a:cs typeface="ＭＳ Ｐゴシック"/>
              </a:defRPr>
            </a:lvl8pPr>
            <a:lvl9pPr marL="1828800" algn="l" rtl="0" fontAlgn="base">
              <a:spcBef>
                <a:spcPct val="0"/>
              </a:spcBef>
              <a:spcAft>
                <a:spcPct val="0"/>
              </a:spcAft>
              <a:defRPr sz="3200">
                <a:solidFill>
                  <a:srgbClr val="002A4A"/>
                </a:solidFill>
                <a:latin typeface="HelveticaNeue Condensed"/>
                <a:ea typeface="ＭＳ Ｐゴシック"/>
                <a:cs typeface="ＭＳ Ｐゴシック"/>
              </a:defRPr>
            </a:lvl9pPr>
          </a:lstStyle>
          <a:p>
            <a:pPr eaLnBrk="1" hangingPunct="1"/>
            <a:r>
              <a:rPr lang="en-US" altLang="en-US" kern="0" smtClean="0"/>
              <a:t>Block Types</a:t>
            </a:r>
            <a:endParaRPr lang="en-US" altLang="en-US" kern="0" dirty="0"/>
          </a:p>
        </p:txBody>
      </p:sp>
      <p:sp>
        <p:nvSpPr>
          <p:cNvPr id="6" name="Rectangle 3"/>
          <p:cNvSpPr>
            <a:spLocks noChangeArrowheads="1"/>
          </p:cNvSpPr>
          <p:nvPr/>
        </p:nvSpPr>
        <p:spPr bwMode="gray">
          <a:xfrm>
            <a:off x="938223" y="2338390"/>
            <a:ext cx="1689565" cy="2247411"/>
          </a:xfrm>
          <a:prstGeom prst="rect">
            <a:avLst/>
          </a:prstGeom>
          <a:solidFill>
            <a:srgbClr val="CCCC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1400" dirty="0">
                <a:solidFill>
                  <a:srgbClr val="000000"/>
                </a:solidFill>
                <a:latin typeface="Courier New" pitchFamily="49" charset="0"/>
              </a:rPr>
              <a:t>[DECLARE]</a:t>
            </a:r>
          </a:p>
          <a:p>
            <a:pPr algn="l" eaLnBrk="0" hangingPunct="0">
              <a:spcBef>
                <a:spcPct val="0"/>
              </a:spcBef>
              <a:buClrTx/>
              <a:buFontTx/>
              <a:buNone/>
            </a:pPr>
            <a:endParaRPr lang="en-US" altLang="en-US" sz="1400" dirty="0">
              <a:solidFill>
                <a:srgbClr val="000000"/>
              </a:solidFill>
              <a:latin typeface="Courier New" pitchFamily="49" charset="0"/>
            </a:endParaRPr>
          </a:p>
          <a:p>
            <a:pPr algn="l" eaLnBrk="0" hangingPunct="0">
              <a:spcBef>
                <a:spcPct val="0"/>
              </a:spcBef>
              <a:buClrTx/>
              <a:buFontTx/>
              <a:buNone/>
            </a:pPr>
            <a:endParaRPr lang="en-US" altLang="en-US" sz="1400" dirty="0">
              <a:solidFill>
                <a:srgbClr val="000000"/>
              </a:solidFill>
              <a:latin typeface="Courier New" pitchFamily="49" charset="0"/>
            </a:endParaRPr>
          </a:p>
          <a:p>
            <a:pPr algn="l" eaLnBrk="0" hangingPunct="0">
              <a:spcBef>
                <a:spcPct val="0"/>
              </a:spcBef>
              <a:buClrTx/>
              <a:buFontTx/>
              <a:buNone/>
            </a:pPr>
            <a:r>
              <a:rPr lang="en-US" altLang="en-US" sz="1400" dirty="0">
                <a:solidFill>
                  <a:srgbClr val="000000"/>
                </a:solidFill>
                <a:latin typeface="Courier New" pitchFamily="49" charset="0"/>
              </a:rPr>
              <a:t>BEGIN</a:t>
            </a:r>
          </a:p>
          <a:p>
            <a:pPr algn="l" eaLnBrk="0" hangingPunct="0">
              <a:spcBef>
                <a:spcPct val="0"/>
              </a:spcBef>
              <a:buClrTx/>
              <a:buFontTx/>
              <a:buNone/>
            </a:pPr>
            <a:r>
              <a:rPr lang="en-US" altLang="en-US" sz="1400" dirty="0">
                <a:solidFill>
                  <a:srgbClr val="000000"/>
                </a:solidFill>
                <a:latin typeface="Courier New" pitchFamily="49" charset="0"/>
              </a:rPr>
              <a:t>  --statements</a:t>
            </a:r>
          </a:p>
          <a:p>
            <a:pPr algn="l" eaLnBrk="0" hangingPunct="0">
              <a:spcBef>
                <a:spcPct val="0"/>
              </a:spcBef>
              <a:buClrTx/>
              <a:buFontTx/>
              <a:buNone/>
            </a:pPr>
            <a:endParaRPr lang="en-US" altLang="en-US" sz="1400" dirty="0">
              <a:solidFill>
                <a:srgbClr val="000000"/>
              </a:solidFill>
              <a:latin typeface="Courier New" pitchFamily="49" charset="0"/>
            </a:endParaRPr>
          </a:p>
          <a:p>
            <a:pPr algn="l" eaLnBrk="0" hangingPunct="0">
              <a:spcBef>
                <a:spcPct val="0"/>
              </a:spcBef>
              <a:buClrTx/>
              <a:buFontTx/>
              <a:buNone/>
            </a:pPr>
            <a:r>
              <a:rPr lang="en-US" altLang="en-US" sz="1400" dirty="0">
                <a:solidFill>
                  <a:srgbClr val="000000"/>
                </a:solidFill>
                <a:latin typeface="Courier New" pitchFamily="49" charset="0"/>
              </a:rPr>
              <a:t>[EXCEPTION]</a:t>
            </a:r>
          </a:p>
          <a:p>
            <a:pPr algn="l" eaLnBrk="0" hangingPunct="0">
              <a:spcBef>
                <a:spcPct val="0"/>
              </a:spcBef>
              <a:buClrTx/>
              <a:buFontTx/>
              <a:buNone/>
            </a:pPr>
            <a:endParaRPr lang="en-US" altLang="en-US" sz="1400" dirty="0">
              <a:solidFill>
                <a:srgbClr val="000000"/>
              </a:solidFill>
              <a:latin typeface="Courier New" pitchFamily="49" charset="0"/>
            </a:endParaRPr>
          </a:p>
          <a:p>
            <a:pPr algn="l" eaLnBrk="0" hangingPunct="0">
              <a:spcBef>
                <a:spcPct val="0"/>
              </a:spcBef>
              <a:buClrTx/>
              <a:buFontTx/>
              <a:buNone/>
            </a:pPr>
            <a:r>
              <a:rPr lang="en-US" altLang="en-US" sz="1400" dirty="0">
                <a:solidFill>
                  <a:srgbClr val="000000"/>
                </a:solidFill>
                <a:latin typeface="Courier New" pitchFamily="49" charset="0"/>
              </a:rPr>
              <a:t>END;</a:t>
            </a:r>
          </a:p>
          <a:p>
            <a:pPr algn="l" eaLnBrk="0" hangingPunct="0">
              <a:spcBef>
                <a:spcPct val="0"/>
              </a:spcBef>
              <a:buClrTx/>
              <a:buFontTx/>
              <a:buNone/>
            </a:pPr>
            <a:endParaRPr lang="en-US" altLang="en-US" sz="1400" dirty="0">
              <a:solidFill>
                <a:srgbClr val="000000"/>
              </a:solidFill>
              <a:latin typeface="Courier New" pitchFamily="49" charset="0"/>
            </a:endParaRPr>
          </a:p>
        </p:txBody>
      </p:sp>
      <p:sp>
        <p:nvSpPr>
          <p:cNvPr id="7" name="Rectangle 4"/>
          <p:cNvSpPr>
            <a:spLocks noChangeArrowheads="1"/>
          </p:cNvSpPr>
          <p:nvPr/>
        </p:nvSpPr>
        <p:spPr bwMode="gray">
          <a:xfrm>
            <a:off x="3433773" y="2338390"/>
            <a:ext cx="1689565" cy="2247411"/>
          </a:xfrm>
          <a:prstGeom prst="rect">
            <a:avLst/>
          </a:prstGeom>
          <a:solidFill>
            <a:srgbClr val="CCCC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1400" dirty="0">
                <a:solidFill>
                  <a:srgbClr val="000000"/>
                </a:solidFill>
                <a:latin typeface="Courier New" pitchFamily="49" charset="0"/>
              </a:rPr>
              <a:t>PROCEDURE name</a:t>
            </a:r>
          </a:p>
          <a:p>
            <a:pPr algn="l" eaLnBrk="0" hangingPunct="0">
              <a:spcBef>
                <a:spcPct val="0"/>
              </a:spcBef>
              <a:buClrTx/>
              <a:buFontTx/>
              <a:buNone/>
            </a:pPr>
            <a:r>
              <a:rPr lang="en-US" altLang="en-US" sz="1400" dirty="0">
                <a:solidFill>
                  <a:srgbClr val="000000"/>
                </a:solidFill>
                <a:latin typeface="Courier New" pitchFamily="49" charset="0"/>
              </a:rPr>
              <a:t>IS</a:t>
            </a:r>
          </a:p>
          <a:p>
            <a:pPr algn="l" eaLnBrk="0" hangingPunct="0">
              <a:spcBef>
                <a:spcPct val="0"/>
              </a:spcBef>
              <a:buClrTx/>
              <a:buFontTx/>
              <a:buNone/>
            </a:pPr>
            <a:endParaRPr lang="en-US" altLang="en-US" sz="1400" dirty="0">
              <a:solidFill>
                <a:srgbClr val="000000"/>
              </a:solidFill>
              <a:latin typeface="Courier New" pitchFamily="49" charset="0"/>
            </a:endParaRPr>
          </a:p>
          <a:p>
            <a:pPr algn="l" eaLnBrk="0" hangingPunct="0">
              <a:spcBef>
                <a:spcPct val="0"/>
              </a:spcBef>
              <a:buClrTx/>
              <a:buFontTx/>
              <a:buNone/>
            </a:pPr>
            <a:r>
              <a:rPr lang="en-US" altLang="en-US" sz="1400" dirty="0">
                <a:solidFill>
                  <a:srgbClr val="000000"/>
                </a:solidFill>
                <a:latin typeface="Courier New" pitchFamily="49" charset="0"/>
              </a:rPr>
              <a:t>BEGIN</a:t>
            </a:r>
          </a:p>
          <a:p>
            <a:pPr algn="l" eaLnBrk="0" hangingPunct="0">
              <a:spcBef>
                <a:spcPct val="0"/>
              </a:spcBef>
              <a:buClrTx/>
              <a:buFontTx/>
              <a:buNone/>
            </a:pPr>
            <a:r>
              <a:rPr lang="en-US" altLang="en-US" sz="1400" dirty="0">
                <a:solidFill>
                  <a:srgbClr val="000000"/>
                </a:solidFill>
                <a:latin typeface="Courier New" pitchFamily="49" charset="0"/>
              </a:rPr>
              <a:t>  --statements</a:t>
            </a:r>
          </a:p>
          <a:p>
            <a:pPr algn="l" eaLnBrk="0" hangingPunct="0">
              <a:spcBef>
                <a:spcPct val="0"/>
              </a:spcBef>
              <a:buClrTx/>
              <a:buFontTx/>
              <a:buNone/>
            </a:pPr>
            <a:endParaRPr lang="en-US" altLang="en-US" sz="1400" dirty="0">
              <a:solidFill>
                <a:srgbClr val="000000"/>
              </a:solidFill>
              <a:latin typeface="Courier New" pitchFamily="49" charset="0"/>
            </a:endParaRPr>
          </a:p>
          <a:p>
            <a:pPr algn="l" eaLnBrk="0" hangingPunct="0">
              <a:spcBef>
                <a:spcPct val="0"/>
              </a:spcBef>
              <a:buClrTx/>
              <a:buFontTx/>
              <a:buNone/>
            </a:pPr>
            <a:r>
              <a:rPr lang="en-US" altLang="en-US" sz="1400" dirty="0">
                <a:solidFill>
                  <a:srgbClr val="000000"/>
                </a:solidFill>
                <a:latin typeface="Courier New" pitchFamily="49" charset="0"/>
              </a:rPr>
              <a:t>[EXCEPTION]</a:t>
            </a:r>
          </a:p>
          <a:p>
            <a:pPr algn="l" eaLnBrk="0" hangingPunct="0">
              <a:spcBef>
                <a:spcPct val="0"/>
              </a:spcBef>
              <a:buClrTx/>
              <a:buFontTx/>
              <a:buNone/>
            </a:pPr>
            <a:endParaRPr lang="en-US" altLang="en-US" sz="1400" dirty="0">
              <a:solidFill>
                <a:srgbClr val="000000"/>
              </a:solidFill>
              <a:latin typeface="Courier New" pitchFamily="49" charset="0"/>
            </a:endParaRPr>
          </a:p>
          <a:p>
            <a:pPr algn="l" eaLnBrk="0" hangingPunct="0">
              <a:spcBef>
                <a:spcPct val="0"/>
              </a:spcBef>
              <a:buClrTx/>
              <a:buFontTx/>
              <a:buNone/>
            </a:pPr>
            <a:r>
              <a:rPr lang="en-US" altLang="en-US" sz="1400" dirty="0">
                <a:solidFill>
                  <a:srgbClr val="000000"/>
                </a:solidFill>
                <a:latin typeface="Courier New" pitchFamily="49" charset="0"/>
              </a:rPr>
              <a:t>END;</a:t>
            </a:r>
          </a:p>
          <a:p>
            <a:pPr algn="l" eaLnBrk="0" hangingPunct="0">
              <a:spcBef>
                <a:spcPct val="0"/>
              </a:spcBef>
              <a:buClrTx/>
              <a:buFontTx/>
              <a:buNone/>
            </a:pPr>
            <a:endParaRPr lang="en-US" altLang="en-US" sz="1400" dirty="0">
              <a:solidFill>
                <a:srgbClr val="000000"/>
              </a:solidFill>
              <a:latin typeface="Courier New" pitchFamily="49" charset="0"/>
            </a:endParaRPr>
          </a:p>
        </p:txBody>
      </p:sp>
      <p:sp>
        <p:nvSpPr>
          <p:cNvPr id="8" name="Rectangle 5"/>
          <p:cNvSpPr>
            <a:spLocks noChangeArrowheads="1"/>
          </p:cNvSpPr>
          <p:nvPr/>
        </p:nvSpPr>
        <p:spPr bwMode="gray">
          <a:xfrm>
            <a:off x="5875338" y="2338390"/>
            <a:ext cx="1796967" cy="2247411"/>
          </a:xfrm>
          <a:prstGeom prst="rect">
            <a:avLst/>
          </a:prstGeom>
          <a:solidFill>
            <a:srgbClr val="CCCC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1400" dirty="0">
                <a:solidFill>
                  <a:srgbClr val="000000"/>
                </a:solidFill>
                <a:latin typeface="Courier New" pitchFamily="49" charset="0"/>
              </a:rPr>
              <a:t>FUNCTION name</a:t>
            </a:r>
          </a:p>
          <a:p>
            <a:pPr algn="l" eaLnBrk="0" hangingPunct="0">
              <a:spcBef>
                <a:spcPct val="0"/>
              </a:spcBef>
              <a:buClrTx/>
              <a:buFontTx/>
              <a:buNone/>
            </a:pPr>
            <a:r>
              <a:rPr lang="en-US" altLang="en-US" sz="1400" dirty="0">
                <a:solidFill>
                  <a:srgbClr val="000000"/>
                </a:solidFill>
                <a:latin typeface="Courier New" pitchFamily="49" charset="0"/>
              </a:rPr>
              <a:t>RETURN </a:t>
            </a:r>
            <a:r>
              <a:rPr lang="en-US" altLang="en-US" sz="1400" dirty="0" err="1">
                <a:solidFill>
                  <a:srgbClr val="000000"/>
                </a:solidFill>
                <a:latin typeface="Courier New" pitchFamily="49" charset="0"/>
              </a:rPr>
              <a:t>datatype</a:t>
            </a:r>
            <a:endParaRPr lang="en-US" altLang="en-US" sz="1400" dirty="0">
              <a:solidFill>
                <a:srgbClr val="000000"/>
              </a:solidFill>
              <a:latin typeface="Courier New" pitchFamily="49" charset="0"/>
            </a:endParaRPr>
          </a:p>
          <a:p>
            <a:pPr algn="l" eaLnBrk="0" hangingPunct="0">
              <a:spcBef>
                <a:spcPct val="0"/>
              </a:spcBef>
              <a:buClrTx/>
              <a:buFontTx/>
              <a:buNone/>
            </a:pPr>
            <a:r>
              <a:rPr lang="en-US" altLang="en-US" sz="1400" dirty="0">
                <a:solidFill>
                  <a:srgbClr val="000000"/>
                </a:solidFill>
                <a:latin typeface="Courier New" pitchFamily="49" charset="0"/>
              </a:rPr>
              <a:t>IS</a:t>
            </a:r>
          </a:p>
          <a:p>
            <a:pPr algn="l" eaLnBrk="0" hangingPunct="0">
              <a:spcBef>
                <a:spcPct val="0"/>
              </a:spcBef>
              <a:buClrTx/>
              <a:buFontTx/>
              <a:buNone/>
            </a:pPr>
            <a:r>
              <a:rPr lang="en-US" altLang="en-US" sz="1400" dirty="0">
                <a:solidFill>
                  <a:srgbClr val="000000"/>
                </a:solidFill>
                <a:latin typeface="Courier New" pitchFamily="49" charset="0"/>
              </a:rPr>
              <a:t>BEGIN</a:t>
            </a:r>
          </a:p>
          <a:p>
            <a:pPr algn="l" eaLnBrk="0" hangingPunct="0">
              <a:spcBef>
                <a:spcPct val="0"/>
              </a:spcBef>
              <a:buClrTx/>
              <a:buFontTx/>
              <a:buNone/>
            </a:pPr>
            <a:r>
              <a:rPr lang="en-US" altLang="en-US" sz="1400" dirty="0">
                <a:solidFill>
                  <a:srgbClr val="000000"/>
                </a:solidFill>
                <a:latin typeface="Courier New" pitchFamily="49" charset="0"/>
              </a:rPr>
              <a:t>  --statements</a:t>
            </a:r>
          </a:p>
          <a:p>
            <a:pPr algn="l" eaLnBrk="0" hangingPunct="0">
              <a:spcBef>
                <a:spcPct val="0"/>
              </a:spcBef>
              <a:buClrTx/>
              <a:buFontTx/>
              <a:buNone/>
            </a:pPr>
            <a:r>
              <a:rPr lang="en-US" altLang="en-US" sz="1400" dirty="0">
                <a:solidFill>
                  <a:srgbClr val="000000"/>
                </a:solidFill>
                <a:latin typeface="Courier New" pitchFamily="49" charset="0"/>
              </a:rPr>
              <a:t>  RETURN value;</a:t>
            </a:r>
          </a:p>
          <a:p>
            <a:pPr algn="l" eaLnBrk="0" hangingPunct="0">
              <a:spcBef>
                <a:spcPct val="0"/>
              </a:spcBef>
              <a:buClrTx/>
              <a:buFontTx/>
              <a:buNone/>
            </a:pPr>
            <a:r>
              <a:rPr lang="en-US" altLang="en-US" sz="1400" dirty="0">
                <a:solidFill>
                  <a:srgbClr val="000000"/>
                </a:solidFill>
                <a:latin typeface="Courier New" pitchFamily="49" charset="0"/>
              </a:rPr>
              <a:t>[EXCEPTION]</a:t>
            </a:r>
          </a:p>
          <a:p>
            <a:pPr algn="l" eaLnBrk="0" hangingPunct="0">
              <a:spcBef>
                <a:spcPct val="0"/>
              </a:spcBef>
              <a:buClrTx/>
              <a:buFontTx/>
              <a:buNone/>
            </a:pPr>
            <a:endParaRPr lang="en-US" altLang="en-US" sz="1400" dirty="0">
              <a:solidFill>
                <a:srgbClr val="000000"/>
              </a:solidFill>
              <a:latin typeface="Courier New" pitchFamily="49" charset="0"/>
            </a:endParaRPr>
          </a:p>
          <a:p>
            <a:pPr algn="l" eaLnBrk="0" hangingPunct="0">
              <a:spcBef>
                <a:spcPct val="0"/>
              </a:spcBef>
              <a:buClrTx/>
              <a:buFontTx/>
              <a:buNone/>
            </a:pPr>
            <a:r>
              <a:rPr lang="en-US" altLang="en-US" sz="1400" dirty="0">
                <a:solidFill>
                  <a:srgbClr val="000000"/>
                </a:solidFill>
                <a:latin typeface="Courier New" pitchFamily="49" charset="0"/>
              </a:rPr>
              <a:t>END;</a:t>
            </a:r>
          </a:p>
          <a:p>
            <a:pPr algn="l" eaLnBrk="0" hangingPunct="0">
              <a:spcBef>
                <a:spcPct val="0"/>
              </a:spcBef>
              <a:buClrTx/>
              <a:buFontTx/>
              <a:buNone/>
            </a:pPr>
            <a:endParaRPr lang="en-US" altLang="en-US" sz="1400" dirty="0">
              <a:solidFill>
                <a:srgbClr val="000000"/>
              </a:solidFill>
              <a:latin typeface="Courier New" pitchFamily="49" charset="0"/>
            </a:endParaRPr>
          </a:p>
        </p:txBody>
      </p:sp>
      <p:sp>
        <p:nvSpPr>
          <p:cNvPr id="9" name="Rectangle 6"/>
          <p:cNvSpPr>
            <a:spLocks noChangeArrowheads="1"/>
          </p:cNvSpPr>
          <p:nvPr/>
        </p:nvSpPr>
        <p:spPr bwMode="auto">
          <a:xfrm>
            <a:off x="925513" y="1905000"/>
            <a:ext cx="1706880" cy="304800"/>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lgn="ctr">
              <a:spcBef>
                <a:spcPct val="20000"/>
              </a:spcBef>
            </a:pPr>
            <a:r>
              <a:rPr lang="en-US" altLang="en-US" sz="2200" dirty="0">
                <a:latin typeface="Arial" pitchFamily="34" charset="0"/>
              </a:rPr>
              <a:t>	Anonymous</a:t>
            </a:r>
          </a:p>
        </p:txBody>
      </p:sp>
      <p:sp>
        <p:nvSpPr>
          <p:cNvPr id="10" name="Rectangle 7"/>
          <p:cNvSpPr>
            <a:spLocks noChangeArrowheads="1"/>
          </p:cNvSpPr>
          <p:nvPr/>
        </p:nvSpPr>
        <p:spPr bwMode="auto">
          <a:xfrm>
            <a:off x="3429000" y="1905000"/>
            <a:ext cx="1706880" cy="304800"/>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lgn="ctr">
              <a:spcBef>
                <a:spcPct val="20000"/>
              </a:spcBef>
            </a:pPr>
            <a:r>
              <a:rPr lang="en-US" altLang="en-US" sz="2200">
                <a:latin typeface="Arial" pitchFamily="34" charset="0"/>
              </a:rPr>
              <a:t>Procedure</a:t>
            </a:r>
          </a:p>
        </p:txBody>
      </p:sp>
      <p:sp>
        <p:nvSpPr>
          <p:cNvPr id="11" name="Rectangle 8"/>
          <p:cNvSpPr>
            <a:spLocks noChangeArrowheads="1"/>
          </p:cNvSpPr>
          <p:nvPr/>
        </p:nvSpPr>
        <p:spPr bwMode="auto">
          <a:xfrm>
            <a:off x="5867400" y="1905000"/>
            <a:ext cx="1828800" cy="304800"/>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lgn="ctr">
              <a:spcBef>
                <a:spcPct val="20000"/>
              </a:spcBef>
            </a:pPr>
            <a:r>
              <a:rPr lang="en-US" altLang="en-US" sz="2200">
                <a:latin typeface="Arial" pitchFamily="34" charset="0"/>
              </a:rPr>
              <a:t>Function</a:t>
            </a:r>
          </a:p>
        </p:txBody>
      </p:sp>
    </p:spTree>
    <p:extLst>
      <p:ext uri="{BB962C8B-B14F-4D97-AF65-F5344CB8AC3E}">
        <p14:creationId xmlns:p14="http://schemas.microsoft.com/office/powerpoint/2010/main" val="261260781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Identifiers</a:t>
            </a:r>
            <a:endParaRPr lang="en-US" dirty="0"/>
          </a:p>
        </p:txBody>
      </p:sp>
      <p:sp>
        <p:nvSpPr>
          <p:cNvPr id="3" name="Content Placeholder 2"/>
          <p:cNvSpPr>
            <a:spLocks noGrp="1"/>
          </p:cNvSpPr>
          <p:nvPr>
            <p:ph idx="1"/>
          </p:nvPr>
        </p:nvSpPr>
        <p:spPr>
          <a:xfrm>
            <a:off x="306513" y="1183481"/>
            <a:ext cx="8530118" cy="2626519"/>
          </a:xfrm>
        </p:spPr>
        <p:txBody>
          <a:bodyPr>
            <a:normAutofit lnSpcReduction="10000"/>
          </a:bodyPr>
          <a:lstStyle/>
          <a:p>
            <a:pPr marL="0" indent="0" eaLnBrk="1" hangingPunct="1"/>
            <a:r>
              <a:rPr lang="en-US" altLang="en-US" dirty="0"/>
              <a:t>Identifiers are used for:</a:t>
            </a:r>
          </a:p>
          <a:p>
            <a:pPr lvl="1" eaLnBrk="1" hangingPunct="1"/>
            <a:r>
              <a:rPr lang="en-US" altLang="en-US" dirty="0"/>
              <a:t>Naming a variable</a:t>
            </a:r>
          </a:p>
          <a:p>
            <a:pPr lvl="1" eaLnBrk="1" hangingPunct="1"/>
            <a:r>
              <a:rPr lang="en-US" altLang="en-US" dirty="0"/>
              <a:t>Providing conventions for variable names</a:t>
            </a:r>
          </a:p>
          <a:p>
            <a:pPr lvl="2" eaLnBrk="1" hangingPunct="1"/>
            <a:r>
              <a:rPr lang="en-US" altLang="en-US" dirty="0"/>
              <a:t>Must start with a letter </a:t>
            </a:r>
          </a:p>
          <a:p>
            <a:pPr lvl="2" eaLnBrk="1" hangingPunct="1"/>
            <a:r>
              <a:rPr lang="en-US" altLang="en-US" dirty="0"/>
              <a:t>Can include letters or numbers</a:t>
            </a:r>
          </a:p>
          <a:p>
            <a:pPr lvl="2" eaLnBrk="1" hangingPunct="1"/>
            <a:r>
              <a:rPr lang="en-US" altLang="en-US" dirty="0"/>
              <a:t>Can include special characters (such as dollar sign, underscore, and pound sign)</a:t>
            </a:r>
          </a:p>
          <a:p>
            <a:pPr lvl="2" eaLnBrk="1" hangingPunct="1"/>
            <a:r>
              <a:rPr lang="en-US" altLang="en-US" dirty="0"/>
              <a:t>Must limit the length to 30 characters</a:t>
            </a:r>
          </a:p>
          <a:p>
            <a:pPr lvl="2" eaLnBrk="1" hangingPunct="1"/>
            <a:r>
              <a:rPr lang="en-US" altLang="en-US" dirty="0"/>
              <a:t>Must not be reserved words</a:t>
            </a:r>
          </a:p>
          <a:p>
            <a:endParaRPr lang="en-US" dirty="0"/>
          </a:p>
        </p:txBody>
      </p:sp>
      <p:grpSp>
        <p:nvGrpSpPr>
          <p:cNvPr id="4" name="Group 4"/>
          <p:cNvGrpSpPr>
            <a:grpSpLocks/>
          </p:cNvGrpSpPr>
          <p:nvPr/>
        </p:nvGrpSpPr>
        <p:grpSpPr bwMode="auto">
          <a:xfrm>
            <a:off x="1905000" y="3488531"/>
            <a:ext cx="4972050" cy="1084422"/>
            <a:chOff x="995" y="3264"/>
            <a:chExt cx="3132" cy="621"/>
          </a:xfrm>
        </p:grpSpPr>
        <p:pic>
          <p:nvPicPr>
            <p:cNvPr id="5" name="Picture 5" descr="D:\PL_SQL\MY_LESSONS\Graphics\Les01\doll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432" y="3357"/>
              <a:ext cx="259"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D:\PL_SQL\MY_LESSONS\Graphics\Les01\number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762" y="3403"/>
              <a:ext cx="288" cy="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D:\PL_SQL\MY_LESSONS\Graphics\Les01\lettera.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995" y="3364"/>
              <a:ext cx="385" cy="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D:\PL_SQL\MY_LESSONS\Graphics\Les01\underscore.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3073" y="3523"/>
              <a:ext cx="384"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C:\Projects\6981-Sunitha\images\symbo026.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3840" y="3264"/>
              <a:ext cx="287" cy="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39933839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Declaring and Initializing PL/SQL Variables</a:t>
            </a:r>
            <a:endParaRPr lang="en-US" dirty="0"/>
          </a:p>
        </p:txBody>
      </p:sp>
      <p:sp>
        <p:nvSpPr>
          <p:cNvPr id="4" name="Rectangle 5"/>
          <p:cNvSpPr>
            <a:spLocks noChangeArrowheads="1"/>
          </p:cNvSpPr>
          <p:nvPr/>
        </p:nvSpPr>
        <p:spPr bwMode="blackGray">
          <a:xfrm>
            <a:off x="642938" y="1659731"/>
            <a:ext cx="7889875" cy="1450975"/>
          </a:xfrm>
          <a:prstGeom prst="rect">
            <a:avLst/>
          </a:prstGeom>
          <a:solidFill>
            <a:schemeClr val="accent1"/>
          </a:solidFill>
          <a:ln w="28575">
            <a:solidFill>
              <a:schemeClr val="bg2"/>
            </a:solidFill>
            <a:miter lim="800000"/>
            <a:headEnd/>
            <a:tailEnd/>
          </a:ln>
        </p:spPr>
        <p:txBody>
          <a:bodyPr lIns="92075" tIns="46038" rIns="92075" bIns="46038"/>
          <a:lstStyle>
            <a:lvl1pPr defTabSz="400050" eaLnBrk="0" hangingPunct="0">
              <a:tabLst>
                <a:tab pos="400050" algn="r"/>
                <a:tab pos="673100" algn="l"/>
              </a:tabLst>
              <a:defRPr b="1">
                <a:solidFill>
                  <a:schemeClr val="tx1"/>
                </a:solidFill>
                <a:latin typeface="Arial" pitchFamily="34" charset="0"/>
              </a:defRPr>
            </a:lvl1pPr>
            <a:lvl2pPr marL="742950" indent="-285750" defTabSz="400050" eaLnBrk="0" hangingPunct="0">
              <a:tabLst>
                <a:tab pos="400050" algn="r"/>
                <a:tab pos="673100" algn="l"/>
              </a:tabLst>
              <a:defRPr b="1">
                <a:solidFill>
                  <a:schemeClr val="tx1"/>
                </a:solidFill>
                <a:latin typeface="Arial" pitchFamily="34" charset="0"/>
              </a:defRPr>
            </a:lvl2pPr>
            <a:lvl3pPr marL="1143000" indent="-228600" defTabSz="400050" eaLnBrk="0" hangingPunct="0">
              <a:tabLst>
                <a:tab pos="400050" algn="r"/>
                <a:tab pos="673100" algn="l"/>
              </a:tabLst>
              <a:defRPr b="1">
                <a:solidFill>
                  <a:schemeClr val="tx1"/>
                </a:solidFill>
                <a:latin typeface="Arial" pitchFamily="34" charset="0"/>
              </a:defRPr>
            </a:lvl3pPr>
            <a:lvl4pPr marL="1600200" indent="-228600" defTabSz="400050" eaLnBrk="0" hangingPunct="0">
              <a:tabLst>
                <a:tab pos="400050" algn="r"/>
                <a:tab pos="673100" algn="l"/>
              </a:tabLst>
              <a:defRPr b="1">
                <a:solidFill>
                  <a:schemeClr val="tx1"/>
                </a:solidFill>
                <a:latin typeface="Arial" pitchFamily="34" charset="0"/>
              </a:defRPr>
            </a:lvl4pPr>
            <a:lvl5pPr marL="2057400" indent="-228600" defTabSz="400050" eaLnBrk="0" hangingPunct="0">
              <a:tabLst>
                <a:tab pos="400050" algn="r"/>
                <a:tab pos="673100" algn="l"/>
              </a:tabLst>
              <a:defRPr b="1">
                <a:solidFill>
                  <a:schemeClr val="tx1"/>
                </a:solidFill>
                <a:latin typeface="Arial" pitchFamily="34" charset="0"/>
              </a:defRPr>
            </a:lvl5pPr>
            <a:lvl6pPr marL="2514600" indent="-228600" algn="ctr" defTabSz="400050" eaLnBrk="0" fontAlgn="base" hangingPunct="0">
              <a:spcBef>
                <a:spcPct val="20000"/>
              </a:spcBef>
              <a:spcAft>
                <a:spcPct val="0"/>
              </a:spcAft>
              <a:buClr>
                <a:srgbClr val="FF0000"/>
              </a:buClr>
              <a:buFont typeface="Arial" pitchFamily="34" charset="0"/>
              <a:tabLst>
                <a:tab pos="400050" algn="r"/>
                <a:tab pos="673100" algn="l"/>
              </a:tabLst>
              <a:defRPr b="1">
                <a:solidFill>
                  <a:schemeClr val="tx1"/>
                </a:solidFill>
                <a:latin typeface="Arial" pitchFamily="34" charset="0"/>
              </a:defRPr>
            </a:lvl6pPr>
            <a:lvl7pPr marL="2971800" indent="-228600" algn="ctr" defTabSz="400050" eaLnBrk="0" fontAlgn="base" hangingPunct="0">
              <a:spcBef>
                <a:spcPct val="20000"/>
              </a:spcBef>
              <a:spcAft>
                <a:spcPct val="0"/>
              </a:spcAft>
              <a:buClr>
                <a:srgbClr val="FF0000"/>
              </a:buClr>
              <a:buFont typeface="Arial" pitchFamily="34" charset="0"/>
              <a:tabLst>
                <a:tab pos="400050" algn="r"/>
                <a:tab pos="673100" algn="l"/>
              </a:tabLst>
              <a:defRPr b="1">
                <a:solidFill>
                  <a:schemeClr val="tx1"/>
                </a:solidFill>
                <a:latin typeface="Arial" pitchFamily="34" charset="0"/>
              </a:defRPr>
            </a:lvl7pPr>
            <a:lvl8pPr marL="3429000" indent="-228600" algn="ctr" defTabSz="400050" eaLnBrk="0" fontAlgn="base" hangingPunct="0">
              <a:spcBef>
                <a:spcPct val="20000"/>
              </a:spcBef>
              <a:spcAft>
                <a:spcPct val="0"/>
              </a:spcAft>
              <a:buClr>
                <a:srgbClr val="FF0000"/>
              </a:buClr>
              <a:buFont typeface="Arial" pitchFamily="34" charset="0"/>
              <a:tabLst>
                <a:tab pos="400050" algn="r"/>
                <a:tab pos="673100" algn="l"/>
              </a:tabLst>
              <a:defRPr b="1">
                <a:solidFill>
                  <a:schemeClr val="tx1"/>
                </a:solidFill>
                <a:latin typeface="Arial" pitchFamily="34" charset="0"/>
              </a:defRPr>
            </a:lvl8pPr>
            <a:lvl9pPr marL="3886200" indent="-228600" algn="ctr" defTabSz="400050" eaLnBrk="0" fontAlgn="base" hangingPunct="0">
              <a:spcBef>
                <a:spcPct val="20000"/>
              </a:spcBef>
              <a:spcAft>
                <a:spcPct val="0"/>
              </a:spcAft>
              <a:buClr>
                <a:srgbClr val="FF0000"/>
              </a:buClr>
              <a:buFont typeface="Arial" pitchFamily="34" charset="0"/>
              <a:tabLst>
                <a:tab pos="400050" algn="r"/>
                <a:tab pos="673100" algn="l"/>
              </a:tabLst>
              <a:defRPr b="1">
                <a:solidFill>
                  <a:schemeClr val="tx1"/>
                </a:solidFill>
                <a:latin typeface="Arial" pitchFamily="34" charset="0"/>
              </a:defRPr>
            </a:lvl9pPr>
          </a:lstStyle>
          <a:p>
            <a:pPr algn="l">
              <a:lnSpc>
                <a:spcPct val="95000"/>
              </a:lnSpc>
              <a:spcBef>
                <a:spcPct val="0"/>
              </a:spcBef>
              <a:buClrTx/>
              <a:buFontTx/>
              <a:buNone/>
            </a:pPr>
            <a:r>
              <a:rPr lang="en-US" altLang="en-US" sz="1600" dirty="0">
                <a:solidFill>
                  <a:srgbClr val="000000"/>
                </a:solidFill>
                <a:latin typeface="Courier New" pitchFamily="49" charset="0"/>
              </a:rPr>
              <a:t>DECLARE</a:t>
            </a:r>
          </a:p>
          <a:p>
            <a:pPr algn="l">
              <a:lnSpc>
                <a:spcPct val="95000"/>
              </a:lnSpc>
              <a:spcBef>
                <a:spcPct val="0"/>
              </a:spcBef>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emp_hiredate</a:t>
            </a:r>
            <a:r>
              <a:rPr lang="en-US" altLang="en-US" sz="1600" dirty="0">
                <a:solidFill>
                  <a:srgbClr val="000000"/>
                </a:solidFill>
                <a:latin typeface="Courier New" pitchFamily="49" charset="0"/>
              </a:rPr>
              <a:t>		DATE;		</a:t>
            </a:r>
          </a:p>
          <a:p>
            <a:pPr algn="l">
              <a:lnSpc>
                <a:spcPct val="95000"/>
              </a:lnSpc>
              <a:spcBef>
                <a:spcPct val="0"/>
              </a:spcBef>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emp_deptno</a:t>
            </a:r>
            <a:r>
              <a:rPr lang="en-US" altLang="en-US" sz="1600" dirty="0">
                <a:solidFill>
                  <a:srgbClr val="000000"/>
                </a:solidFill>
                <a:latin typeface="Courier New" pitchFamily="49" charset="0"/>
              </a:rPr>
              <a:t>		NUMBER(2) NOT NULL := 10;</a:t>
            </a:r>
          </a:p>
          <a:p>
            <a:pPr algn="l">
              <a:lnSpc>
                <a:spcPct val="95000"/>
              </a:lnSpc>
              <a:spcBef>
                <a:spcPct val="0"/>
              </a:spcBef>
              <a:buClrTx/>
              <a:buFontTx/>
              <a:buNone/>
            </a:pPr>
            <a:r>
              <a:rPr lang="en-US" altLang="en-US" sz="1600" dirty="0">
                <a:solidFill>
                  <a:srgbClr val="000000"/>
                </a:solidFill>
                <a:latin typeface="Courier New" pitchFamily="49" charset="0"/>
              </a:rPr>
              <a:t>	  location		   VARCHAR2(13) := 'Atlanta';</a:t>
            </a:r>
          </a:p>
          <a:p>
            <a:pPr algn="l">
              <a:lnSpc>
                <a:spcPct val="95000"/>
              </a:lnSpc>
              <a:spcBef>
                <a:spcPct val="0"/>
              </a:spcBef>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c_comm</a:t>
            </a:r>
            <a:r>
              <a:rPr lang="en-US" altLang="en-US" sz="1600" dirty="0">
                <a:solidFill>
                  <a:srgbClr val="000000"/>
                </a:solidFill>
                <a:latin typeface="Courier New" pitchFamily="49" charset="0"/>
              </a:rPr>
              <a:t>				CONSTANT NUMBER := 1400;</a:t>
            </a:r>
            <a:r>
              <a:rPr lang="en-US" altLang="en-US" sz="1400" dirty="0">
                <a:solidFill>
                  <a:srgbClr val="000000"/>
                </a:solidFill>
                <a:latin typeface="Courier New" pitchFamily="49" charset="0"/>
              </a:rPr>
              <a:t> </a:t>
            </a:r>
          </a:p>
        </p:txBody>
      </p:sp>
    </p:spTree>
    <p:extLst>
      <p:ext uri="{BB962C8B-B14F-4D97-AF65-F5344CB8AC3E}">
        <p14:creationId xmlns:p14="http://schemas.microsoft.com/office/powerpoint/2010/main" val="334656090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haredContentType xmlns="Microsoft.SharePoint.Taxonomy.ContentTypeSync" SourceId="2427474e-60f8-4f75-abfc-98841d67cf98" ContentTypeId="0x01" PreviousValue="false"/>
</file>

<file path=customXml/item3.xml><?xml version="1.0" encoding="utf-8"?>
<ct:contentTypeSchema xmlns:ct="http://schemas.microsoft.com/office/2006/metadata/contentType" xmlns:ma="http://schemas.microsoft.com/office/2006/metadata/properties/metaAttributes" ct:_="" ma:_="" ma:contentTypeName="Document" ma:contentTypeID="0x010100B65031A67AD61C42943EAA7E3CD69BB5" ma:contentTypeVersion="27" ma:contentTypeDescription="Create a new document." ma:contentTypeScope="" ma:versionID="0049ff18c62cc56b8344e730804c165f">
  <xsd:schema xmlns:xsd="http://www.w3.org/2001/XMLSchema" xmlns:xs="http://www.w3.org/2001/XMLSchema" xmlns:p="http://schemas.microsoft.com/office/2006/metadata/properties" xmlns:ns3="83f541c1-93d0-4555-909e-9278fdf60e09" xmlns:ns4="b18187cb-8916-4058-bf8c-5a14975cbd53" targetNamespace="http://schemas.microsoft.com/office/2006/metadata/properties" ma:root="true" ma:fieldsID="effc5c766fea21256dc953216e535961" ns3:_="" ns4:_="">
    <xsd:import namespace="83f541c1-93d0-4555-909e-9278fdf60e09"/>
    <xsd:import namespace="b18187cb-8916-4058-bf8c-5a14975cbd53"/>
    <xsd:element name="properties">
      <xsd:complexType>
        <xsd:sequence>
          <xsd:element name="documentManagement">
            <xsd:complexType>
              <xsd:all>
                <xsd:element ref="ns3:Document_x0020_Status"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f541c1-93d0-4555-909e-9278fdf60e09" elementFormDefault="qualified">
    <xsd:import namespace="http://schemas.microsoft.com/office/2006/documentManagement/types"/>
    <xsd:import namespace="http://schemas.microsoft.com/office/infopath/2007/PartnerControls"/>
    <xsd:element name="Document_x0020_Status" ma:index="9" nillable="true" ma:displayName="Document Status" ma:default="New" ma:format="Dropdown" ma:internalName="Document_x0020_Status">
      <xsd:simpleType>
        <xsd:restriction base="dms:Choice">
          <xsd:enumeration value="New"/>
          <xsd:enumeration value="Approved"/>
          <xsd:enumeration value="Due for Revision"/>
          <xsd:enumeration value="Revised"/>
        </xsd:restriction>
      </xsd:simpleType>
    </xsd:element>
  </xsd:schema>
  <xsd:schema xmlns:xsd="http://www.w3.org/2001/XMLSchema" xmlns:xs="http://www.w3.org/2001/XMLSchema" xmlns:dms="http://schemas.microsoft.com/office/2006/documentManagement/types" xmlns:pc="http://schemas.microsoft.com/office/infopath/2007/PartnerControls" targetNamespace="b18187cb-8916-4058-bf8c-5a14975cbd53"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023eb8f7-4ab3-4572-aed0-ecdb357c8046}" ma:internalName="TaxCatchAll" ma:showField="CatchAllData" ma:web="bfceae84-e637-4bce-973f-0a9a0545e26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TaxCatchAll xmlns="b18187cb-8916-4058-bf8c-5a14975cbd53"/>
    <Document_x0020_Status xmlns="83f541c1-93d0-4555-909e-9278fdf60e09">New</Document_x0020_Status>
  </documentManagement>
</p:properties>
</file>

<file path=customXml/itemProps1.xml><?xml version="1.0" encoding="utf-8"?>
<ds:datastoreItem xmlns:ds="http://schemas.openxmlformats.org/officeDocument/2006/customXml" ds:itemID="{9EE60517-E5D7-4002-878E-892DE8692EC3}"/>
</file>

<file path=customXml/itemProps2.xml><?xml version="1.0" encoding="utf-8"?>
<ds:datastoreItem xmlns:ds="http://schemas.openxmlformats.org/officeDocument/2006/customXml" ds:itemID="{1747D63D-51AA-4F99-B95A-708E5F9D877F}"/>
</file>

<file path=customXml/itemProps3.xml><?xml version="1.0" encoding="utf-8"?>
<ds:datastoreItem xmlns:ds="http://schemas.openxmlformats.org/officeDocument/2006/customXml" ds:itemID="{003693C3-0E48-415A-8923-0F00F2A8449F}"/>
</file>

<file path=customXml/itemProps4.xml><?xml version="1.0" encoding="utf-8"?>
<ds:datastoreItem xmlns:ds="http://schemas.openxmlformats.org/officeDocument/2006/customXml" ds:itemID="{62B9531C-1ED8-4826-B205-43A68183C182}"/>
</file>

<file path=docProps/app.xml><?xml version="1.0" encoding="utf-8"?>
<Properties xmlns="http://schemas.openxmlformats.org/officeDocument/2006/extended-properties" xmlns:vt="http://schemas.openxmlformats.org/officeDocument/2006/docPropsVTypes">
  <Template/>
  <TotalTime>20409</TotalTime>
  <Words>2523</Words>
  <Application>Microsoft Office PowerPoint</Application>
  <PresentationFormat>Custom</PresentationFormat>
  <Paragraphs>402</Paragraphs>
  <Slides>32</Slides>
  <Notes>16</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Blank Presentation</vt:lpstr>
      <vt:lpstr>    PL/SQL - FTP</vt:lpstr>
      <vt:lpstr>Session Objective</vt:lpstr>
      <vt:lpstr>What is PL/SQL</vt:lpstr>
      <vt:lpstr>About PL/SQl</vt:lpstr>
      <vt:lpstr>PowerPoint Presentation</vt:lpstr>
      <vt:lpstr>Pl/SQL Block Structure</vt:lpstr>
      <vt:lpstr>Block Types</vt:lpstr>
      <vt:lpstr>Identifiers</vt:lpstr>
      <vt:lpstr>Declaring and Initializing PL/SQL Variables</vt:lpstr>
      <vt:lpstr>Declaring and Initializing PL/SQL Variables</vt:lpstr>
      <vt:lpstr>Types of Variables</vt:lpstr>
      <vt:lpstr>PowerPoint Presentation</vt:lpstr>
      <vt:lpstr>PL/SQL Data types                  Contd..</vt:lpstr>
      <vt:lpstr>PL/SQL Data types                  Contd..</vt:lpstr>
      <vt:lpstr>%TYPE Attribute</vt:lpstr>
      <vt:lpstr>Bind Variables and Host Variables</vt:lpstr>
      <vt:lpstr>Substitution Variables</vt:lpstr>
      <vt:lpstr>Composite Data Types</vt:lpstr>
      <vt:lpstr>LOB Data Type</vt:lpstr>
      <vt:lpstr>Composite Data Types</vt:lpstr>
      <vt:lpstr>PL/SQL Records</vt:lpstr>
      <vt:lpstr>Creating a PL/SQL Record</vt:lpstr>
      <vt:lpstr>PL/SQL Record Structure</vt:lpstr>
      <vt:lpstr>%ROWTYPE Attribute</vt:lpstr>
      <vt:lpstr>Cursors</vt:lpstr>
      <vt:lpstr>PowerPoint Presentation</vt:lpstr>
      <vt:lpstr>PowerPoint Presentation</vt:lpstr>
      <vt:lpstr>PowerPoint Presentation</vt:lpstr>
      <vt:lpstr>Iterative Control: LOOP Statements</vt:lpstr>
      <vt:lpstr>PowerPoint Presentation</vt:lpstr>
      <vt:lpstr>PowerPoint Presentation</vt:lpstr>
      <vt:lpstr>PowerPoint Presentation</vt:lpstr>
    </vt:vector>
  </TitlesOfParts>
  <Company>Hexaware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Benjamin</dc:creator>
  <cp:lastModifiedBy>Administrator</cp:lastModifiedBy>
  <cp:revision>293</cp:revision>
  <dcterms:created xsi:type="dcterms:W3CDTF">2008-10-21T17:48:31Z</dcterms:created>
  <dcterms:modified xsi:type="dcterms:W3CDTF">2015-07-01T07:28:00Z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0x010100B65031A67AD61C42943EAA7E3CD69BB5</vt:lpwstr>
  </property>
</Properties>
</file>