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81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654" y="1964267"/>
            <a:ext cx="10669471" cy="2421464"/>
          </a:xfrm>
        </p:spPr>
        <p:txBody>
          <a:bodyPr anchor="b">
            <a:noAutofit/>
          </a:bodyPr>
          <a:lstStyle>
            <a:lvl1pPr algn="r">
              <a:defRPr sz="8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654" y="1964267"/>
            <a:ext cx="10669471" cy="24214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2133600"/>
            <a:ext cx="45593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dcterms:created xsi:type="dcterms:W3CDTF">2018-09-26T22:52:09Z</dcterms:created>
  <dcterms:modified xsi:type="dcterms:W3CDTF">2018-09-26T22:52:09Z</dcterms:modified>
</cp:coreProperties>
</file>