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81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654" y="1964267"/>
            <a:ext cx="10669471" cy="2421464"/>
          </a:xfrm>
        </p:spPr>
        <p:txBody>
          <a:bodyPr anchor="b">
            <a:noAutofit/>
          </a:bodyPr>
          <a:lstStyle>
            <a:lvl1pPr algn="r">
              <a:defRPr sz="8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36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5.xml" /><Relationship Id="rId6" Type="http://schemas.openxmlformats.org/officeDocument/2006/relationships/slide" Target="slide6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Iterators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Generators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Martin</a:t>
            </a:r>
            <a:r>
              <a:rPr/>
              <a:t> </a:t>
            </a:r>
            <a:r>
              <a:rPr/>
              <a:t>Skarzynski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2018-04-17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Built-in Iterators</a:t>
            </a:r>
          </a:p>
          <a:p>
            <a:pPr lvl="1"/>
            <a:r>
              <a:rPr>
                <a:hlinkClick r:id="rId3" action="ppaction://hlinksldjump"/>
              </a:rPr>
              <a:t>Iterators as function arguments</a:t>
            </a:r>
          </a:p>
          <a:p>
            <a:pPr lvl="1"/>
            <a:r>
              <a:rPr sz="1800">
                <a:hlinkClick r:id="rId4" action="ppaction://hlinksldjump"/>
                <a:latin typeface="Courier"/>
              </a:rPr>
              <a:t>itertools</a:t>
            </a:r>
            <a:r>
              <a:rPr>
                <a:hlinkClick r:id="rId5" action="ppaction://hlinksldjump"/>
              </a:rPr>
              <a:t> iterators</a:t>
            </a:r>
          </a:p>
          <a:p>
            <a:pPr lvl="1"/>
            <a:r>
              <a:rPr>
                <a:hlinkClick r:id="rId6" action="ppaction://hlinksldjump"/>
              </a:rPr>
              <a:t>Generators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Built-in</a:t>
            </a:r>
            <a:r>
              <a:rPr/>
              <a:t> </a:t>
            </a:r>
            <a:r>
              <a:rPr/>
              <a:t>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enumerate</a:t>
            </a:r>
          </a:p>
          <a:p>
            <a:pPr lvl="1"/>
            <a:r>
              <a:rPr sz="1800">
                <a:latin typeface="Courier"/>
              </a:rPr>
              <a:t>zip</a:t>
            </a:r>
          </a:p>
          <a:p>
            <a:pPr lvl="1"/>
            <a:r>
              <a:rPr sz="1800">
                <a:latin typeface="Courier"/>
              </a:rPr>
              <a:t>map</a:t>
            </a:r>
          </a:p>
          <a:p>
            <a:pPr lvl="1"/>
            <a:r>
              <a:rPr sz="1800">
                <a:latin typeface="Courier"/>
              </a:rPr>
              <a:t>filter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Iterators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*args</a:t>
            </a:r>
          </a:p>
          <a:p>
            <a:pPr lvl="1"/>
            <a:r>
              <a:rPr sz="1800">
                <a:latin typeface="Courier"/>
              </a:rPr>
              <a:t>**kwargs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itertools</a:t>
            </a:r>
            <a:r>
              <a:rPr/>
              <a:t> </a:t>
            </a:r>
            <a:r>
              <a:rPr/>
              <a:t>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permutations</a:t>
            </a:r>
          </a:p>
          <a:p>
            <a:pPr lvl="1"/>
            <a:r>
              <a:rPr sz="1800">
                <a:latin typeface="Courier"/>
              </a:rPr>
              <a:t>combinations</a:t>
            </a:r>
          </a:p>
          <a:p>
            <a:pPr lvl="1"/>
            <a:r>
              <a:rPr sz="1800">
                <a:latin typeface="Courier"/>
              </a:rPr>
              <a:t>product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Generator expressions</a:t>
            </a:r>
          </a:p>
          <a:p>
            <a:pPr lvl="1"/>
            <a:r>
              <a:rPr/>
              <a:t>Built-in generators </a:t>
            </a:r>
            <a:r>
              <a:rPr sz="1800">
                <a:latin typeface="Courier"/>
              </a:rPr>
              <a:t>count</a:t>
            </a:r>
          </a:p>
          <a:p>
            <a:pPr lvl="1"/>
            <a:r>
              <a:rPr/>
              <a:t>Generators using </a:t>
            </a:r>
            <a:r>
              <a:rPr sz="1800">
                <a:latin typeface="Courier"/>
              </a:rPr>
              <a:t>yield</a:t>
            </a:r>
          </a:p>
        </p:txBody>
      </p:sp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Iterators &amp; Generators</dc:title>
  <dc:creator>Martin Skarzynski</dc:creator>
  <cp:keywords/>
  <dcterms:created xsi:type="dcterms:W3CDTF">2018-04-17T20:26:38Z</dcterms:created>
  <dcterms:modified xsi:type="dcterms:W3CDTF">2018-04-17T20:26:38Z</dcterms:modified>
</cp:coreProperties>
</file>