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6" Type="http://schemas.openxmlformats.org/officeDocument/2006/relationships/tableStyles" Target="tableStyles.xml" /><Relationship Id="rId5" Type="http://schemas.openxmlformats.org/officeDocument/2006/relationships/theme" Target="theme/theme1.xml" /><Relationship Id="rId1" Type="http://schemas.openxmlformats.org/officeDocument/2006/relationships/slideMaster" Target="slideMasters/slideMaster1.xml" /><Relationship Id="rId4" Type="http://schemas.openxmlformats.org/officeDocument/2006/relationships/viewProps" Target="viewProps.xml" /><Relationship Id="rId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FILENAME LAB "lab.dat" LRECL=1979;
*** LRECL includes 2 positions for CRLF, assuming use of PC SAS;
DATA LAB;
INFILE LAB MISSOVER;
LENGTH
SEQN      4
DMPFSEQ   5
DMPSTAT   3
DMARETHN  3
DMARACER  3
DMAETHNR  3
HSSEX     3
HSAGEIR   3
HSAGEU    3
HSAITMOR  4
HSFSIZER  3
HSHSIZER  3
DMPCNTYR  3
DMPFIPSR  3
DMPMETRO  3
DMPCREGN  3
DMPPIR    8
SDPPHASE  3
SDPPSU6   4
SDPSTRA6  4
SDPPSU1   4
SDPSTRA1  4
SDPPSU2   4
SDPSTRA2  4
WTPFQX6   8
WTPFEX6   8
WTPFHX6   8
WTPFALG6  8
WTPFCNS6  8
WTPFSD6   8
WTPFMD6   8
WTPFHSD6  8
WTPFHMD6  8
WTPFQX1   8
WTPFEX1   8
WTPFHX1   8
WTPFALG1  8
WTPFCNS1  8
WTPFSD1   8
WTPFMD1   8
WTPFHSD1  8
WTPFHMD1  8
WTPFQX2   8
WTPFEX2   8
WTPFHX2   8
WTPFALG2  8
WTPFCNS2  8
WTPFSD2   8
WTPFMD2   8
WTPFHSD2  8
WTPFHMD2  8
WTPQRP1   8
WTPQRP2   8
WTPQRP3   8
WTPQRP4   8
WTPQRP5   8
WTPQRP6   8
WTPQRP7   8
WTPQRP8   8
WTPQRP9   8
WTPQRP10  8
WTPQRP11  8
WTPQRP12  8
WTPQRP13  8
WTPQRP14  8
WTPQRP15  8
WTPQRP16  8
WTPQRP17  8
WTPQRP18  8
WTPQRP19  8
WTPQRP20  8
WTPQRP21  8
WTPQRP22  8
WTPQRP23  8
WTPQRP24  8
WTPQRP25  8
WTPQRP26  8
WTPQRP27  8
WTPQRP28  8
WTPQRP29  8
WTPQRP30  8
WTPQRP31  8
WTPQRP32  8
WTPQRP33  8
WTPQRP34  8
WTPQRP35  8
WTPQRP36  8
WTPQRP37  8
WTPQRP38  8
WTPQRP39  8
WTPQRP40  8
WTPQRP41  8
WTPQRP42  8
WTPQRP43  8
WTPQRP44  8
WTPQRP45  8
WTPQRP46  8
WTPQRP47  8
WTPQRP48  8
WTPQRP49  8
WTPQRP50  8
WTPQRP51  8
WTPQRP52  8
WTPXRP1   8
WTPXRP2   8
WTPXRP3   8
WTPXRP4   8
WTPXRP5   8
WTPXRP6   8
WTPXRP7   8
WTPXRP8   8
WTPXRP9   8
WTPXRP10  8
WTPXRP11  8
WTPXRP12  8
WTPXRP13  8
WTPXRP14  8
WTPXRP15  8
WTPXRP16  8
WTPXRP17  8
WTPXRP18  8
WTPXRP19  8
WTPXRP20  8
WTPXRP21  8
WTPXRP22  8
WTPXRP23  8
WTPXRP24  8
WTPXRP25  8
WTPXRP26  8
WTPXRP27  8
WTPXRP28  8
WTPXRP29  8
WTPXRP30  8
WTPXRP31  8
WTPXRP32  8
WTPXRP33  8
WTPXRP34  8
WTPXRP35  8
WTPXRP36  8
WTPXRP37  8
WTPXRP38  8
WTPXRP39  8
WTPXRP40  8
WTPXRP41  8
WTPXRP42  8
WTPXRP43  8
WTPXRP44  8
WTPXRP45  8
WTPXRP46  8
WTPXRP47  8
WTPXRP48  8
WTPXRP49  8
WTPXRP50  8
WTPXRP51  8
WTPXRP52  8
HYAITMO   3
MXPLANG   3
MXPSESSR  3
MXPTIDW   3
MXPAXTMR  4
HXPTIDW   3
HXPAXTMR  4
HXPSESSR  3
PHPLANG   3
PHPHEMO   3
PHPCHM2   3
PHPINSU   3
PHPSNTI  $5
PHPSNDA   3
PHPDRIN   3
PHPDRTI  $5
PHPDRDA   3
PHPFAST   8
PHPBEST  $5
WCP       8
WCPSI     8
LMPPCNT   8
MOPPCNT   8
GRPPCNT   8
LMP       8
MOP       8
GRP       8
RCP       8
RCPSI     8
HGP       8
HGPSI     8
HTP       8
HTPSI     8
MVPSI     8
MCPSI     8
MHP       8
MHPSI     8
RWP       8
RWPSI     8
PLP       8
PLPSI     8
DWP       8
PVPSI     8
GRPDIF    3
LMPDIF    3
MOPDIF    3
EOP       3
BOP       3
BLP       3
PRP       3
MEP       3
MLP       3
BAP       3
LAP       3
ANP       3
BSP       3
HZP       3
PKP       3
POP       3
MRP       3
MIP       3
SIP       3
SHP       3
TTP       3
TXP       3
VUP       3
PBP       8
PBPSI     8
EPP       4
EPPSI     8
FEP       3
FEPSI     8
TIP       4
TIPSI     8
PXP       8
FRP       4
FRPSI     4
FOP       8
FOPSI     8
RBP       4
RBPSI     8
VBP       4
VBPSI     8
VCP       8
VCPSI     8
ICPSI     8
CAPSI     8
SEP       4
SEPSI     8
VAP       3
VAPSI     8
VEP       4
VEPSI     8
ACP       3
ACPSI     8
BCP       4
BCPSI     8
BXP       3
BXPSI     8
LUP       3
LUPSI     8
LYP       3
LYPSI     8
REP       3
REPSI     8
COP       8
TCP       3
TCPSI     8
TGP       4
TGPSI     8
LCP       3
LCPSI     8
HDP       3
HDPSI     8
AAP       8
AAPSI     8
ABP       3
ABPSI     8
LPP       3
LPPSI     8
FHPSI     8
LHPSI     8
FBP       4
FBPSI     8
CRP       8
TEP       8
AHP       3
HBP       3
SSP       3
SAP       3
HCP       3
DHP       3
H1P       3
H2P       3
RUP       8
RUPUNIT   4
VRP       8
TOP       3
RFP       4
L1P       8
HPP       3
NAPSI     8
SKPSI     8
CLPSI     8
C3PSI     3
SCP       8
SCPSI     8
PSP       8
PSPSI     8
UAP       8
UAPSI     8
SGP       3
SGPSI     8
BUP       3
BUPSI     8
TBP       8
TBPSI     8
CEP       8
CEPSI     8
SFP       3
SFPSI     8
CHP       4
CHPSI     8
TRP       4
TRPSI     8
ASPSI     3
ATPSI     3
GGPSI     4
LDPSI     4
APPSI     4
TPP       8
TPPSI     3
AMP       8
AMPSI     3
GBP       8
GBPSI     3
OSPSI     3
GHP       8
GHPMETH   3
G1P       8
G1PSI     8
G1PCODE   3
G1PTIM1   3
G1PTIM2   3
G2P       8
G2PSI     8
C1P       8
C1PSI     8
C2P       8
C2PSI     8
I1P       8
I1PSI     8
I1P2PFLG  3
I2P       8
I2PSI     8
UDP       8
UDPSI     8
URP       8
URPSI     8
UBP       8
UIP       8
;</a:t>
            </a:r>
          </a:p>
          <a:p>
            <a:pPr lvl="0" marL="1270000" indent="0">
              <a:buNone/>
            </a:pPr>
            <a:r>
              <a:rPr sz="1800">
                <a:latin typeface="Courier"/>
              </a:rPr>
              <a:t>SAS Connection established. Subprocess id is 3640</a:t>
            </a:r>
          </a:p>
          <a:p>
            <a:pPr lvl="0" marL="0" indent="0">
              <a:buNone/>
            </a:pPr>
            <a:r>
              <a:rPr/>
              <a:t>&lt;!DOCTYPE html PUBLIC  &gt;</a:t>
            </a:r>
          </a:p>
          <a:p>
            <a:pPr lvl="0" marL="1270000" indent="0">
              <a:buNone/>
            </a:pPr>
            <a:r>
              <a:rPr sz="1800">
                <a:latin typeface="Courier"/>
              </a:rPr>
              <a:t>FORMAT
DMPPIR   Z6.3
WTPFQX6  Z9.2
WTPFEX6  Z9.2
WTPFHX6  Z9.2
WTPFALG6 Z9.2
WTPFCNS6 Z9.2
WTPFSD6  Z9.2
WTPFMD6  Z9.2
WTPFHSD6 Z9.2
WTPFHMD6 Z9.2
WTPFQX1  Z9.2
WTPFEX1  Z9.2
WTPFHX1  Z9.2
WTPFALG1 Z9.2
WTPFCNS1 Z9.2
WTPFSD1  Z9.2
WTPFMD1  Z9.2
WTPFHSD1 Z9.2
WTPFHMD1 Z9.2
WTPFQX2  Z9.2
WTPFEX2  Z9.2
WTPFHX2  Z9.2
WTPFALG2 Z9.2
WTPFCNS2 Z9.2
WTPFSD2  Z9.2
WTPFMD2  Z9.2
WTPFHSD2 Z9.2
WTPFHMD2 Z9.2
WTPQRP1  Z9.2
WTPQRP2  Z9.2
WTPQRP3  Z9.2
WTPQRP4  Z9.2
WTPQRP5  Z9.2
WTPQRP6  Z9.2
WTPQRP7  Z9.2
WTPQRP8  Z9.2
WTPQRP9  Z9.2
WTPQRP10 Z9.2
WTPQRP11 Z9.2
WTPQRP12 Z9.2
WTPQRP13 Z9.2
WTPQRP14 Z9.2
WTPQRP15 Z9.2
WTPQRP16 Z9.2
WTPQRP17 Z9.2
WTPQRP18 Z9.2
WTPQRP19 Z9.2
WTPQRP20 Z9.2
WTPQRP21 Z9.2
WTPQRP22 Z9.2
WTPQRP23 Z9.2
WTPQRP24 Z9.2
WTPQRP25 Z9.2
WTPQRP26 Z9.2
WTPQRP27 Z9.2
WTPQRP28 Z9.2
WTPQRP29 Z9.2
WTPQRP30 Z9.2
WTPQRP31 Z9.2
WTPQRP32 Z9.2
WTPQRP33 Z9.2
WTPQRP34 Z9.2
WTPQRP35 Z9.2
WTPQRP36 Z9.2
WTPQRP37 Z9.2
WTPQRP38 Z9.2
WTPQRP39 Z9.2
WTPQRP40 Z9.2
WTPQRP41 Z9.2
WTPQRP42 Z9.2
WTPQRP43 Z9.2
WTPQRP44 Z9.2
WTPQRP45 Z9.2
WTPQRP46 Z9.2
WTPQRP47 Z9.2
WTPQRP48 Z9.2
WTPQRP49 Z9.2
WTPQRP50 Z9.2
WTPQRP51 Z9.2
WTPQRP52 Z9.2
WTPXRP1  Z9.2
WTPXRP2  Z9.2
WTPXRP3  Z9.2
WTPXRP4  Z9.2
WTPXRP5  Z9.2
WTPXRP6  Z9.2
WTPXRP7  Z9.2
WTPXRP8  Z9.2
WTPXRP9  Z9.2
WTPXRP10 Z9.2
WTPXRP11 Z9.2
WTPXRP12 Z9.2
WTPXRP13 Z9.2
WTPXRP14 Z9.2
WTPXRP15 Z9.2
WTPXRP16 Z9.2
WTPXRP17 Z9.2
WTPXRP18 Z9.2
WTPXRP19 Z9.2
WTPXRP20 Z9.2
WTPXRP21 Z9.2
WTPXRP22 Z9.2
WTPXRP23 Z9.2
WTPXRP24 Z9.2
WTPXRP25 Z9.2
WTPXRP26 Z9.2
WTPXRP27 Z9.2
WTPXRP28 Z9.2
WTPXRP29 Z9.2
WTPXRP30 Z9.2
WTPXRP31 Z9.2
WTPXRP32 Z9.2
WTPXRP33 Z9.2
WTPXRP34 Z9.2
WTPXRP35 Z9.2
WTPXRP36 Z9.2
WTPXRP37 Z9.2
WTPXRP38 Z9.2
WTPXRP39 Z9.2
WTPXRP40 Z9.2
WTPXRP41 Z9.2
WTPXRP42 Z9.2
WTPXRP43 Z9.2
WTPXRP44 Z9.2
WTPXRP45 Z9.2
WTPXRP46 Z9.2
WTPXRP47 Z9.2
WTPXRP48 Z9.2
WTPXRP49 Z9.2
WTPXRP50 Z9.2
WTPXRP51 Z9.2
WTPXRP52 Z9.2
PHPFAST  8.2
WCP      8.2
WCPSI    8.2
LMPPCNT  8.2
MOPPCNT  8.2
GRPPCNT  8.2
LMP      8.2
MOP      7.2
GRP      8.2
RCP      7.2
RCPSI    7.2
HGP      8.2
HGPSI    7.1
HTP      8.2
HTPSI    9.3
MVPSI    8.2
MCPSI    8.2
MHP      8.2
MHPSI    7.1
RWP      8.2
RWPSI    11.4
PLP      7.1
PLPSI    7.1
DWP      8.2
PVPSI    8.2
PBP      6.1
PBPSI    9.3
EPPSI    8.2
FEPSI    8.2
TIPSI    9.2
PXP      6.1
FOP      7.1
FOPSI    7.1
RBPSI    8.1
VBPSI    11.2
VCP      7.2
VCPSI    9.2
ICPSI    7.2
CAPSI    7.2
SEPSI    7.2
VAPSI    7.2
VEPSI    9.2
ACPSI    7.2
BCPSI    8.2
BXPSI    7.2
LUPSI    7.2
LYPSI    7.2
REPSI    7.2
COP      9.3
TCP      8.
TCPSI    8.2
TGP      8.
TGPSI    8.2
LCP      8.
LCPSI    7.2
HDP      8.
HDPSI    7.2
AAP      8.
AAPSI    7.2
ABP      8.
ABPSI    7.2
LPP      8.
LPPSI    7.2
FHPSI    7.1
LHPSI    6.1
FBP      8.
FBPSI    7.2
CRP      8.2
TEP      10.3
AHP      2.
HBP      2.
SSP      2.
SAP      2.
HCP      2.
DHP      2.
H1P      8.
H2P      8.
RUP      8.2
RUPUNIT  8.
VRP      8.2
RFP      8.
L1P      5.2
HPP      2.
NAPSI    7.1
SKPSI    7.2
CLPSI    7.1
C3PSI    8.
SCP      6.1
SCPSI    9.3
PSP      6.1
PSPSI    9.3
UAP      6.1
UAPSI    7.1
SGP      8.
SGPSI    8.2
BUP      8.
BUPSI    8.2
TBP      6.1
TBPSI    9.2
CEP      6.1
CEPSI    8.1
SFP      8.
SFPSI    6.1
CHP      8.
CHPSI    10.3
TRP      8.
TRPSI    10.3
ASPSI    8.
ATPSI    8.
GGPSI    8.
LDPSI    8.
APPSI    8.
TPP      6.1
TPPSI    8.
AMP      5.1
AMPSI    8.
GBP      5.1
GBPSI    8.
OSPSI    8.
GHP      6.1
GHPMETH  3.
G1P      7.1
G1PSI    10.3
G1PCODE  2.
G1PTIM1  4.
G1PTIM2  4.
G2P      7.1
G2PSI    10.3
C1P      9.3
C1PSI    9.3
C2P      10.3
C2PSI    10.3
I1P      9.2
I1PSI    10.2
I2P      9.2
I2PSI    10.2
UDP      8.2
UDPSI    9.2
URP      7.1
URPSI    6.1
UBP      8.1
UIP      9.1
;
INPUT
SEQN     1-5
DMPFSEQ  6-10
DMPSTAT  11
DMARETHN 12
DMARACER 13
DMAETHNR 14
HSSEX    15
HSAGEIR  16-17
HSAGEU   18
HSAITMOR 19-22
HSFSIZER 23-24
HSHSIZER 25-26
DMPCNTYR 27-29
DMPFIPSR 30-31
DMPMETRO 32
DMPCREGN 33
DMPPIR   34-39
SDPPHASE 40
SDPPSU6  41
SDPSTRA6 42-43
SDPPSU1  44
SDPSTRA1 45-46
SDPPSU2  47
SDPSTRA2 48-49
WTPFQX6  50-58
WTPFEX6  59-67
WTPFHX6  68-76
WTPFALG6 77-85
WTPFCNS6 86-94
WTPFSD6  95-103
WTPFMD6  104-112
WTPFHSD6 113-121
WTPFHMD6 122-130
WTPFQX1  131-139
WTPFEX1  140-148
WTPFHX1  149-157
WTPFALG1 158-166
WTPFCNS1 167-175
WTPFSD1  176-184
WTPFMD1  185-193
WTPFHSD1 194-202
WTPFHMD1 203-211
WTPFQX2  212-220
WTPFEX2  221-229
WTPFHX2  230-238
WTPFALG2 239-247
WTPFCNS2 248-256
WTPFSD2  257-265
WTPFMD2  266-274
WTPFHSD2 275-283
WTPFHMD2 284-292
WTPQRP1  293-301
WTPQRP2  302-310
WTPQRP3  311-319
WTPQRP4  320-328
WTPQRP5  329-337
WTPQRP6  338-346
WTPQRP7  347-355
WTPQRP8  356-364
WTPQRP9  365-373
WTPQRP10 374-382
WTPQRP11 383-391
WTPQRP12 392-400
WTPQRP13 401-409
WTPQRP14 410-418
WTPQRP15 419-427
WTPQRP16 428-436
WTPQRP17 437-445
WTPQRP18 446-454
WTPQRP19 455-463
WTPQRP20 464-472
WTPQRP21 473-481
WTPQRP22 482-490
WTPQRP23 491-499
WTPQRP24 500-508
WTPQRP25 509-517
WTPQRP26 518-526
WTPQRP27 527-535
WTPQRP28 536-544
WTPQRP29 545-553
WTPQRP30 554-562
WTPQRP31 563-571
WTPQRP32 572-580
WTPQRP33 581-589
WTPQRP34 590-598
WTPQRP35 599-607
WTPQRP36 608-616
WTPQRP37 617-625
WTPQRP38 626-634
WTPQRP39 635-643
WTPQRP40 644-652
WTPQRP41 653-661
WTPQRP42 662-670
WTPQRP43 671-679
WTPQRP44 680-688
WTPQRP45 689-697
WTPQRP46 698-706
WTPQRP47 707-715
WTPQRP48 716-724
WTPQRP49 725-733
WTPQRP50 734-742
WTPQRP51 743-751
WTPQRP52 752-760
WTPXRP1  761-769
WTPXRP2  770-778
WTPXRP3  779-787
WTPXRP4  788-796
WTPXRP5  797-805
WTPXRP6  806-814
WTPXRP7  815-823
WTPXRP8  824-832
WTPXRP9  833-841
WTPXRP10 842-850
WTPXRP11 851-859
WTPXRP12 860-868
WTPXRP13 869-877
WTPXRP14 878-886
WTPXRP15 887-895
WTPXRP16 896-904
WTPXRP17 905-913
WTPXRP18 914-922
WTPXRP19 923-931
WTPXRP20 932-940
WTPXRP21 941-949
WTPXRP22 950-958
WTPXRP23 959-967
WTPXRP24 968-976
WTPXRP25 977-985
WTPXRP26 986-994
WTPXRP27 995-1003
WTPXRP28 1004-1012
WTPXRP29 1013-1021
WTPXRP30 1022-1030
WTPXRP31 1031-1039
WTPXRP32 1040-1048
WTPXRP33 1049-1057
WTPXRP34 1058-1066
WTPXRP35 1067-1075
WTPXRP36 1076-1084
WTPXRP37 1085-1093
WTPXRP38 1094-1102
WTPXRP39 1103-1111
WTPXRP40 1112-1120
WTPXRP41 1121-1129
WTPXRP42 1130-1138
WTPXRP43 1139-1147
WTPXRP44 1148-1156
WTPXRP45 1157-1165
WTPXRP46 1166-1174
WTPXRP47 1175-1183
WTPXRP48 1184-1192
WTPXRP49 1193-1201
WTPXRP50 1202-1210
WTPXRP51 1211-1219
WTPXRP52 1220-1228
HYAITMO  1229-1232
MXPLANG  1233
MXPSESSR 1234
MXPTIDW  1235
MXPAXTMR 1236-1239
HXPTIDW  1240
HXPAXTMR 1241-1244
HXPSESSR 1245
PHPLANG  1246
PHPHEMO  1247
PHPCHM2  1248
PHPINSU  1249
PHPSNTI  1250-1254
PHPSNDA  1255
PHPDRIN  1256
PHPDRTI  1257-1261
PHPDRDA  1262
PHPFAST  1263-1267
PHPBEST  1268-1272
WCP      1273-1277
WCPSI    1278-1282
LMPPCNT  1283-1287
MOPPCNT  1288-1292
GRPPCNT  1293-1297
LMP      1298-1302
MOP      1303-1306
GRP      1307-1311
RCP      1312-1315
RCPSI    1316-1319
HGP      1320-1324
HGPSI    1325-1329
HTP      1330-1334
HTPSI    1335-1339
MVPSI    1340-1344
MCPSI    1345-1349
MHP      1350-1354
MHPSI    1355-1359
RWP      1360-1364
RWPSI    1365-1370
PLP      1371-1375
PLPSI    1376-1380
DWP      1381-1385
PVPSI    1386-1390
GRPDIF   1391-1393
LMPDIF   1394-1396
MOPDIF   1397-1398
EOP      1399-1400
BOP      1401-1402
BLP      1403
PRP      1404
MEP      1405
MLP      1406
BAP      1407-1408
LAP      1409-1410
ANP      1411
BSP      1412
HZP      1413
PKP      1414
POP      1415
MRP      1416
MIP      1417
SIP      1418
SHP      1419
TTP      1420
TXP      1421
VUP      1422
PBP      1423-1426
PBPSI    1427-1431
EPP      1432-1435
EPPSI    1436-1440
FEP      1441-1443
FEPSI    1444-1448
TIP      1449-1452
TIPSI    1453-1458
PXP      1459-1462
FRP      1463-1466
FRPSI    1467-1470
FOP      1471-1475
FOPSI    1476-1480
RBP      1481-1484
RBPSI    1485-1490
VBP      1491-1496
VBPSI    1497-1504
VCP      1505-1508
VCPSI    1509-1514
ICPSI    1515-1518
CAPSI    1519-1522
SEP      1523-1526
SEPSI    1527-1530
VAP      1531-1533
VAPSI    1534-1537
VEP      1538-1542
VEPSI    1543-1548
ACP      1549-1551
ACPSI    1552-1555
BCP      1556-1559
BCPSI    1560-1564
BXP      1565-1567
BXPSI    1568-1571
LUP      1572-1574
LUPSI    1575-1578
LYP      1579-1581
LYPSI    1582-1585
REP      1586-1588
REPSI    1589-1592
COP      1593-1597
TCP      1598-1600
TCPSI    1601-1605
TGP      1606-1609
TGPSI    1610-1614
LCP      1615-1617
LCPSI    1618-1621
HDP      1622-1624
HDPSI    1625-1628
AAP      1629-1631
AAPSI    1632-1635
ABP      1636-1638
ABPSI    1639-1642
LPP      1643-1645
LPPSI    1646-1649
FHPSI    1650-1654
LHPSI    1655-1658
FBP      1659-1662
FBPSI    1663-1666
CRP      1667-1671
TEP      1672-1677
AHP      1678
HBP      1679
SSP      1680-1681
SAP      1682
HCP      1683
DHP      1684
H1P      1685
H2P      1686
RUP      1687-1691
RUPUNIT  1692-1695
VRP      1696-1700
TOP      1701-1703
RFP      1704-1708
L1P      1709-1713
HPP      1714
NAPSI    1715-1719
SKPSI    1720-1723
CLPSI    1724-1728
C3PSI    1729-1730
SCP      1731-1734
SCPSI    1735-1739
PSP      1740-1743
PSPSI    1744-1748
UAP      1749-1752
UAPSI    1753-1757
SGP      1758-1760
SGPSI    1761-1765
BUP      1766-1768
BUPSI    1769-1773
TBP      1774-1777
TBPSI    1778-1783
CEP      1784-1787
CEPSI    1788-1793
SFP      1794-1796
SFPSI    1797-1800
CHP      1801-1804
CHPSI    1805-1810
TRP      1811-1814
TRPSI    1815-1820
ASPSI    1821-1823
ATPSI    1824-1826
GGPSI    1827-1830
LDPSI    1831-1834
APPSI    1835-1838
TPP      1839-1842
TPPSI    1843-1845
AMP      1846-1848
AMPSI    1849-1851
GBP      1852-1854
GBPSI    1855-1857
OSPSI    1858-1860
GHP      1861-1864
GHPMETH  1865
G1P      1866-1870
G1PSI    1871-1876
G1PCODE  1877-1878
G1PTIM1  1879-1881
G1PTIM2  1882-1884
G2P      1885-1889
G2PSI    1890-1895
C1P      1896-1900
C1PSI    1901-1905
C2P      1906-1911
C2PSI    1912-1917
I1P      1918-1923
I1PSI    1924-1930
I1P2PFLG 1931
I2P      1932-1937
I2PSI    1938-1944
UDP      1945-1949
UDPSI    1950-1955
URP      1956-1960
URPSI    1961-1964
UBP      1965-1970
UIP      1971-1977
;</a:t>
            </a:r>
          </a:p>
          <a:p>
            <a:pPr lvl="0" marL="0" indent="0">
              <a:buNone/>
            </a:pPr>
            <a:r>
              <a:rPr/>
              <a:t>&lt;!DOCTYPE html PUBLIC  &gt;</a:t>
            </a:r>
          </a:p>
          <a:p>
            <a:pPr lvl="0" marL="1270000" indent="0">
              <a:buNone/>
            </a:pPr>
            <a:r>
              <a:rPr sz="1800">
                <a:latin typeface="Courier"/>
              </a:rPr>
              <a:t>LABEL
SEQN     = "Sample person identification number"
DMPFSEQ  = "Family sequence number"
DMPSTAT  = "Examination/interview Status"
DMARETHN = "Race-ethnicity"
DMARACER = "Race"
DMAETHNR = "Ethnicity"
HSSEX    = "Sex"
HSAGEIR  = "Age at interview (Screener)"
HSAGEU   = "Age at interview - unit (Screener)"
HSAITMOR = "Age in months at interview (screener)"
HSFSIZER = "Family size (persons in family)"
HSHSIZER = "Household size (persons in dwelling)"
DMPCNTYR = "County code"
DMPFIPSR = "FIPS code for State"
DMPMETRO = "Rural/urban code based on USDA code"
DMPCREGN = "Census region, weighting(Texas in south)"
DMPPIR   = "Poverty Income Ratio (unimputed income)"
SDPPHASE = "Phase of NHANES III survey"
SDPPSU6  = "Total NHANES III pseudo-PSU"
SDPSTRA6 = "Total NHANES III pseudo-stratum"
SDPPSU1  = "Pseudo-PSU for phase 1"
SDPSTRA1 = "Pseudo-stratum for phase 1"
SDPPSU2  = "Pseudo-PSU for phase 2"
SDPSTRA2 = "Pseudo-stratum for phase 2"
WTPFQX6  = "Total interviewed sample final weight"
WTPFEX6  = "Total MEC-examined sample final weight"
WTPFHX6  = "Total M+H examined sample final weight"
WTPFALG6 = "Total allergy subsample final weight"
WTPFCNS6 = "Total CNS subsample final weight"
WTPFSD6  = "Total morning subsample final wgt"
WTPFMD6  = "Total afternoon/eve subsample final wgt"
WTPFHSD6 = "Total M+H morning subsample final wgt"
WTPFHMD6 = "Total M+H afternoon subsample final wgt"
WTPFQX1  = "Phase 1 interviewed sample final wgt"
WTPFEX1  = "Phase 1 MEC examined sample final wgt"
WTPFHX1  = "Phase 1 M+H examined sample final wgt"
WTPFALG1 = "Phase 1 allergy subsample final wgt"
WTPFCNS1 = "Phase 1 CNS subsample final wgt"
WTPFSD1  = "Phase 1 morning sess subsample final wgt"
WTPFMD1  = "Phase 1 aft/eve subsample final wgt"
WTPFHSD1 = "Phase 1 morning M+H subsample final wgt"
WTPFHMD1 = "Phase 1 aft/eve M+H subsample final wgt"
WTPFQX2  = "Phase 2 interviewed sample final wgt"
WTPFEX2  = "Phase 2 MEC examined sample final wgt"
WTPFHX2  = "Phase 2 M+H examined sample final wgt"
WTPFALG2 = "Phase 2 allergy subsample final wgt"
WTPFCNS2 = "Phase 2 CNS subsample final wgt"
WTPFSD2  = "Phase 2 morning sess subsample final wgt"
WTPFMD2  = "Phase 2 aft/eve subsample final wgt"
WTPFHSD2 = "Phase 2 morning M+H subsample final wgt"
WTPFHMD2 = "Phase 2 aft/eve M+H subsample final wgt"
WTPQRP1  = "Replicate 1 final interview weight"
WTPQRP2  = "Replicate 2 final interview weight"
WTPQRP3  = "Replicate 3 final interview weight"
WTPQRP4  = "Replicate 4 final interview weight"
WTPQRP5  = "Replicate 5 final interview weight"
WTPQRP6  = "Replicate 6 final interview weight"
WTPQRP7  = "Replicate 7 final interview weight"
WTPQRP8  = "Replicate 8 final interview weight"
WTPQRP9  = "Replicate 9 final interview weight"
WTPQRP10 = "Replicate 10 final interview weight"
WTPQRP11 = "Replicate 11 final interview weight"
WTPQRP12 = "Replicate 12 final interview weight"
WTPQRP13 = "Replicate 13 final interview weight"
WTPQRP14 = "Replicate 14 final interview weight"
WTPQRP15 = "Replicate 15 final interview weight"
WTPQRP16 = "Replicate 16 final interview weight"
WTPQRP17 = "Replicate 17 final interview weight"
WTPQRP18 = "Replicate 18 final interview weight"
WTPQRP19 = "Replicate 19 final interview weight"
WTPQRP20 = "Replicate 20 final interview weight"
WTPQRP21 = "Replicate 21 final interview weight"
WTPQRP22 = "Replicate 22 final interview weight"
WTPQRP23 = "Replicate 23 final interview weight"
WTPQRP24 = "Replicate 24 final interview weight"
WTPQRP25 = "Replicate 25 final interview weight"
WTPQRP26 = "Replicate 26 final interview weight"
WTPQRP27 = "Replicate 27 final interview weight"
WTPQRP28 = "Replicate 28 final interview weight"
WTPQRP29 = "Replicate 29 final interview weight"
WTPQRP30 = "Replicate 30 final interview weight"
WTPQRP31 = "Replicate 31 final interview weight"
WTPQRP32 = "Replicate 32 final interview weight"
WTPQRP33 = "Replicate 33 final interview weight"
WTPQRP34 = "Replicate 34 final interview weight"
WTPQRP35 = "Replicate 35 final interview weight"
WTPQRP36 = "Replicate 36 final interview weight"
WTPQRP37 = "Replicate 37 final interview weight"
WTPQRP38 = "Replicate 38 final interview weight"
WTPQRP39 = "Replicate 39 final interview weight"
WTPQRP40 = "Replicate 40 final interview weight"
WTPQRP41 = "Replicate 41 final interview weight"
WTPQRP42 = "Replicate 42 final interview weight"
WTPQRP43 = "Replicate 43 final interview weight"
WTPQRP44 = "Replicate 44 final interview weight"
WTPQRP45 = "Replicate 45 final interview weight"
WTPQRP46 = "Replicate 46 final interview weight"
WTPQRP47 = "Replicate 47 final interview weight"
WTPQRP48 = "Replicate 48 final interview weight"
WTPQRP49 = "Replicate 49 final interview weight"
WTPQRP50 = "Replicate 50 final interview weight"
WTPQRP51 = "Replicate 51 final interview weight"
WTPQRP52 = "Replicate 52 final interview weight"
WTPXRP1  = "Replicate 1 final exam weight"
WTPXRP2  = "Replicate 2 final exam weight"
WTPXRP3  = "Replicate 3 final exam weight"
WTPXRP4  = "Replicate 4 final exam weight"
WTPXRP5  = "Replicate 5 final exam weight"
WTPXRP6  = "Replicate 6 final exam weight"
WTPXRP7  = "Replicate 7 final exam weight"
WTPXRP8  = "Replicate 8 final exam weight"
WTPXRP9  = "Replicate 9 final exam weight"
WTPXRP10 = "Replicate 10 final exam weight"
WTPXRP11 = "Replicate 11 final exam weight"
WTPXRP12 = "Replicate 12 final exam weight"
WTPXRP13 = "Replicate 13 final exam weight"
WTPXRP14 = "Replicate 14 final exam weight"
WTPXRP15 = "Replicate 15 final exam weight"
WTPXRP16 = "Replicate 16 final exam weight"
WTPXRP17 = "Replicate 17 final exam weight"
WTPXRP18 = "Replicate 18 final exam weight"
WTPXRP19 = "Replicate 19 final exam weight"
WTPXRP20 = "Replicate 20 final exam weight"
WTPXRP21 = "Replicate 21 final exam weight"
WTPXRP22 = "Replicate 22 final exam weight"
WTPXRP23 = "Replicate 23 final exam weight"
WTPXRP24 = "Replicate 24 final exam weight"
WTPXRP25 = "Replicate 25 final exam weight"
WTPXRP26 = "Replicate 26 final exam weight"
WTPXRP27 = "Replicate 27 final exam weight"
WTPXRP28 = "Replicate 28 final exam weight"
WTPXRP29 = "Replicate 29 final exam weight"
WTPXRP30 = "Replicate 30 final exam weight"
WTPXRP31 = "Replicate 31 final exam weight"
WTPXRP32 = "Replicate 32 final exam weight"
WTPXRP33 = "Replicate 33 final exam weight"
WTPXRP34 = "Replicate 34 final exam weight"
WTPXRP35 = "Replicate 35 final exam weight"
WTPXRP36 = "Replicate 36 final exam weight"
WTPXRP37 = "Replicate 37 final exam weight"
WTPXRP38 = "Replicate 38 final exam weight"
WTPXRP39 = "Replicate 39 final exam weight"
WTPXRP40 = "Replicate 40 final exam weight"
WTPXRP41 = "Replicate 41 final exam weight"
WTPXRP42 = "Replicate 42 final exam weight"
WTPXRP43 = "Replicate 43 final exam weight"
WTPXRP44 = "Replicate 44 final exam weight"
WTPXRP45 = "Replicate 45 final exam weight"
WTPXRP46 = "Replicate 46 final exam weight"
WTPXRP47 = "Replicate 47 final exam weight"
WTPXRP48 = "Replicate 48 final exam weight"
WTPXRP49 = "Replicate 49 final exam weight"
WTPXRP50 = "Replicate 50 final exam weight"
WTPXRP51 = "Replicate 51 final exam weight"
WTPXRP52 = "Replicate 52 final exam weight"
HYAITMO  = "Age in months at youth interview"
MXPLANG  = "Language used by SP in MEC"
MXPSESSR = "Session for MEC examination"
MXPTIDW  = "Day of week of MEC exam"
MXPAXTMR = "Age in months at MEC exam"
HXPTIDW  = "Day of week of home exam"
HXPAXTMR = "Age in months at home exam"
HXPSESSR = "Session for home examination"
PHPLANG  = "Language"
PHPHEMO  = "Do you have hemophilia?"
PHPCHM2  = "Recent chemo/within the past four weeks"
PHPINSU  = "Are you currently taking insulin?"
PHPSNTI  = "Time participant last ate"
PHPSNDA  = "Day participant last ate"
PHPDRIN  = "Have you had anything to drink?"
PHPDRTI  = "Time participant last drank"
PHPDRDA  = "Day participant last drank"
PHPFAST  = "Length of calculated fast (in hours)"
PHPBEST  = "Time of venipuncture"
WCP      = "White blood cell count"
WCPSI    = "White blood cell count: SI"
LMPPCNT  = "Lymphocyte percent (Coulter)"
MOPPCNT  = "Mononuclear percent (Coulter)"
GRPPCNT  = "Granulocyte percent (Coulter)"
LMP      = "Lymphocyte number (Coulter)"
MOP      = "Mononuclear number (Coulter)"
GRP      = "Granulocyte number (Coulter)"
RCP      = "Red blood cell count"
RCPSI    = "Red blood cell count:  SI"
HGP      = "Hemoglobin (g/dL)"
HGPSI    = "Hemoglobin:  SI (g/L)"
HTP      = "Hematocrit (%)"
HTPSI    = "Hematocrit:  SI (L/L=1)"
MVPSI    = "Mean cell volume:  SI (fL)"
MCPSI    = "Mean cell hemoglobin:  SI (pg)"
MHP      = "Mean cell hemoglobin concentration"
MHPSI    = "Mean cell hemoglobin concentration: SI"
RWP      = "Red cell distribution width (%)"
RWPSI    = "Red cell distribution width:SI(fraction)"
PLP      = "Platelet count"
PLPSI    = "Platelet count:  SI"
DWP      = "Platelet distribution width (%)"
PVPSI    = "Mean platelet volume:  SI (fL)"
GRPDIF   = "Segment neutrophil(percent of 100 cells)"
LMPDIF   = "Lymphocytes (percent of 100 cells)"
MOPDIF   = "Monocytes (percent of 100 cells)"
EOP      = "Eosinophils (percent of 100 cells)"
BOP      = "Basophils (percent of 100 cells)"
BLP      = "Blasts (percent of 100 cells)"
PRP      = "Promyelocytes (percent of 100 cells)"
MEP      = "Metamyelocytes (percent of 100 cells)"
MLP      = "Myelocytes (percent of 100 cells)"
BAP      = "Bands (percent of 100 cells)"
LAP      = "Atyp lymphocytes (percent of 100 cells)"
ANP      = "Anisocytosis (variation of cell size)"
BSP      = "Basophilic stippling"
HZP      = "Hypochromia (stain intensity of cell)"
PKP      = "Poikilocytosis (cell shape variation)"
POP      = "Polychromatophilia(bluish color of cell)"
MRP      = "Macrocytosis (large cell prevalence)"
MIP      = "Microcytosis (small cell prevalence)"
SIP      = "Sickle cells"
SHP      = "Spherocytosis"
TTP      = "Target cells"
TXP      = "Toxic granulation"
VUP      = "Vacuolated cells"
PBP      = "Lead (ug/dL)"
PBPSI    = "Lead:  SI (umol/L)"
EPP      = "Erythrocyte protoporphyrin (ug/dL)"
EPPSI    = "Erythrocyte protoporphyrin:  SI (umol/L)"
FEP      = "Serum iron (ug/dL)"
FEPSI    = "Serum iron:  SI (umol/L)"
TIP      = "Serum TIBC (ug/dL)"
TIPSI    = "Serum TIBC:  SI (umol/L)"
PXP      = "Serum transferrin saturation (%)"
FRP      = "Serum ferritin (ng/mL)"
FRPSI    = "Serum ferritin:  SI (ug/L)"
FOP      = "Serum folate (ng/mL)"
FOPSI    = "Serum folate:  SI (nmol/L)"
RBP      = "RBC folate (ng/mL)"
RBPSI    = "RBC folate:  SI (nmol/L)"
VBP      = "Serum vitamin B12 (pg/mL)"
VBPSI    = "Serum vitamin B12:  SI (pmol/L)"
VCP      = "Serum vitamin C (mg/dL)"
VCPSI    = "Serum vitamin C:  SI (mmol/L)"
ICPSI    = "Serum normalized calcium:  SI (mmol/L)"
CAPSI    = "Serum total calcium:  SI (mmol/L)"
SEP      = "Serum selenium (ng/mL)"
SEPSI    = "Serum selenium:  SI (nmol/L)"
VAP      = "Serum vitamin A (ug/dL)"
VAPSI    = "Serum vitamin A:  SI (umol/L)"
VEP      = "Serum vitamin E (ug/dL)"
VEPSI    = "Serum vitamin E:  SI (umol/L)"
ACP      = "Serum alpha carotene (ug/dL)"
ACPSI    = "Serum alpha carotene:  SI (umol/L)"
BCP      = "Serum beta carotene (ug/dL)"
BCPSI    = "Serum beta carotene: SI (umol/L)"
BXP      = "Serum beta cryptoxanthin (ug/dL)"
BXPSI    = "Serum beta cryptoxanthin:  SI (umol/L)"
LUP      = "Serum lutein/zeaxanthin (ug/dL)"
LUPSI    = "Serum lutein/zeaxanthin:  SI (umol/L)"
LYP      = "Serum lycopene (ug/dL)"
LYPSI    = "Serum lycopene:  SI (umol/L)"
REP      = "Serum sum retinyl esters (ug/dL)"
REPSI    = "Serum sum retinyl esters:  SI (umol/L)"
COP      = "Serum cotinine (ng/mL)"
TCP      = "Serum cholesterol (mg/dL)"
TCPSI    = "Serum cholesterol:  SI (mmol/L)"
TGP      = "Serum triglycerides (mg/dL)"
TGPSI    = "Serum triglycerides:  SI (mmol/L)"
LCP      = "Serum LDL cholesterol (mg/dL)"
LCPSI    = "Serum LDL cholesterol:  SI (mmol/L)"
HDP      = "Serum HDL cholesterol (mg/dL)"
HDPSI    = "Serum HDL cholesterol:  SI (mmol/L)"
AAP      = "Serum apolipoprotein AI (mg/dL)"
AAPSI    = "Serum apolipoprotein AI: SI (g/L)"
ABP      = "Serum apolipoprotein B (mg/dL)"
ABPSI    = "Serum apolipoprotein B: SI (g/L)"
LPP      = "Serum lipoprotein(a) (mg/dL)"
LPPSI    = "Serum lipoprotein(a):  SI (g/L)"
FHPSI    = "Serum FSH:  SI (IU/L)"
LHPSI    = "Serum luteinizing hormone: SI (IU/L)"
FBP      = "Plasma fibrinogen (mg/dL)"
FBPSI    = "Plasma fibrinogen:  SI (g/L)"
CRP      = "Serum C-reactive protein (mg/dL)"
TEP      = "Serum tetanus antibody (U/mL)"
AHP      = "Serum hepatitis A antibody"
HBP      = "Serum hepatitis B core antibody"
SSP      = "Serum hepatitis B surface antibody"
SAP      = "Serum hepatitis B surface antigen"
HCP      = "Serum hepatitis C antibody"
DHP      = "Serum hepatitis D antibody"
H1P      = "Serum herpes I antibody"
H2P      = "Serum herpes II antibody"
RUP      = "Serum rubella antibody"
RUPUNIT  = "Serum rubells antibody (IU)"
VRP      = "Serum varicella antibody"
TOP      = "Serum toxoplasmosis antibody"
RFP      = "Serum rheumatoid factor antibody"
L1P      = "Serum latex antibody (IU/mL)"
HPP      = "Serum helicobacter pylori antibody"
NAPSI    = "Serum sodium:  SI (mmol/L)"
SKPSI    = "Serum potassium:  SI (mmol/L)"
CLPSI    = "Serum chloride:  SI (mmol/L)"
C3PSI    = "Serum bicarbonate:  SI (mmol/L)"
SCP      = "Serum total calcium (mg/dL)"
SCPSI    = "Serum total calcium: SI (mmol/L)"
PSP      = "Serum phosphorus (mg/dL)"
PSPSI    = "Serum phosphorus: SI (mmol/L)"
UAP      = "Serum uric acid (mg/dL)"
UAPSI    = "Serum uric acid:  SI (umol/L)"
SGP      = "Serum glucose (mg/dL)"
SGPSI    = "Serum glucose:  SI (mmol/L)"
BUP      = "Serum blood urea nitrogen (mg/dL)"
BUPSI    = "Serum blood urea nitrogen:  SI (mmol/L)"
TBP      = "Serum total bilirubin (mg/dL)"
TBPSI    = "Serum total bilirubin:  SI (umol/L)"
CEP      = "Serum creatinine (mg/dL)"
CEPSI    = "Serum creatinine:  SI (umol/L)"
SFP      = "Serum iron (ug/dL)"
SFPSI    = "Serum iron:  SI (umol/L)"
CHP      = "Serum cholesterol (mg/dL)"
CHPSI    = "Serum cholesterol:  SI (mmol/L)"
TRP      = "Serum triglycerides (mg/dL)"
TRPSI    = "Serum triglycerides:  SI (mmol/L)"
ASPSI    = "Aspartate aminotransferase: SI(U/L)"
ATPSI    = "Alanine aminotransferase:  SI (U/L)"
GGPSI    = "Gamma glutamyl transferase: SI(U/L)"
LDPSI    = "Serum lactate dehydrogenase:  SI (U/L)"
APPSI    = "Serum alkaline phosphatase:  SI (U/L)"
TPP      = "Serum total protein (g/dL)"
TPPSI    = "Serum total protein:  SI (g/L)"
AMP      = "Serum albumin (g/dL)"
AMPSI    = "Serum albumin:  SI (g/L)"
GBP      = "Serum globulin (g/dL)"
GBPSI    = "Serum globulin:  SI (g/L)"
OSPSI    = "Serum osmolality:  SI (mmol/Kg)"
GHP      = "Glycated hemoglobin: (%)"
GHPMETH  = "Glycated hemoglobin: test method"
G1P      = "Plasma glucose (mg/dL)"
G1PSI    = "Plasma glucose:  SI (mmol/L)"
G1PCODE  = "Incomplete glucose test (OGTT) code"
G1PTIM1  = "Minutes between drink and second draw"
G1PTIM2  = "Minutes between first and second draw"
G2P      = "Second plasma glucose (mg/dL)"
G2PSI    = "Second plasma glucose: SI (mmol/L)"
C1P      = "Serum C-peptide (pmol/mL)"
C1PSI    = "Serum C-peptide: SI (nmol/L)"
C2P      = "Second serum C-peptide (pmol/mL)"
C2PSI    = "Second serum C-peptide: SI (nmol/L)"
I1P      = "Serum insulin (uU/mL)"
I1PSI    = "Serum insulin:  SI (pmol/L)"
I1P2PFLG = "Serum insulin: test kit"
I2P      = "Second serum insulin (uU/mL)"
I2PSI    = "Second serum insulin: SI (pmol/L)"
UDP      = "Urinary cadmium (ng/mL)"
UDPSI    = "Urinary cadmium: SI (nmol/L)"
URP      = "Urinary creatinine (mg/dL)"
URPSI    = "Urinary creatinine: SI (mmol/L)"
UBP      = "Urinary albumin (ug/mL)"
UIP      = "Urinary iodine (ug/dL)"
;</a:t>
            </a:r>
          </a:p>
          <a:p>
            <a:pPr lvl="0" marL="0" indent="0">
              <a:buNone/>
            </a:pPr>
            <a:r>
              <a:rPr/>
              <a:t>&lt;!DOCTYPE html PUBLIC  &gt;</a:t>
            </a:r>
          </a:p>
          <a:p>
            <a:pPr lvl="0" marL="1270000" indent="0">
              <a:buNone/>
            </a:pPr>
            <a:r>
              <a:rPr sz="1800">
                <a:latin typeface="Courier"/>
              </a:rPr>
              <a:t>proc export data=LAB
   outfile='lab.csv'
   dbms=csv
   replace;
run;</a:t>
            </a:r>
          </a:p>
          <a:p>
            <a:pPr lvl="0" marL="0" indent="0">
              <a:buNone/>
            </a:pPr>
            <a:r>
              <a:rPr/>
              <a:t>&lt;!DOCTYPE html PUBLIC  &gt;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2018-04-19T14:44:00Z</dcterms:created>
  <dcterms:modified xsi:type="dcterms:W3CDTF">2018-04-19T14:44:00Z</dcterms:modified>
</cp:coreProperties>
</file>