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30566" y="1702675"/>
            <a:ext cx="7840717" cy="2683055"/>
          </a:xfrm>
        </p:spPr>
        <p:txBody>
          <a:bodyPr anchor="b">
            <a:no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0565" y="4385732"/>
            <a:ext cx="784071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>
            <a:lvl1pPr>
              <a:defRPr sz="2800"/>
            </a:lvl1pPr>
          </a:lstStyle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32" y="1964267"/>
            <a:ext cx="11597268" cy="242146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7FA4-CDFF-CE4E-84B8-12AA095B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9807-434F-C545-9440-A179354D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3764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Martin Skarzynski</cp:lastModifiedBy>
  <cp:revision>7</cp:revision>
  <dcterms:created xsi:type="dcterms:W3CDTF">2014-09-12T02:08:24Z</dcterms:created>
  <dcterms:modified xsi:type="dcterms:W3CDTF">2018-05-16T01:16:47Z</dcterms:modified>
</cp:coreProperties>
</file>