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654" y="0"/>
            <a:ext cx="10669471" cy="2829261"/>
          </a:xfrm>
        </p:spPr>
        <p:txBody>
          <a:bodyPr anchor="b">
            <a:no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654" y="2829262"/>
            <a:ext cx="10669471" cy="2961938"/>
          </a:xfrm>
        </p:spPr>
        <p:txBody>
          <a:bodyPr anchor="t">
            <a:normAutofit/>
          </a:bodyPr>
          <a:lstStyle>
            <a:lvl1pPr marL="0" indent="0" algn="r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932" y="0"/>
            <a:ext cx="11597268" cy="25925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7FA4-CDFF-CE4E-84B8-12AA095B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9807-434F-C545-9440-A179354D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37645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Martin Skarzynski</cp:lastModifiedBy>
  <cp:revision>8</cp:revision>
  <dcterms:created xsi:type="dcterms:W3CDTF">2014-09-12T02:08:24Z</dcterms:created>
  <dcterms:modified xsi:type="dcterms:W3CDTF">2018-07-30T13:38:41Z</dcterms:modified>
</cp:coreProperties>
</file>