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8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3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564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1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3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3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0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6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8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3200" dirty="0"/>
              <a:t>Predicting Under-Five Mortality Rate Using </a:t>
            </a:r>
            <a:r>
              <a:rPr lang="en-US" sz="3200" dirty="0"/>
              <a:t>Machine Learning </a:t>
            </a:r>
            <a:r>
              <a:rPr sz="3200" dirty="0"/>
              <a:t>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Presented By: </a:t>
            </a:r>
            <a:r>
              <a:rPr lang="en-US" dirty="0"/>
              <a:t>Muhammad Arslan</a:t>
            </a:r>
            <a:endParaRPr dirty="0"/>
          </a:p>
          <a:p>
            <a:r>
              <a:rPr lang="en-US" dirty="0"/>
              <a:t>UET</a:t>
            </a:r>
            <a:endParaRPr dirty="0"/>
          </a:p>
          <a:p>
            <a:r>
              <a:rPr lang="en-US" dirty="0"/>
              <a:t>Advanced Techniques In Data Sciences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Analyze and predict under-five mortality rates per 1000 live births.</a:t>
            </a:r>
          </a:p>
          <a:p>
            <a:r>
              <a:rPr dirty="0"/>
              <a:t>Focus on neonatal challenges and early childhood diseases.</a:t>
            </a:r>
          </a:p>
          <a:p>
            <a:r>
              <a:rPr dirty="0"/>
              <a:t>High-risk regions: Sub-Saharan Africa and Southern Asia.</a:t>
            </a:r>
          </a:p>
          <a:p>
            <a:r>
              <a:rPr dirty="0"/>
              <a:t>Key causes: Preterm births, pneumonia, diarrhea, and malaria.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Neonatal deaths account for 44% of under-five mortality.</a:t>
            </a:r>
          </a:p>
          <a:p>
            <a:r>
              <a:rPr dirty="0"/>
              <a:t>Main diseases: pneumonia, diarrhea, and malaria.</a:t>
            </a:r>
          </a:p>
          <a:p>
            <a:r>
              <a:rPr dirty="0"/>
              <a:t>Importance: Develop predictive models to guide healthcare interventions.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Study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Machine Learning models used: Linear Regression, Decision Tree, Random Forest, K Neighbors.</a:t>
            </a:r>
          </a:p>
          <a:p>
            <a:r>
              <a:rPr dirty="0"/>
              <a:t>Random Forest outperforms others due to ensemble learning.</a:t>
            </a:r>
          </a:p>
          <a:p>
            <a:r>
              <a:rPr dirty="0"/>
              <a:t>Metrics: Mean Squared Error (MSE), Mean Absolute Error (MAE).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 Size: 31,465 rows, 6 features.</a:t>
            </a:r>
          </a:p>
          <a:p>
            <a:r>
              <a:rPr dirty="0"/>
              <a:t>Key Features: Country, Year, Birth Rates, Mortality Rates.</a:t>
            </a:r>
          </a:p>
          <a:p>
            <a:r>
              <a:rPr dirty="0"/>
              <a:t>Target: Mortality rate (per 1000 live births).</a:t>
            </a:r>
          </a:p>
          <a:p>
            <a:r>
              <a:rPr dirty="0"/>
              <a:t>Preprocessing: Encoding categorical data, normalizing numerical features.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E619-80E9-725C-1583-FFDE7E78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170B-BEE1-D1D5-C709-8F90609B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Steps:</a:t>
            </a:r>
          </a:p>
          <a:p>
            <a:pPr marL="0" indent="0">
              <a:buNone/>
            </a:pPr>
            <a:r>
              <a:rPr lang="en-US" sz="2000" dirty="0"/>
              <a:t>1. Data Cleaning: Handling missing values and encoding.</a:t>
            </a:r>
          </a:p>
          <a:p>
            <a:pPr marL="0" indent="0">
              <a:buNone/>
            </a:pPr>
            <a:r>
              <a:rPr lang="en-US" sz="2000" dirty="0"/>
              <a:t>2. Splitting Dataset: 80% training, 20% testing.</a:t>
            </a:r>
          </a:p>
          <a:p>
            <a:pPr marL="0" indent="0">
              <a:buNone/>
            </a:pPr>
            <a:r>
              <a:rPr lang="en-US" sz="2000" dirty="0"/>
              <a:t>3. Applying Models: Linear Regression, Decision Tree, Random Forest, K Neighbors.</a:t>
            </a:r>
          </a:p>
          <a:p>
            <a:pPr marL="0" indent="0">
              <a:buNone/>
            </a:pPr>
            <a:r>
              <a:rPr lang="en-US" sz="2000" dirty="0"/>
              <a:t>4. Evaluation: Using MSE and MAE to compare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2909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 b="1" dirty="0"/>
              <a:t>Model Performance (MAE):</a:t>
            </a:r>
          </a:p>
          <a:p>
            <a:r>
              <a:rPr sz="2000" dirty="0"/>
              <a:t>Linear Regression: 2137.19</a:t>
            </a:r>
          </a:p>
          <a:p>
            <a:r>
              <a:rPr sz="2000" dirty="0"/>
              <a:t>Random Forest: 182.01</a:t>
            </a:r>
          </a:p>
          <a:p>
            <a:r>
              <a:rPr sz="2000" dirty="0"/>
              <a:t>Decision Tree: 226.76</a:t>
            </a:r>
          </a:p>
          <a:p>
            <a:r>
              <a:rPr sz="2000" dirty="0"/>
              <a:t>K Neighbors: 211.85</a:t>
            </a:r>
            <a:endParaRPr lang="en-US" sz="2000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dirty="0"/>
              <a:t>=&gt; </a:t>
            </a:r>
            <a:r>
              <a:rPr dirty="0"/>
              <a:t>Random Forest performed the best.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Random Forest is the most effective model with the lowest error.</a:t>
            </a:r>
          </a:p>
          <a:p>
            <a:r>
              <a:rPr dirty="0"/>
              <a:t>Neonatal deaths are the primary contributors to under-five mortality.</a:t>
            </a:r>
          </a:p>
          <a:p>
            <a:r>
              <a:rPr dirty="0"/>
              <a:t>Future Work:</a:t>
            </a:r>
          </a:p>
          <a:p>
            <a:pPr marL="914400" lvl="1" indent="-457200">
              <a:buFont typeface="+mj-lt"/>
              <a:buAutoNum type="arabicPeriod"/>
            </a:pPr>
            <a:r>
              <a:rPr dirty="0"/>
              <a:t>Add more features like healthcare access and education.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dirty="0"/>
              <a:t>Explore deep learning techniques for further improvement.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26D0-C190-8843-381E-664C67483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167" y="2930762"/>
            <a:ext cx="6887389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07615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208</TotalTime>
  <Words>310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Predicting Under-Five Mortality Rate Using Machine Learning Models</vt:lpstr>
      <vt:lpstr>Introduction</vt:lpstr>
      <vt:lpstr>Problem Statement</vt:lpstr>
      <vt:lpstr>Study Review</vt:lpstr>
      <vt:lpstr>Dataset Description</vt:lpstr>
      <vt:lpstr>Methodology</vt:lpstr>
      <vt:lpstr>Results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Arslan</cp:lastModifiedBy>
  <cp:revision>2</cp:revision>
  <dcterms:created xsi:type="dcterms:W3CDTF">2013-01-27T09:14:16Z</dcterms:created>
  <dcterms:modified xsi:type="dcterms:W3CDTF">2024-12-28T18:31:31Z</dcterms:modified>
  <cp:category/>
</cp:coreProperties>
</file>