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56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dirty="0"/>
              <a:t>Predicting Under-Five Mortality Rate Using </a:t>
            </a:r>
            <a:r>
              <a:rPr lang="en-US" sz="3200" dirty="0"/>
              <a:t>Machine Learning </a:t>
            </a:r>
            <a:r>
              <a:rPr sz="3200" dirty="0"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Presented By: </a:t>
            </a:r>
            <a:r>
              <a:rPr lang="en-US" dirty="0"/>
              <a:t>Muhammad Arslan</a:t>
            </a:r>
            <a:endParaRPr dirty="0"/>
          </a:p>
          <a:p>
            <a:r>
              <a:rPr lang="en-US" dirty="0"/>
              <a:t>UET</a:t>
            </a:r>
            <a:endParaRPr dirty="0"/>
          </a:p>
          <a:p>
            <a:r>
              <a:rPr lang="en-US" dirty="0"/>
              <a:t>Advanced Techniques In Data Sciences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26D0-C190-8843-381E-664C6748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167" y="2930762"/>
            <a:ext cx="6887389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07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Analyze and predict under-five mortality rates per 1000 live births.</a:t>
            </a:r>
          </a:p>
          <a:p>
            <a:r>
              <a:rPr dirty="0"/>
              <a:t>Focus on neonatal challenges and early childhood diseases.</a:t>
            </a:r>
          </a:p>
          <a:p>
            <a:r>
              <a:rPr dirty="0"/>
              <a:t>High-risk regions: Sub-Saharan Africa and Southern Asia.</a:t>
            </a:r>
          </a:p>
          <a:p>
            <a:r>
              <a:rPr dirty="0"/>
              <a:t>Key causes: Preterm births, pneumonia, diarrhea, and malaria.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Neonatal deaths account for 44% of under-five mortality.</a:t>
            </a:r>
          </a:p>
          <a:p>
            <a:r>
              <a:rPr dirty="0"/>
              <a:t>Main diseases: pneumonia, diarrhea, and malaria.</a:t>
            </a:r>
          </a:p>
          <a:p>
            <a:r>
              <a:rPr dirty="0"/>
              <a:t>Importance: Develop predictive models to guide healthcare interventions.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Study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models used: Linear Regression, Decision Tree, Random Forest, K Neighbors.</a:t>
            </a:r>
          </a:p>
          <a:p>
            <a:r>
              <a:rPr dirty="0"/>
              <a:t>Random Forest outperforms others due to ensemble learning.</a:t>
            </a:r>
          </a:p>
          <a:p>
            <a:r>
              <a:rPr dirty="0"/>
              <a:t>Metrics: Mean Squared Error (MSE), Mean Absolute Error (MAE).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Size: 31,465 rows, 6 features.</a:t>
            </a:r>
          </a:p>
          <a:p>
            <a:r>
              <a:rPr dirty="0"/>
              <a:t>Key Features: Country, Year, Birth Rates, Mortality Rates.</a:t>
            </a:r>
          </a:p>
          <a:p>
            <a:r>
              <a:rPr dirty="0"/>
              <a:t>Target: Mortality rate (per 1000 live births).</a:t>
            </a:r>
          </a:p>
          <a:p>
            <a:r>
              <a:rPr dirty="0"/>
              <a:t>Preprocessing: Encoding categorical data, normalizing numerical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619-80E9-725C-1583-FFDE7E78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170B-BEE1-D1D5-C709-8F90609B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Steps:</a:t>
            </a:r>
          </a:p>
          <a:p>
            <a:pPr marL="0" indent="0">
              <a:buNone/>
            </a:pPr>
            <a:r>
              <a:rPr lang="en-US" sz="2000" dirty="0"/>
              <a:t>1. Data Cleaning: Handling missing values and encoding.</a:t>
            </a:r>
          </a:p>
          <a:p>
            <a:pPr marL="0" indent="0">
              <a:buNone/>
            </a:pPr>
            <a:r>
              <a:rPr lang="en-US" sz="2000" dirty="0"/>
              <a:t>2. Splitting Dataset: 80% training, 20% testing.</a:t>
            </a:r>
          </a:p>
          <a:p>
            <a:pPr marL="0" indent="0">
              <a:buNone/>
            </a:pPr>
            <a:r>
              <a:rPr lang="en-US" sz="2000" dirty="0"/>
              <a:t>3. Applying Models: Linear Regression, Decision Tree, Random Forest, K Neighbors.</a:t>
            </a:r>
          </a:p>
          <a:p>
            <a:pPr marL="0" indent="0">
              <a:buNone/>
            </a:pPr>
            <a:r>
              <a:rPr lang="en-US" sz="2000" dirty="0"/>
              <a:t>4. Evaluation: Using MSE and MAE to compare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290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927-4021-D169-3B57-2513A330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63D2E3-BD77-3402-2EBC-5782C8E3F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90" y="2336800"/>
            <a:ext cx="5594182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Model Performance (MAE):</a:t>
            </a:r>
          </a:p>
          <a:p>
            <a:r>
              <a:rPr sz="2000" dirty="0"/>
              <a:t>Linear Regression: 2137.19</a:t>
            </a:r>
          </a:p>
          <a:p>
            <a:r>
              <a:rPr sz="2000" dirty="0"/>
              <a:t>Random Forest: 182.01</a:t>
            </a:r>
          </a:p>
          <a:p>
            <a:r>
              <a:rPr sz="2000" dirty="0"/>
              <a:t>Decision Tree: 226.76</a:t>
            </a:r>
          </a:p>
          <a:p>
            <a:r>
              <a:rPr sz="2000" dirty="0"/>
              <a:t>K Neighbors: 211.85</a:t>
            </a:r>
            <a:endParaRPr lang="en-US" sz="20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dirty="0"/>
              <a:t>Random Forest performed the best.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Random Forest is the most effective model with the lowest error.</a:t>
            </a:r>
          </a:p>
          <a:p>
            <a:r>
              <a:rPr dirty="0"/>
              <a:t>Neonatal deaths are the primary contributors to under-five mortality.</a:t>
            </a:r>
          </a:p>
          <a:p>
            <a:r>
              <a:rPr dirty="0"/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dirty="0"/>
              <a:t>Add more features like healthcare access and education.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dirty="0"/>
              <a:t>Explore deep learning techniques for further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210</TotalTime>
  <Words>312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Predicting Under-Five Mortality Rate Using Machine Learning Models</vt:lpstr>
      <vt:lpstr>Introduction</vt:lpstr>
      <vt:lpstr>Problem Statement</vt:lpstr>
      <vt:lpstr>Study Review</vt:lpstr>
      <vt:lpstr>Dataset Description</vt:lpstr>
      <vt:lpstr>Methodology</vt:lpstr>
      <vt:lpstr>Data Visualization</vt:lpstr>
      <vt:lpstr>Results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Arslan</cp:lastModifiedBy>
  <cp:revision>3</cp:revision>
  <dcterms:created xsi:type="dcterms:W3CDTF">2013-01-27T09:14:16Z</dcterms:created>
  <dcterms:modified xsi:type="dcterms:W3CDTF">2024-12-28T19:36:36Z</dcterms:modified>
  <cp:category/>
</cp:coreProperties>
</file>