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7" d="100"/>
          <a:sy n="87" d="100"/>
        </p:scale>
        <p:origin x="-1488" y="-112"/>
      </p:cViewPr>
      <p:guideLst>
        <p:guide orient="horz" pos="431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8DF8-D8AD-9047-9BA2-95467A15ECD3}" type="datetimeFigureOut">
              <a:rPr lang="en-US" smtClean="0"/>
              <a:t>21/10/16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4FC8-D41B-B745-98C3-3E2F178BF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7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8DF8-D8AD-9047-9BA2-95467A15ECD3}" type="datetimeFigureOut">
              <a:rPr lang="en-US" smtClean="0"/>
              <a:t>21/10/16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4FC8-D41B-B745-98C3-3E2F178BF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16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8DF8-D8AD-9047-9BA2-95467A15ECD3}" type="datetimeFigureOut">
              <a:rPr lang="en-US" smtClean="0"/>
              <a:t>21/10/16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4FC8-D41B-B745-98C3-3E2F178BF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8DF8-D8AD-9047-9BA2-95467A15ECD3}" type="datetimeFigureOut">
              <a:rPr lang="en-US" smtClean="0"/>
              <a:t>21/10/16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4FC8-D41B-B745-98C3-3E2F178BF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9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8DF8-D8AD-9047-9BA2-95467A15ECD3}" type="datetimeFigureOut">
              <a:rPr lang="en-US" smtClean="0"/>
              <a:t>21/10/16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4FC8-D41B-B745-98C3-3E2F178BF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0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8DF8-D8AD-9047-9BA2-95467A15ECD3}" type="datetimeFigureOut">
              <a:rPr lang="en-US" smtClean="0"/>
              <a:t>21/10/16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4FC8-D41B-B745-98C3-3E2F178BF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2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8DF8-D8AD-9047-9BA2-95467A15ECD3}" type="datetimeFigureOut">
              <a:rPr lang="en-US" smtClean="0"/>
              <a:t>21/10/16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4FC8-D41B-B745-98C3-3E2F178BF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2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8DF8-D8AD-9047-9BA2-95467A15ECD3}" type="datetimeFigureOut">
              <a:rPr lang="en-US" smtClean="0"/>
              <a:t>21/10/16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4FC8-D41B-B745-98C3-3E2F178BF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0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8DF8-D8AD-9047-9BA2-95467A15ECD3}" type="datetimeFigureOut">
              <a:rPr lang="en-US" smtClean="0"/>
              <a:t>21/10/16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4FC8-D41B-B745-98C3-3E2F178BF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4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8DF8-D8AD-9047-9BA2-95467A15ECD3}" type="datetimeFigureOut">
              <a:rPr lang="en-US" smtClean="0"/>
              <a:t>21/10/16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4FC8-D41B-B745-98C3-3E2F178BF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8DF8-D8AD-9047-9BA2-95467A15ECD3}" type="datetimeFigureOut">
              <a:rPr lang="en-US" smtClean="0"/>
              <a:t>21/10/16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4FC8-D41B-B745-98C3-3E2F178BF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8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88DF8-D8AD-9047-9BA2-95467A15ECD3}" type="datetimeFigureOut">
              <a:rPr lang="en-US" smtClean="0"/>
              <a:t>21/10/16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24FC8-D41B-B745-98C3-3E2F178BF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1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371600" y="854508"/>
            <a:ext cx="0" cy="56939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26092" y="854508"/>
            <a:ext cx="0" cy="56939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80584" y="854508"/>
            <a:ext cx="0" cy="56939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47473" y="1938984"/>
            <a:ext cx="1596072" cy="780993"/>
          </a:xfrm>
          <a:prstGeom prst="line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447473" y="1938984"/>
            <a:ext cx="3192145" cy="3905211"/>
          </a:xfrm>
          <a:prstGeom prst="line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72749" y="1735443"/>
            <a:ext cx="16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Prepare(X</a:t>
            </a:r>
            <a:r>
              <a:rPr lang="en-US" sz="2400" baseline="30000" dirty="0"/>
              <a:t>2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6605999" y="854508"/>
            <a:ext cx="0" cy="56939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026092" y="3345414"/>
            <a:ext cx="3579908" cy="464255"/>
          </a:xfrm>
          <a:prstGeom prst="line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680584" y="3755064"/>
            <a:ext cx="1925416" cy="1488346"/>
          </a:xfrm>
          <a:prstGeom prst="line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62433" y="902341"/>
            <a:ext cx="490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T1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7007420" y="1984371"/>
            <a:ext cx="1608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Prepare(Z</a:t>
            </a:r>
            <a:r>
              <a:rPr lang="en-US" sz="2400" baseline="30000" dirty="0"/>
              <a:t>1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7255405" y="3147241"/>
            <a:ext cx="166584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read(Z)</a:t>
            </a:r>
            <a:r>
              <a:rPr lang="en-US" sz="2400" dirty="0" smtClean="0">
                <a:sym typeface="Wingdings"/>
              </a:rPr>
              <a:t>Z</a:t>
            </a:r>
            <a:r>
              <a:rPr lang="en-US" sz="2400" baseline="30000" dirty="0" smtClean="0"/>
              <a:t>1</a:t>
            </a:r>
          </a:p>
          <a:p>
            <a:r>
              <a:rPr lang="en-US" sz="2400" dirty="0" smtClean="0"/>
              <a:t>read(X)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X</a:t>
            </a:r>
            <a:r>
              <a:rPr lang="en-US" sz="2400" baseline="30000" dirty="0" smtClean="0"/>
              <a:t>2</a:t>
            </a:r>
            <a:endParaRPr lang="en-US" sz="2400" dirty="0" smtClean="0"/>
          </a:p>
          <a:p>
            <a:r>
              <a:rPr lang="en-US" sz="2400" dirty="0" smtClean="0"/>
              <a:t>read(Y)</a:t>
            </a:r>
            <a:r>
              <a:rPr lang="en-US" sz="2400" dirty="0" smtClean="0">
                <a:sym typeface="Wingdings"/>
              </a:rPr>
              <a:t>Y</a:t>
            </a:r>
            <a:r>
              <a:rPr lang="en-US" sz="2400" baseline="30000" dirty="0" smtClean="0">
                <a:sym typeface="Wingdings"/>
              </a:rPr>
              <a:t>0</a:t>
            </a:r>
            <a:endParaRPr lang="en-US" sz="2400" baseline="300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3140755" y="2860275"/>
            <a:ext cx="16658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read(X)</a:t>
            </a:r>
            <a:r>
              <a:rPr lang="en-US" sz="2400" dirty="0" smtClean="0">
                <a:sym typeface="Wingdings"/>
              </a:rPr>
              <a:t>X</a:t>
            </a:r>
            <a:r>
              <a:rPr lang="en-US" sz="2400" baseline="30000" dirty="0" smtClean="0">
                <a:sym typeface="Wingdings"/>
              </a:rPr>
              <a:t>2</a:t>
            </a:r>
            <a:endParaRPr lang="en-US" sz="2400" baseline="30000" dirty="0"/>
          </a:p>
        </p:txBody>
      </p:sp>
      <p:sp>
        <p:nvSpPr>
          <p:cNvPr id="31" name="TextBox 30"/>
          <p:cNvSpPr txBox="1"/>
          <p:nvPr/>
        </p:nvSpPr>
        <p:spPr>
          <a:xfrm>
            <a:off x="377613" y="764006"/>
            <a:ext cx="490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T2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1201273" y="97106"/>
            <a:ext cx="4503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</a:t>
            </a:r>
            <a:r>
              <a:rPr lang="en-US" sz="2400" baseline="-25000" dirty="0" smtClean="0"/>
              <a:t>1</a:t>
            </a:r>
            <a:br>
              <a:rPr lang="en-US" sz="2400" baseline="-25000" dirty="0" smtClean="0"/>
            </a:b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2434210" y="71991"/>
            <a:ext cx="13672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</a:t>
            </a:r>
            <a:r>
              <a:rPr lang="en-US" sz="2400" baseline="-25000" dirty="0" smtClean="0"/>
              <a:t>2</a:t>
            </a:r>
          </a:p>
          <a:p>
            <a:pPr algn="ctr"/>
            <a:r>
              <a:rPr lang="en-US" sz="2400" dirty="0" smtClean="0"/>
              <a:t>(stores X)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4015468" y="46876"/>
            <a:ext cx="13574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2400" dirty="0" smtClean="0">
                <a:solidFill>
                  <a:prstClr val="black"/>
                </a:solidFill>
              </a:rPr>
              <a:t>n</a:t>
            </a:r>
            <a:r>
              <a:rPr lang="en-US" sz="2400" baseline="-25000" dirty="0" smtClean="0">
                <a:solidFill>
                  <a:prstClr val="black"/>
                </a:solidFill>
              </a:rPr>
              <a:t>3</a:t>
            </a:r>
            <a:r>
              <a:rPr lang="en-US" sz="2400" baseline="-25000" dirty="0">
                <a:solidFill>
                  <a:prstClr val="black"/>
                </a:solidFill>
              </a:rPr>
              <a:t/>
            </a:r>
            <a:br>
              <a:rPr lang="en-US" sz="2400" baseline="-25000" dirty="0">
                <a:solidFill>
                  <a:prstClr val="black"/>
                </a:solidFill>
              </a:rPr>
            </a:br>
            <a:r>
              <a:rPr lang="en-US" sz="2400" dirty="0">
                <a:solidFill>
                  <a:prstClr val="black"/>
                </a:solidFill>
              </a:rPr>
              <a:t>(stores </a:t>
            </a:r>
            <a:r>
              <a:rPr lang="en-US" sz="2400" dirty="0" smtClean="0">
                <a:solidFill>
                  <a:prstClr val="black"/>
                </a:solidFill>
              </a:rPr>
              <a:t>Y)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13577" y="21761"/>
            <a:ext cx="13516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</a:t>
            </a:r>
            <a:r>
              <a:rPr lang="en-US" sz="2400" baseline="-25000" dirty="0"/>
              <a:t>4</a:t>
            </a:r>
            <a:r>
              <a:rPr lang="en-US" sz="2400" baseline="-25000" dirty="0" smtClean="0"/>
              <a:t/>
            </a:r>
            <a:br>
              <a:rPr lang="en-US" sz="2400" baseline="-25000" dirty="0" smtClean="0"/>
            </a:br>
            <a:r>
              <a:rPr lang="en-US" sz="2400" dirty="0" smtClean="0"/>
              <a:t>(stores Z)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1351477" y="3524231"/>
            <a:ext cx="1614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Prepare(Y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1371600" y="927047"/>
            <a:ext cx="362636" cy="998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dirty="0" smtClean="0"/>
              <a:t>EXEC</a:t>
            </a:r>
            <a:endParaRPr lang="en-US" dirty="0"/>
          </a:p>
        </p:txBody>
      </p:sp>
      <p:sp>
        <p:nvSpPr>
          <p:cNvPr id="42" name="Freeform 41"/>
          <p:cNvSpPr/>
          <p:nvPr/>
        </p:nvSpPr>
        <p:spPr>
          <a:xfrm>
            <a:off x="6595560" y="2020896"/>
            <a:ext cx="273108" cy="464255"/>
          </a:xfrm>
          <a:custGeom>
            <a:avLst/>
            <a:gdLst>
              <a:gd name="connsiteX0" fmla="*/ 0 w 273108"/>
              <a:gd name="connsiteY0" fmla="*/ 0 h 464255"/>
              <a:gd name="connsiteX1" fmla="*/ 273108 w 273108"/>
              <a:gd name="connsiteY1" fmla="*/ 245782 h 464255"/>
              <a:gd name="connsiteX2" fmla="*/ 0 w 273108"/>
              <a:gd name="connsiteY2" fmla="*/ 464255 h 46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108" h="464255">
                <a:moveTo>
                  <a:pt x="0" y="0"/>
                </a:moveTo>
                <a:cubicBezTo>
                  <a:pt x="136554" y="84203"/>
                  <a:pt x="273108" y="168406"/>
                  <a:pt x="273108" y="245782"/>
                </a:cubicBezTo>
                <a:cubicBezTo>
                  <a:pt x="273108" y="323158"/>
                  <a:pt x="0" y="464255"/>
                  <a:pt x="0" y="464255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Rectangle 42"/>
          <p:cNvSpPr/>
          <p:nvPr/>
        </p:nvSpPr>
        <p:spPr>
          <a:xfrm>
            <a:off x="6615941" y="985359"/>
            <a:ext cx="362636" cy="1007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dirty="0" smtClean="0"/>
              <a:t>EXEC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620331" y="3115536"/>
            <a:ext cx="362636" cy="1294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dirty="0" smtClean="0"/>
              <a:t>EXEC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365179" y="2771222"/>
            <a:ext cx="490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T3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4925069" y="4724929"/>
            <a:ext cx="1646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read(Y)</a:t>
            </a:r>
            <a:r>
              <a:rPr lang="en-US" sz="2400" dirty="0" smtClean="0">
                <a:sym typeface="Wingdings"/>
              </a:rPr>
              <a:t>Y</a:t>
            </a:r>
            <a:r>
              <a:rPr lang="en-US" sz="2400" baseline="30000" dirty="0">
                <a:sym typeface="Wingdings"/>
              </a:rPr>
              <a:t>0</a:t>
            </a:r>
            <a:endParaRPr lang="en-US" sz="2400" baseline="30000" dirty="0"/>
          </a:p>
        </p:txBody>
      </p:sp>
      <p:sp>
        <p:nvSpPr>
          <p:cNvPr id="47" name="TextBox 46"/>
          <p:cNvSpPr txBox="1"/>
          <p:nvPr/>
        </p:nvSpPr>
        <p:spPr>
          <a:xfrm>
            <a:off x="7026174" y="1271673"/>
            <a:ext cx="1494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write(Z,Z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)</a:t>
            </a:r>
            <a:endParaRPr lang="en-US" sz="2400" baseline="30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-51695" y="1190833"/>
            <a:ext cx="1525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write(X,X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write(Y,Y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</a:t>
            </a:r>
            <a:endParaRPr lang="en-US" sz="2400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238792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371600" y="854508"/>
            <a:ext cx="0" cy="56939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26092" y="854508"/>
            <a:ext cx="0" cy="56939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80584" y="854508"/>
            <a:ext cx="0" cy="56939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47473" y="1938984"/>
            <a:ext cx="1596072" cy="780993"/>
          </a:xfrm>
          <a:prstGeom prst="line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447473" y="1938984"/>
            <a:ext cx="3192145" cy="3905211"/>
          </a:xfrm>
          <a:prstGeom prst="line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72749" y="1735443"/>
            <a:ext cx="16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Prepare(</a:t>
            </a:r>
            <a:r>
              <a:rPr lang="en-US" sz="2400" dirty="0" smtClean="0"/>
              <a:t>X</a:t>
            </a:r>
            <a:r>
              <a:rPr lang="en-US" sz="2400" baseline="30000" dirty="0"/>
              <a:t>1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6605999" y="854508"/>
            <a:ext cx="0" cy="56939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026092" y="3345414"/>
            <a:ext cx="3579908" cy="464255"/>
          </a:xfrm>
          <a:prstGeom prst="line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748204" y="3755064"/>
            <a:ext cx="1857796" cy="268308"/>
          </a:xfrm>
          <a:prstGeom prst="line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82415" y="3059647"/>
            <a:ext cx="16658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read</a:t>
            </a:r>
            <a:r>
              <a:rPr lang="en-US" sz="2400" dirty="0" smtClean="0"/>
              <a:t>(X)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X</a:t>
            </a:r>
            <a:r>
              <a:rPr lang="en-US" sz="2400" baseline="30000" dirty="0"/>
              <a:t>1</a:t>
            </a:r>
            <a:endParaRPr lang="en-US" sz="2400" dirty="0" smtClean="0"/>
          </a:p>
          <a:p>
            <a:r>
              <a:rPr lang="en-US" sz="2400" dirty="0" smtClean="0"/>
              <a:t>read(Y)</a:t>
            </a:r>
            <a:r>
              <a:rPr lang="en-US" sz="2400" dirty="0" smtClean="0">
                <a:sym typeface="Wingdings"/>
              </a:rPr>
              <a:t>Y</a:t>
            </a:r>
            <a:r>
              <a:rPr lang="en-US" sz="2400" baseline="30000" dirty="0" smtClean="0">
                <a:sym typeface="Wingdings"/>
              </a:rPr>
              <a:t>0</a:t>
            </a:r>
            <a:endParaRPr lang="en-US" sz="2400" baseline="300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3082363" y="2860275"/>
            <a:ext cx="16658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read(X)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>
                <a:sym typeface="Wingdings"/>
              </a:rPr>
              <a:t>X</a:t>
            </a:r>
            <a:r>
              <a:rPr lang="en-US" sz="2400" baseline="30000" dirty="0" smtClean="0">
                <a:sym typeface="Wingdings"/>
              </a:rPr>
              <a:t>1</a:t>
            </a:r>
            <a:endParaRPr lang="en-US" sz="2400" baseline="30000" dirty="0"/>
          </a:p>
        </p:txBody>
      </p:sp>
      <p:sp>
        <p:nvSpPr>
          <p:cNvPr id="31" name="TextBox 30"/>
          <p:cNvSpPr txBox="1"/>
          <p:nvPr/>
        </p:nvSpPr>
        <p:spPr>
          <a:xfrm>
            <a:off x="377613" y="764006"/>
            <a:ext cx="490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T1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1201273" y="97106"/>
            <a:ext cx="4503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</a:t>
            </a:r>
            <a:r>
              <a:rPr lang="en-US" sz="2400" baseline="-25000" dirty="0" smtClean="0"/>
              <a:t>1</a:t>
            </a:r>
            <a:br>
              <a:rPr lang="en-US" sz="2400" baseline="-25000" dirty="0" smtClean="0"/>
            </a:b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2434210" y="71991"/>
            <a:ext cx="13672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</a:t>
            </a:r>
            <a:r>
              <a:rPr lang="en-US" sz="2400" baseline="-25000" dirty="0" smtClean="0"/>
              <a:t>2</a:t>
            </a:r>
          </a:p>
          <a:p>
            <a:pPr algn="ctr"/>
            <a:r>
              <a:rPr lang="en-US" sz="2400" dirty="0" smtClean="0"/>
              <a:t>(stores X)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4015468" y="46876"/>
            <a:ext cx="13574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2400" dirty="0" smtClean="0">
                <a:solidFill>
                  <a:prstClr val="black"/>
                </a:solidFill>
              </a:rPr>
              <a:t>n</a:t>
            </a:r>
            <a:r>
              <a:rPr lang="en-US" sz="2400" baseline="-25000" dirty="0" smtClean="0">
                <a:solidFill>
                  <a:prstClr val="black"/>
                </a:solidFill>
              </a:rPr>
              <a:t>3</a:t>
            </a:r>
            <a:r>
              <a:rPr lang="en-US" sz="2400" baseline="-25000" dirty="0">
                <a:solidFill>
                  <a:prstClr val="black"/>
                </a:solidFill>
              </a:rPr>
              <a:t/>
            </a:r>
            <a:br>
              <a:rPr lang="en-US" sz="2400" baseline="-25000" dirty="0">
                <a:solidFill>
                  <a:prstClr val="black"/>
                </a:solidFill>
              </a:rPr>
            </a:br>
            <a:r>
              <a:rPr lang="en-US" sz="2400" dirty="0">
                <a:solidFill>
                  <a:prstClr val="black"/>
                </a:solidFill>
              </a:rPr>
              <a:t>(stores </a:t>
            </a:r>
            <a:r>
              <a:rPr lang="en-US" sz="2400" dirty="0" smtClean="0">
                <a:solidFill>
                  <a:prstClr val="black"/>
                </a:solidFill>
              </a:rPr>
              <a:t>Y)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62393" y="21761"/>
            <a:ext cx="453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</a:t>
            </a:r>
            <a:r>
              <a:rPr lang="en-US" sz="2400" baseline="-25000" dirty="0"/>
              <a:t>4</a:t>
            </a:r>
            <a:r>
              <a:rPr lang="en-US" sz="2400" baseline="-25000" dirty="0" smtClean="0"/>
              <a:t/>
            </a:r>
            <a:br>
              <a:rPr lang="en-US" sz="2400" baseline="-25000" dirty="0" smtClean="0"/>
            </a:b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1351477" y="3524231"/>
            <a:ext cx="1614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Prepare</a:t>
            </a:r>
            <a:r>
              <a:rPr lang="en-US" sz="2400" smtClean="0"/>
              <a:t>(</a:t>
            </a:r>
            <a:r>
              <a:rPr lang="en-US" sz="2400" smtClean="0"/>
              <a:t>Y</a:t>
            </a:r>
            <a:r>
              <a:rPr lang="en-US" sz="2400" baseline="30000" smtClean="0"/>
              <a:t>1</a:t>
            </a:r>
            <a:r>
              <a:rPr lang="en-US" sz="2400" smtClean="0"/>
              <a:t>)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1371600" y="927047"/>
            <a:ext cx="362636" cy="998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dirty="0" smtClean="0"/>
              <a:t>EXEC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365179" y="2391648"/>
            <a:ext cx="490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T2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4895873" y="3746796"/>
            <a:ext cx="1646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read(Y)</a:t>
            </a:r>
            <a:r>
              <a:rPr lang="en-US" sz="2400" dirty="0" smtClean="0">
                <a:sym typeface="Wingdings"/>
              </a:rPr>
              <a:t>Y</a:t>
            </a:r>
            <a:r>
              <a:rPr lang="en-US" sz="2400" baseline="30000" dirty="0">
                <a:sym typeface="Wingdings"/>
              </a:rPr>
              <a:t>0</a:t>
            </a:r>
            <a:endParaRPr lang="en-US" sz="2400" baseline="30000" dirty="0"/>
          </a:p>
        </p:txBody>
      </p:sp>
      <p:sp>
        <p:nvSpPr>
          <p:cNvPr id="48" name="TextBox 47"/>
          <p:cNvSpPr txBox="1"/>
          <p:nvPr/>
        </p:nvSpPr>
        <p:spPr>
          <a:xfrm>
            <a:off x="-51695" y="1190833"/>
            <a:ext cx="1525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write(X,</a:t>
            </a:r>
            <a:r>
              <a:rPr lang="en-US" sz="2400" dirty="0" smtClean="0"/>
              <a:t>X</a:t>
            </a:r>
            <a:r>
              <a:rPr lang="en-US" sz="2400" baseline="30000" dirty="0"/>
              <a:t>1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r>
              <a:rPr lang="en-US" sz="2400" dirty="0" smtClean="0"/>
              <a:t>write(Y,</a:t>
            </a:r>
            <a:r>
              <a:rPr lang="en-US" sz="2400" dirty="0" smtClean="0"/>
              <a:t>Y</a:t>
            </a:r>
            <a:r>
              <a:rPr lang="en-US" sz="2400" baseline="30000" dirty="0"/>
              <a:t>1</a:t>
            </a:r>
            <a:r>
              <a:rPr lang="en-US" sz="2400" dirty="0" smtClean="0"/>
              <a:t>)</a:t>
            </a:r>
            <a:endParaRPr lang="en-US" sz="2400" baseline="30000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6624055" y="3025090"/>
            <a:ext cx="362636" cy="998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dirty="0" smtClean="0"/>
              <a:t>EXEC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678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371600" y="854508"/>
            <a:ext cx="0" cy="56939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26092" y="854508"/>
            <a:ext cx="0" cy="56939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80584" y="854508"/>
            <a:ext cx="0" cy="56939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47473" y="1938984"/>
            <a:ext cx="1596072" cy="780993"/>
          </a:xfrm>
          <a:prstGeom prst="line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447473" y="1938984"/>
            <a:ext cx="3192145" cy="3905211"/>
          </a:xfrm>
          <a:prstGeom prst="line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43553" y="1750042"/>
            <a:ext cx="16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Prepare(X</a:t>
            </a:r>
            <a:r>
              <a:rPr lang="en-US" sz="2400" baseline="30000" dirty="0"/>
              <a:t>2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6605999" y="854508"/>
            <a:ext cx="0" cy="56939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043545" y="3345414"/>
            <a:ext cx="3562455" cy="345858"/>
          </a:xfrm>
          <a:prstGeom prst="line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680584" y="3755064"/>
            <a:ext cx="1925416" cy="1488346"/>
          </a:xfrm>
          <a:prstGeom prst="line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62433" y="902341"/>
            <a:ext cx="490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T1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7007420" y="2115762"/>
            <a:ext cx="1608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Prepare(Z</a:t>
            </a:r>
            <a:r>
              <a:rPr lang="en-US" sz="2400" baseline="30000" dirty="0"/>
              <a:t>1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7255405" y="3380825"/>
            <a:ext cx="16658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read</a:t>
            </a:r>
            <a:r>
              <a:rPr lang="en-US" sz="2400" dirty="0" smtClean="0"/>
              <a:t>(X)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X</a:t>
            </a:r>
            <a:r>
              <a:rPr lang="en-US" sz="2400" baseline="30000" dirty="0" smtClean="0"/>
              <a:t>2</a:t>
            </a:r>
            <a:endParaRPr lang="en-US" sz="2400" dirty="0" smtClean="0"/>
          </a:p>
          <a:p>
            <a:r>
              <a:rPr lang="en-US" sz="2400" dirty="0" smtClean="0"/>
              <a:t>read(Y)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>
                <a:sym typeface="Wingdings"/>
              </a:rPr>
              <a:t>Y</a:t>
            </a:r>
            <a:r>
              <a:rPr lang="en-US" sz="2400" baseline="30000" dirty="0" smtClean="0">
                <a:sym typeface="Wingdings"/>
              </a:rPr>
              <a:t>1</a:t>
            </a:r>
            <a:endParaRPr lang="en-US" sz="2400" baseline="300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3140755" y="2641290"/>
            <a:ext cx="16658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read(X)</a:t>
            </a:r>
            <a:r>
              <a:rPr lang="en-US" sz="2400" dirty="0" smtClean="0">
                <a:sym typeface="Wingdings"/>
              </a:rPr>
              <a:t>X</a:t>
            </a:r>
            <a:r>
              <a:rPr lang="en-US" sz="2400" baseline="30000" dirty="0" smtClean="0">
                <a:sym typeface="Wingdings"/>
              </a:rPr>
              <a:t>2</a:t>
            </a:r>
            <a:endParaRPr lang="en-US" sz="2400" baseline="30000" dirty="0"/>
          </a:p>
        </p:txBody>
      </p:sp>
      <p:sp>
        <p:nvSpPr>
          <p:cNvPr id="31" name="TextBox 30"/>
          <p:cNvSpPr txBox="1"/>
          <p:nvPr/>
        </p:nvSpPr>
        <p:spPr>
          <a:xfrm>
            <a:off x="377613" y="764006"/>
            <a:ext cx="490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T2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1201273" y="97106"/>
            <a:ext cx="4503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</a:t>
            </a:r>
            <a:r>
              <a:rPr lang="en-US" sz="2400" baseline="-25000" dirty="0" smtClean="0"/>
              <a:t>1</a:t>
            </a:r>
            <a:br>
              <a:rPr lang="en-US" sz="2400" baseline="-25000" dirty="0" smtClean="0"/>
            </a:b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2434210" y="71991"/>
            <a:ext cx="13672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</a:t>
            </a:r>
            <a:r>
              <a:rPr lang="en-US" sz="2400" baseline="-25000" dirty="0" smtClean="0"/>
              <a:t>2</a:t>
            </a:r>
          </a:p>
          <a:p>
            <a:pPr algn="ctr"/>
            <a:r>
              <a:rPr lang="en-US" sz="2400" dirty="0" smtClean="0"/>
              <a:t>(stores X)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4015468" y="46876"/>
            <a:ext cx="13574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2400" dirty="0" smtClean="0">
                <a:solidFill>
                  <a:prstClr val="black"/>
                </a:solidFill>
              </a:rPr>
              <a:t>n</a:t>
            </a:r>
            <a:r>
              <a:rPr lang="en-US" sz="2400" baseline="-25000" dirty="0" smtClean="0">
                <a:solidFill>
                  <a:prstClr val="black"/>
                </a:solidFill>
              </a:rPr>
              <a:t>3</a:t>
            </a:r>
            <a:r>
              <a:rPr lang="en-US" sz="2400" baseline="-25000" dirty="0">
                <a:solidFill>
                  <a:prstClr val="black"/>
                </a:solidFill>
              </a:rPr>
              <a:t/>
            </a:r>
            <a:br>
              <a:rPr lang="en-US" sz="2400" baseline="-25000" dirty="0">
                <a:solidFill>
                  <a:prstClr val="black"/>
                </a:solidFill>
              </a:rPr>
            </a:br>
            <a:r>
              <a:rPr lang="en-US" sz="2400" dirty="0">
                <a:solidFill>
                  <a:prstClr val="black"/>
                </a:solidFill>
              </a:rPr>
              <a:t>(stores </a:t>
            </a:r>
            <a:r>
              <a:rPr lang="en-US" sz="2400" dirty="0" smtClean="0">
                <a:solidFill>
                  <a:prstClr val="black"/>
                </a:solidFill>
              </a:rPr>
              <a:t>Y)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13577" y="21761"/>
            <a:ext cx="13516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</a:t>
            </a:r>
            <a:r>
              <a:rPr lang="en-US" sz="2400" baseline="-25000" dirty="0"/>
              <a:t>4</a:t>
            </a:r>
            <a:r>
              <a:rPr lang="en-US" sz="2400" baseline="-25000" dirty="0" smtClean="0"/>
              <a:t/>
            </a:r>
            <a:br>
              <a:rPr lang="en-US" sz="2400" baseline="-25000" dirty="0" smtClean="0"/>
            </a:br>
            <a:r>
              <a:rPr lang="en-US" sz="2400" dirty="0" smtClean="0"/>
              <a:t>(stores Z)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1351477" y="3524231"/>
            <a:ext cx="1614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Prepare(Y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1371600" y="927047"/>
            <a:ext cx="362636" cy="998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dirty="0" smtClean="0"/>
              <a:t>EXEC</a:t>
            </a:r>
            <a:endParaRPr lang="en-US" dirty="0"/>
          </a:p>
        </p:txBody>
      </p:sp>
      <p:sp>
        <p:nvSpPr>
          <p:cNvPr id="42" name="Freeform 41"/>
          <p:cNvSpPr/>
          <p:nvPr/>
        </p:nvSpPr>
        <p:spPr>
          <a:xfrm>
            <a:off x="6595560" y="2020896"/>
            <a:ext cx="273108" cy="464255"/>
          </a:xfrm>
          <a:custGeom>
            <a:avLst/>
            <a:gdLst>
              <a:gd name="connsiteX0" fmla="*/ 0 w 273108"/>
              <a:gd name="connsiteY0" fmla="*/ 0 h 464255"/>
              <a:gd name="connsiteX1" fmla="*/ 273108 w 273108"/>
              <a:gd name="connsiteY1" fmla="*/ 245782 h 464255"/>
              <a:gd name="connsiteX2" fmla="*/ 0 w 273108"/>
              <a:gd name="connsiteY2" fmla="*/ 464255 h 46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108" h="464255">
                <a:moveTo>
                  <a:pt x="0" y="0"/>
                </a:moveTo>
                <a:cubicBezTo>
                  <a:pt x="136554" y="84203"/>
                  <a:pt x="273108" y="168406"/>
                  <a:pt x="273108" y="245782"/>
                </a:cubicBezTo>
                <a:cubicBezTo>
                  <a:pt x="273108" y="323158"/>
                  <a:pt x="0" y="464255"/>
                  <a:pt x="0" y="464255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Rectangle 42"/>
          <p:cNvSpPr/>
          <p:nvPr/>
        </p:nvSpPr>
        <p:spPr>
          <a:xfrm>
            <a:off x="6615941" y="985359"/>
            <a:ext cx="362636" cy="1007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dirty="0" smtClean="0"/>
              <a:t>EXEC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620331" y="3115536"/>
            <a:ext cx="362636" cy="1294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dirty="0" smtClean="0"/>
              <a:t>EXEC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365179" y="2771222"/>
            <a:ext cx="490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T3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4925069" y="4724929"/>
            <a:ext cx="1646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read(Y)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>
                <a:sym typeface="Wingdings"/>
              </a:rPr>
              <a:t>Y</a:t>
            </a:r>
            <a:r>
              <a:rPr lang="en-US" sz="2400" baseline="30000" dirty="0" smtClean="0">
                <a:sym typeface="Wingdings"/>
              </a:rPr>
              <a:t>1</a:t>
            </a:r>
            <a:endParaRPr lang="en-US" sz="2400" baseline="30000" dirty="0"/>
          </a:p>
        </p:txBody>
      </p:sp>
      <p:sp>
        <p:nvSpPr>
          <p:cNvPr id="47" name="TextBox 46"/>
          <p:cNvSpPr txBox="1"/>
          <p:nvPr/>
        </p:nvSpPr>
        <p:spPr>
          <a:xfrm>
            <a:off x="7026174" y="1271673"/>
            <a:ext cx="1506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write(Z,Z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)</a:t>
            </a:r>
            <a:r>
              <a:rPr lang="en-US" sz="2400" baseline="30000" dirty="0"/>
              <a:t/>
            </a:r>
            <a:br>
              <a:rPr lang="en-US" sz="2400" baseline="30000" dirty="0"/>
            </a:br>
            <a:r>
              <a:rPr lang="en-US" sz="2400" dirty="0"/>
              <a:t>write(Y,</a:t>
            </a:r>
            <a:r>
              <a:rPr lang="en-US" sz="2400" dirty="0" smtClean="0"/>
              <a:t>Y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)</a:t>
            </a:r>
            <a:endParaRPr lang="en-US" sz="2400" baseline="30000" dirty="0"/>
          </a:p>
        </p:txBody>
      </p:sp>
      <p:sp>
        <p:nvSpPr>
          <p:cNvPr id="48" name="TextBox 47"/>
          <p:cNvSpPr txBox="1"/>
          <p:nvPr/>
        </p:nvSpPr>
        <p:spPr>
          <a:xfrm>
            <a:off x="-51695" y="1190833"/>
            <a:ext cx="1525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write(X,X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write(Y,Y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</a:t>
            </a:r>
            <a:endParaRPr lang="en-US" sz="2400" baseline="30000" dirty="0" smtClean="0"/>
          </a:p>
        </p:txBody>
      </p:sp>
      <p:cxnSp>
        <p:nvCxnSpPr>
          <p:cNvPr id="29" name="Straight Connector 28"/>
          <p:cNvCxnSpPr>
            <a:stCxn id="42" idx="0"/>
          </p:cNvCxnSpPr>
          <p:nvPr/>
        </p:nvCxnSpPr>
        <p:spPr>
          <a:xfrm flipH="1">
            <a:off x="4680585" y="2020896"/>
            <a:ext cx="1914975" cy="699081"/>
          </a:xfrm>
          <a:prstGeom prst="line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68814" y="1740446"/>
            <a:ext cx="1614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Prepare</a:t>
            </a:r>
            <a:r>
              <a:rPr lang="en-US" sz="2400" dirty="0" smtClean="0"/>
              <a:t>(Y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4652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3313</TotalTime>
  <Words>202</Words>
  <Application>Microsoft Macintosh PowerPoint</Application>
  <PresentationFormat>On-screen Show (4:3)</PresentationFormat>
  <Paragraphs>67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Manager/>
  <Company>INESC-ID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Paolo Romano</dc:creator>
  <cp:keywords/>
  <dc:description/>
  <cp:lastModifiedBy>Paolo Romano</cp:lastModifiedBy>
  <cp:revision>16</cp:revision>
  <cp:lastPrinted>2016-10-21T00:20:23Z</cp:lastPrinted>
  <dcterms:created xsi:type="dcterms:W3CDTF">2016-07-19T18:25:23Z</dcterms:created>
  <dcterms:modified xsi:type="dcterms:W3CDTF">2016-10-21T00:21:20Z</dcterms:modified>
  <cp:category/>
</cp:coreProperties>
</file>