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3" d="100"/>
          <a:sy n="93" d="100"/>
        </p:scale>
        <p:origin x="-1416" y="-104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8DF8-D8AD-9047-9BA2-95467A15ECD3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71600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26092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80584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473" y="1938984"/>
            <a:ext cx="1596072" cy="780993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7473" y="1938984"/>
            <a:ext cx="3192145" cy="3905211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2749" y="1735443"/>
            <a:ext cx="16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Prepare(X</a:t>
            </a:r>
            <a:r>
              <a:rPr lang="en-US" sz="2400" baseline="30000" dirty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605999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26092" y="3345414"/>
            <a:ext cx="3579908" cy="464255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680584" y="3755064"/>
            <a:ext cx="1925416" cy="1488346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62433" y="902341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07420" y="1984371"/>
            <a:ext cx="160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Prepare(Z</a:t>
            </a:r>
            <a:r>
              <a:rPr lang="en-US" sz="2400" baseline="30000" dirty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255405" y="3147241"/>
            <a:ext cx="16658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read(Z)</a:t>
            </a:r>
            <a:r>
              <a:rPr lang="en-US" sz="2400" dirty="0" smtClean="0">
                <a:sym typeface="Wingdings"/>
              </a:rPr>
              <a:t>Z</a:t>
            </a:r>
            <a:r>
              <a:rPr lang="en-US" sz="2400" baseline="30000" dirty="0" smtClean="0"/>
              <a:t>1</a:t>
            </a:r>
          </a:p>
          <a:p>
            <a:r>
              <a:rPr lang="en-US" sz="2400" dirty="0" smtClean="0"/>
              <a:t>read(X)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X</a:t>
            </a:r>
            <a:r>
              <a:rPr lang="en-US" sz="2400" baseline="30000" dirty="0" smtClean="0"/>
              <a:t>2</a:t>
            </a:r>
            <a:endParaRPr lang="en-US" sz="2400" dirty="0" smtClean="0"/>
          </a:p>
          <a:p>
            <a:r>
              <a:rPr lang="en-US" sz="2400" dirty="0" smtClean="0"/>
              <a:t>read(Y)</a:t>
            </a:r>
            <a:r>
              <a:rPr lang="en-US" sz="2400" dirty="0" smtClean="0">
                <a:sym typeface="Wingdings"/>
              </a:rPr>
              <a:t>Y</a:t>
            </a:r>
            <a:r>
              <a:rPr lang="en-US" sz="2400" baseline="30000" dirty="0" smtClean="0">
                <a:sym typeface="Wingdings"/>
              </a:rPr>
              <a:t>0</a:t>
            </a:r>
            <a:endParaRPr lang="en-US" sz="2400" baseline="30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140755" y="2860275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read(X)</a:t>
            </a:r>
            <a:r>
              <a:rPr lang="en-US" sz="2400" dirty="0" smtClean="0">
                <a:sym typeface="Wingdings"/>
              </a:rPr>
              <a:t>X</a:t>
            </a:r>
            <a:r>
              <a:rPr lang="en-US" sz="2400" baseline="30000" dirty="0" smtClean="0">
                <a:sym typeface="Wingdings"/>
              </a:rPr>
              <a:t>2</a:t>
            </a:r>
            <a:endParaRPr lang="en-US" sz="2400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613" y="764006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T2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01273" y="97106"/>
            <a:ext cx="450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 smtClean="0"/>
              <a:t>1</a:t>
            </a:r>
            <a:br>
              <a:rPr lang="en-US" sz="2400" baseline="-25000" dirty="0" smtClean="0"/>
            </a:b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434210" y="71991"/>
            <a:ext cx="1367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 smtClean="0"/>
              <a:t>2</a:t>
            </a:r>
          </a:p>
          <a:p>
            <a:pPr algn="ctr"/>
            <a:r>
              <a:rPr lang="en-US" sz="2400" dirty="0" smtClean="0"/>
              <a:t>(stores X)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15468" y="46876"/>
            <a:ext cx="135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n</a:t>
            </a:r>
            <a:r>
              <a:rPr lang="en-US" sz="2400" baseline="-25000" dirty="0" smtClean="0">
                <a:solidFill>
                  <a:prstClr val="black"/>
                </a:solidFill>
              </a:rPr>
              <a:t>3</a:t>
            </a:r>
            <a:r>
              <a:rPr lang="en-US" sz="2400" baseline="-25000" dirty="0">
                <a:solidFill>
                  <a:prstClr val="black"/>
                </a:solidFill>
              </a:rPr>
              <a:t/>
            </a:r>
            <a:br>
              <a:rPr lang="en-US" sz="2400" baseline="-250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(stores </a:t>
            </a:r>
            <a:r>
              <a:rPr lang="en-US" sz="2400" dirty="0" smtClean="0">
                <a:solidFill>
                  <a:prstClr val="black"/>
                </a:solidFill>
              </a:rPr>
              <a:t>Y)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3577" y="21761"/>
            <a:ext cx="1351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/>
              <a:t>4</a:t>
            </a:r>
            <a:r>
              <a:rPr lang="en-US" sz="2400" baseline="-25000" dirty="0" smtClean="0"/>
              <a:t/>
            </a:r>
            <a:br>
              <a:rPr lang="en-US" sz="2400" baseline="-25000" dirty="0" smtClean="0"/>
            </a:br>
            <a:r>
              <a:rPr lang="en-US" sz="2400" dirty="0" smtClean="0"/>
              <a:t>(stores Z)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1477" y="3524231"/>
            <a:ext cx="161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371600" y="927047"/>
            <a:ext cx="362636" cy="99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6595560" y="2020896"/>
            <a:ext cx="273108" cy="464255"/>
          </a:xfrm>
          <a:custGeom>
            <a:avLst/>
            <a:gdLst>
              <a:gd name="connsiteX0" fmla="*/ 0 w 273108"/>
              <a:gd name="connsiteY0" fmla="*/ 0 h 464255"/>
              <a:gd name="connsiteX1" fmla="*/ 273108 w 273108"/>
              <a:gd name="connsiteY1" fmla="*/ 245782 h 464255"/>
              <a:gd name="connsiteX2" fmla="*/ 0 w 273108"/>
              <a:gd name="connsiteY2" fmla="*/ 464255 h 46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108" h="464255">
                <a:moveTo>
                  <a:pt x="0" y="0"/>
                </a:moveTo>
                <a:cubicBezTo>
                  <a:pt x="136554" y="84203"/>
                  <a:pt x="273108" y="168406"/>
                  <a:pt x="273108" y="245782"/>
                </a:cubicBezTo>
                <a:cubicBezTo>
                  <a:pt x="273108" y="323158"/>
                  <a:pt x="0" y="464255"/>
                  <a:pt x="0" y="464255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6615941" y="985359"/>
            <a:ext cx="362636" cy="1007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620331" y="3115536"/>
            <a:ext cx="362636" cy="12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65179" y="2771222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T3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925069" y="4724929"/>
            <a:ext cx="164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read(Y)</a:t>
            </a:r>
            <a:r>
              <a:rPr lang="en-US" sz="2400" dirty="0" smtClean="0">
                <a:sym typeface="Wingdings"/>
              </a:rPr>
              <a:t>Y</a:t>
            </a:r>
            <a:r>
              <a:rPr lang="en-US" sz="2400" baseline="30000" dirty="0">
                <a:sym typeface="Wingdings"/>
              </a:rPr>
              <a:t>0</a:t>
            </a:r>
            <a:endParaRPr lang="en-US" sz="24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026174" y="1271673"/>
            <a:ext cx="149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write(Z,Z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</a:t>
            </a:r>
            <a:endParaRPr lang="en-US" sz="2400" baseline="30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-51695" y="1190833"/>
            <a:ext cx="1525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write(X,X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write(Y,Y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38792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74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INESC-ID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Paolo Romano</dc:creator>
  <cp:keywords/>
  <dc:description/>
  <cp:lastModifiedBy>Paolo Romano</cp:lastModifiedBy>
  <cp:revision>11</cp:revision>
  <cp:lastPrinted>2016-07-22T01:11:15Z</cp:lastPrinted>
  <dcterms:created xsi:type="dcterms:W3CDTF">2016-07-19T18:25:23Z</dcterms:created>
  <dcterms:modified xsi:type="dcterms:W3CDTF">2016-07-22T01:12:24Z</dcterms:modified>
  <cp:category/>
</cp:coreProperties>
</file>