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2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8038-1309-974E-8C8B-3A3B0B565CAC}" type="datetimeFigureOut">
              <a:rPr lang="en-US" smtClean="0"/>
              <a:t>25/05/16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38B8-4DF2-A946-AC4C-758079BA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36280" y="1288758"/>
            <a:ext cx="782095" cy="7820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193139" y="124274"/>
            <a:ext cx="782095" cy="7820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7"/>
            <a:endCxn id="5" idx="2"/>
          </p:cNvCxnSpPr>
          <p:nvPr/>
        </p:nvCxnSpPr>
        <p:spPr>
          <a:xfrm flipV="1">
            <a:off x="3603840" y="515322"/>
            <a:ext cx="589299" cy="887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4" idx="6"/>
            <a:endCxn id="11" idx="2"/>
          </p:cNvCxnSpPr>
          <p:nvPr/>
        </p:nvCxnSpPr>
        <p:spPr>
          <a:xfrm>
            <a:off x="3718375" y="1679806"/>
            <a:ext cx="474764" cy="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Oval 10"/>
          <p:cNvSpPr/>
          <p:nvPr/>
        </p:nvSpPr>
        <p:spPr>
          <a:xfrm>
            <a:off x="4193139" y="1292426"/>
            <a:ext cx="782095" cy="7820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4193139" y="2508185"/>
            <a:ext cx="782095" cy="7820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FC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4" idx="5"/>
            <a:endCxn id="13" idx="2"/>
          </p:cNvCxnSpPr>
          <p:nvPr/>
        </p:nvCxnSpPr>
        <p:spPr>
          <a:xfrm>
            <a:off x="3603840" y="1956318"/>
            <a:ext cx="589299" cy="942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1" idx="0"/>
            <a:endCxn id="5" idx="4"/>
          </p:cNvCxnSpPr>
          <p:nvPr/>
        </p:nvCxnSpPr>
        <p:spPr>
          <a:xfrm flipV="1">
            <a:off x="4584187" y="906369"/>
            <a:ext cx="0" cy="386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4584187" y="2070853"/>
            <a:ext cx="0" cy="437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294524" y="257666"/>
            <a:ext cx="2392996" cy="3108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Legend</a:t>
            </a:r>
          </a:p>
          <a:p>
            <a:r>
              <a:rPr lang="en-US" sz="2800" dirty="0" smtClean="0"/>
              <a:t>E: Executing</a:t>
            </a:r>
          </a:p>
          <a:p>
            <a:r>
              <a:rPr lang="en-US" sz="2800" dirty="0" smtClean="0"/>
              <a:t>A: Aborted</a:t>
            </a:r>
          </a:p>
          <a:p>
            <a:r>
              <a:rPr lang="en-US" sz="2800" dirty="0" smtClean="0"/>
              <a:t>SC: Speculative  </a:t>
            </a:r>
            <a:br>
              <a:rPr lang="en-US" sz="2800" dirty="0" smtClean="0"/>
            </a:br>
            <a:r>
              <a:rPr lang="en-US" sz="2800" dirty="0" smtClean="0"/>
              <a:t>       Commit</a:t>
            </a:r>
          </a:p>
          <a:p>
            <a:r>
              <a:rPr lang="en-US" sz="2800" dirty="0" smtClean="0"/>
              <a:t>FC: Final</a:t>
            </a:r>
            <a:br>
              <a:rPr lang="en-US" sz="2800" dirty="0" smtClean="0"/>
            </a:br>
            <a:r>
              <a:rPr lang="en-US" sz="2800" dirty="0" smtClean="0"/>
              <a:t>      Commit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52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INESC-ID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Paolo Romano</dc:creator>
  <cp:keywords/>
  <dc:description/>
  <cp:lastModifiedBy>Paolo Romano</cp:lastModifiedBy>
  <cp:revision>1</cp:revision>
  <dcterms:created xsi:type="dcterms:W3CDTF">2016-05-25T02:35:07Z</dcterms:created>
  <dcterms:modified xsi:type="dcterms:W3CDTF">2016-05-25T02:41:11Z</dcterms:modified>
  <cp:category/>
</cp:coreProperties>
</file>