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4477" autoAdjust="0"/>
  </p:normalViewPr>
  <p:slideViewPr>
    <p:cSldViewPr snapToGrid="0">
      <p:cViewPr varScale="1">
        <p:scale>
          <a:sx n="100" d="100"/>
          <a:sy n="100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99DAD2-D3AB-4D38-9AAA-8516A569A35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84C4E8-0A4E-4B44-99BC-376F42C01D76}">
      <dgm:prSet/>
      <dgm:spPr/>
      <dgm:t>
        <a:bodyPr/>
        <a:lstStyle/>
        <a:p>
          <a:r>
            <a:rPr lang="fr-FR" dirty="0"/>
            <a:t>C</a:t>
          </a:r>
          <a:r>
            <a:rPr lang="fr-FR" b="0" i="0" dirty="0"/>
            <a:t>ontexte prés projet </a:t>
          </a:r>
          <a:r>
            <a:rPr lang="fr-FR" dirty="0">
              <a:solidFill>
                <a:srgbClr val="FFFFFF"/>
              </a:solidFill>
            </a:rPr>
            <a:t>infrastructure</a:t>
          </a:r>
          <a:endParaRPr lang="en-US" dirty="0"/>
        </a:p>
      </dgm:t>
    </dgm:pt>
    <dgm:pt modelId="{AFFDCE67-E26C-44CF-AD05-294F506660B5}" type="parTrans" cxnId="{6C18A90E-BA0D-468D-B04F-09C9B057B3F6}">
      <dgm:prSet/>
      <dgm:spPr/>
      <dgm:t>
        <a:bodyPr/>
        <a:lstStyle/>
        <a:p>
          <a:endParaRPr lang="en-US"/>
        </a:p>
      </dgm:t>
    </dgm:pt>
    <dgm:pt modelId="{7E8D5B00-09CB-4E17-8756-3ED8E1E13DBC}" type="sibTrans" cxnId="{6C18A90E-BA0D-468D-B04F-09C9B057B3F6}">
      <dgm:prSet/>
      <dgm:spPr/>
      <dgm:t>
        <a:bodyPr/>
        <a:lstStyle/>
        <a:p>
          <a:endParaRPr lang="en-US"/>
        </a:p>
      </dgm:t>
    </dgm:pt>
    <dgm:pt modelId="{511486FC-2E9C-4DE0-8D07-E9DFCE6BA053}">
      <dgm:prSet/>
      <dgm:spPr/>
      <dgm:t>
        <a:bodyPr/>
        <a:lstStyle/>
        <a:p>
          <a:r>
            <a:rPr lang="fr-FR" b="0" i="0" dirty="0"/>
            <a:t>Le Besoin </a:t>
          </a:r>
          <a:endParaRPr lang="en-US" dirty="0"/>
        </a:p>
      </dgm:t>
    </dgm:pt>
    <dgm:pt modelId="{2A145175-4285-4D8E-BFB2-44AC4FB64761}" type="parTrans" cxnId="{8097ACFC-8D5F-4F65-AFB5-A7DF63AB4CB6}">
      <dgm:prSet/>
      <dgm:spPr/>
      <dgm:t>
        <a:bodyPr/>
        <a:lstStyle/>
        <a:p>
          <a:endParaRPr lang="en-US"/>
        </a:p>
      </dgm:t>
    </dgm:pt>
    <dgm:pt modelId="{E5C520C4-4790-4F7E-8D5F-4EB71358021B}" type="sibTrans" cxnId="{8097ACFC-8D5F-4F65-AFB5-A7DF63AB4CB6}">
      <dgm:prSet/>
      <dgm:spPr/>
      <dgm:t>
        <a:bodyPr/>
        <a:lstStyle/>
        <a:p>
          <a:endParaRPr lang="en-US"/>
        </a:p>
      </dgm:t>
    </dgm:pt>
    <dgm:pt modelId="{04746C87-97BB-46EB-97AD-9318575D287F}">
      <dgm:prSet/>
      <dgm:spPr/>
      <dgm:t>
        <a:bodyPr/>
        <a:lstStyle/>
        <a:p>
          <a:r>
            <a:rPr lang="fr-FR" dirty="0"/>
            <a:t>P</a:t>
          </a:r>
          <a:r>
            <a:rPr lang="fr-FR" b="0" i="0" dirty="0"/>
            <a:t>ourquoi ce besoin est intéressant ?</a:t>
          </a:r>
          <a:endParaRPr lang="en-US" dirty="0"/>
        </a:p>
      </dgm:t>
    </dgm:pt>
    <dgm:pt modelId="{44119EA2-B372-4B31-B438-FB35F9A646D9}" type="parTrans" cxnId="{F0A1F61C-E237-4E8C-80F1-7A76C6A7CA97}">
      <dgm:prSet/>
      <dgm:spPr/>
      <dgm:t>
        <a:bodyPr/>
        <a:lstStyle/>
        <a:p>
          <a:endParaRPr lang="en-US"/>
        </a:p>
      </dgm:t>
    </dgm:pt>
    <dgm:pt modelId="{56FE4AF2-6E19-4F0D-BAD8-AFE0756E13EC}" type="sibTrans" cxnId="{F0A1F61C-E237-4E8C-80F1-7A76C6A7CA97}">
      <dgm:prSet/>
      <dgm:spPr/>
      <dgm:t>
        <a:bodyPr/>
        <a:lstStyle/>
        <a:p>
          <a:endParaRPr lang="en-US"/>
        </a:p>
      </dgm:t>
    </dgm:pt>
    <dgm:pt modelId="{9C154018-1933-439A-8A87-4C51CE5415E0}">
      <dgm:prSet/>
      <dgm:spPr/>
      <dgm:t>
        <a:bodyPr/>
        <a:lstStyle/>
        <a:p>
          <a:r>
            <a:rPr lang="fr-FR" dirty="0"/>
            <a:t>L</a:t>
          </a:r>
          <a:r>
            <a:rPr lang="fr-FR" b="0" i="0" dirty="0"/>
            <a:t>a solution choisie  </a:t>
          </a:r>
          <a:endParaRPr lang="en-US" dirty="0"/>
        </a:p>
      </dgm:t>
    </dgm:pt>
    <dgm:pt modelId="{DBF44AC0-FD13-498D-9847-06DB760CB0F1}" type="parTrans" cxnId="{47DBED1C-CC6C-4F58-A4ED-19C8F740E404}">
      <dgm:prSet/>
      <dgm:spPr/>
      <dgm:t>
        <a:bodyPr/>
        <a:lstStyle/>
        <a:p>
          <a:endParaRPr lang="en-US"/>
        </a:p>
      </dgm:t>
    </dgm:pt>
    <dgm:pt modelId="{5F50F354-9E80-4258-9BE4-2914CD46ED96}" type="sibTrans" cxnId="{47DBED1C-CC6C-4F58-A4ED-19C8F740E404}">
      <dgm:prSet/>
      <dgm:spPr/>
      <dgm:t>
        <a:bodyPr/>
        <a:lstStyle/>
        <a:p>
          <a:endParaRPr lang="en-US"/>
        </a:p>
      </dgm:t>
    </dgm:pt>
    <dgm:pt modelId="{48581E67-2415-4251-BD70-892BF65B3421}">
      <dgm:prSet/>
      <dgm:spPr/>
      <dgm:t>
        <a:bodyPr/>
        <a:lstStyle/>
        <a:p>
          <a:r>
            <a:rPr lang="fr-FR" dirty="0"/>
            <a:t>P</a:t>
          </a:r>
          <a:r>
            <a:rPr lang="fr-FR" b="0" i="0" dirty="0"/>
            <a:t>résentation de la solution </a:t>
          </a:r>
          <a:endParaRPr lang="en-US" dirty="0"/>
        </a:p>
      </dgm:t>
    </dgm:pt>
    <dgm:pt modelId="{84BA78B7-B4DA-4879-A211-06ED05DA7D14}" type="parTrans" cxnId="{526068D1-F8DA-4DD2-BEDD-2E9A9962B375}">
      <dgm:prSet/>
      <dgm:spPr/>
      <dgm:t>
        <a:bodyPr/>
        <a:lstStyle/>
        <a:p>
          <a:endParaRPr lang="en-US"/>
        </a:p>
      </dgm:t>
    </dgm:pt>
    <dgm:pt modelId="{36C321B7-9456-4DB0-A1CA-FBB14D49E02D}" type="sibTrans" cxnId="{526068D1-F8DA-4DD2-BEDD-2E9A9962B375}">
      <dgm:prSet/>
      <dgm:spPr/>
      <dgm:t>
        <a:bodyPr/>
        <a:lstStyle/>
        <a:p>
          <a:endParaRPr lang="en-US"/>
        </a:p>
      </dgm:t>
    </dgm:pt>
    <dgm:pt modelId="{0DB5E2D5-4F0E-47D1-872F-B852775247F3}">
      <dgm:prSet/>
      <dgm:spPr/>
      <dgm:t>
        <a:bodyPr/>
        <a:lstStyle/>
        <a:p>
          <a:r>
            <a:rPr lang="fr-FR" b="0" i="0" dirty="0"/>
            <a:t>Pourquoi c'est pertinent par rapport au besoin ?</a:t>
          </a:r>
          <a:endParaRPr lang="en-US" dirty="0"/>
        </a:p>
      </dgm:t>
    </dgm:pt>
    <dgm:pt modelId="{109C6524-D289-4035-969A-0CD8035EB67D}" type="parTrans" cxnId="{7DD49AF7-BF1B-42B8-913B-6C23FD174B00}">
      <dgm:prSet/>
      <dgm:spPr/>
      <dgm:t>
        <a:bodyPr/>
        <a:lstStyle/>
        <a:p>
          <a:endParaRPr lang="en-US"/>
        </a:p>
      </dgm:t>
    </dgm:pt>
    <dgm:pt modelId="{FB4F1504-AF68-4293-A04A-9FAB6B3CA4B2}" type="sibTrans" cxnId="{7DD49AF7-BF1B-42B8-913B-6C23FD174B00}">
      <dgm:prSet/>
      <dgm:spPr/>
      <dgm:t>
        <a:bodyPr/>
        <a:lstStyle/>
        <a:p>
          <a:endParaRPr lang="en-US"/>
        </a:p>
      </dgm:t>
    </dgm:pt>
    <dgm:pt modelId="{8F903623-90F5-418E-83ED-1FCDC05D1150}">
      <dgm:prSet/>
      <dgm:spPr/>
      <dgm:t>
        <a:bodyPr/>
        <a:lstStyle/>
        <a:p>
          <a:r>
            <a:rPr lang="fr-FR" dirty="0"/>
            <a:t>D</a:t>
          </a:r>
          <a:r>
            <a:rPr lang="fr-FR" b="0" i="0" dirty="0"/>
            <a:t>émo </a:t>
          </a:r>
          <a:endParaRPr lang="en-US" dirty="0"/>
        </a:p>
      </dgm:t>
    </dgm:pt>
    <dgm:pt modelId="{36903E20-7417-4C8A-8B51-2C7AA1AF6F3C}" type="parTrans" cxnId="{1771F074-6A50-4262-B439-CF53355D95FA}">
      <dgm:prSet/>
      <dgm:spPr/>
      <dgm:t>
        <a:bodyPr/>
        <a:lstStyle/>
        <a:p>
          <a:endParaRPr lang="en-US"/>
        </a:p>
      </dgm:t>
    </dgm:pt>
    <dgm:pt modelId="{9139EA0E-19A6-4D0E-9F56-43EED09FB647}" type="sibTrans" cxnId="{1771F074-6A50-4262-B439-CF53355D95FA}">
      <dgm:prSet/>
      <dgm:spPr/>
      <dgm:t>
        <a:bodyPr/>
        <a:lstStyle/>
        <a:p>
          <a:endParaRPr lang="en-US"/>
        </a:p>
      </dgm:t>
    </dgm:pt>
    <dgm:pt modelId="{5FA2141B-C175-49B7-99A7-0B6211FF8341}">
      <dgm:prSet/>
      <dgm:spPr/>
      <dgm:t>
        <a:bodyPr/>
        <a:lstStyle/>
        <a:p>
          <a:r>
            <a:rPr lang="fr-FR" dirty="0"/>
            <a:t>D</a:t>
          </a:r>
          <a:r>
            <a:rPr lang="fr-FR" b="0" i="0" dirty="0"/>
            <a:t>ifficultés du projet </a:t>
          </a:r>
          <a:endParaRPr lang="en-US" dirty="0"/>
        </a:p>
      </dgm:t>
    </dgm:pt>
    <dgm:pt modelId="{B374CBAB-4CCA-4A87-9DB0-E940D4942512}" type="parTrans" cxnId="{11A6FAC5-19F7-429C-9523-17812D059678}">
      <dgm:prSet/>
      <dgm:spPr/>
      <dgm:t>
        <a:bodyPr/>
        <a:lstStyle/>
        <a:p>
          <a:endParaRPr lang="en-US"/>
        </a:p>
      </dgm:t>
    </dgm:pt>
    <dgm:pt modelId="{D3F9EA6D-B807-4896-8AD5-176C798A7BA6}" type="sibTrans" cxnId="{11A6FAC5-19F7-429C-9523-17812D059678}">
      <dgm:prSet/>
      <dgm:spPr/>
      <dgm:t>
        <a:bodyPr/>
        <a:lstStyle/>
        <a:p>
          <a:endParaRPr lang="en-US"/>
        </a:p>
      </dgm:t>
    </dgm:pt>
    <dgm:pt modelId="{8CA7DD97-0CD4-4C9D-A157-1CAAC1291BDB}">
      <dgm:prSet/>
      <dgm:spPr/>
      <dgm:t>
        <a:bodyPr/>
        <a:lstStyle/>
        <a:p>
          <a:r>
            <a:rPr lang="fr-FR" dirty="0"/>
            <a:t>A</a:t>
          </a:r>
          <a:r>
            <a:rPr lang="fr-FR" b="0" i="0" dirty="0"/>
            <a:t>xes d'amélioration</a:t>
          </a:r>
          <a:endParaRPr lang="en-US" dirty="0"/>
        </a:p>
      </dgm:t>
    </dgm:pt>
    <dgm:pt modelId="{B29EDC2A-6E73-4A0D-B3BB-EA4A9DBC442B}" type="parTrans" cxnId="{046F4A12-FC36-4C06-B95A-A155A612C0C7}">
      <dgm:prSet/>
      <dgm:spPr/>
      <dgm:t>
        <a:bodyPr/>
        <a:lstStyle/>
        <a:p>
          <a:endParaRPr lang="en-US"/>
        </a:p>
      </dgm:t>
    </dgm:pt>
    <dgm:pt modelId="{E3B349B4-2232-48C7-A631-30746CA019C3}" type="sibTrans" cxnId="{046F4A12-FC36-4C06-B95A-A155A612C0C7}">
      <dgm:prSet/>
      <dgm:spPr/>
      <dgm:t>
        <a:bodyPr/>
        <a:lstStyle/>
        <a:p>
          <a:endParaRPr lang="en-US"/>
        </a:p>
      </dgm:t>
    </dgm:pt>
    <dgm:pt modelId="{A80FF394-F4B1-4AB0-B8D6-DD730E3847A4}" type="pres">
      <dgm:prSet presAssocID="{0299DAD2-D3AB-4D38-9AAA-8516A569A355}" presName="linear" presStyleCnt="0">
        <dgm:presLayoutVars>
          <dgm:animLvl val="lvl"/>
          <dgm:resizeHandles val="exact"/>
        </dgm:presLayoutVars>
      </dgm:prSet>
      <dgm:spPr/>
    </dgm:pt>
    <dgm:pt modelId="{A0A7299B-9597-46A6-B0D9-1F646B63C380}" type="pres">
      <dgm:prSet presAssocID="{3E84C4E8-0A4E-4B44-99BC-376F42C01D76}" presName="parentText" presStyleLbl="node1" presStyleIdx="0" presStyleCnt="9" custLinFactNeighborY="18133">
        <dgm:presLayoutVars>
          <dgm:chMax val="0"/>
          <dgm:bulletEnabled val="1"/>
        </dgm:presLayoutVars>
      </dgm:prSet>
      <dgm:spPr/>
    </dgm:pt>
    <dgm:pt modelId="{2ED507BE-9DD5-4A58-A2AF-CAE7300CCF4B}" type="pres">
      <dgm:prSet presAssocID="{7E8D5B00-09CB-4E17-8756-3ED8E1E13DBC}" presName="spacer" presStyleCnt="0"/>
      <dgm:spPr/>
    </dgm:pt>
    <dgm:pt modelId="{5EF295AE-75C8-422C-9FD6-95B40D98C5CA}" type="pres">
      <dgm:prSet presAssocID="{511486FC-2E9C-4DE0-8D07-E9DFCE6BA053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237C458-67A4-4DA0-96DF-D983F428186A}" type="pres">
      <dgm:prSet presAssocID="{E5C520C4-4790-4F7E-8D5F-4EB71358021B}" presName="spacer" presStyleCnt="0"/>
      <dgm:spPr/>
    </dgm:pt>
    <dgm:pt modelId="{5BD461B2-6611-4FE3-A2F3-91A8FD328075}" type="pres">
      <dgm:prSet presAssocID="{04746C87-97BB-46EB-97AD-9318575D287F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3D59AB15-76E8-41F4-B548-91B4ECA75C90}" type="pres">
      <dgm:prSet presAssocID="{56FE4AF2-6E19-4F0D-BAD8-AFE0756E13EC}" presName="spacer" presStyleCnt="0"/>
      <dgm:spPr/>
    </dgm:pt>
    <dgm:pt modelId="{8C6C6BD1-25E6-4C0A-8461-730F392782C4}" type="pres">
      <dgm:prSet presAssocID="{9C154018-1933-439A-8A87-4C51CE5415E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446280CF-C809-4AD6-8BDF-B70FF9970B78}" type="pres">
      <dgm:prSet presAssocID="{5F50F354-9E80-4258-9BE4-2914CD46ED96}" presName="spacer" presStyleCnt="0"/>
      <dgm:spPr/>
    </dgm:pt>
    <dgm:pt modelId="{9B3DDAEE-0D2F-452A-B883-D80FC294DF85}" type="pres">
      <dgm:prSet presAssocID="{48581E67-2415-4251-BD70-892BF65B3421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345DA98F-DC78-4AE4-891E-0EB273F4EA8D}" type="pres">
      <dgm:prSet presAssocID="{36C321B7-9456-4DB0-A1CA-FBB14D49E02D}" presName="spacer" presStyleCnt="0"/>
      <dgm:spPr/>
    </dgm:pt>
    <dgm:pt modelId="{CB777316-36A7-44CF-9285-6DC388D69875}" type="pres">
      <dgm:prSet presAssocID="{0DB5E2D5-4F0E-47D1-872F-B852775247F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5B088FE6-9B37-4CF8-B275-8E27DD2D346D}" type="pres">
      <dgm:prSet presAssocID="{FB4F1504-AF68-4293-A04A-9FAB6B3CA4B2}" presName="spacer" presStyleCnt="0"/>
      <dgm:spPr/>
    </dgm:pt>
    <dgm:pt modelId="{FE4906DF-529F-4C84-B5AE-1D3BE6D4D244}" type="pres">
      <dgm:prSet presAssocID="{8F903623-90F5-418E-83ED-1FCDC05D1150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0DF927EA-1422-41E2-903C-77C7A0696B08}" type="pres">
      <dgm:prSet presAssocID="{9139EA0E-19A6-4D0E-9F56-43EED09FB647}" presName="spacer" presStyleCnt="0"/>
      <dgm:spPr/>
    </dgm:pt>
    <dgm:pt modelId="{006BE7AE-41D4-415C-B606-94E2173BE103}" type="pres">
      <dgm:prSet presAssocID="{5FA2141B-C175-49B7-99A7-0B6211FF8341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9FF2F3F-AD0F-42F2-B3CA-CA46D5BCCEA1}" type="pres">
      <dgm:prSet presAssocID="{D3F9EA6D-B807-4896-8AD5-176C798A7BA6}" presName="spacer" presStyleCnt="0"/>
      <dgm:spPr/>
    </dgm:pt>
    <dgm:pt modelId="{2504929D-6A6E-4721-BF7F-0CB1AAF8646C}" type="pres">
      <dgm:prSet presAssocID="{8CA7DD97-0CD4-4C9D-A157-1CAAC1291BDB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6C18A90E-BA0D-468D-B04F-09C9B057B3F6}" srcId="{0299DAD2-D3AB-4D38-9AAA-8516A569A355}" destId="{3E84C4E8-0A4E-4B44-99BC-376F42C01D76}" srcOrd="0" destOrd="0" parTransId="{AFFDCE67-E26C-44CF-AD05-294F506660B5}" sibTransId="{7E8D5B00-09CB-4E17-8756-3ED8E1E13DBC}"/>
    <dgm:cxn modelId="{046F4A12-FC36-4C06-B95A-A155A612C0C7}" srcId="{0299DAD2-D3AB-4D38-9AAA-8516A569A355}" destId="{8CA7DD97-0CD4-4C9D-A157-1CAAC1291BDB}" srcOrd="8" destOrd="0" parTransId="{B29EDC2A-6E73-4A0D-B3BB-EA4A9DBC442B}" sibTransId="{E3B349B4-2232-48C7-A631-30746CA019C3}"/>
    <dgm:cxn modelId="{47DBED1C-CC6C-4F58-A4ED-19C8F740E404}" srcId="{0299DAD2-D3AB-4D38-9AAA-8516A569A355}" destId="{9C154018-1933-439A-8A87-4C51CE5415E0}" srcOrd="3" destOrd="0" parTransId="{DBF44AC0-FD13-498D-9847-06DB760CB0F1}" sibTransId="{5F50F354-9E80-4258-9BE4-2914CD46ED96}"/>
    <dgm:cxn modelId="{F0A1F61C-E237-4E8C-80F1-7A76C6A7CA97}" srcId="{0299DAD2-D3AB-4D38-9AAA-8516A569A355}" destId="{04746C87-97BB-46EB-97AD-9318575D287F}" srcOrd="2" destOrd="0" parTransId="{44119EA2-B372-4B31-B438-FB35F9A646D9}" sibTransId="{56FE4AF2-6E19-4F0D-BAD8-AFE0756E13EC}"/>
    <dgm:cxn modelId="{79C27A31-D72F-4FAB-98CA-8F7691707D18}" type="presOf" srcId="{5FA2141B-C175-49B7-99A7-0B6211FF8341}" destId="{006BE7AE-41D4-415C-B606-94E2173BE103}" srcOrd="0" destOrd="0" presId="urn:microsoft.com/office/officeart/2005/8/layout/vList2"/>
    <dgm:cxn modelId="{BD3C0933-F4DE-4626-8AAF-6A0008E6D2C9}" type="presOf" srcId="{8CA7DD97-0CD4-4C9D-A157-1CAAC1291BDB}" destId="{2504929D-6A6E-4721-BF7F-0CB1AAF8646C}" srcOrd="0" destOrd="0" presId="urn:microsoft.com/office/officeart/2005/8/layout/vList2"/>
    <dgm:cxn modelId="{E95D0D36-CFB8-4B7A-B6DD-69621F583293}" type="presOf" srcId="{511486FC-2E9C-4DE0-8D07-E9DFCE6BA053}" destId="{5EF295AE-75C8-422C-9FD6-95B40D98C5CA}" srcOrd="0" destOrd="0" presId="urn:microsoft.com/office/officeart/2005/8/layout/vList2"/>
    <dgm:cxn modelId="{319C8848-4B00-4926-B307-7255CB1CAD87}" type="presOf" srcId="{0DB5E2D5-4F0E-47D1-872F-B852775247F3}" destId="{CB777316-36A7-44CF-9285-6DC388D69875}" srcOrd="0" destOrd="0" presId="urn:microsoft.com/office/officeart/2005/8/layout/vList2"/>
    <dgm:cxn modelId="{4F2BB448-A4C8-4921-AD03-18B29D062597}" type="presOf" srcId="{0299DAD2-D3AB-4D38-9AAA-8516A569A355}" destId="{A80FF394-F4B1-4AB0-B8D6-DD730E3847A4}" srcOrd="0" destOrd="0" presId="urn:microsoft.com/office/officeart/2005/8/layout/vList2"/>
    <dgm:cxn modelId="{0A639B4E-74B2-4886-80D5-9142F96635F2}" type="presOf" srcId="{48581E67-2415-4251-BD70-892BF65B3421}" destId="{9B3DDAEE-0D2F-452A-B883-D80FC294DF85}" srcOrd="0" destOrd="0" presId="urn:microsoft.com/office/officeart/2005/8/layout/vList2"/>
    <dgm:cxn modelId="{1771F074-6A50-4262-B439-CF53355D95FA}" srcId="{0299DAD2-D3AB-4D38-9AAA-8516A569A355}" destId="{8F903623-90F5-418E-83ED-1FCDC05D1150}" srcOrd="6" destOrd="0" parTransId="{36903E20-7417-4C8A-8B51-2C7AA1AF6F3C}" sibTransId="{9139EA0E-19A6-4D0E-9F56-43EED09FB647}"/>
    <dgm:cxn modelId="{ED6F0087-1F93-4EEC-9281-F814790386EB}" type="presOf" srcId="{8F903623-90F5-418E-83ED-1FCDC05D1150}" destId="{FE4906DF-529F-4C84-B5AE-1D3BE6D4D244}" srcOrd="0" destOrd="0" presId="urn:microsoft.com/office/officeart/2005/8/layout/vList2"/>
    <dgm:cxn modelId="{F8D563A0-5548-4859-B768-AEDE3B27AD95}" type="presOf" srcId="{9C154018-1933-439A-8A87-4C51CE5415E0}" destId="{8C6C6BD1-25E6-4C0A-8461-730F392782C4}" srcOrd="0" destOrd="0" presId="urn:microsoft.com/office/officeart/2005/8/layout/vList2"/>
    <dgm:cxn modelId="{784654BD-EA11-42D7-9E71-49100B14F0A8}" type="presOf" srcId="{3E84C4E8-0A4E-4B44-99BC-376F42C01D76}" destId="{A0A7299B-9597-46A6-B0D9-1F646B63C380}" srcOrd="0" destOrd="0" presId="urn:microsoft.com/office/officeart/2005/8/layout/vList2"/>
    <dgm:cxn modelId="{11A6FAC5-19F7-429C-9523-17812D059678}" srcId="{0299DAD2-D3AB-4D38-9AAA-8516A569A355}" destId="{5FA2141B-C175-49B7-99A7-0B6211FF8341}" srcOrd="7" destOrd="0" parTransId="{B374CBAB-4CCA-4A87-9DB0-E940D4942512}" sibTransId="{D3F9EA6D-B807-4896-8AD5-176C798A7BA6}"/>
    <dgm:cxn modelId="{526068D1-F8DA-4DD2-BEDD-2E9A9962B375}" srcId="{0299DAD2-D3AB-4D38-9AAA-8516A569A355}" destId="{48581E67-2415-4251-BD70-892BF65B3421}" srcOrd="4" destOrd="0" parTransId="{84BA78B7-B4DA-4879-A211-06ED05DA7D14}" sibTransId="{36C321B7-9456-4DB0-A1CA-FBB14D49E02D}"/>
    <dgm:cxn modelId="{7DD49AF7-BF1B-42B8-913B-6C23FD174B00}" srcId="{0299DAD2-D3AB-4D38-9AAA-8516A569A355}" destId="{0DB5E2D5-4F0E-47D1-872F-B852775247F3}" srcOrd="5" destOrd="0" parTransId="{109C6524-D289-4035-969A-0CD8035EB67D}" sibTransId="{FB4F1504-AF68-4293-A04A-9FAB6B3CA4B2}"/>
    <dgm:cxn modelId="{E45AD3FB-BC9F-4249-8EB2-ED23DF149FB8}" type="presOf" srcId="{04746C87-97BB-46EB-97AD-9318575D287F}" destId="{5BD461B2-6611-4FE3-A2F3-91A8FD328075}" srcOrd="0" destOrd="0" presId="urn:microsoft.com/office/officeart/2005/8/layout/vList2"/>
    <dgm:cxn modelId="{8097ACFC-8D5F-4F65-AFB5-A7DF63AB4CB6}" srcId="{0299DAD2-D3AB-4D38-9AAA-8516A569A355}" destId="{511486FC-2E9C-4DE0-8D07-E9DFCE6BA053}" srcOrd="1" destOrd="0" parTransId="{2A145175-4285-4D8E-BFB2-44AC4FB64761}" sibTransId="{E5C520C4-4790-4F7E-8D5F-4EB71358021B}"/>
    <dgm:cxn modelId="{3BA64D34-782A-49A4-9EA0-DC28F7D3E4A7}" type="presParOf" srcId="{A80FF394-F4B1-4AB0-B8D6-DD730E3847A4}" destId="{A0A7299B-9597-46A6-B0D9-1F646B63C380}" srcOrd="0" destOrd="0" presId="urn:microsoft.com/office/officeart/2005/8/layout/vList2"/>
    <dgm:cxn modelId="{41D92B93-C83E-4322-889F-2A1CE4985A01}" type="presParOf" srcId="{A80FF394-F4B1-4AB0-B8D6-DD730E3847A4}" destId="{2ED507BE-9DD5-4A58-A2AF-CAE7300CCF4B}" srcOrd="1" destOrd="0" presId="urn:microsoft.com/office/officeart/2005/8/layout/vList2"/>
    <dgm:cxn modelId="{0627B5F8-D99B-40E8-BFF6-91EFF989EBD2}" type="presParOf" srcId="{A80FF394-F4B1-4AB0-B8D6-DD730E3847A4}" destId="{5EF295AE-75C8-422C-9FD6-95B40D98C5CA}" srcOrd="2" destOrd="0" presId="urn:microsoft.com/office/officeart/2005/8/layout/vList2"/>
    <dgm:cxn modelId="{DA6AAD84-2EB6-47B0-A78B-EC4B603DFAB0}" type="presParOf" srcId="{A80FF394-F4B1-4AB0-B8D6-DD730E3847A4}" destId="{0237C458-67A4-4DA0-96DF-D983F428186A}" srcOrd="3" destOrd="0" presId="urn:microsoft.com/office/officeart/2005/8/layout/vList2"/>
    <dgm:cxn modelId="{2FC73522-8D6A-4C4C-AFA9-CCFF4AA17E60}" type="presParOf" srcId="{A80FF394-F4B1-4AB0-B8D6-DD730E3847A4}" destId="{5BD461B2-6611-4FE3-A2F3-91A8FD328075}" srcOrd="4" destOrd="0" presId="urn:microsoft.com/office/officeart/2005/8/layout/vList2"/>
    <dgm:cxn modelId="{FA5CC839-55C9-43A5-90A2-FE1900F8BB1C}" type="presParOf" srcId="{A80FF394-F4B1-4AB0-B8D6-DD730E3847A4}" destId="{3D59AB15-76E8-41F4-B548-91B4ECA75C90}" srcOrd="5" destOrd="0" presId="urn:microsoft.com/office/officeart/2005/8/layout/vList2"/>
    <dgm:cxn modelId="{6B7EDA36-9A62-44B5-A150-3BD3D12ED266}" type="presParOf" srcId="{A80FF394-F4B1-4AB0-B8D6-DD730E3847A4}" destId="{8C6C6BD1-25E6-4C0A-8461-730F392782C4}" srcOrd="6" destOrd="0" presId="urn:microsoft.com/office/officeart/2005/8/layout/vList2"/>
    <dgm:cxn modelId="{D7173127-4424-40AE-BAA7-5E9419130A83}" type="presParOf" srcId="{A80FF394-F4B1-4AB0-B8D6-DD730E3847A4}" destId="{446280CF-C809-4AD6-8BDF-B70FF9970B78}" srcOrd="7" destOrd="0" presId="urn:microsoft.com/office/officeart/2005/8/layout/vList2"/>
    <dgm:cxn modelId="{44CEA7C0-E4DF-46A0-8AA1-42565081232C}" type="presParOf" srcId="{A80FF394-F4B1-4AB0-B8D6-DD730E3847A4}" destId="{9B3DDAEE-0D2F-452A-B883-D80FC294DF85}" srcOrd="8" destOrd="0" presId="urn:microsoft.com/office/officeart/2005/8/layout/vList2"/>
    <dgm:cxn modelId="{80BE619F-6B89-4877-B3BB-20ACF3935D3B}" type="presParOf" srcId="{A80FF394-F4B1-4AB0-B8D6-DD730E3847A4}" destId="{345DA98F-DC78-4AE4-891E-0EB273F4EA8D}" srcOrd="9" destOrd="0" presId="urn:microsoft.com/office/officeart/2005/8/layout/vList2"/>
    <dgm:cxn modelId="{64BDB917-EBFC-449F-8528-E039AB386160}" type="presParOf" srcId="{A80FF394-F4B1-4AB0-B8D6-DD730E3847A4}" destId="{CB777316-36A7-44CF-9285-6DC388D69875}" srcOrd="10" destOrd="0" presId="urn:microsoft.com/office/officeart/2005/8/layout/vList2"/>
    <dgm:cxn modelId="{4963020A-2FF3-4596-9EA3-E1B6ACDC2F2A}" type="presParOf" srcId="{A80FF394-F4B1-4AB0-B8D6-DD730E3847A4}" destId="{5B088FE6-9B37-4CF8-B275-8E27DD2D346D}" srcOrd="11" destOrd="0" presId="urn:microsoft.com/office/officeart/2005/8/layout/vList2"/>
    <dgm:cxn modelId="{DD44FBEA-BB71-42A1-812B-B808AFAE04DD}" type="presParOf" srcId="{A80FF394-F4B1-4AB0-B8D6-DD730E3847A4}" destId="{FE4906DF-529F-4C84-B5AE-1D3BE6D4D244}" srcOrd="12" destOrd="0" presId="urn:microsoft.com/office/officeart/2005/8/layout/vList2"/>
    <dgm:cxn modelId="{D8A40068-374D-4BB6-8140-6FC6A47A2ED2}" type="presParOf" srcId="{A80FF394-F4B1-4AB0-B8D6-DD730E3847A4}" destId="{0DF927EA-1422-41E2-903C-77C7A0696B08}" srcOrd="13" destOrd="0" presId="urn:microsoft.com/office/officeart/2005/8/layout/vList2"/>
    <dgm:cxn modelId="{B88827BE-1FEC-46F4-B075-D77512732740}" type="presParOf" srcId="{A80FF394-F4B1-4AB0-B8D6-DD730E3847A4}" destId="{006BE7AE-41D4-415C-B606-94E2173BE103}" srcOrd="14" destOrd="0" presId="urn:microsoft.com/office/officeart/2005/8/layout/vList2"/>
    <dgm:cxn modelId="{A45F3B8A-6E0B-491F-9BAF-0D9C859B8F9F}" type="presParOf" srcId="{A80FF394-F4B1-4AB0-B8D6-DD730E3847A4}" destId="{29FF2F3F-AD0F-42F2-B3CA-CA46D5BCCEA1}" srcOrd="15" destOrd="0" presId="urn:microsoft.com/office/officeart/2005/8/layout/vList2"/>
    <dgm:cxn modelId="{908C3DA9-8AA0-447A-AEED-EE28D6FBF616}" type="presParOf" srcId="{A80FF394-F4B1-4AB0-B8D6-DD730E3847A4}" destId="{2504929D-6A6E-4721-BF7F-0CB1AAF8646C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7299B-9597-46A6-B0D9-1F646B63C380}">
      <dsp:nvSpPr>
        <dsp:cNvPr id="0" name=""/>
        <dsp:cNvSpPr/>
      </dsp:nvSpPr>
      <dsp:spPr>
        <a:xfrm>
          <a:off x="0" y="94890"/>
          <a:ext cx="7012370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</a:t>
          </a:r>
          <a:r>
            <a:rPr lang="fr-FR" sz="1900" b="0" i="0" kern="1200" dirty="0"/>
            <a:t>ontexte prés projet </a:t>
          </a:r>
          <a:r>
            <a:rPr lang="fr-FR" sz="1900" kern="1200" dirty="0">
              <a:solidFill>
                <a:srgbClr val="FFFFFF"/>
              </a:solidFill>
            </a:rPr>
            <a:t>infrastructure</a:t>
          </a:r>
          <a:endParaRPr lang="en-US" sz="1900" kern="1200" dirty="0"/>
        </a:p>
      </dsp:txBody>
      <dsp:txXfrm>
        <a:off x="22246" y="117136"/>
        <a:ext cx="6967878" cy="411223"/>
      </dsp:txXfrm>
    </dsp:sp>
    <dsp:sp modelId="{5EF295AE-75C8-422C-9FD6-95B40D98C5CA}">
      <dsp:nvSpPr>
        <dsp:cNvPr id="0" name=""/>
        <dsp:cNvSpPr/>
      </dsp:nvSpPr>
      <dsp:spPr>
        <a:xfrm>
          <a:off x="0" y="595403"/>
          <a:ext cx="7012370" cy="455715"/>
        </a:xfrm>
        <a:prstGeom prst="roundRect">
          <a:avLst/>
        </a:prstGeom>
        <a:solidFill>
          <a:schemeClr val="accent2">
            <a:hueOff val="1161459"/>
            <a:satOff val="-5951"/>
            <a:lumOff val="-301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dirty="0"/>
            <a:t>Le Besoin </a:t>
          </a:r>
          <a:endParaRPr lang="en-US" sz="1900" kern="1200" dirty="0"/>
        </a:p>
      </dsp:txBody>
      <dsp:txXfrm>
        <a:off x="22246" y="617649"/>
        <a:ext cx="6967878" cy="411223"/>
      </dsp:txXfrm>
    </dsp:sp>
    <dsp:sp modelId="{5BD461B2-6611-4FE3-A2F3-91A8FD328075}">
      <dsp:nvSpPr>
        <dsp:cNvPr id="0" name=""/>
        <dsp:cNvSpPr/>
      </dsp:nvSpPr>
      <dsp:spPr>
        <a:xfrm>
          <a:off x="0" y="1105838"/>
          <a:ext cx="7012370" cy="455715"/>
        </a:xfrm>
        <a:prstGeom prst="roundRect">
          <a:avLst/>
        </a:prstGeom>
        <a:solidFill>
          <a:schemeClr val="accent2">
            <a:hueOff val="2322919"/>
            <a:satOff val="-11903"/>
            <a:lumOff val="-602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</a:t>
          </a:r>
          <a:r>
            <a:rPr lang="fr-FR" sz="1900" b="0" i="0" kern="1200" dirty="0"/>
            <a:t>ourquoi ce besoin est intéressant ?</a:t>
          </a:r>
          <a:endParaRPr lang="en-US" sz="1900" kern="1200" dirty="0"/>
        </a:p>
      </dsp:txBody>
      <dsp:txXfrm>
        <a:off x="22246" y="1128084"/>
        <a:ext cx="6967878" cy="411223"/>
      </dsp:txXfrm>
    </dsp:sp>
    <dsp:sp modelId="{8C6C6BD1-25E6-4C0A-8461-730F392782C4}">
      <dsp:nvSpPr>
        <dsp:cNvPr id="0" name=""/>
        <dsp:cNvSpPr/>
      </dsp:nvSpPr>
      <dsp:spPr>
        <a:xfrm>
          <a:off x="0" y="1616273"/>
          <a:ext cx="7012370" cy="455715"/>
        </a:xfrm>
        <a:prstGeom prst="roundRect">
          <a:avLst/>
        </a:prstGeom>
        <a:solidFill>
          <a:schemeClr val="accent2">
            <a:hueOff val="3484378"/>
            <a:satOff val="-17854"/>
            <a:lumOff val="-904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</a:t>
          </a:r>
          <a:r>
            <a:rPr lang="fr-FR" sz="1900" b="0" i="0" kern="1200" dirty="0"/>
            <a:t>a solution choisie  </a:t>
          </a:r>
          <a:endParaRPr lang="en-US" sz="1900" kern="1200" dirty="0"/>
        </a:p>
      </dsp:txBody>
      <dsp:txXfrm>
        <a:off x="22246" y="1638519"/>
        <a:ext cx="6967878" cy="411223"/>
      </dsp:txXfrm>
    </dsp:sp>
    <dsp:sp modelId="{9B3DDAEE-0D2F-452A-B883-D80FC294DF85}">
      <dsp:nvSpPr>
        <dsp:cNvPr id="0" name=""/>
        <dsp:cNvSpPr/>
      </dsp:nvSpPr>
      <dsp:spPr>
        <a:xfrm>
          <a:off x="0" y="2126708"/>
          <a:ext cx="7012370" cy="455715"/>
        </a:xfrm>
        <a:prstGeom prst="roundRect">
          <a:avLst/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</a:t>
          </a:r>
          <a:r>
            <a:rPr lang="fr-FR" sz="1900" b="0" i="0" kern="1200" dirty="0"/>
            <a:t>résentation de la solution </a:t>
          </a:r>
          <a:endParaRPr lang="en-US" sz="1900" kern="1200" dirty="0"/>
        </a:p>
      </dsp:txBody>
      <dsp:txXfrm>
        <a:off x="22246" y="2148954"/>
        <a:ext cx="6967878" cy="411223"/>
      </dsp:txXfrm>
    </dsp:sp>
    <dsp:sp modelId="{CB777316-36A7-44CF-9285-6DC388D69875}">
      <dsp:nvSpPr>
        <dsp:cNvPr id="0" name=""/>
        <dsp:cNvSpPr/>
      </dsp:nvSpPr>
      <dsp:spPr>
        <a:xfrm>
          <a:off x="0" y="2637143"/>
          <a:ext cx="7012370" cy="455715"/>
        </a:xfrm>
        <a:prstGeom prst="roundRect">
          <a:avLst/>
        </a:prstGeom>
        <a:solidFill>
          <a:schemeClr val="accent2">
            <a:hueOff val="5807296"/>
            <a:satOff val="-29757"/>
            <a:lumOff val="-1507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dirty="0"/>
            <a:t>Pourquoi c'est pertinent par rapport au besoin ?</a:t>
          </a:r>
          <a:endParaRPr lang="en-US" sz="1900" kern="1200" dirty="0"/>
        </a:p>
      </dsp:txBody>
      <dsp:txXfrm>
        <a:off x="22246" y="2659389"/>
        <a:ext cx="6967878" cy="411223"/>
      </dsp:txXfrm>
    </dsp:sp>
    <dsp:sp modelId="{FE4906DF-529F-4C84-B5AE-1D3BE6D4D244}">
      <dsp:nvSpPr>
        <dsp:cNvPr id="0" name=""/>
        <dsp:cNvSpPr/>
      </dsp:nvSpPr>
      <dsp:spPr>
        <a:xfrm>
          <a:off x="0" y="3147578"/>
          <a:ext cx="7012370" cy="455715"/>
        </a:xfrm>
        <a:prstGeom prst="roundRect">
          <a:avLst/>
        </a:prstGeom>
        <a:solidFill>
          <a:schemeClr val="accent2">
            <a:hueOff val="6968756"/>
            <a:satOff val="-35709"/>
            <a:lumOff val="-1808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</a:t>
          </a:r>
          <a:r>
            <a:rPr lang="fr-FR" sz="1900" b="0" i="0" kern="1200" dirty="0"/>
            <a:t>émo </a:t>
          </a:r>
          <a:endParaRPr lang="en-US" sz="1900" kern="1200" dirty="0"/>
        </a:p>
      </dsp:txBody>
      <dsp:txXfrm>
        <a:off x="22246" y="3169824"/>
        <a:ext cx="6967878" cy="411223"/>
      </dsp:txXfrm>
    </dsp:sp>
    <dsp:sp modelId="{006BE7AE-41D4-415C-B606-94E2173BE103}">
      <dsp:nvSpPr>
        <dsp:cNvPr id="0" name=""/>
        <dsp:cNvSpPr/>
      </dsp:nvSpPr>
      <dsp:spPr>
        <a:xfrm>
          <a:off x="0" y="3658013"/>
          <a:ext cx="7012370" cy="455715"/>
        </a:xfrm>
        <a:prstGeom prst="roundRect">
          <a:avLst/>
        </a:prstGeom>
        <a:solidFill>
          <a:schemeClr val="accent2">
            <a:hueOff val="8130215"/>
            <a:satOff val="-41660"/>
            <a:lumOff val="-2110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</a:t>
          </a:r>
          <a:r>
            <a:rPr lang="fr-FR" sz="1900" b="0" i="0" kern="1200" dirty="0"/>
            <a:t>ifficultés du projet </a:t>
          </a:r>
          <a:endParaRPr lang="en-US" sz="1900" kern="1200" dirty="0"/>
        </a:p>
      </dsp:txBody>
      <dsp:txXfrm>
        <a:off x="22246" y="3680259"/>
        <a:ext cx="6967878" cy="411223"/>
      </dsp:txXfrm>
    </dsp:sp>
    <dsp:sp modelId="{2504929D-6A6E-4721-BF7F-0CB1AAF8646C}">
      <dsp:nvSpPr>
        <dsp:cNvPr id="0" name=""/>
        <dsp:cNvSpPr/>
      </dsp:nvSpPr>
      <dsp:spPr>
        <a:xfrm>
          <a:off x="0" y="4168448"/>
          <a:ext cx="7012370" cy="455715"/>
        </a:xfrm>
        <a:prstGeom prst="roundRect">
          <a:avLst/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A</a:t>
          </a:r>
          <a:r>
            <a:rPr lang="fr-FR" sz="1900" b="0" i="0" kern="1200" dirty="0"/>
            <a:t>xes d'amélioration</a:t>
          </a:r>
          <a:endParaRPr lang="en-US" sz="1900" kern="1200" dirty="0"/>
        </a:p>
      </dsp:txBody>
      <dsp:txXfrm>
        <a:off x="22246" y="4190694"/>
        <a:ext cx="6967878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B7EDD-93B5-4633-8029-45BBF5A6C501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865B8-ACF4-4A3E-9B2F-6F2D25E34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28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8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8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3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66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56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53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08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96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30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27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2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02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20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49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41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3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2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6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8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8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9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4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8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41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78" r:id="rId6"/>
    <p:sldLayoutId id="2147483774" r:id="rId7"/>
    <p:sldLayoutId id="2147483775" r:id="rId8"/>
    <p:sldLayoutId id="2147483776" r:id="rId9"/>
    <p:sldLayoutId id="2147483777" r:id="rId10"/>
    <p:sldLayoutId id="214748377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1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5.png"/><Relationship Id="rId12" Type="http://schemas.openxmlformats.org/officeDocument/2006/relationships/image" Target="../media/image1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10.png"/><Relationship Id="rId5" Type="http://schemas.openxmlformats.org/officeDocument/2006/relationships/image" Target="../media/image22.png"/><Relationship Id="rId10" Type="http://schemas.openxmlformats.org/officeDocument/2006/relationships/image" Target="../media/image7.png"/><Relationship Id="rId4" Type="http://schemas.openxmlformats.org/officeDocument/2006/relationships/image" Target="../media/image6.jpg"/><Relationship Id="rId9" Type="http://schemas.openxmlformats.org/officeDocument/2006/relationships/image" Target="../media/image25.jp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2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Disque dur en forme de nuage avec câbles">
            <a:extLst>
              <a:ext uri="{FF2B5EF4-FFF2-40B4-BE49-F238E27FC236}">
                <a16:creationId xmlns:a16="http://schemas.microsoft.com/office/drawing/2014/main" id="{1CF225DC-5424-4949-8EEB-B853E397E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05" r="-1" b="14469"/>
          <a:stretch/>
        </p:blipFill>
        <p:spPr>
          <a:xfrm>
            <a:off x="4591" y="0"/>
            <a:ext cx="12187409" cy="416535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43ADDC-8E49-4ACF-9713-FF03B7A64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7878" y="4337845"/>
            <a:ext cx="8216886" cy="116964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Projet infrastructure </a:t>
            </a:r>
            <a:r>
              <a:rPr lang="fr-FR" dirty="0" err="1">
                <a:solidFill>
                  <a:srgbClr val="FFFFFF"/>
                </a:solidFill>
              </a:rPr>
              <a:t>ynov</a:t>
            </a:r>
            <a:r>
              <a:rPr lang="fr-FR" dirty="0">
                <a:solidFill>
                  <a:srgbClr val="FFFFFF"/>
                </a:solidFill>
              </a:rPr>
              <a:t> b2</a:t>
            </a:r>
          </a:p>
        </p:txBody>
      </p:sp>
    </p:spTree>
    <p:extLst>
      <p:ext uri="{BB962C8B-B14F-4D97-AF65-F5344CB8AC3E}">
        <p14:creationId xmlns:p14="http://schemas.microsoft.com/office/powerpoint/2010/main" val="112536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46D26A-954B-464F-AA27-562DB3FB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6100" b="0" i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émo</a:t>
            </a:r>
            <a:endParaRPr lang="en-US" sz="61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024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Labyrinthe">
            <a:extLst>
              <a:ext uri="{FF2B5EF4-FFF2-40B4-BE49-F238E27FC236}">
                <a16:creationId xmlns:a16="http://schemas.microsoft.com/office/drawing/2014/main" id="{F46CCAD9-7292-4C69-908C-CD4CDAC75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273624-E75F-4B58-AE63-C08D956F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278" y="1504133"/>
            <a:ext cx="5452529" cy="202149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4800" dirty="0" err="1">
                <a:solidFill>
                  <a:schemeClr val="bg1"/>
                </a:solidFill>
              </a:rPr>
              <a:t>D</a:t>
            </a:r>
            <a:r>
              <a:rPr lang="en-US" sz="4800" i="0" dirty="0" err="1">
                <a:solidFill>
                  <a:schemeClr val="bg1"/>
                </a:solidFill>
              </a:rPr>
              <a:t>ifficultés</a:t>
            </a:r>
            <a:r>
              <a:rPr lang="en-US" sz="4800" i="0" dirty="0">
                <a:solidFill>
                  <a:schemeClr val="bg1"/>
                </a:solidFill>
              </a:rPr>
              <a:t> du </a:t>
            </a:r>
            <a:r>
              <a:rPr lang="en-US" sz="4800" i="0" dirty="0" err="1">
                <a:solidFill>
                  <a:schemeClr val="bg1"/>
                </a:solidFill>
              </a:rPr>
              <a:t>projet</a:t>
            </a:r>
            <a:r>
              <a:rPr lang="en-US" sz="4800" i="0" dirty="0">
                <a:solidFill>
                  <a:schemeClr val="bg1"/>
                </a:solidFill>
              </a:rPr>
              <a:t> 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6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Flèche vers la droite">
            <a:extLst>
              <a:ext uri="{FF2B5EF4-FFF2-40B4-BE49-F238E27FC236}">
                <a16:creationId xmlns:a16="http://schemas.microsoft.com/office/drawing/2014/main" id="{E8A57789-8F1E-4B3F-BE27-CB4E08564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AD1273-A62B-4DA8-B8C6-AF966995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A</a:t>
            </a:r>
            <a:r>
              <a:rPr lang="en-US" sz="3600" i="0">
                <a:solidFill>
                  <a:schemeClr val="bg1"/>
                </a:solidFill>
              </a:rPr>
              <a:t>xes d'amélioration</a:t>
            </a:r>
            <a:br>
              <a:rPr lang="en-US" sz="3600">
                <a:solidFill>
                  <a:schemeClr val="bg1"/>
                </a:solidFill>
              </a:rPr>
            </a:b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7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238C4B-03C0-44BA-9F9C-ABECBBE3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01" y="1074434"/>
            <a:ext cx="3271019" cy="4709131"/>
          </a:xfrm>
        </p:spPr>
        <p:txBody>
          <a:bodyPr anchor="ctr">
            <a:normAutofit/>
          </a:bodyPr>
          <a:lstStyle/>
          <a:p>
            <a:r>
              <a:rPr lang="fr-FR" sz="4400" dirty="0"/>
              <a:t>sommaire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33EC39D-8C18-4CCB-9526-6A7366059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93084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224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3A603-223D-4917-B0A6-AA6936DA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837" y="727970"/>
            <a:ext cx="6428323" cy="736846"/>
          </a:xfrm>
        </p:spPr>
        <p:txBody>
          <a:bodyPr>
            <a:normAutofit fontScale="90000"/>
          </a:bodyPr>
          <a:lstStyle/>
          <a:p>
            <a:r>
              <a:rPr lang="fr-FR" dirty="0"/>
              <a:t>C</a:t>
            </a:r>
            <a:r>
              <a:rPr lang="fr-FR" b="0" i="0" dirty="0"/>
              <a:t>ontexte prés projet </a:t>
            </a:r>
            <a:r>
              <a:rPr lang="fr-FR" dirty="0">
                <a:solidFill>
                  <a:schemeClr val="tx1"/>
                </a:solidFill>
              </a:rPr>
              <a:t>infrastructure</a:t>
            </a:r>
            <a:br>
              <a:rPr lang="en-US" dirty="0"/>
            </a:br>
            <a:endParaRPr lang="fr-FR" dirty="0"/>
          </a:p>
        </p:txBody>
      </p:sp>
      <p:pic>
        <p:nvPicPr>
          <p:cNvPr id="5" name="Image 4" descr="Une image contenant texte, stylo, couteau, cerf-volant acrobatique&#10;&#10;Description générée automatiquement">
            <a:extLst>
              <a:ext uri="{FF2B5EF4-FFF2-40B4-BE49-F238E27FC236}">
                <a16:creationId xmlns:a16="http://schemas.microsoft.com/office/drawing/2014/main" id="{0E1EE23A-B34E-44AD-B269-9071FBC1E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705" y="1866121"/>
            <a:ext cx="837422" cy="7453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5F4CA25-1AAE-4B64-B3E2-A69A38C5F5C9}"/>
              </a:ext>
            </a:extLst>
          </p:cNvPr>
          <p:cNvSpPr txBox="1"/>
          <p:nvPr/>
        </p:nvSpPr>
        <p:spPr>
          <a:xfrm>
            <a:off x="625151" y="1613206"/>
            <a:ext cx="11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Avant</a:t>
            </a:r>
          </a:p>
        </p:txBody>
      </p:sp>
      <p:pic>
        <p:nvPicPr>
          <p:cNvPr id="8" name="Image 7" descr="Une image contenant texte, personne, intérieur&#10;&#10;Description générée automatiquement">
            <a:extLst>
              <a:ext uri="{FF2B5EF4-FFF2-40B4-BE49-F238E27FC236}">
                <a16:creationId xmlns:a16="http://schemas.microsoft.com/office/drawing/2014/main" id="{F3F694BC-388D-4A30-AE4D-252E32A0F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18" y="4441733"/>
            <a:ext cx="1237644" cy="92823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E2FB2FD-B7FF-4CF4-BF4A-B4DBF36F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97" y="1987203"/>
            <a:ext cx="1151009" cy="928233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43F945C3-E9C7-415C-B4C5-9ABE0C91EB1A}"/>
              </a:ext>
            </a:extLst>
          </p:cNvPr>
          <p:cNvSpPr/>
          <p:nvPr/>
        </p:nvSpPr>
        <p:spPr>
          <a:xfrm>
            <a:off x="3443048" y="2334827"/>
            <a:ext cx="1364182" cy="1270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FB8D613-6F6B-41FC-A759-CBE4C8E5A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596" y="4378197"/>
            <a:ext cx="837422" cy="837422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90F264E-72F3-4CE3-98E8-4D5F2DD3E25E}"/>
              </a:ext>
            </a:extLst>
          </p:cNvPr>
          <p:cNvSpPr/>
          <p:nvPr/>
        </p:nvSpPr>
        <p:spPr>
          <a:xfrm>
            <a:off x="2573088" y="4733372"/>
            <a:ext cx="1364182" cy="1270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 descr="Une image contenant équipement électronique, projecteur&#10;&#10;Description générée automatiquement">
            <a:extLst>
              <a:ext uri="{FF2B5EF4-FFF2-40B4-BE49-F238E27FC236}">
                <a16:creationId xmlns:a16="http://schemas.microsoft.com/office/drawing/2014/main" id="{3076E5BD-EC1C-4C7C-ADFE-122C2C3E31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636" y="4396102"/>
            <a:ext cx="922508" cy="691881"/>
          </a:xfrm>
          <a:prstGeom prst="rect">
            <a:avLst/>
          </a:prstGeom>
        </p:spPr>
      </p:pic>
      <p:pic>
        <p:nvPicPr>
          <p:cNvPr id="19" name="Image 18" descr="Une image contenant équipement électronique, projecteur&#10;&#10;Description générée automatiquement">
            <a:extLst>
              <a:ext uri="{FF2B5EF4-FFF2-40B4-BE49-F238E27FC236}">
                <a16:creationId xmlns:a16="http://schemas.microsoft.com/office/drawing/2014/main" id="{7B4512B3-3C09-4091-8AE1-3F9B2992E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26" y="2140775"/>
            <a:ext cx="922508" cy="691881"/>
          </a:xfrm>
          <a:prstGeom prst="rect">
            <a:avLst/>
          </a:prstGeom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5A0B0548-DBBE-45CC-AD31-600E01F9A0A1}"/>
              </a:ext>
            </a:extLst>
          </p:cNvPr>
          <p:cNvSpPr/>
          <p:nvPr/>
        </p:nvSpPr>
        <p:spPr>
          <a:xfrm>
            <a:off x="6176335" y="2410750"/>
            <a:ext cx="1364182" cy="1270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82D6EC12-9ED4-4F8C-AF78-539C79A1E164}"/>
              </a:ext>
            </a:extLst>
          </p:cNvPr>
          <p:cNvSpPr/>
          <p:nvPr/>
        </p:nvSpPr>
        <p:spPr>
          <a:xfrm>
            <a:off x="5490914" y="4623306"/>
            <a:ext cx="1364182" cy="2374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56439890-309E-4F7D-8A65-D0FFBF4BD14C}"/>
              </a:ext>
            </a:extLst>
          </p:cNvPr>
          <p:cNvSpPr/>
          <p:nvPr/>
        </p:nvSpPr>
        <p:spPr>
          <a:xfrm>
            <a:off x="8350845" y="4614634"/>
            <a:ext cx="1364182" cy="2374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3EA967AE-2547-4670-99A6-8893E9760A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14" y="4396102"/>
            <a:ext cx="837422" cy="837422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5BDC27F4-0557-4AE6-A7D3-20B725BE4524}"/>
              </a:ext>
            </a:extLst>
          </p:cNvPr>
          <p:cNvSpPr txBox="1"/>
          <p:nvPr/>
        </p:nvSpPr>
        <p:spPr>
          <a:xfrm>
            <a:off x="7255414" y="5051407"/>
            <a:ext cx="79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proxy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002425B-A2DB-44CC-A64F-37FE659FAFBE}"/>
              </a:ext>
            </a:extLst>
          </p:cNvPr>
          <p:cNvSpPr txBox="1"/>
          <p:nvPr/>
        </p:nvSpPr>
        <p:spPr>
          <a:xfrm>
            <a:off x="625150" y="3612694"/>
            <a:ext cx="11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 </a:t>
            </a:r>
          </a:p>
        </p:txBody>
      </p:sp>
    </p:spTree>
    <p:extLst>
      <p:ext uri="{BB962C8B-B14F-4D97-AF65-F5344CB8AC3E}">
        <p14:creationId xmlns:p14="http://schemas.microsoft.com/office/powerpoint/2010/main" val="178904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personne, intérieur&#10;&#10;Description générée automatiquement">
            <a:extLst>
              <a:ext uri="{FF2B5EF4-FFF2-40B4-BE49-F238E27FC236}">
                <a16:creationId xmlns:a16="http://schemas.microsoft.com/office/drawing/2014/main" id="{236ED72F-FDA0-442F-B5F5-25CEFE953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1" y="2329469"/>
            <a:ext cx="1237644" cy="92823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FA76F5A-8D7C-40C2-9CE2-6428CDAFE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59" y="2265933"/>
            <a:ext cx="837422" cy="837422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47508364-8964-4FC0-AFE5-8A6B827360E8}"/>
              </a:ext>
            </a:extLst>
          </p:cNvPr>
          <p:cNvSpPr/>
          <p:nvPr/>
        </p:nvSpPr>
        <p:spPr>
          <a:xfrm>
            <a:off x="2468651" y="2621108"/>
            <a:ext cx="1364182" cy="1270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Une image contenant équipement électronique, projecteur&#10;&#10;Description générée automatiquement">
            <a:extLst>
              <a:ext uri="{FF2B5EF4-FFF2-40B4-BE49-F238E27FC236}">
                <a16:creationId xmlns:a16="http://schemas.microsoft.com/office/drawing/2014/main" id="{13B53BC0-3A7E-4F18-8C58-70E09FD17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665" y="4016129"/>
            <a:ext cx="1116561" cy="837421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452B271B-76F4-4F23-A792-6C92B7666200}"/>
              </a:ext>
            </a:extLst>
          </p:cNvPr>
          <p:cNvSpPr/>
          <p:nvPr/>
        </p:nvSpPr>
        <p:spPr>
          <a:xfrm>
            <a:off x="5386477" y="2511042"/>
            <a:ext cx="1364182" cy="2374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3311E89-1B63-4382-B5BB-F0EDF40293A4}"/>
              </a:ext>
            </a:extLst>
          </p:cNvPr>
          <p:cNvSpPr/>
          <p:nvPr/>
        </p:nvSpPr>
        <p:spPr>
          <a:xfrm>
            <a:off x="8246408" y="2502370"/>
            <a:ext cx="1364182" cy="2374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0196601-17CA-4191-A8F2-EDF82CB59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77" y="2283838"/>
            <a:ext cx="837422" cy="83742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46B316B-9170-44CB-BF61-E1C977AB1360}"/>
              </a:ext>
            </a:extLst>
          </p:cNvPr>
          <p:cNvSpPr txBox="1"/>
          <p:nvPr/>
        </p:nvSpPr>
        <p:spPr>
          <a:xfrm>
            <a:off x="7150977" y="2939143"/>
            <a:ext cx="79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proxy</a:t>
            </a:r>
          </a:p>
        </p:txBody>
      </p: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009DF4A-1227-4CFC-AAE9-7E64C9DBE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213" y="2057951"/>
            <a:ext cx="1689466" cy="1126311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D2B814D-41B6-4E5F-8503-3564751C78D8}"/>
              </a:ext>
            </a:extLst>
          </p:cNvPr>
          <p:cNvSpPr/>
          <p:nvPr/>
        </p:nvSpPr>
        <p:spPr>
          <a:xfrm rot="5400000">
            <a:off x="10189051" y="3510631"/>
            <a:ext cx="641786" cy="2374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95A120F-57A0-467A-8F2F-F627D1730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213" y="4278934"/>
            <a:ext cx="305574" cy="31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2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80132-4985-4F10-A052-7D3B4FE4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554" y="713232"/>
            <a:ext cx="2044173" cy="804672"/>
          </a:xfrm>
        </p:spPr>
        <p:txBody>
          <a:bodyPr>
            <a:normAutofit fontScale="90000"/>
          </a:bodyPr>
          <a:lstStyle/>
          <a:p>
            <a:r>
              <a:rPr lang="fr-FR" sz="3100" b="0" i="0" dirty="0"/>
              <a:t>Le Besoin </a:t>
            </a:r>
            <a:br>
              <a:rPr lang="en-US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DBA22D-C2C8-47F7-A526-A7D9B17B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29" y="2103642"/>
            <a:ext cx="3236893" cy="3236893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772F08F5-2207-44E3-B82C-AA22C0C497CD}"/>
              </a:ext>
            </a:extLst>
          </p:cNvPr>
          <p:cNvSpPr/>
          <p:nvPr/>
        </p:nvSpPr>
        <p:spPr>
          <a:xfrm>
            <a:off x="6423866" y="1265326"/>
            <a:ext cx="4583017" cy="491352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1B2C4853-532A-4EB1-BFD4-C0A5A1736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3096" y="612909"/>
            <a:ext cx="904556" cy="904556"/>
          </a:xfrm>
          <a:prstGeom prst="rect">
            <a:avLst/>
          </a:prstGeom>
        </p:spPr>
      </p:pic>
      <p:pic>
        <p:nvPicPr>
          <p:cNvPr id="14" name="Image 13" descr="Une image contenant personne, homme, posant&#10;&#10;Description générée automatiquement">
            <a:extLst>
              <a:ext uri="{FF2B5EF4-FFF2-40B4-BE49-F238E27FC236}">
                <a16:creationId xmlns:a16="http://schemas.microsoft.com/office/drawing/2014/main" id="{1B173668-5A13-4C31-9FF6-74064A702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4" y="3710163"/>
            <a:ext cx="3239326" cy="227832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E33174F-5063-4AB1-BEE1-58A819976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36" y="1173570"/>
            <a:ext cx="2189575" cy="1567267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86C0782-ECAF-4AA1-AEF0-A1406CACAE6E}"/>
              </a:ext>
            </a:extLst>
          </p:cNvPr>
          <p:cNvCxnSpPr>
            <a:cxnSpLocks/>
          </p:cNvCxnSpPr>
          <p:nvPr/>
        </p:nvCxnSpPr>
        <p:spPr>
          <a:xfrm flipV="1">
            <a:off x="2246050" y="2291668"/>
            <a:ext cx="1560780" cy="120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67613A9-5DA4-496E-9BD8-8EB36619819B}"/>
              </a:ext>
            </a:extLst>
          </p:cNvPr>
          <p:cNvCxnSpPr>
            <a:cxnSpLocks/>
          </p:cNvCxnSpPr>
          <p:nvPr/>
        </p:nvCxnSpPr>
        <p:spPr>
          <a:xfrm flipH="1">
            <a:off x="2736102" y="2569094"/>
            <a:ext cx="1119459" cy="97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34C3491-A398-474A-B8F9-D2CF7086C97E}"/>
              </a:ext>
            </a:extLst>
          </p:cNvPr>
          <p:cNvCxnSpPr>
            <a:cxnSpLocks/>
          </p:cNvCxnSpPr>
          <p:nvPr/>
        </p:nvCxnSpPr>
        <p:spPr>
          <a:xfrm>
            <a:off x="5442012" y="2170321"/>
            <a:ext cx="1030585" cy="72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55ED23-54FB-4AC7-B67B-1063E1E0B012}"/>
              </a:ext>
            </a:extLst>
          </p:cNvPr>
          <p:cNvCxnSpPr>
            <a:cxnSpLocks/>
          </p:cNvCxnSpPr>
          <p:nvPr/>
        </p:nvCxnSpPr>
        <p:spPr>
          <a:xfrm flipH="1" flipV="1">
            <a:off x="5393281" y="2361460"/>
            <a:ext cx="981855" cy="697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2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661FD1-52D8-4763-89A9-327A9ECB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962262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6100" b="0" i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ourquoi</a:t>
            </a:r>
            <a:r>
              <a:rPr lang="en-US" sz="6100" b="0" i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b="0" i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ce</a:t>
            </a:r>
            <a:r>
              <a:rPr lang="en-US" sz="6100" b="0" i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b="0" i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besoin</a:t>
            </a:r>
            <a:r>
              <a:rPr lang="en-US" sz="6100" b="0" i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b="0" i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est</a:t>
            </a:r>
            <a:r>
              <a:rPr lang="en-US" sz="6100" b="0" i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b="0" i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intéressant</a:t>
            </a:r>
            <a:r>
              <a:rPr lang="en-US" sz="6100" b="0" i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?</a:t>
            </a:r>
            <a:br>
              <a:rPr lang="en-US" sz="61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</a:br>
            <a:endParaRPr lang="en-US" sz="61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780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649742-5FEB-4E68-B114-0E604817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b="0" i="0" dirty="0"/>
              <a:t>a solution choisie  </a:t>
            </a:r>
            <a:br>
              <a:rPr lang="en-US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DFF0C2-B8F0-4791-BD71-8510168D7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2" y="1720331"/>
            <a:ext cx="2857500" cy="2857500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899006-729D-467F-A0D1-E39CC61D5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17" y="1819922"/>
            <a:ext cx="3816804" cy="2544536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01F712D-7220-4EE9-A1F9-CF2AC8C20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92" y="181992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D7D6ED3-C3AE-4DC7-B193-6EFCBC571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92" y="1609980"/>
            <a:ext cx="791900" cy="778655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1F2BD3A5-B6E4-44B0-92A8-DC5EE88C6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2172" y="5339374"/>
            <a:ext cx="1155156" cy="6238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BEC8A74-0207-456D-BE30-9A394A9534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55" y="5261564"/>
            <a:ext cx="1155157" cy="86636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885028F-ABE5-443E-A859-D2C06480A6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735" y="5283610"/>
            <a:ext cx="1608232" cy="844322"/>
          </a:xfrm>
          <a:prstGeom prst="rect">
            <a:avLst/>
          </a:prstGeom>
        </p:spPr>
      </p:pic>
      <p:pic>
        <p:nvPicPr>
          <p:cNvPr id="11" name="Image 10" descr="Une image contenant texte, trousse de secours, clipart&#10;&#10;Description générée automatiquement">
            <a:extLst>
              <a:ext uri="{FF2B5EF4-FFF2-40B4-BE49-F238E27FC236}">
                <a16:creationId xmlns:a16="http://schemas.microsoft.com/office/drawing/2014/main" id="{A4E7922A-BCCB-42ED-B584-16C6C0454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2" y="4741466"/>
            <a:ext cx="1935059" cy="174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B8375-F077-4175-8389-54D66AFE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</a:t>
            </a:r>
            <a:r>
              <a:rPr lang="fr-FR" b="0" i="0" dirty="0"/>
              <a:t>résentation de la solution </a:t>
            </a:r>
            <a:br>
              <a:rPr lang="en-US" dirty="0"/>
            </a:br>
            <a:br>
              <a:rPr lang="en-US" dirty="0"/>
            </a:br>
            <a:endParaRPr lang="fr-FR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35031F80-643F-4898-8E95-E6CD84173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2317" y="931515"/>
            <a:ext cx="824834" cy="824834"/>
          </a:xfrm>
          <a:prstGeom prst="rect">
            <a:avLst/>
          </a:prstGeom>
        </p:spPr>
      </p:pic>
      <p:pic>
        <p:nvPicPr>
          <p:cNvPr id="7" name="Image 6" descr="Une image contenant équipement électronique, projecteur&#10;&#10;Description générée automatiquement">
            <a:extLst>
              <a:ext uri="{FF2B5EF4-FFF2-40B4-BE49-F238E27FC236}">
                <a16:creationId xmlns:a16="http://schemas.microsoft.com/office/drawing/2014/main" id="{F47AE07A-8F4A-4C00-9C65-1C39D49B1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65" y="3023373"/>
            <a:ext cx="1131217" cy="848413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C75B4BEC-E411-4389-AA74-CFD3D9C11DA4}"/>
              </a:ext>
            </a:extLst>
          </p:cNvPr>
          <p:cNvSpPr/>
          <p:nvPr/>
        </p:nvSpPr>
        <p:spPr>
          <a:xfrm>
            <a:off x="4887206" y="1836248"/>
            <a:ext cx="3409027" cy="32226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3ACB276C-2842-4654-B710-CA792AAA0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93785" y="1756349"/>
            <a:ext cx="824834" cy="8248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C07476B-C851-41A7-8227-AF85677E2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14804"/>
            <a:ext cx="761276" cy="76127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2BF753F-3DF6-43B4-8885-9B1B9254C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04" y="4517868"/>
            <a:ext cx="520736" cy="52073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33BBE1B-1E3D-48CE-8B02-79FB1C957A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268" y="4021654"/>
            <a:ext cx="483833" cy="483833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85DD7EC-30D2-434A-8A68-4053B9DB71D8}"/>
              </a:ext>
            </a:extLst>
          </p:cNvPr>
          <p:cNvCxnSpPr/>
          <p:nvPr/>
        </p:nvCxnSpPr>
        <p:spPr>
          <a:xfrm flipH="1" flipV="1">
            <a:off x="8606950" y="3959442"/>
            <a:ext cx="1198485" cy="54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5786D7A-2ADC-495B-A43A-C043EC2436BE}"/>
              </a:ext>
            </a:extLst>
          </p:cNvPr>
          <p:cNvCxnSpPr>
            <a:cxnSpLocks/>
          </p:cNvCxnSpPr>
          <p:nvPr/>
        </p:nvCxnSpPr>
        <p:spPr>
          <a:xfrm flipH="1">
            <a:off x="8393887" y="2083110"/>
            <a:ext cx="1074197" cy="369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0A1281D-C335-4E26-9BDC-CCD525EF80EC}"/>
              </a:ext>
            </a:extLst>
          </p:cNvPr>
          <p:cNvCxnSpPr>
            <a:cxnSpLocks/>
          </p:cNvCxnSpPr>
          <p:nvPr/>
        </p:nvCxnSpPr>
        <p:spPr>
          <a:xfrm flipV="1">
            <a:off x="8527008" y="2267766"/>
            <a:ext cx="1038730" cy="313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FCEC9AB-08D2-428F-9B7A-CF8A0CF3C670}"/>
              </a:ext>
            </a:extLst>
          </p:cNvPr>
          <p:cNvCxnSpPr>
            <a:cxnSpLocks/>
          </p:cNvCxnSpPr>
          <p:nvPr/>
        </p:nvCxnSpPr>
        <p:spPr>
          <a:xfrm>
            <a:off x="8495915" y="4185204"/>
            <a:ext cx="1309520" cy="59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9BE9B9D-2B3F-4CAA-8594-3B460E6EEC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01" y="2736526"/>
            <a:ext cx="1141916" cy="761277"/>
          </a:xfrm>
          <a:prstGeom prst="rect">
            <a:avLst/>
          </a:prstGeom>
        </p:spPr>
      </p:pic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F0E6F550-EB44-4CB4-99C9-45D72B54C3D9}"/>
              </a:ext>
            </a:extLst>
          </p:cNvPr>
          <p:cNvCxnSpPr>
            <a:cxnSpLocks/>
          </p:cNvCxnSpPr>
          <p:nvPr/>
        </p:nvCxnSpPr>
        <p:spPr>
          <a:xfrm>
            <a:off x="2442189" y="2009395"/>
            <a:ext cx="17755" cy="4402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Graphique 30">
            <a:extLst>
              <a:ext uri="{FF2B5EF4-FFF2-40B4-BE49-F238E27FC236}">
                <a16:creationId xmlns:a16="http://schemas.microsoft.com/office/drawing/2014/main" id="{89BB9421-7175-4E03-9995-EC46C36486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62475" y="1527105"/>
            <a:ext cx="458487" cy="458487"/>
          </a:xfrm>
          <a:prstGeom prst="rect">
            <a:avLst/>
          </a:prstGeom>
        </p:spPr>
      </p:pic>
      <p:pic>
        <p:nvPicPr>
          <p:cNvPr id="32" name="Graphique 31">
            <a:extLst>
              <a:ext uri="{FF2B5EF4-FFF2-40B4-BE49-F238E27FC236}">
                <a16:creationId xmlns:a16="http://schemas.microsoft.com/office/drawing/2014/main" id="{A3523B33-C523-483F-9944-2CD4AC3A2C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07666" y="1393330"/>
            <a:ext cx="904556" cy="904556"/>
          </a:xfrm>
          <a:prstGeom prst="rect">
            <a:avLst/>
          </a:prstGeom>
        </p:spPr>
      </p:pic>
      <p:pic>
        <p:nvPicPr>
          <p:cNvPr id="34" name="Image 33" descr="Une image contenant personne, regardant&#10;&#10;Description générée automatiquement">
            <a:extLst>
              <a:ext uri="{FF2B5EF4-FFF2-40B4-BE49-F238E27FC236}">
                <a16:creationId xmlns:a16="http://schemas.microsoft.com/office/drawing/2014/main" id="{23F25EC5-E96F-46D5-BD58-CAA72F358F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343" y="5129275"/>
            <a:ext cx="1433930" cy="102656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BBD782F-6C51-4B62-AFC2-6DEB362880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9" y="3166979"/>
            <a:ext cx="1532009" cy="1096591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A4A596C-F74E-4E5D-BE46-B93819D81DAC}"/>
              </a:ext>
            </a:extLst>
          </p:cNvPr>
          <p:cNvCxnSpPr>
            <a:cxnSpLocks/>
          </p:cNvCxnSpPr>
          <p:nvPr/>
        </p:nvCxnSpPr>
        <p:spPr>
          <a:xfrm flipH="1">
            <a:off x="4177761" y="4136916"/>
            <a:ext cx="831025" cy="797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4DD3E5D-1EC0-4867-AA22-C110F825E082}"/>
              </a:ext>
            </a:extLst>
          </p:cNvPr>
          <p:cNvCxnSpPr>
            <a:cxnSpLocks/>
          </p:cNvCxnSpPr>
          <p:nvPr/>
        </p:nvCxnSpPr>
        <p:spPr>
          <a:xfrm flipV="1">
            <a:off x="4312465" y="4360771"/>
            <a:ext cx="796162" cy="698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9B929AB-9411-47C3-A797-D78451CEC38E}"/>
              </a:ext>
            </a:extLst>
          </p:cNvPr>
          <p:cNvCxnSpPr>
            <a:cxnSpLocks/>
          </p:cNvCxnSpPr>
          <p:nvPr/>
        </p:nvCxnSpPr>
        <p:spPr>
          <a:xfrm flipH="1" flipV="1">
            <a:off x="1799509" y="3465425"/>
            <a:ext cx="29374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6B495DB-40D8-445E-8A6C-55AA7C4E029F}"/>
              </a:ext>
            </a:extLst>
          </p:cNvPr>
          <p:cNvCxnSpPr>
            <a:cxnSpLocks/>
          </p:cNvCxnSpPr>
          <p:nvPr/>
        </p:nvCxnSpPr>
        <p:spPr>
          <a:xfrm>
            <a:off x="1927223" y="3702331"/>
            <a:ext cx="28949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1701A057-4482-4A37-91B2-E5E97B559193}"/>
              </a:ext>
            </a:extLst>
          </p:cNvPr>
          <p:cNvSpPr txBox="1"/>
          <p:nvPr/>
        </p:nvSpPr>
        <p:spPr>
          <a:xfrm>
            <a:off x="6591718" y="5626516"/>
            <a:ext cx="11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Intérieure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8057658-4CBE-41BD-BF6A-7538C24484DE}"/>
              </a:ext>
            </a:extLst>
          </p:cNvPr>
          <p:cNvSpPr txBox="1"/>
          <p:nvPr/>
        </p:nvSpPr>
        <p:spPr>
          <a:xfrm>
            <a:off x="683251" y="5971178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Extérieure</a:t>
            </a:r>
          </a:p>
        </p:txBody>
      </p:sp>
    </p:spTree>
    <p:extLst>
      <p:ext uri="{BB962C8B-B14F-4D97-AF65-F5344CB8AC3E}">
        <p14:creationId xmlns:p14="http://schemas.microsoft.com/office/powerpoint/2010/main" val="375536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0BDC88A-176A-4C74-9A93-7C0BC765F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F81E05-F529-4DFE-AFC8-E3E964F95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5422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8E157-7D0A-4F9C-8B70-83F2B7AA9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5421"/>
            <a:ext cx="6248454" cy="58597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C0872D-CAB6-4013-940A-031996D4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547" y="1024820"/>
            <a:ext cx="5279696" cy="472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b="0" i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Pourquoi c'est pertinent par rapport au besoin ?</a:t>
            </a:r>
            <a:br>
              <a:rPr lang="en-US" sz="56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600" b="0" kern="1200" cap="all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77A541-1F4E-4C7A-B7E2-4D5926B7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3"/>
            <a:ext cx="3615595" cy="5863293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56756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8311C"/>
      </a:dk2>
      <a:lt2>
        <a:srgbClr val="F2F0F3"/>
      </a:lt2>
      <a:accent1>
        <a:srgbClr val="60B520"/>
      </a:accent1>
      <a:accent2>
        <a:srgbClr val="93AB13"/>
      </a:accent2>
      <a:accent3>
        <a:srgbClr val="C59B23"/>
      </a:accent3>
      <a:accent4>
        <a:srgbClr val="D55417"/>
      </a:accent4>
      <a:accent5>
        <a:srgbClr val="E7293B"/>
      </a:accent5>
      <a:accent6>
        <a:srgbClr val="D51778"/>
      </a:accent6>
      <a:hlink>
        <a:srgbClr val="C3544B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Grand écran</PresentationFormat>
  <Paragraphs>26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Nova Light</vt:lpstr>
      <vt:lpstr>Calibri</vt:lpstr>
      <vt:lpstr>Century Gothic</vt:lpstr>
      <vt:lpstr>Wingdings 2</vt:lpstr>
      <vt:lpstr>DividendVTI</vt:lpstr>
      <vt:lpstr>BrushVTI</vt:lpstr>
      <vt:lpstr>Projet infrastructure ynov b2</vt:lpstr>
      <vt:lpstr>sommaire</vt:lpstr>
      <vt:lpstr>Contexte prés projet infrastructure </vt:lpstr>
      <vt:lpstr>Présentation PowerPoint</vt:lpstr>
      <vt:lpstr>Le Besoin  </vt:lpstr>
      <vt:lpstr>Pourquoi ce besoin est intéressant ? </vt:lpstr>
      <vt:lpstr>La solution choisie   </vt:lpstr>
      <vt:lpstr>Présentation de la solution   </vt:lpstr>
      <vt:lpstr>Pourquoi c'est pertinent par rapport au besoin ? </vt:lpstr>
      <vt:lpstr>Démo</vt:lpstr>
      <vt:lpstr>Difficultés du projet  </vt:lpstr>
      <vt:lpstr>Axes d'amélioration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infrastructure ynov b2</dc:title>
  <dc:creator>GUIHENEUC Quentin</dc:creator>
  <cp:lastModifiedBy>GUIHENEUC Quentin</cp:lastModifiedBy>
  <cp:revision>19</cp:revision>
  <dcterms:created xsi:type="dcterms:W3CDTF">2021-03-29T12:19:40Z</dcterms:created>
  <dcterms:modified xsi:type="dcterms:W3CDTF">2021-03-29T17:45:11Z</dcterms:modified>
</cp:coreProperties>
</file>