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Coffee Shop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Muhammad Ahmad Naveed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2E83-0216-660D-0173-6E8A62E6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300F-6CC6-7CA1-1516-32C5CAD9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 targeted strategies for high-performing and loss-making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Focus on enhancing margins and corrective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Realize the importance of regular monitoring and strategic adjustments.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2522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FDA0-4F79-3878-40A4-52C5E426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A5E2-8EA3-DBF7-53E5-55BDF9CB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58640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973F-0101-4A6F-6490-816ED8DA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9DE1-C329-B599-B9B0-2BC58B0D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Analysis of product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Insights into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Actionable recommendations for increasing profit margins and minimizing losses.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3084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973F-0101-4A6F-6490-816ED8DA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Products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9DE1-C329-B599-B9B0-2BC58B0D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Ouro Brasileiro Shot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Hazelnut Syrup</a:t>
            </a:r>
          </a:p>
        </p:txBody>
      </p:sp>
    </p:spTree>
    <p:extLst>
      <p:ext uri="{BB962C8B-B14F-4D97-AF65-F5344CB8AC3E}">
        <p14:creationId xmlns:p14="http://schemas.microsoft.com/office/powerpoint/2010/main" val="240530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973F-0101-4A6F-6490-816ED8DA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Profitable Products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9DE1-C329-B599-B9B0-2BC58B0D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Ouro Brasileiro Shot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Hazelnut Syrup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Traditional Blend Chai Rg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Jamaican Coffee River Rg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Lemon Grass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Latte Rg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Latte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Spicy Eye Opener Chai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Jamaican Coffee River Sm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Jamacian Coffee River</a:t>
            </a:r>
          </a:p>
        </p:txBody>
      </p:sp>
    </p:spTree>
    <p:extLst>
      <p:ext uri="{BB962C8B-B14F-4D97-AF65-F5344CB8AC3E}">
        <p14:creationId xmlns:p14="http://schemas.microsoft.com/office/powerpoint/2010/main" val="263020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973F-0101-4A6F-6490-816ED8DA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Performing Products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9DE1-C329-B599-B9B0-2BC58B0D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Ginger Scone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 Need My Bean! Diner Mug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 Need My Bean! Latte Cup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Scottish Cream Scone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Chocolate Chip Biscotti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 Need My Bean! T-shirt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Jamacian Coffee River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Jamaican Coffee River Lg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Espresso Roast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Traditional Blend Chai Rg</a:t>
            </a:r>
          </a:p>
        </p:txBody>
      </p:sp>
    </p:spTree>
    <p:extLst>
      <p:ext uri="{BB962C8B-B14F-4D97-AF65-F5344CB8AC3E}">
        <p14:creationId xmlns:p14="http://schemas.microsoft.com/office/powerpoint/2010/main" val="168820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973F-0101-4A6F-6490-816ED8DA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 to Increase Profit Margins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9DE1-C329-B599-B9B0-2BC58B0D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Focus on High-Margin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Prioritize marketing and sales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Optimize Pricing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Adjust prices for medium-margin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Product Bundling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Bundle high-margin products with complementary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Increase Inventory for High-Margin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Avoid stockouts.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Negotiate Better Supplier Deals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 cost of goods sold.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9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B4FD-6321-BF45-9615-D01835AF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Minimize or Eliminate Losses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4142-9B00-5E37-55A7-14B12C9E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Revise Pricing Strategy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Lower prices or offer discounts for loss-making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Reduce Production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Negotiate better deals or optimize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Enhance Marketing Efforts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Increase promotions and special offers.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Discontinue Unprofitable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Focus resources on more profitable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 Customer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Address quality or satisfaction issues.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54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723F-9B75-7FCF-051F-87673D55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Product-Specific Recommendations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D153-1CA8-8ADD-E647-0487E1E7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Almond Croissant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Decrease transaction quantities or improve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Brazilian - Organic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Optimize efficiency or adjust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Chocolate Chip Biscotti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 quantities or reevaluate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Hazelnut Biscotti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Focus on improvements and adjustments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1097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723F-9B75-7FCF-051F-87673D55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Actionable Steps for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D153-1CA8-8ADD-E647-0487E1E7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Conduct Market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Understand customer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 Targeted Promotions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Boost sales volumes for low-performance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Inventory Levels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Avoid overstocking and reduce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bundles to drive sales.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49688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{4965E0E7-B356-4A54-AF84-8BDF515970DB}tf56160789_win32</Template>
  <TotalTime>31</TotalTime>
  <Words>340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Custom</vt:lpstr>
      <vt:lpstr>Coffee Shop Analysis</vt:lpstr>
      <vt:lpstr>Overview</vt:lpstr>
      <vt:lpstr>Top Products</vt:lpstr>
      <vt:lpstr>Most Profitable Products</vt:lpstr>
      <vt:lpstr>Lowest Performing Products</vt:lpstr>
      <vt:lpstr>Recommendations to Increase Profit Margins</vt:lpstr>
      <vt:lpstr>Strategies to Minimize or Eliminate Losses</vt:lpstr>
      <vt:lpstr>Product-Specific Recommendations</vt:lpstr>
      <vt:lpstr>Actionable Steps for Conversion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Ahmad Naveed</dc:creator>
  <cp:lastModifiedBy>Muhammad Ahmad Naveed</cp:lastModifiedBy>
  <cp:revision>10</cp:revision>
  <dcterms:created xsi:type="dcterms:W3CDTF">2024-08-14T19:13:00Z</dcterms:created>
  <dcterms:modified xsi:type="dcterms:W3CDTF">2024-08-14T19:44:42Z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