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82" r:id="rId5"/>
    <p:sldId id="257" r:id="rId6"/>
    <p:sldId id="294" r:id="rId7"/>
    <p:sldId id="295" r:id="rId8"/>
    <p:sldId id="283" r:id="rId9"/>
    <p:sldId id="296" r:id="rId10"/>
    <p:sldId id="284" r:id="rId11"/>
    <p:sldId id="297" r:id="rId12"/>
    <p:sldId id="285" r:id="rId13"/>
    <p:sldId id="298" r:id="rId14"/>
    <p:sldId id="286" r:id="rId15"/>
    <p:sldId id="287" r:id="rId16"/>
    <p:sldId id="288" r:id="rId17"/>
    <p:sldId id="29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D510-F0EE-4CD8-A96B-7DBBE3A105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7171-47EF-4762-8AD2-E3B5B314C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5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3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2B01-7006-4C49-97F1-EACFD80EDBE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高考数学备考方法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、构造法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1" y="1299437"/>
                <a:ext cx="105482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定义在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上的可导函数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的导函数为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x+1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为偶函数，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则不等式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1299437"/>
                <a:ext cx="10548229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578" r="-636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50" y="2463586"/>
                <a:ext cx="9906785" cy="3938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解：令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上是减函数，又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x+1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偶函数，所以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的图像关于直线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，我们再看问题，求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的解集，我们现在有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减函数，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，我们很容易联想到在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[0,+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单调递减，任意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0,+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，都有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所以原问题不等解集为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" y="2463586"/>
                <a:ext cx="9906785" cy="3938194"/>
              </a:xfrm>
              <a:prstGeom prst="rect">
                <a:avLst/>
              </a:prstGeom>
              <a:blipFill rotWithShape="0">
                <a:blip r:embed="rId3"/>
                <a:stretch>
                  <a:fillRect l="-615" b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、构造法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1" y="1299437"/>
                <a:ext cx="10548229" cy="692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1299437"/>
                <a:ext cx="10548229" cy="692241"/>
              </a:xfrm>
              <a:prstGeom prst="rect">
                <a:avLst/>
              </a:prstGeom>
              <a:blipFill rotWithShape="0">
                <a:blip r:embed="rId2"/>
                <a:stretch>
                  <a:fillRect l="-578" b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47650" y="2463586"/>
                <a:ext cx="9906785" cy="10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解：由题意知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的两个实数根，由根与系数的关系可知：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i="1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a·b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= 3×3-2×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(-1)=11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" y="2463586"/>
                <a:ext cx="9906785" cy="1068947"/>
              </a:xfrm>
              <a:prstGeom prst="rect">
                <a:avLst/>
              </a:prstGeom>
              <a:blipFill rotWithShape="0">
                <a:blip r:embed="rId3"/>
                <a:stretch>
                  <a:fillRect l="-615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、换位推理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补集法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0" y="799541"/>
                <a:ext cx="10548229" cy="902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不存在零点，则实数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的取值范围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" y="799541"/>
                <a:ext cx="10548229" cy="902106"/>
              </a:xfrm>
              <a:prstGeom prst="rect">
                <a:avLst/>
              </a:prstGeom>
              <a:blipFill rotWithShape="0"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50" y="1897529"/>
                <a:ext cx="10455350" cy="433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解：由题意可知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𝑘𝑥</m:t>
                            </m:r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+1&gt;0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x&gt;-1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+1)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时，可得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 err="1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=2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+1)=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000" kern="100" dirty="0" err="1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x&gt;-1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是对号函数，所以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&lt;-2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+2&lt;0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要使函数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不存在零点，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的取值范围应取函数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值域的补集。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[0,4)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，所以取值范围为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0,4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" y="1897529"/>
                <a:ext cx="10455350" cy="4331827"/>
              </a:xfrm>
              <a:prstGeom prst="rect">
                <a:avLst/>
              </a:prstGeom>
              <a:blipFill rotWithShape="0">
                <a:blip r:embed="rId3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74" y="3467855"/>
            <a:ext cx="3535905" cy="30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、换位推理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相关点法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01210" y="881866"/>
                <a:ext cx="105482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P(4,0)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内的一点，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是圆上两动点，且满足</a:t>
                </a:r>
                <a14:m>
                  <m:oMath xmlns:m="http://schemas.openxmlformats.org/officeDocument/2006/math">
                    <m:r>
                      <a:rPr lang="zh-CN" altLang="en-US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APB=90°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，求矩形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APBQ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顶点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的轨迹方程。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10" y="881866"/>
                <a:ext cx="10548229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578" r="-578"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47650" y="1897529"/>
                <a:ext cx="10455350" cy="4823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解：连接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OA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交于点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，如图所示。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因为四边形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APBQ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为矩形，所以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的中点，连接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OM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由圆的垂径定理易得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OM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2000" kern="100" dirty="0" err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Rt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AMO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中，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AM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000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OA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000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=36−</m:t>
                    </m:r>
                    <m:d>
                      <m:d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</m:t>
                    </m:r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又在</a:t>
                </a:r>
                <a:r>
                  <a:rPr lang="en-US" altLang="zh-CN" sz="2000" kern="1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Rt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APB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AM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000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−4)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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10=0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的轨迹是圆。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因为点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的中点，设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num>
                      <m:den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，代入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的方程中得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num>
                      <m:den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10=0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=56</m:t>
                    </m:r>
                  </m:oMath>
                </a14:m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" y="1897529"/>
                <a:ext cx="10455350" cy="4823180"/>
              </a:xfrm>
              <a:prstGeom prst="rect">
                <a:avLst/>
              </a:prstGeom>
              <a:blipFill rotWithShape="0">
                <a:blip r:embed="rId3"/>
                <a:stretch>
                  <a:fillRect l="-583" t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211" y="1897529"/>
            <a:ext cx="4209499" cy="41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、待定系数法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49" y="1005944"/>
                <a:ext cx="10548229" cy="1342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焦点在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轴上的双曲线的一条渐近线的倾斜角为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30°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，且其焦点到渐近线的距离为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，则该双曲线的标准方程是（    ）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1005944"/>
                <a:ext cx="10548229" cy="1342162"/>
              </a:xfrm>
              <a:prstGeom prst="rect">
                <a:avLst/>
              </a:prstGeom>
              <a:blipFill rotWithShape="0">
                <a:blip r:embed="rId2"/>
                <a:stretch>
                  <a:fillRect l="-578" t="-3636" r="-636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49" y="2532230"/>
                <a:ext cx="10548230" cy="412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解：由题意可设双曲线的标准方程为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，因为双曲线的一条渐近线的倾斜角为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，所以双曲线的一条渐近线方程为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1+3</m:t>
                            </m:r>
                          </m:e>
                        </m:rad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c=4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sSup>
                              <m:sSup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=16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所以双曲线</a:t>
                </a:r>
                <a14:m>
                  <m:oMath xmlns:m="http://schemas.openxmlformats.org/officeDocument/2006/math">
                    <m:r>
                      <a:rPr lang="zh-CN" altLang="en-US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标准</m:t>
                    </m:r>
                    <m:r>
                      <a:rPr lang="zh-CN" altLang="en-US" sz="20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方程</m:t>
                    </m:r>
                    <m:r>
                      <a:rPr lang="zh-CN" altLang="en-US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2532230"/>
                <a:ext cx="10548230" cy="4125745"/>
              </a:xfrm>
              <a:prstGeom prst="rect">
                <a:avLst/>
              </a:prstGeom>
              <a:blipFill rotWithShape="0">
                <a:blip r:embed="rId3"/>
                <a:stretch>
                  <a:fillRect l="-578" r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、割补法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49" y="939269"/>
                <a:ext cx="11344351" cy="1353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如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图所示在多面体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ABCDEF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中，已知四边形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是边长为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的正方形，且</a:t>
                </a:r>
                <a14:m>
                  <m:oMath xmlns:m="http://schemas.openxmlformats.org/officeDocument/2006/math">
                    <m:r>
                      <a:rPr lang="el-GR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ADE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l-GR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BCF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均为正三角形，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EF//AB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EF=2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，则多面体的体积为（    ）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B.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D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939269"/>
                <a:ext cx="11344351" cy="1353897"/>
              </a:xfrm>
              <a:prstGeom prst="rect">
                <a:avLst/>
              </a:prstGeom>
              <a:blipFill rotWithShape="0">
                <a:blip r:embed="rId2"/>
                <a:stretch>
                  <a:fillRect l="-537" t="-3604" r="-2794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49" y="2508422"/>
                <a:ext cx="10548230" cy="3413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解：如图，在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EF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上取点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EM=FN=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NC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MN=1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，三棱柱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ADM-BCN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是直三棱柱，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DM=AM=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𝐴𝐸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的中点，连接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MH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MH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MH=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𝐴𝐻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𝐴𝐷𝑀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AD·MH=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所以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ABCDEF</m:t>
                          </m:r>
                        </m:sub>
                      </m:sSub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𝐴𝐷𝑀</m:t>
                          </m:r>
                        </m:sub>
                      </m:sSub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𝐴𝐷𝑀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𝐵𝐶𝑁</m:t>
                          </m:r>
                        </m:sub>
                      </m:sSub>
                    </m:oMath>
                  </m:oMathPara>
                </a14:m>
                <a:endParaRPr lang="en-US" altLang="zh-CN" sz="2000" kern="100" dirty="0" smtClean="0">
                  <a:latin typeface="Calibri" panose="020F050202020403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2508422"/>
                <a:ext cx="10548230" cy="3413114"/>
              </a:xfrm>
              <a:prstGeom prst="rect">
                <a:avLst/>
              </a:prstGeom>
              <a:blipFill rotWithShape="0">
                <a:blip r:embed="rId3"/>
                <a:stretch>
                  <a:fillRect l="-578" b="-2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576" y="1211247"/>
            <a:ext cx="3471424" cy="22772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9" y="3488529"/>
            <a:ext cx="3496563" cy="23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、整体转换法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设而不求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49" y="1281997"/>
                <a:ext cx="113443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等比数列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1281997"/>
                <a:ext cx="1134435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37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49" y="2140977"/>
                <a:ext cx="10548230" cy="316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解：设公比为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20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=16         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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64        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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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÷</m:t>
                    </m:r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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1+3+3×3</m:t>
                        </m:r>
                      </m:e>
                    </m:d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=208</m:t>
                    </m:r>
                  </m:oMath>
                </a14:m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2140977"/>
                <a:ext cx="10548230" cy="3169201"/>
              </a:xfrm>
              <a:prstGeom prst="rect">
                <a:avLst/>
              </a:prstGeom>
              <a:blipFill rotWithShape="0">
                <a:blip r:embed="rId3"/>
                <a:stretch>
                  <a:fillRect l="-578" t="-153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6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、整体转换法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设而不求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49" y="1281997"/>
                <a:ext cx="11344351" cy="44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均为正数，且</a:t>
                </a:r>
                <a:r>
                  <a:rPr lang="en-US" altLang="zh-CN" sz="2000" i="1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err="1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000" i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 kern="1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1281997"/>
                <a:ext cx="11344351" cy="443391"/>
              </a:xfrm>
              <a:prstGeom prst="rect">
                <a:avLst/>
              </a:prstGeom>
              <a:blipFill rotWithShape="0">
                <a:blip r:embed="rId2"/>
                <a:stretch>
                  <a:fillRect l="-537" t="-5479" b="-20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47649" y="2026677"/>
                <a:ext cx="10548230" cy="3157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解：设</a:t>
                </a:r>
                <a14:m>
                  <m:oMath xmlns:m="http://schemas.openxmlformats.org/officeDocument/2006/math"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同时满足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00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0" kern="1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000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表示直线，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为在此直线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轴上的截距。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是以原点为圆心，</a:t>
                </a:r>
                <a:r>
                  <a:rPr lang="en-US" altLang="zh-CN" sz="2000" kern="1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半径的圆在第一象限内的圆弧，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如图所示：显然直线与圆弧相切时，所对应的截距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由图可得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+1 </m:t>
                        </m:r>
                      </m:e>
                    </m:rad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2026677"/>
                <a:ext cx="10548230" cy="3157531"/>
              </a:xfrm>
              <a:prstGeom prst="rect">
                <a:avLst/>
              </a:prstGeom>
              <a:blipFill rotWithShape="0">
                <a:blip r:embed="rId3"/>
                <a:stretch>
                  <a:fillRect l="-578" b="-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141" y="1725388"/>
            <a:ext cx="3173738" cy="31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6" y="-26126"/>
            <a:ext cx="11239863" cy="1325563"/>
          </a:xfrm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、压轴题的一般方法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前解倒推混合战术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49" y="1281997"/>
                <a:ext cx="1134435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有两个零点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的取值范围；</a:t>
                </a:r>
                <a:endParaRPr lang="en-US" altLang="zh-CN" sz="20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的两个零点，求证：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&lt;2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" y="1281997"/>
                <a:ext cx="11344351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537" t="-3687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3899" y="2821336"/>
                <a:ext cx="10883900" cy="3861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1)=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时，则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只有一个零点；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由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i="1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，可以将自变量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的区间进行划分，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m:rPr>
                        <m:nor/>
                      </m:rPr>
                      <a:rPr lang="en-US" altLang="zh-CN" sz="20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 i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递减；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(1,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i="1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又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000" b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，取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b&lt;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则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&gt;0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存在两个零点。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2821336"/>
                <a:ext cx="10883900" cy="3861698"/>
              </a:xfrm>
              <a:prstGeom prst="rect">
                <a:avLst/>
              </a:prstGeom>
              <a:blipFill rotWithShape="0">
                <a:blip r:embed="rId3"/>
                <a:stretch>
                  <a:fillRect l="-616" t="-1422" b="-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53" y="2605436"/>
            <a:ext cx="3784446" cy="35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6" y="-26126"/>
            <a:ext cx="11239863" cy="1325563"/>
          </a:xfrm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、压轴题的一般方法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前解倒推混合战术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3599" y="1299437"/>
                <a:ext cx="10883900" cy="5683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i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若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kern="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(-2a)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故当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i="1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又当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，所以不存在两个零点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若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(-2a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故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∈(1</m:t>
                    </m:r>
                    <m:r>
                      <a:rPr lang="zh-CN" altLang="en-US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(−2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 i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(−2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,+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 i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递增，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又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(x)&lt;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不存在两个零点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,+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9" y="1299437"/>
                <a:ext cx="10883900" cy="5683351"/>
              </a:xfrm>
              <a:prstGeom prst="rect">
                <a:avLst/>
              </a:prstGeom>
              <a:blipFill rotWithShape="0">
                <a:blip r:embed="rId2"/>
                <a:stretch>
                  <a:fillRect l="-616"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401240"/>
            <a:ext cx="9144000" cy="1251347"/>
          </a:xfrm>
        </p:spPr>
        <p:txBody>
          <a:bodyPr/>
          <a:lstStyle/>
          <a:p>
            <a:r>
              <a:rPr lang="zh-CN" altLang="en-US" dirty="0" smtClean="0"/>
              <a:t>必备知识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1998" y="2524463"/>
            <a:ext cx="10453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主线一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函数（函数、导数、不等式、数列、三角函数）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主线二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几何与代数（平面向量、空间向量与立体几何、解析几何、复数）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主线三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概率与统计（概率、统计、计数原理）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主线四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数学建模与数学探究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6" y="-26126"/>
            <a:ext cx="11239863" cy="1325563"/>
          </a:xfrm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、压轴题的一般方法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前解倒推混合战术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3599" y="1299437"/>
                <a:ext cx="10883900" cy="5068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证明：（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，由（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(1,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m:rPr>
                        <m:nor/>
                      </m:rPr>
                      <a:rPr lang="en-US" altLang="zh-CN" sz="20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内单调递减，所以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kern="1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kern="1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1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)=(1-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g’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故当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x&gt;1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得证。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9" y="1299437"/>
                <a:ext cx="10883900" cy="5068054"/>
              </a:xfrm>
              <a:prstGeom prst="rect">
                <a:avLst/>
              </a:prstGeom>
              <a:blipFill rotWithShape="0">
                <a:blip r:embed="rId2"/>
                <a:stretch>
                  <a:fillRect l="-616" t="-962" b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401240"/>
            <a:ext cx="9144000" cy="1251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高考数学备考万能方法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1800" y="2317866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0445" y="2800597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2084" y="5021165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9223" y="3593871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3523" y="5064152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7886" y="3383256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1800" y="4479377"/>
            <a:ext cx="1904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385" y="3650503"/>
            <a:ext cx="1904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5301" y="2640985"/>
            <a:ext cx="1904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0300" y="4235278"/>
            <a:ext cx="1904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86564" y="2423174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0986" y="5760163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5299" y="5264207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494" y="2350800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87025" y="3530464"/>
            <a:ext cx="137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题海战术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401240"/>
            <a:ext cx="9144000" cy="1251347"/>
          </a:xfrm>
        </p:spPr>
        <p:txBody>
          <a:bodyPr/>
          <a:lstStyle/>
          <a:p>
            <a:r>
              <a:rPr lang="zh-CN" altLang="en-US" dirty="0" smtClean="0"/>
              <a:t>关键能力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13688" y="2374337"/>
            <a:ext cx="3929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思维能力（逻辑与非逻辑）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运算能力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空间想象能力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分析问题与解决问题的能力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401240"/>
            <a:ext cx="9144000" cy="1251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八种高考数学备考方法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9158" y="2005847"/>
            <a:ext cx="719087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、数形结合法（利用图形去解决问题）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、换元法（将复杂的变量进行替换）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、构造法（将原问题构造成等价的简单问题）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、换位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推理法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（反例法、补集法、相关点法）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、待定系数法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、割补法（把问题放到特殊的几何图形中）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、整体法（设而不求）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、压轴题的应对方法（遇事不慌沉着冷静）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、数形结合法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不等式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2" y="1299437"/>
                <a:ext cx="8016015" cy="641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+2,  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则不等式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" y="1299437"/>
                <a:ext cx="8016015" cy="641138"/>
              </a:xfrm>
              <a:prstGeom prst="rect">
                <a:avLst/>
              </a:prstGeom>
              <a:blipFill rotWithShape="0">
                <a:blip r:embed="rId2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2" y="1940575"/>
            <a:ext cx="5385477" cy="464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753" y="3305091"/>
                <a:ext cx="5476649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解：分别作出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的图像如右图所示，由图像可知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[-1,1]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3" y="3305091"/>
                <a:ext cx="5476649" cy="1169551"/>
              </a:xfrm>
              <a:prstGeom prst="rect">
                <a:avLst/>
              </a:prstGeom>
              <a:blipFill rotWithShape="0">
                <a:blip r:embed="rId4"/>
                <a:stretch>
                  <a:fillRect l="-1225" t="-4167" r="-1114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6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、数形结合法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向量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2" y="1299437"/>
                <a:ext cx="8016015" cy="1208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边上的中线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的长为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，点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是△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所在平面的任意一点，则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的最小值为（       ）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B.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C.-2    </a:t>
                </a:r>
                <a:r>
                  <a:rPr lang="en-US" alt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" y="1299437"/>
                <a:ext cx="8016015" cy="1208921"/>
              </a:xfrm>
              <a:prstGeom prst="rect">
                <a:avLst/>
              </a:prstGeom>
              <a:blipFill rotWithShape="0">
                <a:blip r:embed="rId2"/>
                <a:stretch>
                  <a:fillRect l="-760" t="-4040" r="-837" b="-8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0012" y="2810804"/>
                <a:ext cx="5476649" cy="309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解：建立直角坐标系，以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为原点，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轴，则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D(0,0)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A(0,2)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设点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坐标为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·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]-2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2" y="2810804"/>
                <a:ext cx="5476649" cy="3094950"/>
              </a:xfrm>
              <a:prstGeom prst="rect">
                <a:avLst/>
              </a:prstGeom>
              <a:blipFill rotWithShape="0">
                <a:blip r:embed="rId3"/>
                <a:stretch>
                  <a:fillRect l="-1225" t="-1378" r="-5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19" y="1758288"/>
            <a:ext cx="4426057" cy="41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、换元法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47652" y="1299437"/>
                <a:ext cx="101524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, y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" y="1299437"/>
                <a:ext cx="1015244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601"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52" y="2190631"/>
                <a:ext cx="7448623" cy="336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，故设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z=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6-2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=6-2(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)·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=8-4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zh-CN" altLang="en-US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zh-CN" altLang="en-US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8+4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区间为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[4,12]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" y="2190631"/>
                <a:ext cx="7448623" cy="3361561"/>
              </a:xfrm>
              <a:prstGeom prst="rect">
                <a:avLst/>
              </a:prstGeom>
              <a:blipFill rotWithShape="0">
                <a:blip r:embed="rId3"/>
                <a:stretch>
                  <a:fillRect l="-818" t="-1268" b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、换元法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47652" y="1299437"/>
            <a:ext cx="10152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方法二：</a:t>
            </a:r>
            <a:endParaRPr lang="en-US" altLang="zh-CN" sz="2000" kern="1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47652" y="1835789"/>
                <a:ext cx="5476649" cy="389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=6 −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所以 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6 −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x=2y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时取等，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又因为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=6+2xy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0, 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2xy</a:t>
                </a:r>
                <a:r>
                  <a:rPr lang="zh-CN" altLang="en-US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-6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=6-2xy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综上可知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zh-CN" altLang="en-US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" y="1835789"/>
                <a:ext cx="5476649" cy="3893630"/>
              </a:xfrm>
              <a:prstGeom prst="rect">
                <a:avLst/>
              </a:prstGeom>
              <a:blipFill rotWithShape="0">
                <a:blip r:embed="rId2"/>
                <a:stretch>
                  <a:fillRect l="-1114" t="-1095" b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2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、换元法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97411" y="847024"/>
                <a:ext cx="10152444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若过定点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N(0, 2)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的直线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于不同的两点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|AB|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1" y="847024"/>
                <a:ext cx="10152444" cy="572464"/>
              </a:xfrm>
              <a:prstGeom prst="rect">
                <a:avLst/>
              </a:prstGeom>
              <a:blipFill rotWithShape="0">
                <a:blip r:embed="rId2"/>
                <a:stretch>
                  <a:fillRect l="-600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59308" y="1326981"/>
                <a:ext cx="12287534" cy="533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解：当直线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的斜率不存在时，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(0,1)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(0,-1)</a:t>
                </a:r>
                <a:r>
                  <a:rPr lang="zh-CN" altLang="en-US" sz="20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，此时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|=2</a:t>
                </a:r>
                <a:endParaRPr lang="en-US" altLang="zh-CN" sz="20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当直线斜率存在时，设直线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kx+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kx</m:t>
                            </m:r>
                            <m:r>
                              <m:rPr>
                                <m:nor/>
                              </m:rPr>
                              <a:rPr lang="en-US" altLang="zh-CN" sz="2000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kern="1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+36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+27=0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(36</m:t>
                        </m:r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-108(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0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kern="1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36</m:t>
                        </m:r>
                        <m:r>
                          <m:rPr>
                            <m:nor/>
                          </m:rPr>
                          <a:rPr lang="en-US" altLang="zh-CN" sz="2000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1+9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kern="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1+9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 kern="1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2000" kern="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36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1" kern="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CN" sz="2000" kern="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1+9</m:t>
                                </m:r>
                                <m:sSup>
                                  <m:sSupPr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1+9</m:t>
                            </m:r>
                            <m:sSup>
                              <m:sSup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 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sSup>
                              <m:sSupPr>
                                <m:ctrlPr>
                                  <a:rPr lang="en-US" altLang="zh-CN" sz="200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1+9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1+9</m:t>
                    </m:r>
                    <m:sSup>
                      <m:sSup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4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|= 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0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−32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 ，</a:t>
                </a:r>
                <a:r>
                  <a:rPr lang="en-US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000" i="1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000" kern="1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取得最大值，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8" y="1326981"/>
                <a:ext cx="12287534" cy="5334666"/>
              </a:xfrm>
              <a:prstGeom prst="rect">
                <a:avLst/>
              </a:prstGeom>
              <a:blipFill rotWithShape="0">
                <a:blip r:embed="rId3"/>
                <a:stretch>
                  <a:fillRect l="-546" t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33" y="2309191"/>
            <a:ext cx="2902447" cy="2890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641" y="2309191"/>
            <a:ext cx="2902447" cy="28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822</Words>
  <Application>Microsoft Office PowerPoint</Application>
  <PresentationFormat>宽屏</PresentationFormat>
  <Paragraphs>176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高考数学备考方法</vt:lpstr>
      <vt:lpstr>必备知识</vt:lpstr>
      <vt:lpstr>关键能力</vt:lpstr>
      <vt:lpstr>八种高考数学备考方法</vt:lpstr>
      <vt:lpstr>1、数形结合法——不等式</vt:lpstr>
      <vt:lpstr>1、数形结合法——向量</vt:lpstr>
      <vt:lpstr>2、换元法</vt:lpstr>
      <vt:lpstr>2、换元法</vt:lpstr>
      <vt:lpstr>2、换元法</vt:lpstr>
      <vt:lpstr>3、构造法</vt:lpstr>
      <vt:lpstr>3、构造法</vt:lpstr>
      <vt:lpstr>4、换位推理——补集法</vt:lpstr>
      <vt:lpstr>4、换位推理——相关点法</vt:lpstr>
      <vt:lpstr>5、待定系数法</vt:lpstr>
      <vt:lpstr>6、割补法</vt:lpstr>
      <vt:lpstr>7、整体转换法——设而不求</vt:lpstr>
      <vt:lpstr>7、整体转换法——设而不求</vt:lpstr>
      <vt:lpstr>8、压轴题的一般方法——前解倒推混合战术</vt:lpstr>
      <vt:lpstr>8、压轴题的一般方法——前解倒推混合战术</vt:lpstr>
      <vt:lpstr>8、压轴题的一般方法——前解倒推混合战术</vt:lpstr>
      <vt:lpstr>高考数学备考万能方法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集合与常用逻辑用语</dc:title>
  <dc:creator>Marsmarcin</dc:creator>
  <cp:lastModifiedBy>Marsmarcin</cp:lastModifiedBy>
  <cp:revision>183</cp:revision>
  <dcterms:created xsi:type="dcterms:W3CDTF">2020-03-16T01:28:58Z</dcterms:created>
  <dcterms:modified xsi:type="dcterms:W3CDTF">2020-04-01T04:08:25Z</dcterms:modified>
</cp:coreProperties>
</file>