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358" r:id="rId5"/>
    <p:sldId id="359" r:id="rId6"/>
    <p:sldId id="360" r:id="rId7"/>
    <p:sldId id="361" r:id="rId8"/>
    <p:sldId id="370" r:id="rId9"/>
    <p:sldId id="362" r:id="rId10"/>
    <p:sldId id="363" r:id="rId11"/>
    <p:sldId id="364" r:id="rId12"/>
    <p:sldId id="365" r:id="rId13"/>
    <p:sldId id="319" r:id="rId14"/>
    <p:sldId id="366" r:id="rId15"/>
    <p:sldId id="367" r:id="rId16"/>
    <p:sldId id="368" r:id="rId17"/>
    <p:sldId id="369" r:id="rId18"/>
    <p:sldId id="371" r:id="rId19"/>
    <p:sldId id="372" r:id="rId20"/>
    <p:sldId id="373" r:id="rId21"/>
    <p:sldId id="374" r:id="rId22"/>
    <p:sldId id="375" r:id="rId23"/>
    <p:sldId id="357" r:id="rId24"/>
    <p:sldId id="376" r:id="rId25"/>
    <p:sldId id="377" r:id="rId26"/>
    <p:sldId id="378" r:id="rId27"/>
    <p:sldId id="30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4660"/>
  </p:normalViewPr>
  <p:slideViewPr>
    <p:cSldViewPr snapToGrid="0">
      <p:cViewPr>
        <p:scale>
          <a:sx n="66" d="100"/>
          <a:sy n="66" d="100"/>
        </p:scale>
        <p:origin x="1068" y="25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58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55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18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95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3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04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68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0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0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09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98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01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065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35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741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4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6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7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9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18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9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emf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不等式（一）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二、简单线性规划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30116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可行域画法</a:t>
            </a: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59809" y="1951631"/>
            <a:ext cx="10263116" cy="129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在平面直角坐标系中，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表示直线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某一侧的所有点组成的平面区域，且不包含边界，作图时边界应为虚线；在平面直角坐标系中，画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表示区域时，应画成实线。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859809" y="3167063"/>
            <a:ext cx="10263116" cy="53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二元一次不等式（组）表示平面区域判断方法</a:t>
            </a: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859809" y="3635752"/>
            <a:ext cx="10263116" cy="12995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）特殊点判断法：判断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表示区域时，若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，则可以用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进行检验，当原点坐标使不等式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成立时，则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直线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含原点那一侧区域，否则表示另一侧不含原点的区域；若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，一般取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进行检验。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859809" y="4912611"/>
            <a:ext cx="10263116" cy="129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）系数判断法：对于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表示的区域，当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B&gt;0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时，区域在直线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的上方，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B&lt;0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时，区域在直线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的下方。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二、简单线性规划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30116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59809" y="1951631"/>
            <a:ext cx="10263116" cy="129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在画二元一次不等式（组）表示的平面区域时，一定要注意边界线的虚实问题以及直线倾斜程度。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859809" y="3167063"/>
            <a:ext cx="10263116" cy="53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859809" y="3635752"/>
            <a:ext cx="10263116" cy="12995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对线性目标函数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的符号一定要注意，当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B&gt;0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时，直线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过可行域且在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轴截距最大时，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值最大，在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轴截距最小时，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值最小；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B&lt;0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时，直线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过可行域且在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轴截距最大时，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轴截距最小时，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二、简单线性规划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30116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常见的目标函数</a:t>
            </a: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859809" y="1951631"/>
                <a:ext cx="10263116" cy="1299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）截距型：形如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，可以转化为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，利用直线在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轴上的截距大小确定目标函数的最值。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1951631"/>
                <a:ext cx="10263116" cy="1299569"/>
              </a:xfrm>
              <a:prstGeom prst="rect">
                <a:avLst/>
              </a:prstGeom>
              <a:blipFill rotWithShape="0">
                <a:blip r:embed="rId3"/>
                <a:stretch>
                  <a:fillRect l="-891" t="-5164" r="-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副标题 2"/>
              <p:cNvSpPr txBox="1">
                <a:spLocks/>
              </p:cNvSpPr>
              <p:nvPr/>
            </p:nvSpPr>
            <p:spPr>
              <a:xfrm>
                <a:off x="859809" y="2980331"/>
                <a:ext cx="10263116" cy="8009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）点到点的距离型：形如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，表示区域内的动点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与定点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的距离平方。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2980331"/>
                <a:ext cx="10263116" cy="800985"/>
              </a:xfrm>
              <a:prstGeom prst="rect">
                <a:avLst/>
              </a:prstGeom>
              <a:blipFill rotWithShape="0">
                <a:blip r:embed="rId4"/>
                <a:stretch>
                  <a:fillRect l="-891" t="-12977" b="-12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859809" y="3879407"/>
                <a:ext cx="10263116" cy="8009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）斜率型：形如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，表示区域内的动点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与定点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连线的斜率。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3879407"/>
                <a:ext cx="10263116" cy="800985"/>
              </a:xfrm>
              <a:prstGeom prst="rect">
                <a:avLst/>
              </a:prstGeom>
              <a:blipFill rotWithShape="0">
                <a:blip r:embed="rId5"/>
                <a:stretch>
                  <a:fillRect l="-891"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副标题 2"/>
              <p:cNvSpPr txBox="1">
                <a:spLocks/>
              </p:cNvSpPr>
              <p:nvPr/>
            </p:nvSpPr>
            <p:spPr>
              <a:xfrm>
                <a:off x="859809" y="4660899"/>
                <a:ext cx="10263116" cy="16256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）点到直线的距离型：形如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=|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+B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，表示区域内的动点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到直线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+B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的距离的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倍。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4660899"/>
                <a:ext cx="10263116" cy="1625601"/>
              </a:xfrm>
              <a:prstGeom prst="rect">
                <a:avLst/>
              </a:prstGeom>
              <a:blipFill rotWithShape="0">
                <a:blip r:embed="rId6"/>
                <a:stretch>
                  <a:fillRect l="-891" t="-6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不等式及其解法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971" y="1105468"/>
            <a:ext cx="1128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Ⅰ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0&lt;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06294" y="1884913"/>
                <a:ext cx="11286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𝑎𝑙𝑜𝑔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1884913"/>
                <a:ext cx="1128669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10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6294" y="2795917"/>
                <a:ext cx="1128669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a&gt;b&gt;1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0&lt;c&lt;1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错误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0&lt;c&lt;1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-1&lt;c-1&lt;0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(0,+∞)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上是减函数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易知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是减函数，所以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&gt;1&gt;0 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正确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2795917"/>
                <a:ext cx="11286699" cy="3416320"/>
              </a:xfrm>
              <a:prstGeom prst="rect">
                <a:avLst/>
              </a:prstGeom>
              <a:blipFill rotWithShape="0">
                <a:blip r:embed="rId4"/>
                <a:stretch>
                  <a:fillRect l="-810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不等式及其解法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971" y="1105468"/>
            <a:ext cx="1128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山东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，则下列不等式成立的是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06294" y="1884913"/>
                <a:ext cx="11286699" cy="114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U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&lt;	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1884913"/>
                <a:ext cx="11286699" cy="1147815"/>
              </a:xfrm>
              <a:prstGeom prst="rect">
                <a:avLst/>
              </a:prstGeom>
              <a:blipFill rotWithShape="0">
                <a:blip r:embed="rId3"/>
                <a:stretch>
                  <a:fillRect l="-810" b="-4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6294" y="3032728"/>
                <a:ext cx="11286699" cy="195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解：由于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排除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，两边取对数得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3032728"/>
                <a:ext cx="11286699" cy="1955856"/>
              </a:xfrm>
              <a:prstGeom prst="rect">
                <a:avLst/>
              </a:prstGeom>
              <a:blipFill rotWithShape="0">
                <a:blip r:embed="rId4"/>
                <a:stretch>
                  <a:fillRect l="-810"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4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不等式及其解法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971" y="1105468"/>
            <a:ext cx="1128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北京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）设集合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)|x-y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,ax+y&gt;4,x-ay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06294" y="1884913"/>
                <a:ext cx="1128669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UcPeriod"/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对于任意实数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(2,1)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对于任意实数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(2,1)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a&lt;0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2,1)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2,1)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1884913"/>
                <a:ext cx="11286699" cy="985206"/>
              </a:xfrm>
              <a:prstGeom prst="rect">
                <a:avLst/>
              </a:prstGeom>
              <a:blipFill rotWithShape="0">
                <a:blip r:embed="rId3"/>
                <a:stretch>
                  <a:fillRect l="-810" t="-6790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6294" y="3032728"/>
                <a:ext cx="11286699" cy="2010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解：本题主要考察不等式组的解法，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(2,1)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2−1</m:t>
                            </m:r>
                            <m:r>
                              <m:rPr>
                                <m:nor/>
                              </m:rPr>
                              <a:rPr lang="zh-CN" alt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&gt;4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zh-CN" alt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，结合四个选项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选项正确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3032728"/>
                <a:ext cx="11286699" cy="2010102"/>
              </a:xfrm>
              <a:prstGeom prst="rect">
                <a:avLst/>
              </a:prstGeom>
              <a:blipFill rotWithShape="0">
                <a:blip r:embed="rId4"/>
                <a:stretch>
                  <a:fillRect l="-810" t="-3333"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54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不等式及其解法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971" y="1105468"/>
            <a:ext cx="112866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北京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）李明自主创业，在网上经营一家水果店，销售的水果有草莓、京白梨、西瓜、桃，价格是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盒、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盒、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盒、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盒。为了增加销量，李明对这四种水果进行促销：一次购买水果的总价达到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元，顾客就少支付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元，每笔订单顾客网上支付成功后，李明会得到支付款的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80%.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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当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x=10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时，顾客一次购买草莓和西瓜各一盒，需要支付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_____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元；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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在促销活动中，为保证李明每笔订单得到的金额均不低于促销前的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折，则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的最大值为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_____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7971" y="3783124"/>
                <a:ext cx="11854029" cy="2064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x=10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一次购买草莓和西瓜各一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盒共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140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元，由题意得顾客需支付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140-10=130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元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每笔订单金额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元，则需考虑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120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的情况，根据题意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m-x) ×80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%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m×70%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120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所以最小值为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3783124"/>
                <a:ext cx="11854029" cy="2064411"/>
              </a:xfrm>
              <a:prstGeom prst="rect">
                <a:avLst/>
              </a:prstGeom>
              <a:blipFill rotWithShape="0">
                <a:blip r:embed="rId3"/>
                <a:stretch>
                  <a:fillRect l="-771" t="-3254" b="-6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82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不等式及其解法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若不等式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−4&lt;0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对一切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恒成立，则实数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10" t="-8759" r="-648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7971" y="2715910"/>
                <a:ext cx="11854029" cy="1654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解：当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-4&lt;0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，对一切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时，只需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-2&lt;0</m:t>
                            </m:r>
                          </m:e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-2&lt;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&lt;2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综上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(-2,2]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715910"/>
                <a:ext cx="11854029" cy="1654812"/>
              </a:xfrm>
              <a:prstGeom prst="rect">
                <a:avLst/>
              </a:prstGeom>
              <a:blipFill rotWithShape="0">
                <a:blip r:embed="rId4"/>
                <a:stretch>
                  <a:fillRect l="-771" t="-4428" b="-6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6294" y="1884913"/>
                <a:ext cx="11286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UcPeriod"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,2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B.[-2,2]	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C.(-2,2]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D.(-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,-2)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1884913"/>
                <a:ext cx="1128669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70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15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不等式及其解法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，则不等式一定成立的是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)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10" t="-1578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7971" y="2715910"/>
                <a:ext cx="11854029" cy="2469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a&lt;0,b&lt;0,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)&lt;0,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虽然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)&gt;0,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不一定成立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a=2π,b=0,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–cos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b=1-1=0,B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不一定成立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a&gt;0,b&lt;0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不一定成立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a&gt;b,-a&lt;-b,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由函数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上单调递增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即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一定成立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715910"/>
                <a:ext cx="11854029" cy="2469074"/>
              </a:xfrm>
              <a:prstGeom prst="rect">
                <a:avLst/>
              </a:prstGeom>
              <a:blipFill rotWithShape="0">
                <a:blip r:embed="rId4"/>
                <a:stretch>
                  <a:fillRect l="-771" t="-2716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6294" y="1884913"/>
                <a:ext cx="11286699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B.cos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–cos b&gt;0	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1884913"/>
                <a:ext cx="11286699" cy="615874"/>
              </a:xfrm>
              <a:prstGeom prst="rect">
                <a:avLst/>
              </a:prstGeom>
              <a:blipFill rotWithShape="0">
                <a:blip r:embed="rId5"/>
                <a:stretch>
                  <a:fillRect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02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不等式及其解法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971" y="1105468"/>
            <a:ext cx="1128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训练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0&lt;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a&lt;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1,0&lt;c&lt;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b&lt;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，则下列不等式成立的是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7971" y="2715910"/>
                <a:ext cx="11854029" cy="2990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a&lt;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是减函数，又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c&lt;b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两边同乘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b+a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b+a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)&gt;b(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c+a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a(c-b)&gt;0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根据对数函数图像可知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可以两边同乘以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c+a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)b&gt;(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b+a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a(b-c)&gt;0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正确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715910"/>
                <a:ext cx="11854029" cy="2990049"/>
              </a:xfrm>
              <a:prstGeom prst="rect">
                <a:avLst/>
              </a:prstGeom>
              <a:blipFill rotWithShape="0">
                <a:blip r:embed="rId3"/>
                <a:stretch>
                  <a:fillRect l="-771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6294" y="1884913"/>
                <a:ext cx="11286699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1884913"/>
                <a:ext cx="11286699" cy="624273"/>
              </a:xfrm>
              <a:prstGeom prst="rect">
                <a:avLst/>
              </a:prstGeom>
              <a:blipFill rotWithShape="0">
                <a:blip r:embed="rId4"/>
                <a:stretch>
                  <a:fillRect b="-7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727" y="2909566"/>
            <a:ext cx="3271266" cy="27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59362" y="1140453"/>
            <a:ext cx="9144000" cy="515982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一、不等式及其解法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不等式概念与性质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不等式解法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二、简单线性规划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线性规划有关概念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可行域的画法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二元一次不等式组表示平面区域的判断方法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不等式及其解法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971" y="1105468"/>
            <a:ext cx="1128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训练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x&gt;y&gt;a&gt;b&gt;1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，则下列各式中一定正确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7971" y="2715910"/>
                <a:ext cx="11854029" cy="2094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上是增函数，且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x&gt;y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正确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是增函数，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错误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因为三角函数的周期性不一定成立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可以取值为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，显然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，明显不成立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715910"/>
                <a:ext cx="11854029" cy="2094291"/>
              </a:xfrm>
              <a:prstGeom prst="rect">
                <a:avLst/>
              </a:prstGeom>
              <a:blipFill rotWithShape="0">
                <a:blip r:embed="rId3"/>
                <a:stretch>
                  <a:fillRect l="-771" t="-3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6294" y="1884913"/>
                <a:ext cx="11286699" cy="665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1884913"/>
                <a:ext cx="11286699" cy="665503"/>
              </a:xfrm>
              <a:prstGeom prst="rect">
                <a:avLst/>
              </a:prstGeom>
              <a:blipFill rotWithShape="0">
                <a:blip r:embed="rId4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8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不等式及其解法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的解集中，恰有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个整数，则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的取值范围为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10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7971" y="2715910"/>
                <a:ext cx="1185402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可以化成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(x-1)(x-a)&lt;0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时，不等式的解集为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1&lt;x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，此时解集中的整数解为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4&lt;a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a&lt;1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&lt;x&lt;1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a&lt;-2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所有选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715910"/>
                <a:ext cx="11854029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771" t="-3459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6294" y="1884913"/>
                <a:ext cx="11286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UcPeriod"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(4,5)	B.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(-3,-2)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(4,5)	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(4,5]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3,-2)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4,5]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1884913"/>
                <a:ext cx="1128669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70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63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不等式及其解法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103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的不等式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,-2)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，则关于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的不等式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𝑏𝑥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的解集为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1037720"/>
              </a:xfrm>
              <a:prstGeom prst="rect">
                <a:avLst/>
              </a:prstGeom>
              <a:blipFill rotWithShape="0">
                <a:blip r:embed="rId3"/>
                <a:stretch>
                  <a:fillRect l="-810" r="-702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7971" y="3376310"/>
                <a:ext cx="11854029" cy="2884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解：关于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的不等式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,-2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a&lt;0,x&lt;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所以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b=-2a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𝑏𝑥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a&lt;0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，问题变成了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x&lt;0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1&lt;x&lt;2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3376310"/>
                <a:ext cx="11854029" cy="2884379"/>
              </a:xfrm>
              <a:prstGeom prst="rect">
                <a:avLst/>
              </a:prstGeom>
              <a:blipFill rotWithShape="0">
                <a:blip r:embed="rId4"/>
                <a:stretch>
                  <a:fillRect l="-771" t="-2326" b="-4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7971" y="2316938"/>
                <a:ext cx="11286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UcPeriod"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(-2,0)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(1,+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(1,2)	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(0,1)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,+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316938"/>
                <a:ext cx="1128669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702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1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简单线性规划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满足约束条件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+3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−3≤0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+3≥0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+3≥0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z=2x+y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1271438"/>
              </a:xfrm>
              <a:prstGeom prst="rect">
                <a:avLst/>
              </a:prstGeom>
              <a:blipFill rotWithShape="0"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06294" y="2376906"/>
                <a:ext cx="11286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A.-15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-9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9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2376906"/>
                <a:ext cx="1128669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810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06293" y="3065349"/>
            <a:ext cx="11286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：根据题意画出可行域，当直线经过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点时，取得最小值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A(-6,-3)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z=-15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453" y="2223290"/>
            <a:ext cx="5538748" cy="32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7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简单线性规划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14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满足约束条件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−5≥0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+3≥0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z=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的最大值是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1271438"/>
              </a:xfrm>
              <a:prstGeom prst="rect">
                <a:avLst/>
              </a:prstGeom>
              <a:blipFill rotWithShape="0"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06293" y="3065349"/>
            <a:ext cx="1128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：根据题意画出可行域，当直线经过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点时，取得最大值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,4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z=9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680" y="2117632"/>
            <a:ext cx="4975927" cy="34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8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简单线性规划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14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满足约束条件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−2≤0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+1≥0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z=3x+2y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的最大值是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1271438"/>
              </a:xfrm>
              <a:prstGeom prst="rect">
                <a:avLst/>
              </a:prstGeom>
              <a:blipFill rotWithShape="0"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06293" y="3065349"/>
            <a:ext cx="1128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：根据题意画出可行域，当直线经过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点时，取得最大值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z=6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014" y="2493206"/>
            <a:ext cx="4714756" cy="31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4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简单线性规划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14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满足约束条件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z=3x-2y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1271438"/>
              </a:xfrm>
              <a:prstGeom prst="rect">
                <a:avLst/>
              </a:prstGeom>
              <a:blipFill rotWithShape="0"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06293" y="3065349"/>
            <a:ext cx="1128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：根据题意画出可行域，当直线经过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点时，取得最小值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A(-1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z=-5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600" y="2175850"/>
            <a:ext cx="4419600" cy="396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8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45143" y="2613437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104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一、不等式及其解法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两个实数比较大小的方法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009934" y="2049312"/>
                <a:ext cx="10317708" cy="1826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）作差法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&lt;0⟺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2049312"/>
                <a:ext cx="10317708" cy="1826652"/>
              </a:xfrm>
              <a:prstGeom prst="rect">
                <a:avLst/>
              </a:prstGeom>
              <a:blipFill rotWithShape="0">
                <a:blip r:embed="rId3"/>
                <a:stretch>
                  <a:fillRect l="-946" t="-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1009934" y="3616657"/>
                <a:ext cx="10317708" cy="1826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）作商法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3616657"/>
                <a:ext cx="10317708" cy="1826652"/>
              </a:xfrm>
              <a:prstGeom prst="rect">
                <a:avLst/>
              </a:prstGeom>
              <a:blipFill rotWithShape="0">
                <a:blip r:embed="rId4"/>
                <a:stretch>
                  <a:fillRect l="-946" t="-2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一、不等式及其解法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不等式性质及应用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009934" y="2049312"/>
                <a:ext cx="10317708" cy="48086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）不等式的基本性质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对称性：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a&gt;b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b&lt;a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传递性：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b,b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&gt;c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a&gt;c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可加性：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a&gt;b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a+c&gt;b+c</a:t>
                </a: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可乘性：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b,c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ac&gt;bc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a&gt;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b,c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</a:t>
                </a: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ac&lt;bc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加法法则：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b,c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a+c&gt;b+d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乘法法则：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a&gt;b&gt;0,c&gt;d&gt;0</a:t>
                </a: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ac&lt;bd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乘方法则：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a&gt;b&gt;0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≥2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开方法则：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a&gt;b&gt;0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rad>
                      <m:ra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2049312"/>
                <a:ext cx="10317708" cy="4808688"/>
              </a:xfrm>
              <a:prstGeom prst="rect">
                <a:avLst/>
              </a:prstGeom>
              <a:blipFill rotWithShape="0">
                <a:blip r:embed="rId3"/>
                <a:stretch>
                  <a:fillRect l="-946" t="-2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18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一、不等式及其解法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不等式性质及应用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009934" y="2049312"/>
                <a:ext cx="10317708" cy="48086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）不等式的倒数性质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ⅰ.a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b,ab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ⅱ.a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&lt;0&lt;b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ⅲ.a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&gt;b&gt;0,0&lt;c&lt;d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2049312"/>
                <a:ext cx="10317708" cy="4808688"/>
              </a:xfrm>
              <a:prstGeom prst="rect">
                <a:avLst/>
              </a:prstGeom>
              <a:blipFill rotWithShape="0">
                <a:blip r:embed="rId3"/>
                <a:stretch>
                  <a:fillRect l="-946" t="-2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0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一、不等式及其解法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不等式解法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009934" y="2049312"/>
                <a:ext cx="10317708" cy="48086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）不等式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，则解集为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，则解集为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x|x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，则当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时，解集为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时，解集为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）一元一次不等式组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x|x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x|x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2049312"/>
                <a:ext cx="10317708" cy="4808688"/>
              </a:xfrm>
              <a:prstGeom prst="rect">
                <a:avLst/>
              </a:prstGeom>
              <a:blipFill rotWithShape="0">
                <a:blip r:embed="rId3"/>
                <a:stretch>
                  <a:fillRect l="-946" t="-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一、不等式及其解法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9809" y="1421514"/>
                <a:ext cx="10263116" cy="1181985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一元二次不等式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是方程的两个根，且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-4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</a:t>
                </a:r>
              </a:p>
            </p:txBody>
          </p:sp>
        </mc:Choice>
        <mc:Fallback xmlns="">
          <p:sp>
            <p:nvSpPr>
              <p:cNvPr id="7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9809" y="1421514"/>
                <a:ext cx="10263116" cy="1181985"/>
              </a:xfrm>
              <a:blipFill rotWithShape="0">
                <a:blip r:embed="rId3"/>
                <a:stretch>
                  <a:fillRect l="-891" t="-9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936009" y="2416977"/>
                <a:ext cx="10317708" cy="19808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）当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则解集为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，则解集为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x|x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，则解集为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当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&lt;0</m:t>
                    </m:r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时，若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&gt;0,</m:t>
                    </m:r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则解集为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altLang="zh-CN" i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；若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，则解集为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；若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，则解集为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9" y="2416977"/>
                <a:ext cx="10317708" cy="1980852"/>
              </a:xfrm>
              <a:prstGeom prst="rect">
                <a:avLst/>
              </a:prstGeom>
              <a:blipFill rotWithShape="0">
                <a:blip r:embed="rId4"/>
                <a:stretch>
                  <a:fillRect l="-768" t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副标题 2"/>
          <p:cNvSpPr txBox="1">
            <a:spLocks/>
          </p:cNvSpPr>
          <p:nvPr/>
        </p:nvSpPr>
        <p:spPr>
          <a:xfrm>
            <a:off x="859809" y="4127171"/>
            <a:ext cx="10263116" cy="609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分式不等式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936009" y="4737101"/>
                <a:ext cx="10317708" cy="19808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)·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)≠0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9" y="4737101"/>
                <a:ext cx="10317708" cy="1980852"/>
              </a:xfrm>
              <a:prstGeom prst="rect">
                <a:avLst/>
              </a:prstGeom>
              <a:blipFill rotWithShape="0">
                <a:blip r:embed="rId5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一、不等式及其解法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4"/>
            <a:ext cx="10263116" cy="585086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一元二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次不等式恒成立问题解题方法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副标题 2"/>
              <p:cNvSpPr txBox="1">
                <a:spLocks/>
              </p:cNvSpPr>
              <p:nvPr/>
            </p:nvSpPr>
            <p:spPr>
              <a:xfrm>
                <a:off x="859809" y="2006600"/>
                <a:ext cx="10263116" cy="18042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对任意实数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恒成立的条件是：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对任意实数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恒成立的条件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2006600"/>
                <a:ext cx="10263116" cy="1804286"/>
              </a:xfrm>
              <a:prstGeom prst="rect">
                <a:avLst/>
              </a:prstGeom>
              <a:blipFill rotWithShape="0">
                <a:blip r:embed="rId3"/>
                <a:stretch>
                  <a:fillRect l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副标题 2"/>
          <p:cNvSpPr txBox="1">
            <a:spLocks/>
          </p:cNvSpPr>
          <p:nvPr/>
        </p:nvSpPr>
        <p:spPr>
          <a:xfrm>
            <a:off x="859809" y="3721100"/>
            <a:ext cx="10263116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）含参的一元二次不等式在某区间内恒成立问题，常有两种解决方法：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一是利用二次函数在区间上的最值来解决；二是先分离出参数，再通过求函数的最值来解决。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859809" y="5118100"/>
            <a:ext cx="10263116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）已知参数范围求函数自变量范围的一般思路是更换主元法，把参数当作函数的自变量，得到一个新的函数，然后利用新函数求解。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二、简单线性规划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30116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线性规划有关概念</a:t>
            </a: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39081"/>
              </p:ext>
            </p:extLst>
          </p:nvPr>
        </p:nvGraphicFramePr>
        <p:xfrm>
          <a:off x="1035713" y="2047583"/>
          <a:ext cx="10319224" cy="381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8498"/>
                <a:gridCol w="8220726"/>
              </a:tblGrid>
              <a:tr h="4764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名称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64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线性约束条件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由于</a:t>
                      </a:r>
                      <a:r>
                        <a:rPr lang="en-US" altLang="zh-CN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x,y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的一次不等式组成的不等式组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64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目标函数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关于</a:t>
                      </a:r>
                      <a:r>
                        <a:rPr lang="en-US" altLang="zh-CN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x,y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的函数解析式，如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z=x+2y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64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线性目标函数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关于</a:t>
                      </a:r>
                      <a:r>
                        <a:rPr lang="en-US" altLang="zh-CN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x,y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的一次函数解析式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64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可行解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满足线性约束条件的解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x,y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64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可行域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所有可行解组成的集合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64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最优解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使目标函数取得最大值或最小值的可行解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64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线性规划问题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在线性约束条件下求目标函数的最大值或最小值问题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4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6879</TotalTime>
  <Words>1502</Words>
  <Application>Microsoft Office PowerPoint</Application>
  <PresentationFormat>宽屏</PresentationFormat>
  <Paragraphs>221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Cambria Math</vt:lpstr>
      <vt:lpstr>Times New Roman</vt:lpstr>
      <vt:lpstr>Wingdings 2</vt:lpstr>
      <vt:lpstr>Office 主题</vt:lpstr>
      <vt:lpstr>不等式（一）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692</cp:revision>
  <dcterms:created xsi:type="dcterms:W3CDTF">2020-04-02T11:20:58Z</dcterms:created>
  <dcterms:modified xsi:type="dcterms:W3CDTF">2020-04-12T14:48:56Z</dcterms:modified>
</cp:coreProperties>
</file>