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67" r:id="rId5"/>
    <p:sldId id="368" r:id="rId6"/>
    <p:sldId id="369" r:id="rId7"/>
    <p:sldId id="370" r:id="rId8"/>
    <p:sldId id="371" r:id="rId9"/>
    <p:sldId id="372" r:id="rId10"/>
    <p:sldId id="366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0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75" d="100"/>
          <a:sy n="75" d="100"/>
        </p:scale>
        <p:origin x="708" y="-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4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32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7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48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45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79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9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9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2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9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不等式</a:t>
            </a:r>
            <a:r>
              <a:rPr lang="zh-CN" altLang="en-US" sz="5400" dirty="0" smtClean="0"/>
              <a:t>（二）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971" y="1105468"/>
            <a:ext cx="112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4" y="1884913"/>
                <a:ext cx="1128669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A.ln(a-b)&gt;0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D.|a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|&gt;|b|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1884913"/>
                <a:ext cx="11286699" cy="468205"/>
              </a:xfrm>
              <a:prstGeom prst="rect">
                <a:avLst/>
              </a:prstGeom>
              <a:blipFill rotWithShape="0">
                <a:blip r:embed="rId3"/>
                <a:stretch>
                  <a:fillRect l="-810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6294" y="3032728"/>
                <a:ext cx="11286699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a-b=1,ln(a-b)=0,A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上单调递增，可知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a=0,b=-1,D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" y="3032728"/>
                <a:ext cx="11286699" cy="1576201"/>
              </a:xfrm>
              <a:prstGeom prst="rect">
                <a:avLst/>
              </a:prstGeom>
              <a:blipFill rotWithShape="0">
                <a:blip r:embed="rId4"/>
                <a:stretch>
                  <a:fillRect l="-810" t="-4247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）在平面直角坐标系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是曲线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上的一个动点，则点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85206"/>
              </a:xfrm>
              <a:prstGeom prst="rect">
                <a:avLst/>
              </a:prstGeom>
              <a:blipFill rotWithShape="0">
                <a:blip r:embed="rId3"/>
                <a:stretch>
                  <a:fillRect l="-810" t="-617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855307"/>
                <a:ext cx="11286699" cy="1571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的距离最小值是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855307"/>
                <a:ext cx="11286699" cy="1571584"/>
              </a:xfrm>
              <a:prstGeom prst="rect">
                <a:avLst/>
              </a:prstGeom>
              <a:blipFill rotWithShape="0">
                <a:blip r:embed="rId4"/>
                <a:stretch>
                  <a:fillRect l="-810" t="-4651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69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x&gt;0,y&gt;0,x+2y=5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690254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200305"/>
                <a:ext cx="11286699" cy="2761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x+2y=5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x&gt;0,y&gt;0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取等条件为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ra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2 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，原式取得最小值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200305"/>
                <a:ext cx="11286699" cy="2761653"/>
              </a:xfrm>
              <a:prstGeom prst="rect">
                <a:avLst/>
              </a:prstGeom>
              <a:blipFill rotWithShape="0">
                <a:blip r:embed="rId4"/>
                <a:stretch>
                  <a:fillRect l="-810" t="-2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78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上海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200305"/>
                <a:ext cx="11286699" cy="113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y&gt;0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0&lt;y&lt;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200305"/>
                <a:ext cx="11286699" cy="1138325"/>
              </a:xfrm>
              <a:prstGeom prst="rect">
                <a:avLst/>
              </a:prstGeom>
              <a:blipFill rotWithShape="0">
                <a:blip r:embed="rId4"/>
                <a:stretch>
                  <a:fillRect l="-810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所对应的边分别为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ABC=120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的平分线交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BD=1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4a+c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10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200305"/>
                <a:ext cx="11286699" cy="296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ABD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BCD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△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sin60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sin60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 sin120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4a+c=(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)=5+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200305"/>
                <a:ext cx="11286699" cy="2969339"/>
              </a:xfrm>
              <a:prstGeom prst="rect">
                <a:avLst/>
              </a:prstGeom>
              <a:blipFill rotWithShape="0">
                <a:blip r:embed="rId4"/>
                <a:stretch>
                  <a:fillRect l="-810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159" y="1765624"/>
            <a:ext cx="3791511" cy="24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a-3b+6=0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85719"/>
              </a:xfrm>
              <a:prstGeom prst="rect">
                <a:avLst/>
              </a:prstGeom>
              <a:blipFill rotWithShape="0"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2751" y="2162205"/>
                <a:ext cx="11286699" cy="9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解：易知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时等号成立，等号成立时，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a=-3b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a-3b+6=0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1" y="2162205"/>
                <a:ext cx="11286699" cy="985719"/>
              </a:xfrm>
              <a:prstGeom prst="rect">
                <a:avLst/>
              </a:prstGeom>
              <a:blipFill rotWithShape="0">
                <a:blip r:embed="rId4"/>
                <a:stretch>
                  <a:fillRect l="-81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28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基本不等式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上的动点（不包含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两点），且满足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𝐴𝑀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030154"/>
              </a:xfrm>
              <a:prstGeom prst="rect">
                <a:avLst/>
              </a:prstGeom>
              <a:blipFill rotWithShape="0">
                <a:blip r:embed="rId3"/>
                <a:stretch>
                  <a:fillRect l="-810" t="-6509"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682905"/>
                <a:ext cx="11286699" cy="203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是线段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点，且满足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𝐴𝑀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)=6+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6+4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682905"/>
                <a:ext cx="11286699" cy="2036583"/>
              </a:xfrm>
              <a:prstGeom prst="rect">
                <a:avLst/>
              </a:prstGeom>
              <a:blipFill rotWithShape="0">
                <a:blip r:embed="rId4"/>
                <a:stretch>
                  <a:fillRect l="-810" t="-1198" b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971" y="2072000"/>
                <a:ext cx="11286699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8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6-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6+4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072000"/>
                <a:ext cx="11286699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810" t="-357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533" y="3102154"/>
            <a:ext cx="2903080" cy="23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9085" y="1105468"/>
            <a:ext cx="1185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江苏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）某公司一年购买某种货物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吨，每次购买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吨，运费为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万元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次，一年的总存储费用为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万元，要使一年的总运费与总存储费用之和最小，则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5995" y="2416205"/>
                <a:ext cx="11286699" cy="151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解：设总费用为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万元，则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600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×6+4x=4(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x=30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416205"/>
                <a:ext cx="11286699" cy="1510285"/>
              </a:xfrm>
              <a:prstGeom prst="rect">
                <a:avLst/>
              </a:prstGeom>
              <a:blipFill rotWithShape="0">
                <a:blip r:embed="rId3"/>
                <a:stretch>
                  <a:fillRect l="-864" b="-8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不等式的综合应用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10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已知正项等比数列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存在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使得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则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1018677"/>
              </a:xfrm>
              <a:prstGeom prst="rect">
                <a:avLst/>
              </a:prstGeom>
              <a:blipFill rotWithShape="0">
                <a:blip r:embed="rId3"/>
                <a:stretch>
                  <a:fillRect l="-810" t="-7186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682905"/>
                <a:ext cx="11286699" cy="255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解：由等比中项性质得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=16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=16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=32=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682905"/>
                <a:ext cx="11286699" cy="2550250"/>
              </a:xfrm>
              <a:prstGeom prst="rect">
                <a:avLst/>
              </a:prstGeom>
              <a:blipFill rotWithShape="0">
                <a:blip r:embed="rId4"/>
                <a:stretch>
                  <a:fillRect l="-810" t="-2632" b="-4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971" y="2072000"/>
                <a:ext cx="11286699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072000"/>
                <a:ext cx="11286699" cy="615874"/>
              </a:xfrm>
              <a:prstGeom prst="rect">
                <a:avLst/>
              </a:prstGeom>
              <a:blipFill rotWithShape="0">
                <a:blip r:embed="rId5"/>
                <a:stretch>
                  <a:fillRect l="-81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不等式的综合应用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99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在直线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993605"/>
              </a:xfrm>
              <a:prstGeom prst="rect">
                <a:avLst/>
              </a:prstGeom>
              <a:blipFill rotWithShape="0">
                <a:blip r:embed="rId3"/>
                <a:stretch>
                  <a:fillRect l="-810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7971" y="2682905"/>
                <a:ext cx="11286699" cy="291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在直线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x+y+c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a+b+c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2a+2b+2c=4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b&gt;0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时，即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时取等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2682905"/>
                <a:ext cx="11286699" cy="2911438"/>
              </a:xfrm>
              <a:prstGeom prst="rect">
                <a:avLst/>
              </a:prstGeom>
              <a:blipFill rotWithShape="0">
                <a:blip r:embed="rId4"/>
                <a:stretch>
                  <a:fillRect l="-810" t="-2301" b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不等式的综合应用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9362" y="114045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、基本不等式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几个重要不等式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、不等式综合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成立”问题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最值问题解题方法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、基本不等式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几个重要不等式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2393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0;</m:t>
                    </m:r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2393148"/>
              </a:xfrm>
              <a:prstGeom prst="rect">
                <a:avLst/>
              </a:prstGeom>
              <a:blipFill rotWithShape="0">
                <a:blip r:embed="rId3"/>
                <a:stretch>
                  <a:fillRect l="-946" t="-4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1009934" y="4331971"/>
                <a:ext cx="10317708" cy="1826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</m:t>
                        </m:r>
                      </m:e>
                    </m:ra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4331971"/>
                <a:ext cx="10317708" cy="1826652"/>
              </a:xfrm>
              <a:prstGeom prst="rect">
                <a:avLst/>
              </a:prstGeom>
              <a:blipFill rotWithShape="0">
                <a:blip r:embed="rId4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、基本不等式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几个重要不等式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09934" y="2049312"/>
                <a:ext cx="10317708" cy="2393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049312"/>
                <a:ext cx="10317708" cy="2393148"/>
              </a:xfrm>
              <a:prstGeom prst="rect">
                <a:avLst/>
              </a:prstGeom>
              <a:blipFill rotWithShape="0">
                <a:blip r:embed="rId3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1009934" y="2991886"/>
                <a:ext cx="10317708" cy="1826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2991886"/>
                <a:ext cx="10317708" cy="1826652"/>
              </a:xfrm>
              <a:prstGeom prst="rect">
                <a:avLst/>
              </a:prstGeom>
              <a:blipFill rotWithShape="0">
                <a:blip r:embed="rId4"/>
                <a:stretch>
                  <a:fillRect l="-946" t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</a:t>
            </a:r>
            <a:r>
              <a:rPr lang="zh-CN" altLang="en-US" dirty="0" smtClean="0"/>
              <a:t>、基本不等式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利用基本不等式求最值问题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098834" y="2088525"/>
            <a:ext cx="10317708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x&gt;0,y&gt;0,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98834" y="2660025"/>
                <a:ext cx="10317708" cy="571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）如果积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是定值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，则当且仅当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取得最小值，值为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4" y="2660025"/>
                <a:ext cx="10317708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886" t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副标题 2"/>
              <p:cNvSpPr txBox="1">
                <a:spLocks/>
              </p:cNvSpPr>
              <p:nvPr/>
            </p:nvSpPr>
            <p:spPr>
              <a:xfrm>
                <a:off x="1098834" y="3356307"/>
                <a:ext cx="10317708" cy="89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）如果和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是定值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，则当且仅当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取得最大值，值为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4" y="3356307"/>
                <a:ext cx="10317708" cy="893435"/>
              </a:xfrm>
              <a:prstGeom prst="rect">
                <a:avLst/>
              </a:prstGeom>
              <a:blipFill rotWithShape="0">
                <a:blip r:embed="rId4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2"/>
          <p:cNvSpPr txBox="1">
            <a:spLocks/>
          </p:cNvSpPr>
          <p:nvPr/>
        </p:nvSpPr>
        <p:spPr>
          <a:xfrm>
            <a:off x="1098834" y="4249742"/>
            <a:ext cx="10317708" cy="893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积定和最小，和定积最大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二、不等式的综合应用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不等式的恒成立、能成立、恰成立问题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98834" y="2218997"/>
                <a:ext cx="10317708" cy="1137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）恒成立问题：若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上存在最小值，则不等式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f(x)&gt;A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恒成立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4" y="2218997"/>
                <a:ext cx="10317708" cy="1137309"/>
              </a:xfrm>
              <a:prstGeom prst="rect">
                <a:avLst/>
              </a:prstGeom>
              <a:blipFill rotWithShape="0">
                <a:blip r:embed="rId3"/>
                <a:stretch>
                  <a:fillRect l="-886" t="-9091" r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874292" y="3136012"/>
                <a:ext cx="9542250" cy="156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上存在最大值，则不等式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f(x)&lt;B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上恒成立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3136012"/>
                <a:ext cx="9542250" cy="1562988"/>
              </a:xfrm>
              <a:prstGeom prst="rect">
                <a:avLst/>
              </a:prstGeom>
              <a:blipFill rotWithShape="0">
                <a:blip r:embed="rId4"/>
                <a:stretch>
                  <a:fillRect l="-958" t="-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1098834" y="4035097"/>
                <a:ext cx="10317708" cy="1137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）能成立问题：若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上存在最大值，则在区间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上存在实数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使不等式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f(x)&gt;A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4" y="4035097"/>
                <a:ext cx="10317708" cy="1137309"/>
              </a:xfrm>
              <a:prstGeom prst="rect">
                <a:avLst/>
              </a:prstGeom>
              <a:blipFill rotWithShape="0">
                <a:blip r:embed="rId5"/>
                <a:stretch>
                  <a:fillRect l="-886" t="-9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副标题 2"/>
              <p:cNvSpPr txBox="1">
                <a:spLocks/>
              </p:cNvSpPr>
              <p:nvPr/>
            </p:nvSpPr>
            <p:spPr>
              <a:xfrm>
                <a:off x="1807617" y="5069703"/>
                <a:ext cx="9542250" cy="156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上存在最小值，则在区间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上存在实数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17" y="5069703"/>
                <a:ext cx="9542250" cy="1562988"/>
              </a:xfrm>
              <a:prstGeom prst="rect">
                <a:avLst/>
              </a:prstGeom>
              <a:blipFill rotWithShape="0">
                <a:blip r:embed="rId6"/>
                <a:stretch>
                  <a:fillRect l="-1022" t="-6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3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二、不等式的综合应用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不等式的恒成立、能成立、恰成立问题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1098834" y="2218997"/>
                <a:ext cx="10317708" cy="1137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）恰成立问题：不等式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f(x)&gt;A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上恰成立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f(x)&gt;A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4" y="2218997"/>
                <a:ext cx="10317708" cy="1137309"/>
              </a:xfrm>
              <a:prstGeom prst="rect">
                <a:avLst/>
              </a:prstGeom>
              <a:blipFill rotWithShape="0">
                <a:blip r:embed="rId3"/>
                <a:stretch>
                  <a:fillRect l="-886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1874292" y="3136012"/>
                <a:ext cx="9542250" cy="156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f(x)&lt;B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上恰成立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f(x)&lt;B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92" y="3136012"/>
                <a:ext cx="9542250" cy="1562988"/>
              </a:xfrm>
              <a:prstGeom prst="rect">
                <a:avLst/>
              </a:prstGeom>
              <a:blipFill rotWithShape="0">
                <a:blip r:embed="rId4"/>
                <a:stretch>
                  <a:fillRect l="-958" t="-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二、不等式的综合应用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最值定理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8834" y="2218997"/>
            <a:ext cx="10317708" cy="364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“和定积最大，积定和最小”，即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n=2,3,4,…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）个正数的和为定值，则可求其积的最大值；积为定值，则可求其和的最小值，应用此结论求最值要注意以下三个条件：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）各项或各因式均为正；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）和或积为定值；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）各项或各因式都能取得相等的值；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必要时要注意适当变形，以满足上述条件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二、不等式的综合应用</a:t>
            </a:r>
            <a:endParaRPr lang="en-US" altLang="zh-CN" dirty="0" smtClean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859809" y="1421515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利用基本不等式求最值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84534" y="2088525"/>
            <a:ext cx="10317708" cy="431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）拼凑法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已知关于变量的等式，求解相关代数式的最值问题，可采用拼凑法。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）常数代换法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已知两变量之间的和或积为常数时，求解有关代数式的最值问题，可采用常数代换法，其一般步骤为：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根据已知条件或其变形确定定值（常数）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把确定的定值（常数）变形为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1</a:t>
            </a: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把“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”表达式与所求最值的表达式相乘或相除，进而构造和或积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的形式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利用基本不等式求解最值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882</Words>
  <Application>Microsoft Office PowerPoint</Application>
  <PresentationFormat>宽屏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不等式（二）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735</cp:revision>
  <dcterms:created xsi:type="dcterms:W3CDTF">2020-04-02T11:20:58Z</dcterms:created>
  <dcterms:modified xsi:type="dcterms:W3CDTF">2020-04-13T06:13:09Z</dcterms:modified>
</cp:coreProperties>
</file>