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52" r:id="rId15"/>
    <p:sldId id="464" r:id="rId16"/>
    <p:sldId id="465" r:id="rId17"/>
    <p:sldId id="463" r:id="rId18"/>
    <p:sldId id="469" r:id="rId19"/>
    <p:sldId id="470" r:id="rId20"/>
    <p:sldId id="466" r:id="rId21"/>
    <p:sldId id="471" r:id="rId22"/>
    <p:sldId id="472" r:id="rId23"/>
    <p:sldId id="467" r:id="rId24"/>
    <p:sldId id="473" r:id="rId25"/>
    <p:sldId id="474" r:id="rId26"/>
    <p:sldId id="468" r:id="rId27"/>
    <p:sldId id="475" r:id="rId28"/>
    <p:sldId id="476" r:id="rId29"/>
    <p:sldId id="477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75" d="100"/>
          <a:sy n="75" d="100"/>
        </p:scale>
        <p:origin x="70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6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1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37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48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18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45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7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4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2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0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71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69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76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88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83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24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2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1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5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2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6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圆锥曲线（三）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83253" y="812043"/>
            <a:ext cx="10263116" cy="109864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最值与范围问题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求最值问题常见的方法有两种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910687"/>
            <a:ext cx="10885086" cy="241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）几何法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题中给出的条件有明显的几何特征，则考虑用图像性质来解决，特别要关注用圆锥曲线的定义和平面几何的有关结论来求最值。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83253" y="3466532"/>
            <a:ext cx="10885086" cy="29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）代数法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题中给出的条件和结论的几何特征不明显，则考虑先建立目标函数（通常为二次函数），再求这个函数的最值。求函数的最值常见的有配方法、判别式法、基本不等式法、单调性法、三角换元等。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83253" y="941696"/>
            <a:ext cx="10263116" cy="67556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306776"/>
            <a:ext cx="10885086" cy="241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存在性问题通常采用“肯定顺推法”，将不确定性问题明朗化，其步骤为假设满足条件的元素（点、直线、曲线或参数）存在，用待定系数法，列出关于待定系数的方程组，若方程组有实数解，则元素（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点、直线、曲线或参数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）存在；否则，元素（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点、直线、曲线或参数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）不存在。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83253" y="3265227"/>
            <a:ext cx="10885086" cy="113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）代数法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反证法与验证法也是求解存在性问题常用的方法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83253" y="4397991"/>
            <a:ext cx="10263116" cy="67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最值、范围问题常见解题方法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83252" y="5005316"/>
            <a:ext cx="11408663" cy="151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求解有关圆锥曲线的最值、范围问题：一是注意题目中的几何特征，充分考虑图形的性质；二是运用函数思想，建立目标函数，求解最值，在利用代数法解决最值和范围问题时常从以下五个方面考虑：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83252" y="1054288"/>
            <a:ext cx="10263116" cy="347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最值、范围问题常见解题方法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）利用判别式来构造不等式关系，从而确定参数的取值范围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）可用已知参数的范围，求解新参数的范围，解这类问题的核心就是两个参数之间等量关系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）利用隐含的不等式关系建立不等式，从而求出参数的取值范围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）利用已知的不等关系构造不等式，从而求出参数的范围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）利用函数的值域，确定参数的取值范围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83252" y="1729852"/>
            <a:ext cx="11408663" cy="151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683252" y="4100014"/>
            <a:ext cx="11217596" cy="347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有关圆锥曲线的最值问题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）圆锥曲线本身存在的最值问题如（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）椭圆上两点间最大距离为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长轴长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双曲线上两支间最小距离为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实轴长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）椭圆的焦半径的取值范围为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a-c,a+c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分别表示椭圆焦点到椭圆上的点的最短距离与最长距离（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）抛物线的顶点与抛物线的准线距离最近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83252" y="1729852"/>
            <a:ext cx="11408663" cy="151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874319" y="941696"/>
            <a:ext cx="11217596" cy="162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有关圆锥曲线的最值问题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）圆锥曲线上的点到定点的距离最值问题，常把两点间的距离转化为区间上的二次函数的最值问题，有时也将圆锥曲线的参数方程转化为三角函数的最值问题解决。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直线与圆锥曲线位置关系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）设抛物线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的焦点为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的直线与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FM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1551259"/>
              </a:xfrm>
              <a:prstGeom prst="rect">
                <a:avLst/>
              </a:prstGeom>
              <a:blipFill rotWithShape="0">
                <a:blip r:embed="rId3"/>
                <a:stretch>
                  <a:fillRect l="-770" r="-3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0" y="3117964"/>
                <a:ext cx="12458510" cy="311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由已知可得直线的方程为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，由根与系数的关系可得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)-4=5,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FM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FN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-1)·(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" y="3117964"/>
                <a:ext cx="12458510" cy="3110660"/>
              </a:xfrm>
              <a:prstGeom prst="rect">
                <a:avLst/>
              </a:prstGeom>
              <a:blipFill rotWithShape="0">
                <a:blip r:embed="rId4"/>
                <a:stretch>
                  <a:fillRect l="-734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691" y="2243345"/>
            <a:ext cx="1186900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5		B. 6		C. 7		D. 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直线与圆锥曲线位置关系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为抛物线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的焦点，过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作两条互相垂直的直线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|AB|+|DE|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70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975694"/>
                <a:ext cx="12458510" cy="359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解：据题意画出简图，设直线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分别作准线的垂线垂足为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|AF|=|A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|BF|=|B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作垂线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AG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𝐴𝐹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|AF|=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，同理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|BF|=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|AB|=|AF|+|BF|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垂直，故直线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的倾斜角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|DE|=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|AB|+|DE|=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|AB|+|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975694"/>
                <a:ext cx="12458510" cy="3598164"/>
              </a:xfrm>
              <a:prstGeom prst="rect">
                <a:avLst/>
              </a:prstGeom>
              <a:blipFill rotWithShape="0">
                <a:blip r:embed="rId4"/>
                <a:stretch>
                  <a:fillRect l="-734" t="-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691" y="2243345"/>
            <a:ext cx="1186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16		B. 14		C. 12		D. 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020" y="2243345"/>
            <a:ext cx="3851879" cy="39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直线与圆锥曲线位置关系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151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的左焦点为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在椭圆上且在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轴的上方。若线段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的中点在以原点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为圆心，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|OF|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为半径的圆上，则直线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1510926"/>
              </a:xfrm>
              <a:prstGeom prst="rect">
                <a:avLst/>
              </a:prstGeom>
              <a:blipFill rotWithShape="0">
                <a:blip r:embed="rId3"/>
                <a:stretch>
                  <a:fillRect l="-770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375193"/>
                <a:ext cx="12458510" cy="341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解：记椭圆的右焦点为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|OM|=|OF|=2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的中点，所以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|PF’|=2|OM|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PF’//OM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|PF’|=4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在椭圆上，所以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|PF’|+|PF|=6,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|PF|=2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PFF’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|PF’|=|FF’|=4,|PF|=2,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F’M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|F’M|=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𝐹𝐹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′|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𝑃𝐹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𝑃𝐹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375193"/>
                <a:ext cx="12458510" cy="3415102"/>
              </a:xfrm>
              <a:prstGeom prst="rect">
                <a:avLst/>
              </a:prstGeom>
              <a:blipFill rotWithShape="0">
                <a:blip r:embed="rId4"/>
                <a:stretch>
                  <a:fillRect l="-734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713" y="2375193"/>
            <a:ext cx="4060001" cy="35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419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A(-2,0),B(2,0),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的斜率之积为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的轨迹为曲线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的方程，并说明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是什么曲线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）过坐标原点的直线交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在第一象限，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轴，垂足为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是直角三角形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面积的最大值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4198650"/>
              </a:xfrm>
              <a:prstGeom prst="rect">
                <a:avLst/>
              </a:prstGeom>
              <a:blipFill rotWithShape="0">
                <a:blip r:embed="rId3"/>
                <a:stretch>
                  <a:fillRect l="-770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150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）由题设得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，化简得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(|x|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为中心在坐标原点，焦点在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轴上的椭圆，不含左右顶点。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1507464"/>
              </a:xfrm>
              <a:prstGeom prst="rect">
                <a:avLst/>
              </a:prstGeom>
              <a:blipFill rotWithShape="0">
                <a:blip r:embed="rId3"/>
                <a:stretch>
                  <a:fillRect l="-770" b="-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691" y="2199550"/>
                <a:ext cx="11869003" cy="391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，则其方程为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𝑘𝑥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1+2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1+2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uk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),Q(-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uk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),E(u,0)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−8=0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-u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是方程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的解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199550"/>
                <a:ext cx="11869003" cy="3918060"/>
              </a:xfrm>
              <a:prstGeom prst="rect">
                <a:avLst/>
              </a:prstGeom>
              <a:blipFill rotWithShape="0">
                <a:blip r:embed="rId4"/>
                <a:stretch>
                  <a:fillRect l="-770" t="-1711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700885"/>
                <a:ext cx="11869003" cy="151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由此得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𝑢𝑘</m:t>
                        </m:r>
                      </m:num>
                      <m:den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(3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是直角三角形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1869003" cy="1511376"/>
              </a:xfrm>
              <a:prstGeom prst="rect">
                <a:avLst/>
              </a:prstGeom>
              <a:blipFill rotWithShape="0">
                <a:blip r:embed="rId3"/>
                <a:stretch>
                  <a:fillRect l="-770" b="-8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2212261"/>
                <a:ext cx="11869003" cy="1889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|PQ|=2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|PG|=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|PQ|·|PG|=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8(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k&gt;0,t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2261"/>
                <a:ext cx="11869003" cy="1889363"/>
              </a:xfrm>
              <a:prstGeom prst="rect">
                <a:avLst/>
              </a:prstGeom>
              <a:blipFill rotWithShape="0">
                <a:blip r:embed="rId4"/>
                <a:stretch>
                  <a:fillRect l="-770" b="-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845" y="4101624"/>
                <a:ext cx="1186900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[2,+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单调递减，所以当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取得最大值，最大值为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4101624"/>
                <a:ext cx="11869003" cy="615874"/>
              </a:xfrm>
              <a:prstGeom prst="rect">
                <a:avLst/>
              </a:prstGeom>
              <a:blipFill rotWithShape="0">
                <a:blip r:embed="rId5"/>
                <a:stretch>
                  <a:fillRect l="-77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9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5079" y="14144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一、直线与圆锥曲线的位置关系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直线与圆锥曲线位置关系判断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直线与椭圆曲线相交问题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的中点与直线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斜率的关系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位置有关的常用结论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二、圆锥曲线综合问题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轨迹与轨迹方程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定点与定值问题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最值与范围问题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340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）已知曲线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的动点，过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的两条切线，切点分别为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过定点；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为圆心的圆与直线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相切，且切点为线段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的中点，求四边形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3406830"/>
              </a:xfrm>
              <a:prstGeom prst="rect">
                <a:avLst/>
              </a:prstGeom>
              <a:blipFill rotWithShape="0">
                <a:blip r:embed="rId3"/>
                <a:stretch>
                  <a:fillRect l="-770" b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384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′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所以切线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，同理可得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过定点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3843103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691" y="3727386"/>
                <a:ext cx="11869003" cy="279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）得直线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=2t,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400" b="0" smtClean="0"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分别为点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的距离，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3727386"/>
                <a:ext cx="11869003" cy="2798010"/>
              </a:xfrm>
              <a:prstGeom prst="rect">
                <a:avLst/>
              </a:prstGeom>
              <a:blipFill rotWithShape="0">
                <a:blip r:embed="rId4"/>
                <a:stretch>
                  <a:fillRect l="-770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486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EM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EM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与向量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因此四边形的面积为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4862741"/>
              </a:xfrm>
              <a:prstGeom prst="rect">
                <a:avLst/>
              </a:prstGeom>
              <a:blipFill rotWithShape="0">
                <a:blip r:embed="rId3"/>
                <a:stretch>
                  <a:fillRect l="-770" b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314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）如图，已知点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的焦点，过点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的直线交抛物线于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在抛物线上，使得△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的重心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轴上，直线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轴于点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的右侧，记△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AFG,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CQG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的值及抛物线的准线方程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的最小值及此时点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3140860"/>
              </a:xfrm>
              <a:prstGeom prst="rect">
                <a:avLst/>
              </a:prstGeom>
              <a:blipFill rotWithShape="0">
                <a:blip r:embed="rId3"/>
                <a:stretch>
                  <a:fillRect l="-770" r="-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44" y="2755152"/>
            <a:ext cx="3979462" cy="31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138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所以抛物线的准线方程为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1384931"/>
              </a:xfrm>
              <a:prstGeom prst="rect">
                <a:avLst/>
              </a:prstGeom>
              <a:blipFill rotWithShape="0">
                <a:blip r:embed="rId3"/>
                <a:stretch>
                  <a:fillRect l="-770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44" y="2755152"/>
            <a:ext cx="3979462" cy="3124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2062686"/>
                <a:ext cx="11869003" cy="505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=2t,t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=−4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，以及重心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轴上，故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2686"/>
                <a:ext cx="11869003" cy="5053884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44" y="2755152"/>
            <a:ext cx="3979462" cy="3124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700885"/>
                <a:ext cx="11869003" cy="151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-1,0)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1869003" cy="1514774"/>
              </a:xfrm>
              <a:prstGeom prst="rect">
                <a:avLst/>
              </a:prstGeom>
              <a:blipFill rotWithShape="0">
                <a:blip r:embed="rId4"/>
                <a:stretch>
                  <a:fillRect l="-770"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1" y="2215659"/>
                <a:ext cx="11869003" cy="301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在焦点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的右侧，所以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|·|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m&gt;0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215659"/>
                <a:ext cx="11869003" cy="3011274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4796389"/>
                <a:ext cx="11869003" cy="2210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取得最小值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(2,0)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4796389"/>
                <a:ext cx="11869003" cy="22107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356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）如图，椭圆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的离心率是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P(0,1)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的动直线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与椭圆交于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两点，当直线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轴时，直线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截得的线段长为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）在平面直角坐标系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中是否存在与点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不同的定点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恒成立？若存在，求出点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的坐标；若不存在，请说明理由。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3567643"/>
              </a:xfrm>
              <a:prstGeom prst="rect">
                <a:avLst/>
              </a:prstGeom>
              <a:blipFill rotWithShape="0">
                <a:blip r:embed="rId3"/>
                <a:stretch>
                  <a:fillRect l="-770" b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08" y="3729824"/>
            <a:ext cx="4713099" cy="29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92086"/>
                <a:ext cx="11869003" cy="216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）由已知得点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上，因此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92086"/>
                <a:ext cx="11869003" cy="2162451"/>
              </a:xfrm>
              <a:prstGeom prst="rect">
                <a:avLst/>
              </a:prstGeom>
              <a:blipFill rotWithShape="0">
                <a:blip r:embed="rId3"/>
                <a:stretch>
                  <a:fillRect l="-770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08" y="3729824"/>
            <a:ext cx="4713099" cy="29801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691" y="2854537"/>
                <a:ext cx="11869003" cy="141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轴平行时，设直线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与椭圆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两点，如果存在点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满足条件，则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|QC|=|QD|,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轴上，可设为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854537"/>
                <a:ext cx="11869003" cy="1415387"/>
              </a:xfrm>
              <a:prstGeom prst="rect">
                <a:avLst/>
              </a:prstGeom>
              <a:blipFill rotWithShape="0">
                <a:blip r:embed="rId5"/>
                <a:stretch>
                  <a:fillRect l="-770" t="-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691" y="4269924"/>
                <a:ext cx="11869003" cy="18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轴垂直时，设直线交椭圆于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的坐标分别为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)(0,-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所以若存在不同于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点的定点满足条件，则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4269924"/>
                <a:ext cx="11869003" cy="1872629"/>
              </a:xfrm>
              <a:prstGeom prst="rect">
                <a:avLst/>
              </a:prstGeom>
              <a:blipFill rotWithShape="0">
                <a:blip r:embed="rId6"/>
                <a:stretch>
                  <a:fillRect l="-770" t="-3571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9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21" y="3527245"/>
            <a:ext cx="4768536" cy="3195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691" y="700885"/>
                <a:ext cx="11869003" cy="411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坐标只可能是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(0,2)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下面证明：对于任意直线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，均有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当斜率不存在时，由上可知，结论成立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当斜率存在时，可设直线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的坐标分别为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kx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−2=0</m:t>
                    </m:r>
                  </m:oMath>
                </a14:m>
                <a:endParaRPr lang="en-US" altLang="zh-CN" sz="2400" b="0" dirty="0" smtClean="0"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其判别式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+8(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4115614"/>
              </a:xfrm>
              <a:prstGeom prst="rect">
                <a:avLst/>
              </a:prstGeom>
              <a:blipFill rotWithShape="0">
                <a:blip r:embed="rId4"/>
                <a:stretch>
                  <a:fillRect l="-770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4816499"/>
                <a:ext cx="11869003" cy="160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轴的对称点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4816499"/>
                <a:ext cx="11869003" cy="1605504"/>
              </a:xfrm>
              <a:prstGeom prst="rect">
                <a:avLst/>
              </a:prstGeom>
              <a:blipFill rotWithShape="0">
                <a:blip r:embed="rId5"/>
                <a:stretch>
                  <a:fillRect l="-770" t="-4183" b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圆锥曲线综合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21" y="3527245"/>
            <a:ext cx="4768536" cy="3195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0" y="700885"/>
                <a:ext cx="11869003" cy="244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所以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三点共线，所以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故存在与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Q(0,2),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1869003" cy="2440861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8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一、直线与圆锥曲线的位置关系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5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直线和圆锥曲线位置关系判断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68739" y="1364776"/>
                <a:ext cx="10563367" cy="2818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和圆锥曲线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的位置关系时，通常将直线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Ax+By+C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=0(A,B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不同时为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代入圆锥曲线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中，消去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也可以消去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得到一个关于变量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或变量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" y="1364776"/>
                <a:ext cx="10563367" cy="2818261"/>
              </a:xfrm>
              <a:prstGeom prst="rect">
                <a:avLst/>
              </a:prstGeom>
              <a:blipFill rotWithShape="0"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668739" y="4183037"/>
                <a:ext cx="10263116" cy="833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相交；若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相切；若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" y="4183037"/>
                <a:ext cx="10263116" cy="833879"/>
              </a:xfrm>
              <a:prstGeom prst="rect">
                <a:avLst/>
              </a:prstGeom>
              <a:blipFill rotWithShape="0">
                <a:blip r:embed="rId4"/>
                <a:stretch>
                  <a:fillRect l="-951" t="-12409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2"/>
          <p:cNvSpPr txBox="1">
            <a:spLocks/>
          </p:cNvSpPr>
          <p:nvPr/>
        </p:nvSpPr>
        <p:spPr>
          <a:xfrm>
            <a:off x="668739" y="5250636"/>
            <a:ext cx="10263116" cy="191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时，得到一个一次方程，则直线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与曲线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相交，有且只有一个交点，此时若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为双曲线，则直线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与双曲线的渐近线平行；若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为抛物线，则直线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与抛物线的对称轴平行或重合。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一、直线与圆锥曲线的位置关系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5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直线与圆锥曲线相交的弦长问题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68739" y="1364776"/>
                <a:ext cx="10885086" cy="2238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，圆锥曲线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有两个不同的交点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的两组解，方程组消元后化为关于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判别式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ac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，应有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是方程的两个根。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" y="1364776"/>
                <a:ext cx="10885086" cy="2238233"/>
              </a:xfrm>
              <a:prstGeom prst="rect">
                <a:avLst/>
              </a:prstGeom>
              <a:blipFill rotWithShape="0">
                <a:blip r:embed="rId3"/>
                <a:stretch>
                  <a:fillRect l="-896" t="-3270" r="-1569" b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668739" y="3603009"/>
                <a:ext cx="10263116" cy="27636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由根与系数的关系（韦达定理）得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两点间的距离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，即弦长公式（其中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的斜率），也可以写成关于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的形式，其形式为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。特殊的，如果直线过抛物线的焦点，抛物线方程以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为例，此时弦长公式为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" y="3603009"/>
                <a:ext cx="10263116" cy="2763674"/>
              </a:xfrm>
              <a:prstGeom prst="rect">
                <a:avLst/>
              </a:prstGeom>
              <a:blipFill rotWithShape="0">
                <a:blip r:embed="rId4"/>
                <a:stretch>
                  <a:fillRect l="-951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一、直线与圆锥曲线的位置关系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5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的中点与直线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斜率的关系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83253" y="1153668"/>
                <a:ext cx="10885086" cy="2238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的一条弦，弦中点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运用点差法求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1153668"/>
                <a:ext cx="10885086" cy="2238233"/>
              </a:xfrm>
              <a:prstGeom prst="rect">
                <a:avLst/>
              </a:prstGeom>
              <a:blipFill rotWithShape="0"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683253" y="2612354"/>
                <a:ext cx="10885086" cy="2238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双曲线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的一条弦，且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弦中点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运用点差法求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2612354"/>
                <a:ext cx="10885086" cy="2238233"/>
              </a:xfrm>
              <a:prstGeom prst="rect">
                <a:avLst/>
              </a:prstGeom>
              <a:blipFill rotWithShape="0">
                <a:blip r:embed="rId4"/>
                <a:stretch>
                  <a:fillRect l="-840" r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683253" y="4332297"/>
                <a:ext cx="10885086" cy="2238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抛物线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的一条弦，且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弦中点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运用点差法求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4332297"/>
                <a:ext cx="10885086" cy="2238233"/>
              </a:xfrm>
              <a:prstGeom prst="rect">
                <a:avLst/>
              </a:prstGeom>
              <a:blipFill rotWithShape="0">
                <a:blip r:embed="rId5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一、直线与圆锥曲线的位置关系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1023583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与位置有关的常用结论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235556"/>
            <a:ext cx="10885086" cy="223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）过椭圆外一点总有两条直线与椭圆相切；过椭圆上一点有且只有一条直线与椭圆相切；过椭圆内一点的直线与椭圆相交。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83253" y="2512053"/>
            <a:ext cx="10885086" cy="375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）过双曲线外但不在渐近线上的一点总有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条直线与双曲线有且只有一个交点，即两条切线和两条与渐近线平行的直线；过双曲线上一点总共有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条直线与双曲线有且只有一个交点，即一条切线和两条与渐近线平行的直线；过双曲线内一点共有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条直线与双曲线有且只有一个交点，即两条平行于渐近线的直线；过双曲线上的一点总有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条直线与双曲线有且只有一个交点，即一条切线和一条与渐近线平行的直线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一、直线与圆锥曲线的位置关系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1023583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与位置有关的常用结论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446664"/>
            <a:ext cx="10885086" cy="361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）过抛物线外的一点总有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条直线与抛物线有且只有一个交点，即两条切线和一条与对称轴平行或重合的直线；过抛物线上的一点总有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条直线与抛物线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有且只有一个交点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，即一条切线和一条与对称轴平行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或重合的直线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；过抛物线内的一点总有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条直线与抛物线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有且只有一个交点，即一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对称轴平行或重合的直线；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83253" y="812043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轨迹与轨迹方程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194180"/>
            <a:ext cx="10885086" cy="241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在直角坐标系中，如果某曲线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（看作适合某种条件的点的集合或轨迹）上的点与一个二元方程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的实数解建立了如下的关系：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）曲线上的点的坐标都是这个方程的解；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）以这个方程的解为坐标的点都是曲线上的点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那么这个方程叫做曲线的方程，这条曲线叫做方程的曲线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78788" y="3439235"/>
            <a:ext cx="10263116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求动点的轨迹方程一般步骤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78788" y="3862316"/>
            <a:ext cx="10885086" cy="29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）建系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建立适当的坐标系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）设点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设轨迹上的任意一点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）列式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列出动点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满足的关系式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）化简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依关系式的特点，选用距离公式、斜率公式等将其转化为关于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的方程并化简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）证明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证明所得的方程即为符合条件的动点轨迹方程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二、圆锥曲线综合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83253" y="812043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定点与定值问题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83253" y="1194180"/>
            <a:ext cx="10885086" cy="241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）定点问题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定点问题通常情况下要建立含参的曲线方程，选取合适的坐标（可通过取参数的不同特殊值，及对应的方程组的根的求解实现），即可说明此坐标适合该曲线方程组且与参数无关。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83253" y="3207223"/>
            <a:ext cx="10885086" cy="29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）定值问题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Ⅰ.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定值问题的求解：可先考虑能否用特殊值求出定值，再推广到一般结论。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Ⅱ.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定值问题的证明：可运用函数的思想方法来解决，一般步骤如下：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选取合适的变量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把要证明的定值的量表示成上述变量的函数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把定值的量化成与变量无关的形式从而证明是定值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11175</TotalTime>
  <Words>1953</Words>
  <Application>Microsoft Office PowerPoint</Application>
  <PresentationFormat>宽屏</PresentationFormat>
  <Paragraphs>233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圆锥曲线（三）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1039</cp:revision>
  <dcterms:created xsi:type="dcterms:W3CDTF">2020-04-02T11:20:58Z</dcterms:created>
  <dcterms:modified xsi:type="dcterms:W3CDTF">2020-04-20T09:01:41Z</dcterms:modified>
</cp:coreProperties>
</file>