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C8CBF-564E-4F4E-99EC-7E3ECC862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E9F5A4-892F-4DDC-B9C9-9C2A43A19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679FE-2206-420B-A2C8-DAAA447D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201A-3060-4DEA-AB8D-ABD5569240F9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E8A26-2C55-4B0A-B818-60A66034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E204C-6F57-4F0A-BEA4-339890BF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4A57-2500-4A87-A494-829E0CA7B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02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6EBC2-2DFF-405C-8293-6B208158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F63354-14F2-4C09-BE30-D101ABAF2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32BF8-C688-46B0-8DAF-BF2444AC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201A-3060-4DEA-AB8D-ABD5569240F9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449F9-3659-44FB-BD6E-936304CB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4A7D6-60BB-439C-A81E-EB48AECC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4A57-2500-4A87-A494-829E0CA7B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9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E69E97-BED0-4D46-BD10-FA69C5923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141B1-EBC5-4CB4-8A98-9375FFD74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E403C-EFBE-4806-8697-2DE38554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201A-3060-4DEA-AB8D-ABD5569240F9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55858-D9D1-407C-9C4B-EB2710EF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D389E-88BF-4A85-80ED-884195BD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4A57-2500-4A87-A494-829E0CA7B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85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54372-A353-49FC-891A-14A28D1E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10BF4-9DA9-4605-8429-9137EE928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3514A-BB7A-4084-B9E8-DE417744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201A-3060-4DEA-AB8D-ABD5569240F9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CE09E-D704-4643-BD99-5B2166C0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A26A6-7198-43C7-A43E-19717CB7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4A57-2500-4A87-A494-829E0CA7B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8FEE7-F2B4-4830-A201-DBF3400F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5DF492-8A1F-47BA-966D-46B1495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B4853-A5FA-4145-BE31-99A4A02B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201A-3060-4DEA-AB8D-ABD5569240F9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865E0-840C-44AE-834E-24088BCE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5FE68-3429-4AD4-A758-A99F30A2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4A57-2500-4A87-A494-829E0CA7B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8E928-8667-473C-B0BF-5130F98B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2CAEE-79B9-4C9F-9E08-D0933D8ED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6DE968-0317-40BC-8DC6-C50DBA446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5AFEF-55EB-48E2-8A3B-1BE4C496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201A-3060-4DEA-AB8D-ABD5569240F9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6D2359-C4C6-410A-BEF0-7C5FD339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404E2A-3CC8-4A21-ADFB-DEDDB4B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4A57-2500-4A87-A494-829E0CA7B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9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CFABB-D6E8-46BC-B0B4-7B6D4E1D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B16402-8749-471F-9140-BE6AF4768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B64D09-01DE-46F5-B5E0-4D2C3835F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69DF2B-0DBC-4C26-9ACB-F400C7A39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3D0B63-13E1-41F6-A52E-2938A5373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8030CF-CDE6-4603-AB1F-436EAC55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201A-3060-4DEA-AB8D-ABD5569240F9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3C4433-4DE1-4CCF-B8BD-B5F44B0E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2D954C-1701-44E9-BB31-9B2A93D7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4A57-2500-4A87-A494-829E0CA7B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1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BCDDE-8F5B-4C05-9FFC-D13BAE39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7864D6-1400-40E9-B014-380ECA24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201A-3060-4DEA-AB8D-ABD5569240F9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F903B9-CF43-4625-A60F-FD392C6E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25D72C-62CF-424C-9941-663AC43B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4A57-2500-4A87-A494-829E0CA7B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7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51F006-7FCA-45FB-AC2C-C6342EB2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201A-3060-4DEA-AB8D-ABD5569240F9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D77332-174D-4D4E-83CC-B3D211E4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297C48-F96E-4CFF-82EF-642FD407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4A57-2500-4A87-A494-829E0CA7B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1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6D575-04FB-42A4-86DE-F9F4F9AA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C3836-02E0-4FB2-AB3F-04F452A67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DECA4-1C29-4AC8-A910-FED10B549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A923AE-97F9-40C2-A851-AAB86A7E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201A-3060-4DEA-AB8D-ABD5569240F9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86E9F-C775-4636-B9C1-87EBA174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318BDC-3E7B-48B7-9E39-E495B9AA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4A57-2500-4A87-A494-829E0CA7B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5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196A1-C32F-485C-97CE-57003D87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B34C09-D900-4112-B051-E2893CF8C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22AD75-4791-43C4-89C2-53FAE1C3F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E8173-318C-4E3A-A816-7B11A931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201A-3060-4DEA-AB8D-ABD5569240F9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1FC6-A23F-4DF4-AE99-A6842A7D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3F73F-8E3F-46CD-B309-5D2C1021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4A57-2500-4A87-A494-829E0CA7B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4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6239BC-E7C5-4D04-A37B-B6A15B17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6EEB6-F8E4-40DC-974C-B208EADF3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0192B-3A62-47B4-A961-31AE75BB4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4201A-3060-4DEA-AB8D-ABD5569240F9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848BA-0BAB-4FB9-93E4-0773E1513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DA4AB-E334-49A8-B0A8-06A0C16C6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4A57-2500-4A87-A494-829E0CA7B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928EA-E12A-4289-B7E6-DBACD1210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BES Platform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979DFC-D786-4A29-AFFF-A948B8CA1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Mar 3,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32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7AB66-39CD-424D-8B6E-F6D0E601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83" y="9492"/>
            <a:ext cx="10515600" cy="1325563"/>
          </a:xfrm>
        </p:spPr>
        <p:txBody>
          <a:bodyPr/>
          <a:lstStyle/>
          <a:p>
            <a:r>
              <a:rPr lang="en-US" altLang="zh-CN" dirty="0"/>
              <a:t>BES Platform Overview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75DEEB-DCD7-4633-B352-DCD8879C64B8}"/>
              </a:ext>
            </a:extLst>
          </p:cNvPr>
          <p:cNvSpPr txBox="1"/>
          <p:nvPr/>
        </p:nvSpPr>
        <p:spPr>
          <a:xfrm>
            <a:off x="389299" y="1557196"/>
            <a:ext cx="8627683" cy="46628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 comprehensive platform made in china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As development tool for frontend and backend program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Define a program quickly, supports check-in and check-out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Supports inheritable program,</a:t>
            </a:r>
            <a:r>
              <a:rPr lang="zh-CN" altLang="en-US" dirty="0"/>
              <a:t> </a:t>
            </a:r>
            <a:r>
              <a:rPr lang="en-US" altLang="zh-CN" dirty="0"/>
              <a:t>unified pre-defined dataset object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Have a BES script language, embeds PHP language, Python language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Save to DB, build and release package easily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As server for alpha test , beta test and production environment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Supports </a:t>
            </a:r>
            <a:r>
              <a:rPr lang="en-US" altLang="zh-CN" dirty="0" err="1"/>
              <a:t>tcpip</a:t>
            </a:r>
            <a:r>
              <a:rPr lang="en-US" altLang="zh-CN" dirty="0"/>
              <a:t>/http/</a:t>
            </a:r>
            <a:r>
              <a:rPr lang="en-US" altLang="zh-CN" dirty="0" err="1"/>
              <a:t>websocket</a:t>
            </a:r>
            <a:r>
              <a:rPr lang="en-US" altLang="zh-CN" dirty="0"/>
              <a:t> protocol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Embed authorization management: user/role/group, </a:t>
            </a:r>
            <a:r>
              <a:rPr lang="en-US" altLang="zh-CN" dirty="0" err="1"/>
              <a:t>field&amp;data-query</a:t>
            </a:r>
            <a:r>
              <a:rPr lang="en-US" altLang="zh-CN" dirty="0"/>
              <a:t>/update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Unify DB API  and DBM buffer for easily and quickly accessing DB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Support multiple app servers and multiple containers and multiple DBs</a:t>
            </a:r>
          </a:p>
        </p:txBody>
      </p:sp>
    </p:spTree>
    <p:extLst>
      <p:ext uri="{BB962C8B-B14F-4D97-AF65-F5344CB8AC3E}">
        <p14:creationId xmlns:p14="http://schemas.microsoft.com/office/powerpoint/2010/main" val="147814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507CA3A-9D44-402D-BF8C-C8BF8DCE0AAB}"/>
              </a:ext>
            </a:extLst>
          </p:cNvPr>
          <p:cNvSpPr/>
          <p:nvPr/>
        </p:nvSpPr>
        <p:spPr>
          <a:xfrm>
            <a:off x="2091351" y="1484768"/>
            <a:ext cx="9732476" cy="4472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tx1"/>
                </a:solidFill>
              </a:rPr>
              <a:t>BES Platform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07AB66-39CD-424D-8B6E-F6D0E601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83" y="9492"/>
            <a:ext cx="10515600" cy="1325563"/>
          </a:xfrm>
        </p:spPr>
        <p:txBody>
          <a:bodyPr/>
          <a:lstStyle/>
          <a:p>
            <a:r>
              <a:rPr lang="en-US" altLang="zh-CN" dirty="0"/>
              <a:t>BES Platform Hierarchy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AEF5740-6BA9-4FBE-A366-3B3E975020E7}"/>
              </a:ext>
            </a:extLst>
          </p:cNvPr>
          <p:cNvSpPr/>
          <p:nvPr/>
        </p:nvSpPr>
        <p:spPr>
          <a:xfrm>
            <a:off x="2344850" y="2037029"/>
            <a:ext cx="1195056" cy="3639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Protocol: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TCP</a:t>
            </a:r>
          </a:p>
          <a:p>
            <a:pPr algn="ctr"/>
            <a:r>
              <a:rPr lang="en-US" altLang="zh-CN" dirty="0"/>
              <a:t>HTTP</a:t>
            </a:r>
          </a:p>
          <a:p>
            <a:pPr algn="ctr"/>
            <a:r>
              <a:rPr lang="en-US" altLang="zh-CN" dirty="0"/>
              <a:t>WS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5AF944-149E-4F3B-8000-FE2C7C8EA6A8}"/>
              </a:ext>
            </a:extLst>
          </p:cNvPr>
          <p:cNvSpPr/>
          <p:nvPr/>
        </p:nvSpPr>
        <p:spPr>
          <a:xfrm>
            <a:off x="4072552" y="2037028"/>
            <a:ext cx="3487091" cy="3621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Run program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55AF3D6-DF99-4C42-9FBE-738082A6FBCF}"/>
              </a:ext>
            </a:extLst>
          </p:cNvPr>
          <p:cNvSpPr/>
          <p:nvPr/>
        </p:nvSpPr>
        <p:spPr>
          <a:xfrm>
            <a:off x="8102847" y="2055086"/>
            <a:ext cx="1195056" cy="3639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</a:p>
          <a:p>
            <a:pPr algn="ctr"/>
            <a:r>
              <a:rPr lang="en-US" altLang="zh-CN" dirty="0"/>
              <a:t>interface: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DBM</a:t>
            </a:r>
          </a:p>
          <a:p>
            <a:pPr algn="ctr"/>
            <a:r>
              <a:rPr lang="en-US" altLang="zh-CN" dirty="0"/>
              <a:t>Dataset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927DEDD-D834-4D3B-9523-DB24CFB2D63E}"/>
              </a:ext>
            </a:extLst>
          </p:cNvPr>
          <p:cNvSpPr/>
          <p:nvPr/>
        </p:nvSpPr>
        <p:spPr>
          <a:xfrm>
            <a:off x="9759638" y="2055087"/>
            <a:ext cx="1783532" cy="151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Biz Database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F11AFC7-EBEE-4FF9-BB35-373160884E59}"/>
              </a:ext>
            </a:extLst>
          </p:cNvPr>
          <p:cNvSpPr/>
          <p:nvPr/>
        </p:nvSpPr>
        <p:spPr>
          <a:xfrm>
            <a:off x="462862" y="3277305"/>
            <a:ext cx="1195056" cy="9687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606AD99-7272-4406-94E8-B60C9293F9D9}"/>
              </a:ext>
            </a:extLst>
          </p:cNvPr>
          <p:cNvSpPr/>
          <p:nvPr/>
        </p:nvSpPr>
        <p:spPr>
          <a:xfrm>
            <a:off x="10017668" y="2523336"/>
            <a:ext cx="1232778" cy="44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A1BBE5-8822-412C-9DE7-B784511D0CC8}"/>
              </a:ext>
            </a:extLst>
          </p:cNvPr>
          <p:cNvSpPr/>
          <p:nvPr/>
        </p:nvSpPr>
        <p:spPr>
          <a:xfrm>
            <a:off x="10017668" y="3045853"/>
            <a:ext cx="1232778" cy="44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Oracle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6988C48-FA59-4D29-91CB-F4E6CC588C4C}"/>
              </a:ext>
            </a:extLst>
          </p:cNvPr>
          <p:cNvSpPr/>
          <p:nvPr/>
        </p:nvSpPr>
        <p:spPr>
          <a:xfrm>
            <a:off x="9759638" y="3686060"/>
            <a:ext cx="1783532" cy="95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5D50083-A959-48F6-9E04-4611EED22A92}"/>
              </a:ext>
            </a:extLst>
          </p:cNvPr>
          <p:cNvSpPr/>
          <p:nvPr/>
        </p:nvSpPr>
        <p:spPr>
          <a:xfrm>
            <a:off x="10017668" y="4136203"/>
            <a:ext cx="1232778" cy="44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Redis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5D79D8B-E5D3-4EEF-BAA9-269F508A9545}"/>
              </a:ext>
            </a:extLst>
          </p:cNvPr>
          <p:cNvSpPr/>
          <p:nvPr/>
        </p:nvSpPr>
        <p:spPr>
          <a:xfrm>
            <a:off x="9759638" y="4745116"/>
            <a:ext cx="1783532" cy="95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Develop-DB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8D3828D-7183-48AA-930A-AB9E1C03F12D}"/>
              </a:ext>
            </a:extLst>
          </p:cNvPr>
          <p:cNvSpPr/>
          <p:nvPr/>
        </p:nvSpPr>
        <p:spPr>
          <a:xfrm>
            <a:off x="10017668" y="5195259"/>
            <a:ext cx="1232778" cy="44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Anysql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B96EADA2-2AD6-420B-8DBC-32BB1A2FD845}"/>
              </a:ext>
            </a:extLst>
          </p:cNvPr>
          <p:cNvSpPr/>
          <p:nvPr/>
        </p:nvSpPr>
        <p:spPr>
          <a:xfrm>
            <a:off x="1717150" y="3571657"/>
            <a:ext cx="446633" cy="32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5F3BBF99-B045-461D-B012-C33997FF167F}"/>
              </a:ext>
            </a:extLst>
          </p:cNvPr>
          <p:cNvSpPr/>
          <p:nvPr/>
        </p:nvSpPr>
        <p:spPr>
          <a:xfrm>
            <a:off x="3605360" y="3571656"/>
            <a:ext cx="446633" cy="32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A730CABD-662A-42D1-97BF-C0C8BB03E5E5}"/>
              </a:ext>
            </a:extLst>
          </p:cNvPr>
          <p:cNvSpPr/>
          <p:nvPr/>
        </p:nvSpPr>
        <p:spPr>
          <a:xfrm>
            <a:off x="7623384" y="3517312"/>
            <a:ext cx="446633" cy="32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68F1D180-CDF8-4D1C-B552-38FF3112001D}"/>
              </a:ext>
            </a:extLst>
          </p:cNvPr>
          <p:cNvSpPr/>
          <p:nvPr/>
        </p:nvSpPr>
        <p:spPr>
          <a:xfrm>
            <a:off x="9315457" y="2735902"/>
            <a:ext cx="446633" cy="32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062335D7-410B-4B57-BFFE-ECEAD6795EA4}"/>
              </a:ext>
            </a:extLst>
          </p:cNvPr>
          <p:cNvSpPr/>
          <p:nvPr/>
        </p:nvSpPr>
        <p:spPr>
          <a:xfrm>
            <a:off x="9321470" y="4016211"/>
            <a:ext cx="446633" cy="32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EAD60395-DB53-475D-B27E-ED20224E2C83}"/>
              </a:ext>
            </a:extLst>
          </p:cNvPr>
          <p:cNvSpPr/>
          <p:nvPr/>
        </p:nvSpPr>
        <p:spPr>
          <a:xfrm>
            <a:off x="9326213" y="5068552"/>
            <a:ext cx="446633" cy="32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A59B610-E443-46BB-8A6B-461B803F6688}"/>
              </a:ext>
            </a:extLst>
          </p:cNvPr>
          <p:cNvSpPr/>
          <p:nvPr/>
        </p:nvSpPr>
        <p:spPr>
          <a:xfrm>
            <a:off x="4389234" y="2618028"/>
            <a:ext cx="2941425" cy="44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Check authorization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1BEBA6C-97A4-4F28-84A5-8D7C5B96846A}"/>
              </a:ext>
            </a:extLst>
          </p:cNvPr>
          <p:cNvSpPr/>
          <p:nvPr/>
        </p:nvSpPr>
        <p:spPr>
          <a:xfrm>
            <a:off x="4389233" y="3108435"/>
            <a:ext cx="2941425" cy="44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Load program from 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E7C3847-63E2-4CF2-9739-0D791590C404}"/>
              </a:ext>
            </a:extLst>
          </p:cNvPr>
          <p:cNvSpPr/>
          <p:nvPr/>
        </p:nvSpPr>
        <p:spPr>
          <a:xfrm>
            <a:off x="4401302" y="3589738"/>
            <a:ext cx="2941425" cy="44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Load datasets from 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BD762A0-4C1D-4672-B14F-C6187C355801}"/>
              </a:ext>
            </a:extLst>
          </p:cNvPr>
          <p:cNvSpPr/>
          <p:nvPr/>
        </p:nvSpPr>
        <p:spPr>
          <a:xfrm>
            <a:off x="4401415" y="4079383"/>
            <a:ext cx="2941425" cy="44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Load data with datasets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42FB90-504F-4C71-B562-0FFFDEE20CB3}"/>
              </a:ext>
            </a:extLst>
          </p:cNvPr>
          <p:cNvSpPr/>
          <p:nvPr/>
        </p:nvSpPr>
        <p:spPr>
          <a:xfrm>
            <a:off x="4400269" y="4580529"/>
            <a:ext cx="2941425" cy="44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Run script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8D1CEE3-B107-4791-99DC-6124CDC7B14A}"/>
              </a:ext>
            </a:extLst>
          </p:cNvPr>
          <p:cNvSpPr/>
          <p:nvPr/>
        </p:nvSpPr>
        <p:spPr>
          <a:xfrm>
            <a:off x="4389137" y="5068552"/>
            <a:ext cx="2941425" cy="44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Update </a:t>
            </a:r>
            <a:r>
              <a:rPr lang="en-US" altLang="zh-CN" dirty="0">
                <a:solidFill>
                  <a:schemeClr val="tx1"/>
                </a:solidFill>
              </a:rPr>
              <a:t>data</a:t>
            </a:r>
            <a:r>
              <a:rPr lang="en-US" altLang="zh-CN">
                <a:solidFill>
                  <a:schemeClr val="tx1"/>
                </a:solidFill>
              </a:rPr>
              <a:t>/limit chec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3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7EEA5E-02BA-4124-9A40-0B0227D71459}"/>
              </a:ext>
            </a:extLst>
          </p:cNvPr>
          <p:cNvSpPr/>
          <p:nvPr/>
        </p:nvSpPr>
        <p:spPr>
          <a:xfrm>
            <a:off x="598663" y="1335055"/>
            <a:ext cx="10890184" cy="3521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07AB66-39CD-424D-8B6E-F6D0E601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83" y="9492"/>
            <a:ext cx="10515600" cy="1325563"/>
          </a:xfrm>
        </p:spPr>
        <p:txBody>
          <a:bodyPr/>
          <a:lstStyle/>
          <a:p>
            <a:r>
              <a:rPr lang="en-US" altLang="zh-CN" dirty="0"/>
              <a:t>BES Program structure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21FE8D7-4A41-4EA4-AE19-37913DE543AE}"/>
              </a:ext>
            </a:extLst>
          </p:cNvPr>
          <p:cNvSpPr/>
          <p:nvPr/>
        </p:nvSpPr>
        <p:spPr>
          <a:xfrm>
            <a:off x="778600" y="1488963"/>
            <a:ext cx="10529178" cy="977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Program General control</a:t>
            </a:r>
          </a:p>
          <a:p>
            <a:pPr algn="ctr"/>
            <a:r>
              <a:rPr lang="en-US" altLang="zh-CN" sz="1400" dirty="0"/>
              <a:t>(id/name/inherited/status/checkout/in)</a:t>
            </a:r>
            <a:endParaRPr lang="zh-CN" altLang="en-US" sz="1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3594749-7000-4B6C-95C0-FD85BF5F07D9}"/>
              </a:ext>
            </a:extLst>
          </p:cNvPr>
          <p:cNvSpPr/>
          <p:nvPr/>
        </p:nvSpPr>
        <p:spPr>
          <a:xfrm>
            <a:off x="822739" y="2598343"/>
            <a:ext cx="3052145" cy="977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View-pages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3FCC958-58C6-4F6D-B779-0FA7E396E62F}"/>
              </a:ext>
            </a:extLst>
          </p:cNvPr>
          <p:cNvSpPr/>
          <p:nvPr/>
        </p:nvSpPr>
        <p:spPr>
          <a:xfrm>
            <a:off x="822739" y="3707723"/>
            <a:ext cx="3052145" cy="977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Component-how-show</a:t>
            </a:r>
          </a:p>
          <a:p>
            <a:pPr algn="ctr"/>
            <a:r>
              <a:rPr lang="en-US" altLang="zh-CN" sz="1400" dirty="0"/>
              <a:t>(label/width/height/</a:t>
            </a:r>
            <a:r>
              <a:rPr lang="en-US" altLang="zh-CN" sz="1400" dirty="0" err="1"/>
              <a:t>initval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A726760-1842-445A-B2A0-3F6697FF85C8}"/>
              </a:ext>
            </a:extLst>
          </p:cNvPr>
          <p:cNvSpPr/>
          <p:nvPr/>
        </p:nvSpPr>
        <p:spPr>
          <a:xfrm>
            <a:off x="3971837" y="2598343"/>
            <a:ext cx="4484100" cy="97777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Dataset-List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(set readable/write/delete) (Pre-defined with </a:t>
            </a:r>
            <a:r>
              <a:rPr lang="en-US" altLang="zh-CN" sz="1400" dirty="0" err="1">
                <a:solidFill>
                  <a:schemeClr val="bg1"/>
                </a:solidFill>
              </a:rPr>
              <a:t>sql</a:t>
            </a:r>
            <a:r>
              <a:rPr lang="en-US" altLang="zh-CN" sz="1400" dirty="0">
                <a:solidFill>
                  <a:schemeClr val="bg1"/>
                </a:solidFill>
              </a:rPr>
              <a:t>)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3907B19-6E8B-4B2C-9FA9-E9E26239301D}"/>
              </a:ext>
            </a:extLst>
          </p:cNvPr>
          <p:cNvSpPr/>
          <p:nvPr/>
        </p:nvSpPr>
        <p:spPr>
          <a:xfrm>
            <a:off x="3971837" y="3698009"/>
            <a:ext cx="2130199" cy="977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Field-data-limit</a:t>
            </a:r>
          </a:p>
          <a:p>
            <a:pPr algn="ctr"/>
            <a:r>
              <a:rPr lang="en-US" altLang="zh-CN" sz="1400" dirty="0"/>
              <a:t>(min/max/unique)</a:t>
            </a:r>
            <a:endParaRPr lang="zh-CN" altLang="en-US" sz="1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97E4F73-BA08-4D39-85EF-876F8A854F48}"/>
              </a:ext>
            </a:extLst>
          </p:cNvPr>
          <p:cNvSpPr/>
          <p:nvPr/>
        </p:nvSpPr>
        <p:spPr>
          <a:xfrm>
            <a:off x="6197481" y="3698009"/>
            <a:ext cx="2258456" cy="97777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Field-data-options</a:t>
            </a:r>
          </a:p>
          <a:p>
            <a:pPr algn="ctr"/>
            <a:r>
              <a:rPr lang="en-US" altLang="zh-CN" sz="1400" dirty="0"/>
              <a:t>(options data from Datasets)</a:t>
            </a:r>
            <a:endParaRPr lang="zh-CN" altLang="en-US" sz="1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B295F37-FF01-4B10-8A2F-E51D48489FDA}"/>
              </a:ext>
            </a:extLst>
          </p:cNvPr>
          <p:cNvSpPr/>
          <p:nvPr/>
        </p:nvSpPr>
        <p:spPr>
          <a:xfrm>
            <a:off x="8552890" y="2598342"/>
            <a:ext cx="2754888" cy="208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Control-event</a:t>
            </a:r>
          </a:p>
          <a:p>
            <a:pPr algn="ctr"/>
            <a:r>
              <a:rPr lang="en-US" altLang="zh-CN" sz="1400" dirty="0"/>
              <a:t>(BES/PHP/Python)</a:t>
            </a:r>
            <a:endParaRPr lang="zh-CN" altLang="en-US" sz="1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9827C44-9DF4-4727-B375-BDD8DA61AF3A}"/>
              </a:ext>
            </a:extLst>
          </p:cNvPr>
          <p:cNvSpPr/>
          <p:nvPr/>
        </p:nvSpPr>
        <p:spPr>
          <a:xfrm>
            <a:off x="488889" y="5804683"/>
            <a:ext cx="4988458" cy="95464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Develop-DB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D87049AD-EB84-44E6-A8ED-5F46DBCACBDB}"/>
              </a:ext>
            </a:extLst>
          </p:cNvPr>
          <p:cNvSpPr/>
          <p:nvPr/>
        </p:nvSpPr>
        <p:spPr>
          <a:xfrm>
            <a:off x="787654" y="5084180"/>
            <a:ext cx="235390" cy="679011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5EA0753-F385-4D79-8F91-86D049D61F9E}"/>
              </a:ext>
            </a:extLst>
          </p:cNvPr>
          <p:cNvSpPr txBox="1"/>
          <p:nvPr/>
        </p:nvSpPr>
        <p:spPr>
          <a:xfrm>
            <a:off x="905349" y="5300208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Program definition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D257C4A1-0142-4ADB-8DFF-9F5893B1B87A}"/>
              </a:ext>
            </a:extLst>
          </p:cNvPr>
          <p:cNvSpPr/>
          <p:nvPr/>
        </p:nvSpPr>
        <p:spPr>
          <a:xfrm>
            <a:off x="3637986" y="5070897"/>
            <a:ext cx="235390" cy="679011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238962-DFC7-4B78-9F8B-62531A6D81F4}"/>
              </a:ext>
            </a:extLst>
          </p:cNvPr>
          <p:cNvSpPr txBox="1"/>
          <p:nvPr/>
        </p:nvSpPr>
        <p:spPr>
          <a:xfrm>
            <a:off x="3755681" y="5268819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Dataset definition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BE7627B-16B3-4554-8035-F31606CB9319}"/>
              </a:ext>
            </a:extLst>
          </p:cNvPr>
          <p:cNvSpPr/>
          <p:nvPr/>
        </p:nvSpPr>
        <p:spPr>
          <a:xfrm>
            <a:off x="6500389" y="5804682"/>
            <a:ext cx="4988458" cy="954641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Biz-DB</a:t>
            </a:r>
            <a:endParaRPr lang="zh-CN" altLang="en-US" dirty="0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A311D27-7C54-4F80-B1E9-98AF85BB425A}"/>
              </a:ext>
            </a:extLst>
          </p:cNvPr>
          <p:cNvSpPr/>
          <p:nvPr/>
        </p:nvSpPr>
        <p:spPr>
          <a:xfrm rot="10800000">
            <a:off x="7203546" y="5056359"/>
            <a:ext cx="235390" cy="679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7B9367-BBCC-4C92-9F7F-9B537A372CE8}"/>
              </a:ext>
            </a:extLst>
          </p:cNvPr>
          <p:cNvSpPr txBox="1"/>
          <p:nvPr/>
        </p:nvSpPr>
        <p:spPr>
          <a:xfrm>
            <a:off x="7321241" y="525428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Biz data</a:t>
            </a:r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56C8AC90-5005-44BB-BC3C-761DB842C4DB}"/>
              </a:ext>
            </a:extLst>
          </p:cNvPr>
          <p:cNvSpPr/>
          <p:nvPr/>
        </p:nvSpPr>
        <p:spPr>
          <a:xfrm rot="10800000">
            <a:off x="8679256" y="5056359"/>
            <a:ext cx="235390" cy="679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85E5FA9-5048-4310-BC9E-B45BFDC8A9D7}"/>
              </a:ext>
            </a:extLst>
          </p:cNvPr>
          <p:cNvSpPr txBox="1"/>
          <p:nvPr/>
        </p:nvSpPr>
        <p:spPr>
          <a:xfrm>
            <a:off x="8796951" y="5254281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User/group authorization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76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7AB66-39CD-424D-8B6E-F6D0E601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83" y="9492"/>
            <a:ext cx="10515600" cy="1325563"/>
          </a:xfrm>
        </p:spPr>
        <p:txBody>
          <a:bodyPr/>
          <a:lstStyle/>
          <a:p>
            <a:r>
              <a:rPr lang="en-US" altLang="zh-CN" dirty="0"/>
              <a:t>BES Program inherit property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F60D13-EF12-4199-96AB-7282047C6961}"/>
              </a:ext>
            </a:extLst>
          </p:cNvPr>
          <p:cNvSpPr/>
          <p:nvPr/>
        </p:nvSpPr>
        <p:spPr>
          <a:xfrm>
            <a:off x="598663" y="1335055"/>
            <a:ext cx="2633424" cy="1136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Program1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(id: </a:t>
            </a:r>
            <a:r>
              <a:rPr lang="en-US" altLang="zh-CN" dirty="0" err="1">
                <a:solidFill>
                  <a:schemeClr val="tx1"/>
                </a:solidFill>
              </a:rPr>
              <a:t>cntlist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(Inherited=yes)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5BD9D3-5678-4480-A157-FE91C27A29AE}"/>
              </a:ext>
            </a:extLst>
          </p:cNvPr>
          <p:cNvSpPr/>
          <p:nvPr/>
        </p:nvSpPr>
        <p:spPr>
          <a:xfrm>
            <a:off x="598663" y="3818134"/>
            <a:ext cx="2633424" cy="1136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Program0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(id: </a:t>
            </a:r>
            <a:r>
              <a:rPr lang="en-US" altLang="zh-CN" dirty="0" err="1">
                <a:solidFill>
                  <a:schemeClr val="tx1"/>
                </a:solidFill>
              </a:rPr>
              <a:t>cntapibase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Inherited=no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DAFA79B-5E6A-45CB-97E7-833983186528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1915375" y="2471596"/>
            <a:ext cx="0" cy="134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541447A-E273-428E-8B8F-B9D6D9B7F052}"/>
              </a:ext>
            </a:extLst>
          </p:cNvPr>
          <p:cNvSpPr txBox="1"/>
          <p:nvPr/>
        </p:nvSpPr>
        <p:spPr>
          <a:xfrm>
            <a:off x="845851" y="291881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Inherited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E1D073-748F-49D0-9063-4143BB964F8B}"/>
              </a:ext>
            </a:extLst>
          </p:cNvPr>
          <p:cNvSpPr txBox="1"/>
          <p:nvPr/>
        </p:nvSpPr>
        <p:spPr>
          <a:xfrm>
            <a:off x="1915375" y="3490651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parent-program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7CAF1A-F0B6-4885-B1D1-07EC350E46EC}"/>
              </a:ext>
            </a:extLst>
          </p:cNvPr>
          <p:cNvSpPr txBox="1"/>
          <p:nvPr/>
        </p:nvSpPr>
        <p:spPr>
          <a:xfrm>
            <a:off x="1915374" y="2385745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sub-program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66B0BB-88BE-4A8B-A5C0-3FECD0B6D43B}"/>
              </a:ext>
            </a:extLst>
          </p:cNvPr>
          <p:cNvSpPr/>
          <p:nvPr/>
        </p:nvSpPr>
        <p:spPr>
          <a:xfrm>
            <a:off x="5342091" y="1335055"/>
            <a:ext cx="2633424" cy="1136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Program2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(Inherited=yes)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464314-8543-458D-9460-1C66C608FE62}"/>
              </a:ext>
            </a:extLst>
          </p:cNvPr>
          <p:cNvSpPr/>
          <p:nvPr/>
        </p:nvSpPr>
        <p:spPr>
          <a:xfrm>
            <a:off x="5342091" y="3338313"/>
            <a:ext cx="2633424" cy="1136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Program1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(Inherited=yes)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018C525-F0B1-43D9-B694-5CDA3252108B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6658803" y="2471596"/>
            <a:ext cx="0" cy="86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4B25D8F-5F19-4C3D-86B9-E35F68F5AE94}"/>
              </a:ext>
            </a:extLst>
          </p:cNvPr>
          <p:cNvSpPr txBox="1"/>
          <p:nvPr/>
        </p:nvSpPr>
        <p:spPr>
          <a:xfrm>
            <a:off x="5604776" y="269372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Inherited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16FA59-1CA6-46E7-9A6F-83C43AF84F33}"/>
              </a:ext>
            </a:extLst>
          </p:cNvPr>
          <p:cNvSpPr txBox="1"/>
          <p:nvPr/>
        </p:nvSpPr>
        <p:spPr>
          <a:xfrm>
            <a:off x="6658803" y="3010830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parent-program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850C5D-2721-47DB-A7BA-55A46C82D487}"/>
              </a:ext>
            </a:extLst>
          </p:cNvPr>
          <p:cNvSpPr txBox="1"/>
          <p:nvPr/>
        </p:nvSpPr>
        <p:spPr>
          <a:xfrm>
            <a:off x="6650174" y="4380776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sub-program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1DB7F8-8712-408E-B055-86E001F58E64}"/>
              </a:ext>
            </a:extLst>
          </p:cNvPr>
          <p:cNvSpPr/>
          <p:nvPr/>
        </p:nvSpPr>
        <p:spPr>
          <a:xfrm>
            <a:off x="5342091" y="5310996"/>
            <a:ext cx="2633424" cy="1136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Program0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(Inherited=no)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48DCE8-4B1D-4E2A-B62E-262ED3A528A8}"/>
              </a:ext>
            </a:extLst>
          </p:cNvPr>
          <p:cNvSpPr txBox="1"/>
          <p:nvPr/>
        </p:nvSpPr>
        <p:spPr>
          <a:xfrm>
            <a:off x="6658803" y="4983513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parent-program</a:t>
            </a:r>
            <a:endParaRPr lang="zh-CN" altLang="en-US" sz="14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8AF8C40-5A78-470E-96AB-DC69EF76D2AC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658803" y="4474854"/>
            <a:ext cx="0" cy="86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2E68D17-97FA-473C-9DBB-3CC37E8E1BE6}"/>
              </a:ext>
            </a:extLst>
          </p:cNvPr>
          <p:cNvSpPr txBox="1"/>
          <p:nvPr/>
        </p:nvSpPr>
        <p:spPr>
          <a:xfrm>
            <a:off x="6645041" y="2411538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sub-program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8DC3E4F-195B-4A39-8D57-8869BF9EB6AA}"/>
              </a:ext>
            </a:extLst>
          </p:cNvPr>
          <p:cNvSpPr txBox="1"/>
          <p:nvPr/>
        </p:nvSpPr>
        <p:spPr>
          <a:xfrm>
            <a:off x="5604776" y="477792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Inherited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73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7AB66-39CD-424D-8B6E-F6D0E601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83" y="9492"/>
            <a:ext cx="10515600" cy="1325563"/>
          </a:xfrm>
        </p:spPr>
        <p:txBody>
          <a:bodyPr/>
          <a:lstStyle/>
          <a:p>
            <a:r>
              <a:rPr lang="en-US" altLang="zh-CN" dirty="0"/>
              <a:t>BES Script Language-part1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75DEEB-DCD7-4633-B352-DCD8879C64B8}"/>
              </a:ext>
            </a:extLst>
          </p:cNvPr>
          <p:cNvSpPr txBox="1"/>
          <p:nvPr/>
        </p:nvSpPr>
        <p:spPr>
          <a:xfrm>
            <a:off x="389299" y="1557196"/>
            <a:ext cx="4314001" cy="45243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Sytax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If…endif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if…else…endif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while…</a:t>
            </a:r>
            <a:r>
              <a:rPr lang="en-US" altLang="zh-CN" dirty="0" err="1"/>
              <a:t>endwhile</a:t>
            </a:r>
            <a:r>
              <a:rPr lang="en-US" altLang="zh-CN" dirty="0"/>
              <a:t>, break, continue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exit(</a:t>
            </a:r>
            <a:r>
              <a:rPr lang="zh-CN" altLang="en-US" dirty="0"/>
              <a:t>‘</a:t>
            </a:r>
            <a:r>
              <a:rPr lang="en-US" altLang="zh-CN" dirty="0"/>
              <a:t>true/false</a:t>
            </a:r>
            <a:r>
              <a:rPr lang="zh-CN" altLang="en-US" dirty="0"/>
              <a:t>’</a:t>
            </a:r>
            <a:r>
              <a:rPr lang="en-US" altLang="zh-C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exitif</a:t>
            </a:r>
            <a:r>
              <a:rPr lang="en-US" altLang="zh-CN" dirty="0"/>
              <a:t>(ok?, ’true/false/variant’, </a:t>
            </a:r>
            <a:r>
              <a:rPr lang="en-US" altLang="zh-CN" dirty="0" err="1"/>
              <a:t>msg</a:t>
            </a:r>
            <a:r>
              <a:rPr lang="en-US" altLang="zh-C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Function name()…</a:t>
            </a:r>
            <a:r>
              <a:rPr lang="en-US" altLang="zh-CN" dirty="0" err="1"/>
              <a:t>endfunction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 (event)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call function-name()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call variant = function-name()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varDef</a:t>
            </a:r>
            <a:r>
              <a:rPr lang="en-US" altLang="zh-CN" dirty="0"/>
              <a:t> variant-name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varDef</a:t>
            </a:r>
            <a:r>
              <a:rPr lang="en-US" altLang="zh-CN" dirty="0"/>
              <a:t> </a:t>
            </a:r>
            <a:r>
              <a:rPr lang="en-US" altLang="zh-CN" dirty="0" err="1"/>
              <a:t>variant-name:Tobject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&lt;?</a:t>
            </a:r>
            <a:r>
              <a:rPr lang="en-US" altLang="zh-CN" dirty="0" err="1"/>
              <a:t>php</a:t>
            </a:r>
            <a:r>
              <a:rPr lang="en-US" altLang="zh-CN" dirty="0"/>
              <a:t>…?&gt;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&lt;?python…?&gt;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include [program/event script]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&amp; + - * /  and or ( ) ‘ “  [ ]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34880BC-EBC9-4FE7-90FD-645B11E49BAB}"/>
              </a:ext>
            </a:extLst>
          </p:cNvPr>
          <p:cNvSpPr txBox="1"/>
          <p:nvPr/>
        </p:nvSpPr>
        <p:spPr>
          <a:xfrm>
            <a:off x="5005057" y="1557196"/>
            <a:ext cx="6264857" cy="3139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Variant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en-US" altLang="zh-CN" dirty="0" err="1"/>
              <a:t>ts</a:t>
            </a:r>
            <a:r>
              <a:rPr lang="en-US" altLang="zh-CN" dirty="0"/>
              <a:t>[name]:</a:t>
            </a:r>
            <a:r>
              <a:rPr lang="zh-CN" altLang="en-US" dirty="0"/>
              <a:t> </a:t>
            </a:r>
            <a:r>
              <a:rPr lang="en-US" altLang="zh-CN" dirty="0"/>
              <a:t>global auto-defined variant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#to[name]: global auto-defined object variant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en-US" altLang="zh-CN" dirty="0" err="1"/>
              <a:t>i</a:t>
            </a:r>
            <a:r>
              <a:rPr lang="en-US" altLang="zh-CN" dirty="0"/>
              <a:t>[name]: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variant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#c[name]: system object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#m(expression): macro variant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@[name]: system variant/content(read only)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#vs[name]: local defined variant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en-US" altLang="zh-CN" dirty="0" err="1"/>
              <a:t>vo</a:t>
            </a:r>
            <a:r>
              <a:rPr lang="en-US" altLang="zh-CN" dirty="0"/>
              <a:t>[name]: local defined object variant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en-US" altLang="zh-CN" dirty="0" err="1"/>
              <a:t>vf</a:t>
            </a:r>
            <a:r>
              <a:rPr lang="en-US" altLang="zh-CN" dirty="0"/>
              <a:t>[function-name](parameters): call a public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5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7AB66-39CD-424D-8B6E-F6D0E601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83" y="9492"/>
            <a:ext cx="10515600" cy="1325563"/>
          </a:xfrm>
        </p:spPr>
        <p:txBody>
          <a:bodyPr/>
          <a:lstStyle/>
          <a:p>
            <a:r>
              <a:rPr lang="en-US" altLang="zh-CN" dirty="0"/>
              <a:t>BES Script Language-part2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75DEEB-DCD7-4633-B352-DCD8879C64B8}"/>
              </a:ext>
            </a:extLst>
          </p:cNvPr>
          <p:cNvSpPr txBox="1"/>
          <p:nvPr/>
        </p:nvSpPr>
        <p:spPr>
          <a:xfrm>
            <a:off x="389299" y="1557196"/>
            <a:ext cx="4979248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System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en-US" altLang="zh-CN" dirty="0" err="1"/>
              <a:t>cProg</a:t>
            </a:r>
            <a:r>
              <a:rPr lang="en-US" altLang="zh-CN" dirty="0"/>
              <a:t>/$</a:t>
            </a:r>
            <a:r>
              <a:rPr lang="en-US" altLang="zh-CN" dirty="0" err="1"/>
              <a:t>cProg</a:t>
            </a:r>
            <a:r>
              <a:rPr lang="en-US" altLang="zh-CN" dirty="0"/>
              <a:t>: Program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en-US" altLang="zh-CN" dirty="0" err="1"/>
              <a:t>cData</a:t>
            </a:r>
            <a:r>
              <a:rPr lang="en-US" altLang="zh-CN" dirty="0"/>
              <a:t>/$</a:t>
            </a:r>
            <a:r>
              <a:rPr lang="en-US" altLang="zh-CN" dirty="0" err="1"/>
              <a:t>cData</a:t>
            </a:r>
            <a:r>
              <a:rPr lang="en-US" altLang="zh-CN" dirty="0"/>
              <a:t>: Program data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en-US" altLang="zh-CN" dirty="0" err="1"/>
              <a:t>cEnv</a:t>
            </a:r>
            <a:r>
              <a:rPr lang="en-US" altLang="zh-CN" dirty="0"/>
              <a:t>/$</a:t>
            </a:r>
            <a:r>
              <a:rPr lang="en-US" altLang="zh-CN" dirty="0" err="1"/>
              <a:t>cEnv</a:t>
            </a:r>
            <a:r>
              <a:rPr lang="en-US" altLang="zh-CN" dirty="0"/>
              <a:t>: system environment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en-US" altLang="zh-CN" dirty="0" err="1"/>
              <a:t>cWeb</a:t>
            </a:r>
            <a:r>
              <a:rPr lang="en-US" altLang="zh-CN" dirty="0"/>
              <a:t>/$</a:t>
            </a:r>
            <a:r>
              <a:rPr lang="en-US" altLang="zh-CN" dirty="0" err="1"/>
              <a:t>cWeb</a:t>
            </a:r>
            <a:r>
              <a:rPr lang="en-US" altLang="zh-CN" dirty="0"/>
              <a:t>: HTTP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en-US" altLang="zh-CN" dirty="0" err="1"/>
              <a:t>cGft</a:t>
            </a:r>
            <a:r>
              <a:rPr lang="en-US" altLang="zh-CN" dirty="0"/>
              <a:t>/$</a:t>
            </a:r>
            <a:r>
              <a:rPr lang="en-US" altLang="zh-CN" dirty="0" err="1"/>
              <a:t>cGft</a:t>
            </a:r>
            <a:r>
              <a:rPr lang="en-US" altLang="zh-CN" dirty="0"/>
              <a:t>: general functions object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E343D8-57DD-4E34-8378-63FF1E319A12}"/>
              </a:ext>
            </a:extLst>
          </p:cNvPr>
          <p:cNvSpPr txBox="1"/>
          <p:nvPr/>
        </p:nvSpPr>
        <p:spPr>
          <a:xfrm>
            <a:off x="389299" y="3737572"/>
            <a:ext cx="7479933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System event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srv_pgviewretrieve_pre</a:t>
            </a:r>
            <a:r>
              <a:rPr lang="en-US" altLang="zh-CN" dirty="0"/>
              <a:t>: pre-deal for read method from http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srv_pgviewretrieve_pro</a:t>
            </a:r>
            <a:r>
              <a:rPr lang="en-US" altLang="zh-CN" dirty="0"/>
              <a:t>: pro-deal for read method from http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srv_pgsave_pre</a:t>
            </a:r>
            <a:r>
              <a:rPr lang="en-US" altLang="zh-CN" dirty="0"/>
              <a:t>: pre-deal for update from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srv_pgsave_pro</a:t>
            </a:r>
            <a:r>
              <a:rPr lang="en-US" altLang="zh-CN" dirty="0"/>
              <a:t>: pre-deal for update from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srv_function</a:t>
            </a:r>
            <a:r>
              <a:rPr lang="en-US" altLang="zh-CN" dirty="0"/>
              <a:t>_[name]: defined backend public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srv</a:t>
            </a:r>
            <a:r>
              <a:rPr lang="en-US" altLang="zh-CN" dirty="0"/>
              <a:t>_[name]: defined backend event script</a:t>
            </a:r>
          </a:p>
        </p:txBody>
      </p:sp>
    </p:spTree>
    <p:extLst>
      <p:ext uri="{BB962C8B-B14F-4D97-AF65-F5344CB8AC3E}">
        <p14:creationId xmlns:p14="http://schemas.microsoft.com/office/powerpoint/2010/main" val="96873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573</Words>
  <Application>Microsoft Office PowerPoint</Application>
  <PresentationFormat>宽屏</PresentationFormat>
  <Paragraphs>125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BES Platform</vt:lpstr>
      <vt:lpstr>BES Platform Overview</vt:lpstr>
      <vt:lpstr>BES Platform Hierarchy</vt:lpstr>
      <vt:lpstr>BES Program structure </vt:lpstr>
      <vt:lpstr>BES Program inherit property</vt:lpstr>
      <vt:lpstr>BES Script Language-part1</vt:lpstr>
      <vt:lpstr>BES Script Language-part2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 Platform</dc:title>
  <dc:creator>Qi'an Ruan</dc:creator>
  <cp:lastModifiedBy>Qi'an Ruan</cp:lastModifiedBy>
  <cp:revision>85</cp:revision>
  <dcterms:created xsi:type="dcterms:W3CDTF">2018-03-05T07:47:52Z</dcterms:created>
  <dcterms:modified xsi:type="dcterms:W3CDTF">2018-03-05T11:54:53Z</dcterms:modified>
</cp:coreProperties>
</file>