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43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BB5E6-497E-4F94-970B-EAC9A67305A7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AFE2-0C88-4CA6-A9CE-2D92AAA67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29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BB5E6-497E-4F94-970B-EAC9A67305A7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AFE2-0C88-4CA6-A9CE-2D92AAA67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75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BB5E6-497E-4F94-970B-EAC9A67305A7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AFE2-0C88-4CA6-A9CE-2D92AAA67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BB5E6-497E-4F94-970B-EAC9A67305A7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AFE2-0C88-4CA6-A9CE-2D92AAA67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09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BB5E6-497E-4F94-970B-EAC9A67305A7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AFE2-0C88-4CA6-A9CE-2D92AAA67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72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BB5E6-497E-4F94-970B-EAC9A67305A7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AFE2-0C88-4CA6-A9CE-2D92AAA67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8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BB5E6-497E-4F94-970B-EAC9A67305A7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AFE2-0C88-4CA6-A9CE-2D92AAA67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98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BB5E6-497E-4F94-970B-EAC9A67305A7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AFE2-0C88-4CA6-A9CE-2D92AAA67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3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BB5E6-497E-4F94-970B-EAC9A67305A7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AFE2-0C88-4CA6-A9CE-2D92AAA67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49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BB5E6-497E-4F94-970B-EAC9A67305A7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AFE2-0C88-4CA6-A9CE-2D92AAA67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70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BB5E6-497E-4F94-970B-EAC9A67305A7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AFE2-0C88-4CA6-A9CE-2D92AAA67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02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BB5E6-497E-4F94-970B-EAC9A67305A7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AFE2-0C88-4CA6-A9CE-2D92AAA67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67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7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1861080" y="1610930"/>
            <a:ext cx="4778513" cy="3511839"/>
            <a:chOff x="508165" y="1664207"/>
            <a:chExt cx="4778513" cy="3511839"/>
          </a:xfrm>
        </p:grpSpPr>
        <p:pic>
          <p:nvPicPr>
            <p:cNvPr id="4" name="Picture 3" descr="Screen Clippi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165" y="1664207"/>
              <a:ext cx="3578352" cy="3511839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>
              <a:off x="3182594" y="3035226"/>
              <a:ext cx="277212" cy="27721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3282696" y="4015622"/>
              <a:ext cx="369616" cy="31863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76750" y="3946636"/>
              <a:ext cx="17099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01204560</a:t>
              </a:r>
              <a:endParaRPr lang="en-US" dirty="0"/>
            </a:p>
          </p:txBody>
        </p:sp>
      </p:grpSp>
      <p:sp>
        <p:nvSpPr>
          <p:cNvPr id="14" name="Right Arrow 13"/>
          <p:cNvSpPr/>
          <p:nvPr/>
        </p:nvSpPr>
        <p:spPr>
          <a:xfrm>
            <a:off x="5843739" y="2611542"/>
            <a:ext cx="1042416" cy="131495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7301892" y="1727024"/>
            <a:ext cx="2848356" cy="2787062"/>
            <a:chOff x="6805422" y="1867234"/>
            <a:chExt cx="2848356" cy="2787062"/>
          </a:xfrm>
        </p:grpSpPr>
        <p:sp>
          <p:nvSpPr>
            <p:cNvPr id="19" name="Freeform 18"/>
            <p:cNvSpPr/>
            <p:nvPr/>
          </p:nvSpPr>
          <p:spPr>
            <a:xfrm>
              <a:off x="7370064" y="2365582"/>
              <a:ext cx="2039112" cy="2002536"/>
            </a:xfrm>
            <a:custGeom>
              <a:avLst/>
              <a:gdLst>
                <a:gd name="connsiteX0" fmla="*/ 0 w 2039112"/>
                <a:gd name="connsiteY0" fmla="*/ 0 h 2002536"/>
                <a:gd name="connsiteX1" fmla="*/ 914400 w 2039112"/>
                <a:gd name="connsiteY1" fmla="*/ 1335024 h 2002536"/>
                <a:gd name="connsiteX2" fmla="*/ 1810512 w 2039112"/>
                <a:gd name="connsiteY2" fmla="*/ 1700784 h 2002536"/>
                <a:gd name="connsiteX3" fmla="*/ 2039112 w 2039112"/>
                <a:gd name="connsiteY3" fmla="*/ 2002536 h 2002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9112" h="2002536">
                  <a:moveTo>
                    <a:pt x="0" y="0"/>
                  </a:moveTo>
                  <a:lnTo>
                    <a:pt x="914400" y="1335024"/>
                  </a:lnTo>
                  <a:lnTo>
                    <a:pt x="1810512" y="1700784"/>
                  </a:lnTo>
                  <a:lnTo>
                    <a:pt x="2039112" y="2002536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6967728" y="3453718"/>
              <a:ext cx="1298448" cy="256032"/>
            </a:xfrm>
            <a:custGeom>
              <a:avLst/>
              <a:gdLst>
                <a:gd name="connsiteX0" fmla="*/ 0 w 1298448"/>
                <a:gd name="connsiteY0" fmla="*/ 0 h 256032"/>
                <a:gd name="connsiteX1" fmla="*/ 1298448 w 1298448"/>
                <a:gd name="connsiteY1" fmla="*/ 256032 h 25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8448" h="256032">
                  <a:moveTo>
                    <a:pt x="0" y="0"/>
                  </a:moveTo>
                  <a:lnTo>
                    <a:pt x="1298448" y="256032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8485632" y="2164414"/>
              <a:ext cx="713232" cy="1901952"/>
            </a:xfrm>
            <a:custGeom>
              <a:avLst/>
              <a:gdLst>
                <a:gd name="connsiteX0" fmla="*/ 0 w 713232"/>
                <a:gd name="connsiteY0" fmla="*/ 0 h 1901952"/>
                <a:gd name="connsiteX1" fmla="*/ 576072 w 713232"/>
                <a:gd name="connsiteY1" fmla="*/ 658368 h 1901952"/>
                <a:gd name="connsiteX2" fmla="*/ 713232 w 713232"/>
                <a:gd name="connsiteY2" fmla="*/ 1188720 h 1901952"/>
                <a:gd name="connsiteX3" fmla="*/ 676656 w 713232"/>
                <a:gd name="connsiteY3" fmla="*/ 1901952 h 1901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3232" h="1901952">
                  <a:moveTo>
                    <a:pt x="0" y="0"/>
                  </a:moveTo>
                  <a:lnTo>
                    <a:pt x="576072" y="658368"/>
                  </a:lnTo>
                  <a:lnTo>
                    <a:pt x="713232" y="1188720"/>
                  </a:lnTo>
                  <a:lnTo>
                    <a:pt x="676656" y="1901952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9070848" y="2027254"/>
              <a:ext cx="91440" cy="795528"/>
            </a:xfrm>
            <a:custGeom>
              <a:avLst/>
              <a:gdLst>
                <a:gd name="connsiteX0" fmla="*/ 0 w 91440"/>
                <a:gd name="connsiteY0" fmla="*/ 795528 h 795528"/>
                <a:gd name="connsiteX1" fmla="*/ 91440 w 91440"/>
                <a:gd name="connsiteY1" fmla="*/ 0 h 795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440" h="795528">
                  <a:moveTo>
                    <a:pt x="0" y="795528"/>
                  </a:moveTo>
                  <a:lnTo>
                    <a:pt x="9144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210044" y="2097692"/>
              <a:ext cx="320040" cy="32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805422" y="3293698"/>
              <a:ext cx="320040" cy="32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124444" y="3533300"/>
              <a:ext cx="320040" cy="32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900249" y="2639902"/>
              <a:ext cx="320040" cy="32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304187" y="1976962"/>
              <a:ext cx="320040" cy="32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79992" y="1867234"/>
              <a:ext cx="320040" cy="32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956548" y="3811262"/>
              <a:ext cx="320040" cy="32004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9333738" y="4334256"/>
              <a:ext cx="320040" cy="3200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  <a:endParaRPr lang="en-US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0150248" y="4194046"/>
            <a:ext cx="170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01204560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58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53046" y="1012921"/>
            <a:ext cx="4550473" cy="4452551"/>
            <a:chOff x="6805422" y="1867234"/>
            <a:chExt cx="2848356" cy="2787062"/>
          </a:xfrm>
        </p:grpSpPr>
        <p:sp>
          <p:nvSpPr>
            <p:cNvPr id="5" name="Freeform 4"/>
            <p:cNvSpPr/>
            <p:nvPr/>
          </p:nvSpPr>
          <p:spPr>
            <a:xfrm>
              <a:off x="7370064" y="2365582"/>
              <a:ext cx="2039112" cy="2002536"/>
            </a:xfrm>
            <a:custGeom>
              <a:avLst/>
              <a:gdLst>
                <a:gd name="connsiteX0" fmla="*/ 0 w 2039112"/>
                <a:gd name="connsiteY0" fmla="*/ 0 h 2002536"/>
                <a:gd name="connsiteX1" fmla="*/ 914400 w 2039112"/>
                <a:gd name="connsiteY1" fmla="*/ 1335024 h 2002536"/>
                <a:gd name="connsiteX2" fmla="*/ 1810512 w 2039112"/>
                <a:gd name="connsiteY2" fmla="*/ 1700784 h 2002536"/>
                <a:gd name="connsiteX3" fmla="*/ 2039112 w 2039112"/>
                <a:gd name="connsiteY3" fmla="*/ 2002536 h 2002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9112" h="2002536">
                  <a:moveTo>
                    <a:pt x="0" y="0"/>
                  </a:moveTo>
                  <a:lnTo>
                    <a:pt x="914400" y="1335024"/>
                  </a:lnTo>
                  <a:lnTo>
                    <a:pt x="1810512" y="1700784"/>
                  </a:lnTo>
                  <a:lnTo>
                    <a:pt x="2039112" y="2002536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6967728" y="3453718"/>
              <a:ext cx="1298448" cy="256032"/>
            </a:xfrm>
            <a:custGeom>
              <a:avLst/>
              <a:gdLst>
                <a:gd name="connsiteX0" fmla="*/ 0 w 1298448"/>
                <a:gd name="connsiteY0" fmla="*/ 0 h 256032"/>
                <a:gd name="connsiteX1" fmla="*/ 1298448 w 1298448"/>
                <a:gd name="connsiteY1" fmla="*/ 256032 h 25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8448" h="256032">
                  <a:moveTo>
                    <a:pt x="0" y="0"/>
                  </a:moveTo>
                  <a:lnTo>
                    <a:pt x="1298448" y="256032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8485632" y="2164414"/>
              <a:ext cx="713232" cy="1901952"/>
            </a:xfrm>
            <a:custGeom>
              <a:avLst/>
              <a:gdLst>
                <a:gd name="connsiteX0" fmla="*/ 0 w 713232"/>
                <a:gd name="connsiteY0" fmla="*/ 0 h 1901952"/>
                <a:gd name="connsiteX1" fmla="*/ 576072 w 713232"/>
                <a:gd name="connsiteY1" fmla="*/ 658368 h 1901952"/>
                <a:gd name="connsiteX2" fmla="*/ 713232 w 713232"/>
                <a:gd name="connsiteY2" fmla="*/ 1188720 h 1901952"/>
                <a:gd name="connsiteX3" fmla="*/ 676656 w 713232"/>
                <a:gd name="connsiteY3" fmla="*/ 1901952 h 1901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3232" h="1901952">
                  <a:moveTo>
                    <a:pt x="0" y="0"/>
                  </a:moveTo>
                  <a:lnTo>
                    <a:pt x="576072" y="658368"/>
                  </a:lnTo>
                  <a:lnTo>
                    <a:pt x="713232" y="1188720"/>
                  </a:lnTo>
                  <a:lnTo>
                    <a:pt x="676656" y="1901952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9070848" y="2027254"/>
              <a:ext cx="91440" cy="795528"/>
            </a:xfrm>
            <a:custGeom>
              <a:avLst/>
              <a:gdLst>
                <a:gd name="connsiteX0" fmla="*/ 0 w 91440"/>
                <a:gd name="connsiteY0" fmla="*/ 795528 h 795528"/>
                <a:gd name="connsiteX1" fmla="*/ 91440 w 91440"/>
                <a:gd name="connsiteY1" fmla="*/ 0 h 795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440" h="795528">
                  <a:moveTo>
                    <a:pt x="0" y="795528"/>
                  </a:moveTo>
                  <a:lnTo>
                    <a:pt x="9144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210044" y="2097692"/>
              <a:ext cx="320040" cy="32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05422" y="3293698"/>
              <a:ext cx="320040" cy="32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124444" y="3533300"/>
              <a:ext cx="320040" cy="32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900249" y="2639902"/>
              <a:ext cx="320040" cy="32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304187" y="1976962"/>
              <a:ext cx="320040" cy="32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079992" y="1867234"/>
              <a:ext cx="320040" cy="32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956548" y="3811262"/>
              <a:ext cx="320040" cy="32004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333738" y="4334256"/>
              <a:ext cx="320040" cy="3200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  <a:endParaRPr 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246811" y="224731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519979" y="372383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0.19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437314" y="415883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633146" y="319696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421661" y="170846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695479" y="451097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0.025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94203" y="156044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>
            <a:off x="5453253" y="2408884"/>
            <a:ext cx="1042416" cy="131495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6694956" y="1012921"/>
            <a:ext cx="4550473" cy="4452551"/>
            <a:chOff x="6805422" y="1867234"/>
            <a:chExt cx="2848356" cy="2787062"/>
          </a:xfrm>
        </p:grpSpPr>
        <p:sp>
          <p:nvSpPr>
            <p:cNvPr id="26" name="Freeform 25"/>
            <p:cNvSpPr/>
            <p:nvPr/>
          </p:nvSpPr>
          <p:spPr>
            <a:xfrm>
              <a:off x="7370064" y="2365582"/>
              <a:ext cx="2039112" cy="2002536"/>
            </a:xfrm>
            <a:custGeom>
              <a:avLst/>
              <a:gdLst>
                <a:gd name="connsiteX0" fmla="*/ 0 w 2039112"/>
                <a:gd name="connsiteY0" fmla="*/ 0 h 2002536"/>
                <a:gd name="connsiteX1" fmla="*/ 914400 w 2039112"/>
                <a:gd name="connsiteY1" fmla="*/ 1335024 h 2002536"/>
                <a:gd name="connsiteX2" fmla="*/ 1810512 w 2039112"/>
                <a:gd name="connsiteY2" fmla="*/ 1700784 h 2002536"/>
                <a:gd name="connsiteX3" fmla="*/ 2039112 w 2039112"/>
                <a:gd name="connsiteY3" fmla="*/ 2002536 h 2002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9112" h="2002536">
                  <a:moveTo>
                    <a:pt x="0" y="0"/>
                  </a:moveTo>
                  <a:lnTo>
                    <a:pt x="914400" y="1335024"/>
                  </a:lnTo>
                  <a:lnTo>
                    <a:pt x="1810512" y="1700784"/>
                  </a:lnTo>
                  <a:lnTo>
                    <a:pt x="2039112" y="2002536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6967728" y="3453718"/>
              <a:ext cx="1298448" cy="256032"/>
            </a:xfrm>
            <a:custGeom>
              <a:avLst/>
              <a:gdLst>
                <a:gd name="connsiteX0" fmla="*/ 0 w 1298448"/>
                <a:gd name="connsiteY0" fmla="*/ 0 h 256032"/>
                <a:gd name="connsiteX1" fmla="*/ 1298448 w 1298448"/>
                <a:gd name="connsiteY1" fmla="*/ 256032 h 25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8448" h="256032">
                  <a:moveTo>
                    <a:pt x="0" y="0"/>
                  </a:moveTo>
                  <a:lnTo>
                    <a:pt x="1298448" y="256032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8485632" y="2164414"/>
              <a:ext cx="713232" cy="1901952"/>
            </a:xfrm>
            <a:custGeom>
              <a:avLst/>
              <a:gdLst>
                <a:gd name="connsiteX0" fmla="*/ 0 w 713232"/>
                <a:gd name="connsiteY0" fmla="*/ 0 h 1901952"/>
                <a:gd name="connsiteX1" fmla="*/ 576072 w 713232"/>
                <a:gd name="connsiteY1" fmla="*/ 658368 h 1901952"/>
                <a:gd name="connsiteX2" fmla="*/ 713232 w 713232"/>
                <a:gd name="connsiteY2" fmla="*/ 1188720 h 1901952"/>
                <a:gd name="connsiteX3" fmla="*/ 676656 w 713232"/>
                <a:gd name="connsiteY3" fmla="*/ 1901952 h 1901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3232" h="1901952">
                  <a:moveTo>
                    <a:pt x="0" y="0"/>
                  </a:moveTo>
                  <a:lnTo>
                    <a:pt x="576072" y="658368"/>
                  </a:lnTo>
                  <a:lnTo>
                    <a:pt x="713232" y="1188720"/>
                  </a:lnTo>
                  <a:lnTo>
                    <a:pt x="676656" y="1901952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9070848" y="2027254"/>
              <a:ext cx="91440" cy="795528"/>
            </a:xfrm>
            <a:custGeom>
              <a:avLst/>
              <a:gdLst>
                <a:gd name="connsiteX0" fmla="*/ 0 w 91440"/>
                <a:gd name="connsiteY0" fmla="*/ 795528 h 795528"/>
                <a:gd name="connsiteX1" fmla="*/ 91440 w 91440"/>
                <a:gd name="connsiteY1" fmla="*/ 0 h 795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440" h="795528">
                  <a:moveTo>
                    <a:pt x="0" y="795528"/>
                  </a:moveTo>
                  <a:lnTo>
                    <a:pt x="9144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210044" y="2097692"/>
              <a:ext cx="320040" cy="32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805422" y="3293698"/>
              <a:ext cx="320040" cy="32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124444" y="3533300"/>
              <a:ext cx="320040" cy="32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900249" y="2639902"/>
              <a:ext cx="320040" cy="32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304187" y="1976962"/>
              <a:ext cx="320040" cy="32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079992" y="1867234"/>
              <a:ext cx="320040" cy="32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956548" y="3811262"/>
              <a:ext cx="320040" cy="32004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9333738" y="4334256"/>
              <a:ext cx="320040" cy="3200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  <a:endParaRPr lang="en-US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8188721" y="224731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0.23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461889" y="372383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0.19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379224" y="415883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0.05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0575056" y="319696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0363571" y="170846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0637389" y="451097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0.025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9636113" y="156044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461955" y="395648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0.19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188721" y="249359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0.23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379224" y="438642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0.47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567578" y="344034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0.75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768408" y="468545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1.245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649628" y="173555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0.25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345833" y="191381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0.25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23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61080" y="1610930"/>
            <a:ext cx="4778513" cy="3511839"/>
            <a:chOff x="508165" y="1664207"/>
            <a:chExt cx="4778513" cy="3511839"/>
          </a:xfrm>
        </p:grpSpPr>
        <p:pic>
          <p:nvPicPr>
            <p:cNvPr id="5" name="Picture 4" descr="Screen Clippi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165" y="1664207"/>
              <a:ext cx="3578352" cy="3511839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3182594" y="3035226"/>
              <a:ext cx="277212" cy="27721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3282696" y="4015622"/>
              <a:ext cx="369616" cy="31863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76750" y="3946636"/>
              <a:ext cx="17099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01204560</a:t>
              </a:r>
              <a:endParaRPr lang="en-US" dirty="0"/>
            </a:p>
          </p:txBody>
        </p:sp>
      </p:grpSp>
      <p:sp>
        <p:nvSpPr>
          <p:cNvPr id="9" name="Right Arrow 8"/>
          <p:cNvSpPr/>
          <p:nvPr/>
        </p:nvSpPr>
        <p:spPr>
          <a:xfrm>
            <a:off x="5843739" y="2611542"/>
            <a:ext cx="1042416" cy="131495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7301892" y="1727024"/>
            <a:ext cx="2848356" cy="2787062"/>
            <a:chOff x="6805422" y="1867234"/>
            <a:chExt cx="2848356" cy="2787062"/>
          </a:xfrm>
        </p:grpSpPr>
        <p:sp>
          <p:nvSpPr>
            <p:cNvPr id="11" name="Freeform 10"/>
            <p:cNvSpPr/>
            <p:nvPr/>
          </p:nvSpPr>
          <p:spPr>
            <a:xfrm>
              <a:off x="7370064" y="2365582"/>
              <a:ext cx="2039112" cy="2002536"/>
            </a:xfrm>
            <a:custGeom>
              <a:avLst/>
              <a:gdLst>
                <a:gd name="connsiteX0" fmla="*/ 0 w 2039112"/>
                <a:gd name="connsiteY0" fmla="*/ 0 h 2002536"/>
                <a:gd name="connsiteX1" fmla="*/ 914400 w 2039112"/>
                <a:gd name="connsiteY1" fmla="*/ 1335024 h 2002536"/>
                <a:gd name="connsiteX2" fmla="*/ 1810512 w 2039112"/>
                <a:gd name="connsiteY2" fmla="*/ 1700784 h 2002536"/>
                <a:gd name="connsiteX3" fmla="*/ 2039112 w 2039112"/>
                <a:gd name="connsiteY3" fmla="*/ 2002536 h 2002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9112" h="2002536">
                  <a:moveTo>
                    <a:pt x="0" y="0"/>
                  </a:moveTo>
                  <a:lnTo>
                    <a:pt x="914400" y="1335024"/>
                  </a:lnTo>
                  <a:lnTo>
                    <a:pt x="1810512" y="1700784"/>
                  </a:lnTo>
                  <a:lnTo>
                    <a:pt x="2039112" y="2002536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6967728" y="3453718"/>
              <a:ext cx="1298448" cy="256032"/>
            </a:xfrm>
            <a:custGeom>
              <a:avLst/>
              <a:gdLst>
                <a:gd name="connsiteX0" fmla="*/ 0 w 1298448"/>
                <a:gd name="connsiteY0" fmla="*/ 0 h 256032"/>
                <a:gd name="connsiteX1" fmla="*/ 1298448 w 1298448"/>
                <a:gd name="connsiteY1" fmla="*/ 256032 h 25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8448" h="256032">
                  <a:moveTo>
                    <a:pt x="0" y="0"/>
                  </a:moveTo>
                  <a:lnTo>
                    <a:pt x="1298448" y="256032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8485632" y="2164414"/>
              <a:ext cx="713232" cy="1901952"/>
            </a:xfrm>
            <a:custGeom>
              <a:avLst/>
              <a:gdLst>
                <a:gd name="connsiteX0" fmla="*/ 0 w 713232"/>
                <a:gd name="connsiteY0" fmla="*/ 0 h 1901952"/>
                <a:gd name="connsiteX1" fmla="*/ 576072 w 713232"/>
                <a:gd name="connsiteY1" fmla="*/ 658368 h 1901952"/>
                <a:gd name="connsiteX2" fmla="*/ 713232 w 713232"/>
                <a:gd name="connsiteY2" fmla="*/ 1188720 h 1901952"/>
                <a:gd name="connsiteX3" fmla="*/ 676656 w 713232"/>
                <a:gd name="connsiteY3" fmla="*/ 1901952 h 1901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3232" h="1901952">
                  <a:moveTo>
                    <a:pt x="0" y="0"/>
                  </a:moveTo>
                  <a:lnTo>
                    <a:pt x="576072" y="658368"/>
                  </a:lnTo>
                  <a:lnTo>
                    <a:pt x="713232" y="1188720"/>
                  </a:lnTo>
                  <a:lnTo>
                    <a:pt x="676656" y="1901952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9070848" y="2027254"/>
              <a:ext cx="91440" cy="795528"/>
            </a:xfrm>
            <a:custGeom>
              <a:avLst/>
              <a:gdLst>
                <a:gd name="connsiteX0" fmla="*/ 0 w 91440"/>
                <a:gd name="connsiteY0" fmla="*/ 795528 h 795528"/>
                <a:gd name="connsiteX1" fmla="*/ 91440 w 91440"/>
                <a:gd name="connsiteY1" fmla="*/ 0 h 795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440" h="795528">
                  <a:moveTo>
                    <a:pt x="0" y="795528"/>
                  </a:moveTo>
                  <a:lnTo>
                    <a:pt x="9144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210044" y="2097692"/>
              <a:ext cx="320040" cy="32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805422" y="3293698"/>
              <a:ext cx="320040" cy="32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124444" y="3533300"/>
              <a:ext cx="320040" cy="32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900249" y="2639902"/>
              <a:ext cx="320040" cy="32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304187" y="1976962"/>
              <a:ext cx="320040" cy="32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079992" y="1867234"/>
              <a:ext cx="320040" cy="32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956548" y="3811262"/>
              <a:ext cx="320040" cy="32004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333738" y="4334256"/>
              <a:ext cx="320040" cy="3200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  <a:endParaRPr lang="en-US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0150248" y="4194046"/>
            <a:ext cx="170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01204560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 rot="2999481">
            <a:off x="2957803" y="2682572"/>
            <a:ext cx="123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Fluffy River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 rot="3198030">
            <a:off x="7831829" y="2594035"/>
            <a:ext cx="123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Fluffy River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3067629" y="2024204"/>
            <a:ext cx="340999" cy="34099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2736270" y="3372131"/>
            <a:ext cx="340999" cy="34099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3917351" y="3500552"/>
            <a:ext cx="340999" cy="34099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4591352" y="3348200"/>
            <a:ext cx="340999" cy="34099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4630173" y="1957482"/>
            <a:ext cx="340999" cy="34099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3810964" y="2048834"/>
            <a:ext cx="340999" cy="34099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4820419" y="4296351"/>
            <a:ext cx="340999" cy="34099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7769414" y="2507764"/>
            <a:ext cx="340999" cy="26264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7855050" y="3283640"/>
            <a:ext cx="340999" cy="26264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9015056" y="3525909"/>
            <a:ext cx="340999" cy="26264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9504439" y="3085557"/>
            <a:ext cx="340999" cy="26264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9637276" y="2131724"/>
            <a:ext cx="340999" cy="26264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8923714" y="2236374"/>
            <a:ext cx="340999" cy="26264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9778727" y="3949327"/>
            <a:ext cx="340999" cy="21042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62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determine priority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A named river will be numbered sooner than an unnamed one</a:t>
            </a:r>
          </a:p>
          <a:p>
            <a:r>
              <a:rPr lang="en-US" dirty="0" smtClean="0"/>
              <a:t>This And Upstream</a:t>
            </a:r>
            <a:endParaRPr lang="en-US" dirty="0"/>
          </a:p>
          <a:p>
            <a:pPr lvl="1"/>
            <a:r>
              <a:rPr lang="en-US" dirty="0" smtClean="0"/>
              <a:t>If I take a branch, how long until I finish it</a:t>
            </a:r>
          </a:p>
          <a:p>
            <a:r>
              <a:rPr lang="en-US" dirty="0" err="1" smtClean="0"/>
              <a:t>Straihler</a:t>
            </a:r>
            <a:r>
              <a:rPr lang="en-US" dirty="0" smtClean="0"/>
              <a:t> Number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1800" dirty="0" smtClean="0"/>
              <a:t>In </a:t>
            </a:r>
            <a:r>
              <a:rPr lang="en-US" sz="1800" dirty="0"/>
              <a:t>t</a:t>
            </a:r>
            <a:r>
              <a:rPr lang="en-US" sz="1800" dirty="0" smtClean="0"/>
              <a:t>hat order of priority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3228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086636" y="1012921"/>
            <a:ext cx="4550473" cy="4452551"/>
            <a:chOff x="6805422" y="1867234"/>
            <a:chExt cx="2848356" cy="2787062"/>
          </a:xfrm>
        </p:grpSpPr>
        <p:sp>
          <p:nvSpPr>
            <p:cNvPr id="12" name="Freeform 11"/>
            <p:cNvSpPr/>
            <p:nvPr/>
          </p:nvSpPr>
          <p:spPr>
            <a:xfrm>
              <a:off x="7370064" y="2365582"/>
              <a:ext cx="2039112" cy="2002536"/>
            </a:xfrm>
            <a:custGeom>
              <a:avLst/>
              <a:gdLst>
                <a:gd name="connsiteX0" fmla="*/ 0 w 2039112"/>
                <a:gd name="connsiteY0" fmla="*/ 0 h 2002536"/>
                <a:gd name="connsiteX1" fmla="*/ 914400 w 2039112"/>
                <a:gd name="connsiteY1" fmla="*/ 1335024 h 2002536"/>
                <a:gd name="connsiteX2" fmla="*/ 1810512 w 2039112"/>
                <a:gd name="connsiteY2" fmla="*/ 1700784 h 2002536"/>
                <a:gd name="connsiteX3" fmla="*/ 2039112 w 2039112"/>
                <a:gd name="connsiteY3" fmla="*/ 2002536 h 2002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9112" h="2002536">
                  <a:moveTo>
                    <a:pt x="0" y="0"/>
                  </a:moveTo>
                  <a:lnTo>
                    <a:pt x="914400" y="1335024"/>
                  </a:lnTo>
                  <a:lnTo>
                    <a:pt x="1810512" y="1700784"/>
                  </a:lnTo>
                  <a:lnTo>
                    <a:pt x="2039112" y="2002536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6967728" y="3453718"/>
              <a:ext cx="1298448" cy="256032"/>
            </a:xfrm>
            <a:custGeom>
              <a:avLst/>
              <a:gdLst>
                <a:gd name="connsiteX0" fmla="*/ 0 w 1298448"/>
                <a:gd name="connsiteY0" fmla="*/ 0 h 256032"/>
                <a:gd name="connsiteX1" fmla="*/ 1298448 w 1298448"/>
                <a:gd name="connsiteY1" fmla="*/ 256032 h 25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8448" h="256032">
                  <a:moveTo>
                    <a:pt x="0" y="0"/>
                  </a:moveTo>
                  <a:lnTo>
                    <a:pt x="1298448" y="256032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8485632" y="2164414"/>
              <a:ext cx="713232" cy="1901952"/>
            </a:xfrm>
            <a:custGeom>
              <a:avLst/>
              <a:gdLst>
                <a:gd name="connsiteX0" fmla="*/ 0 w 713232"/>
                <a:gd name="connsiteY0" fmla="*/ 0 h 1901952"/>
                <a:gd name="connsiteX1" fmla="*/ 576072 w 713232"/>
                <a:gd name="connsiteY1" fmla="*/ 658368 h 1901952"/>
                <a:gd name="connsiteX2" fmla="*/ 713232 w 713232"/>
                <a:gd name="connsiteY2" fmla="*/ 1188720 h 1901952"/>
                <a:gd name="connsiteX3" fmla="*/ 676656 w 713232"/>
                <a:gd name="connsiteY3" fmla="*/ 1901952 h 1901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3232" h="1901952">
                  <a:moveTo>
                    <a:pt x="0" y="0"/>
                  </a:moveTo>
                  <a:lnTo>
                    <a:pt x="576072" y="658368"/>
                  </a:lnTo>
                  <a:lnTo>
                    <a:pt x="713232" y="1188720"/>
                  </a:lnTo>
                  <a:lnTo>
                    <a:pt x="676656" y="1901952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9070848" y="2027254"/>
              <a:ext cx="91440" cy="795528"/>
            </a:xfrm>
            <a:custGeom>
              <a:avLst/>
              <a:gdLst>
                <a:gd name="connsiteX0" fmla="*/ 0 w 91440"/>
                <a:gd name="connsiteY0" fmla="*/ 795528 h 795528"/>
                <a:gd name="connsiteX1" fmla="*/ 91440 w 91440"/>
                <a:gd name="connsiteY1" fmla="*/ 0 h 795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440" h="795528">
                  <a:moveTo>
                    <a:pt x="0" y="795528"/>
                  </a:moveTo>
                  <a:lnTo>
                    <a:pt x="9144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210044" y="2097692"/>
              <a:ext cx="320040" cy="32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05422" y="3293698"/>
              <a:ext cx="320040" cy="32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124444" y="3533300"/>
              <a:ext cx="320040" cy="32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900249" y="2639902"/>
              <a:ext cx="320040" cy="32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304187" y="1976962"/>
              <a:ext cx="320040" cy="32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079992" y="1867234"/>
              <a:ext cx="320040" cy="32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956548" y="3811262"/>
              <a:ext cx="320040" cy="32004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333738" y="4334256"/>
              <a:ext cx="320040" cy="3200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  <a:endParaRPr lang="en-US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580401" y="224731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0.23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853569" y="372383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0.19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770904" y="415883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0.05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966736" y="319696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755251" y="170846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029069" y="451097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0.025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027793" y="156044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853635" y="395648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0.19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80401" y="249359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0.23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70904" y="438642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0.47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59258" y="344034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0.75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160088" y="468545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1.245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041308" y="173555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0.25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737513" y="191381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0.25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 rot="3198030">
            <a:off x="1831277" y="2520359"/>
            <a:ext cx="123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Fluffy River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 rot="1488745">
            <a:off x="3477082" y="3730038"/>
            <a:ext cx="123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Fluffy River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 rot="3198030">
            <a:off x="4223554" y="4951785"/>
            <a:ext cx="123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Fluffy River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100847" y="875328"/>
            <a:ext cx="511289" cy="51128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612136" y="946306"/>
            <a:ext cx="170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01204560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527465" y="1641696"/>
            <a:ext cx="279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</a:t>
            </a:r>
            <a:endParaRPr 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9005712" y="166211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0.025</a:t>
            </a:r>
            <a:endParaRPr lang="en-US" dirty="0"/>
          </a:p>
        </p:txBody>
      </p:sp>
      <p:cxnSp>
        <p:nvCxnSpPr>
          <p:cNvPr id="54" name="Straight Connector 53"/>
          <p:cNvCxnSpPr/>
          <p:nvPr/>
        </p:nvCxnSpPr>
        <p:spPr>
          <a:xfrm>
            <a:off x="7464295" y="2190072"/>
            <a:ext cx="25254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7845202" y="2285167"/>
            <a:ext cx="511289" cy="51128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356491" y="2356146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01204560 02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246160" y="3028262"/>
            <a:ext cx="4737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 to 2 is named “Fluffy River” and the other flow</a:t>
            </a:r>
          </a:p>
          <a:p>
            <a:r>
              <a:rPr lang="en-US" dirty="0" smtClean="0"/>
              <a:t>Is not</a:t>
            </a:r>
          </a:p>
        </p:txBody>
      </p:sp>
      <p:sp>
        <p:nvSpPr>
          <p:cNvPr id="59" name="Rectangle 58"/>
          <p:cNvSpPr/>
          <p:nvPr/>
        </p:nvSpPr>
        <p:spPr>
          <a:xfrm>
            <a:off x="8039821" y="3942438"/>
            <a:ext cx="511289" cy="51128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551110" y="4013417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01204560 02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575395" y="4720200"/>
            <a:ext cx="279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</a:t>
            </a:r>
            <a:endParaRPr lang="en-US" sz="2400" dirty="0"/>
          </a:p>
        </p:txBody>
      </p:sp>
      <p:cxnSp>
        <p:nvCxnSpPr>
          <p:cNvPr id="62" name="Straight Connector 61"/>
          <p:cNvCxnSpPr/>
          <p:nvPr/>
        </p:nvCxnSpPr>
        <p:spPr>
          <a:xfrm>
            <a:off x="7642854" y="5303410"/>
            <a:ext cx="25254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9301804" y="470628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0.05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7983207" y="5503945"/>
            <a:ext cx="511289" cy="51128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8494496" y="5574924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01204560 52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91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ft Brace 3"/>
          <p:cNvSpPr/>
          <p:nvPr/>
        </p:nvSpPr>
        <p:spPr>
          <a:xfrm>
            <a:off x="330925" y="661850"/>
            <a:ext cx="635726" cy="3739565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/>
          <p:cNvSpPr/>
          <p:nvPr/>
        </p:nvSpPr>
        <p:spPr>
          <a:xfrm rot="10800000">
            <a:off x="11220994" y="661849"/>
            <a:ext cx="635726" cy="3739565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51204" y="1719384"/>
            <a:ext cx="1615555" cy="16155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/>
              <a:t>7</a:t>
            </a:r>
            <a:endParaRPr lang="en-US" sz="11500" dirty="0"/>
          </a:p>
        </p:txBody>
      </p:sp>
      <p:sp>
        <p:nvSpPr>
          <p:cNvPr id="17" name="TextBox 16"/>
          <p:cNvSpPr txBox="1"/>
          <p:nvPr/>
        </p:nvSpPr>
        <p:spPr>
          <a:xfrm>
            <a:off x="470263" y="5458949"/>
            <a:ext cx="18582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Queue</a:t>
            </a:r>
            <a:endParaRPr lang="en-US" sz="4800" dirty="0"/>
          </a:p>
        </p:txBody>
      </p:sp>
      <p:sp>
        <p:nvSpPr>
          <p:cNvPr id="18" name="TextBox 17"/>
          <p:cNvSpPr txBox="1"/>
          <p:nvPr/>
        </p:nvSpPr>
        <p:spPr>
          <a:xfrm>
            <a:off x="4876800" y="4772297"/>
            <a:ext cx="159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Working With: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876800" y="5274283"/>
            <a:ext cx="1595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Upstream Is: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876800" y="5689781"/>
            <a:ext cx="1595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Downwards Ref ID: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711696" y="5404312"/>
            <a:ext cx="393192" cy="39319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8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6396544" y="6012946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 None ]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851203" y="1719383"/>
            <a:ext cx="1615555" cy="161555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 smtClean="0"/>
              <a:t>8</a:t>
            </a:r>
            <a:endParaRPr lang="en-US" sz="11500" dirty="0"/>
          </a:p>
        </p:txBody>
      </p:sp>
      <p:sp>
        <p:nvSpPr>
          <p:cNvPr id="25" name="Rectangle 24"/>
          <p:cNvSpPr/>
          <p:nvPr/>
        </p:nvSpPr>
        <p:spPr>
          <a:xfrm>
            <a:off x="6707539" y="5404312"/>
            <a:ext cx="393192" cy="39319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Rectangle 25"/>
          <p:cNvSpPr/>
          <p:nvPr/>
        </p:nvSpPr>
        <p:spPr>
          <a:xfrm>
            <a:off x="7234843" y="5404312"/>
            <a:ext cx="393192" cy="39319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sz="2800" dirty="0"/>
          </a:p>
        </p:txBody>
      </p:sp>
      <p:sp>
        <p:nvSpPr>
          <p:cNvPr id="27" name="Rectangle 26"/>
          <p:cNvSpPr/>
          <p:nvPr/>
        </p:nvSpPr>
        <p:spPr>
          <a:xfrm>
            <a:off x="847946" y="1719382"/>
            <a:ext cx="1615555" cy="161555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/>
              <a:t>1</a:t>
            </a:r>
            <a:endParaRPr lang="en-US" sz="11500" dirty="0"/>
          </a:p>
        </p:txBody>
      </p:sp>
      <p:sp>
        <p:nvSpPr>
          <p:cNvPr id="28" name="Rectangle 27"/>
          <p:cNvSpPr/>
          <p:nvPr/>
        </p:nvSpPr>
        <p:spPr>
          <a:xfrm>
            <a:off x="2627978" y="1719381"/>
            <a:ext cx="1615555" cy="161555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 smtClean="0"/>
              <a:t>2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1110417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48148E-6 L 0.43099 0.3541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49" y="17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42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406 -0.0713 L 0.43164 0.35278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79" y="21204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22" grpId="0" animBg="1"/>
      <p:bldP spid="23" grpId="0"/>
      <p:bldP spid="24" grpId="0" animBg="1"/>
      <p:bldP spid="24" grpId="1" animBg="1"/>
      <p:bldP spid="24" grpId="2" animBg="1"/>
      <p:bldP spid="25" grpId="1" animBg="1"/>
      <p:bldP spid="25" grpId="2" animBg="1"/>
      <p:bldP spid="26" grpId="0" animBg="1"/>
      <p:bldP spid="26" grpId="1" animBg="1"/>
      <p:bldP spid="27" grpId="0" animBg="1"/>
      <p:bldP spid="2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194</Words>
  <Application>Microsoft Office PowerPoint</Application>
  <PresentationFormat>Widescreen</PresentationFormat>
  <Paragraphs>135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Network</vt:lpstr>
      <vt:lpstr>PowerPoint Presentation</vt:lpstr>
      <vt:lpstr>PowerPoint Presentation</vt:lpstr>
      <vt:lpstr>PowerPoint Presentation</vt:lpstr>
      <vt:lpstr>How do we determine priority</vt:lpstr>
      <vt:lpstr>PowerPoint Presentation</vt:lpstr>
      <vt:lpstr>PowerPoint Presentation</vt:lpstr>
    </vt:vector>
  </TitlesOfParts>
  <Company>USGS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Panozzo, Marcus (Contractor) H</dc:creator>
  <cp:lastModifiedBy>Panozzo, Marcus (Contractor) H</cp:lastModifiedBy>
  <cp:revision>8</cp:revision>
  <dcterms:created xsi:type="dcterms:W3CDTF">2019-10-29T19:29:11Z</dcterms:created>
  <dcterms:modified xsi:type="dcterms:W3CDTF">2019-10-29T20:30:51Z</dcterms:modified>
</cp:coreProperties>
</file>