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7" r:id="rId3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00330"/>
            <a:ext cx="4280535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00330"/>
            <a:ext cx="4280535" cy="6985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2174240"/>
            <a:ext cx="4279900" cy="4024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170" y="1163955"/>
            <a:ext cx="34417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黑体" charset="0"/>
                <a:ea typeface="黑体" charset="0"/>
              </a:rPr>
              <a:t>框架总体架构图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Bangla MN Regular</vt:lpstr>
      <vt:lpstr>Diwan Thuluth</vt:lpstr>
      <vt:lpstr>黑体</vt:lpstr>
      <vt:lpstr>汉仪中黑KW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zhanglian</dc:creator>
  <cp:lastModifiedBy>#</cp:lastModifiedBy>
  <cp:revision>22</cp:revision>
  <dcterms:created xsi:type="dcterms:W3CDTF">2022-05-18T13:36:04Z</dcterms:created>
  <dcterms:modified xsi:type="dcterms:W3CDTF">2022-05-18T13:36:04Z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