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Average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swald" panose="00000500000000000000" pitchFamily="2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31113C8-0063-4A36-967A-9B428B094D94}">
  <a:tblStyle styleId="{C31113C8-0063-4A36-967A-9B428B094D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2ea328c03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2ea328c03_0_6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22ea328c03_0_6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22ea328c03_0_6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2ea328c03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22ea328c03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2ea328c0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2ea328c0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2ea328c03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2ea328c03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2ea328c0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2ea328c0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492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 rtl="0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 rtl="0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 rtl="0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 rtl="0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 rtl="0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 rtl="0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 rtl="0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 rtl="0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 rtl="0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slow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 rot="5400000">
            <a:off x="5852100" y="1964850"/>
            <a:ext cx="487800" cy="461700"/>
          </a:xfrm>
          <a:prstGeom prst="chevron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4"/>
          <p:cNvSpPr/>
          <p:nvPr/>
        </p:nvSpPr>
        <p:spPr>
          <a:xfrm rot="10800000">
            <a:off x="9343200" y="-3700"/>
            <a:ext cx="2848800" cy="3012900"/>
          </a:xfrm>
          <a:prstGeom prst="rtTriangl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838200" y="7080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chemeClr val="lt1"/>
                </a:solidFill>
              </a:rPr>
              <a:t>Cloud Computing</a:t>
            </a:r>
            <a:endParaRPr sz="6000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142249" y="4075250"/>
            <a:ext cx="6056827" cy="1985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Presented by:  	 Lee Ting Le</a:t>
            </a:r>
            <a:endParaRPr sz="26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		 Mikael Koay</a:t>
            </a:r>
            <a:endParaRPr sz="26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		 Goon Chin Yi</a:t>
            </a:r>
            <a:endParaRPr sz="2600" dirty="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9" name="Google Shape;69;p14"/>
          <p:cNvSpPr/>
          <p:nvPr/>
        </p:nvSpPr>
        <p:spPr>
          <a:xfrm rot="10800000">
            <a:off x="10015800" y="0"/>
            <a:ext cx="2176200" cy="22422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0" y="3845025"/>
            <a:ext cx="2848800" cy="3012900"/>
          </a:xfrm>
          <a:prstGeom prst="rtTriangl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0" y="4615800"/>
            <a:ext cx="2176200" cy="22422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670750" y="1951800"/>
            <a:ext cx="6850500" cy="29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4950203" cy="1197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Extra Software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6096000" y="1737846"/>
            <a:ext cx="3245141" cy="4462943"/>
          </a:xfrm>
          <a:prstGeom prst="rect">
            <a:avLst/>
          </a:prstGeom>
          <a:noFill/>
          <a:ln w="38100" cap="flat" cmpd="sng">
            <a:solidFill>
              <a:srgbClr val="CFE2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6726343" y="1924461"/>
            <a:ext cx="1984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 Workbench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6238262" y="2662085"/>
            <a:ext cx="29607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RDS database through RDS endpoint and password</a:t>
            </a:r>
            <a:endParaRPr/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2850859" y="1737846"/>
            <a:ext cx="3245141" cy="4462943"/>
          </a:xfrm>
          <a:prstGeom prst="rect">
            <a:avLst/>
          </a:prstGeom>
          <a:noFill/>
          <a:ln w="38100" cap="flat" cmpd="sng">
            <a:solidFill>
              <a:srgbClr val="CFE2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23"/>
          <p:cNvCxnSpPr/>
          <p:nvPr/>
        </p:nvCxnSpPr>
        <p:spPr>
          <a:xfrm>
            <a:off x="2857850" y="2474752"/>
            <a:ext cx="6483291" cy="0"/>
          </a:xfrm>
          <a:prstGeom prst="straightConnector1">
            <a:avLst/>
          </a:prstGeom>
          <a:noFill/>
          <a:ln w="28575" cap="flat" cmpd="sng">
            <a:solidFill>
              <a:srgbClr val="CFE2F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p23"/>
          <p:cNvSpPr txBox="1"/>
          <p:nvPr/>
        </p:nvSpPr>
        <p:spPr>
          <a:xfrm>
            <a:off x="3560456" y="1922404"/>
            <a:ext cx="17392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Remote Desktop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2983225" y="2655711"/>
            <a:ext cx="29607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 to VM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xampp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firewall to allow all inbound traffic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PHP application source code into VM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/>
        </p:nvSpPr>
        <p:spPr>
          <a:xfrm>
            <a:off x="2559150" y="2767200"/>
            <a:ext cx="7073700" cy="1323600"/>
          </a:xfrm>
          <a:prstGeom prst="rect">
            <a:avLst/>
          </a:prstGeom>
          <a:noFill/>
          <a:ln w="9525" cap="flat" cmpd="sng">
            <a:solidFill>
              <a:srgbClr val="CFE2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CFE2F3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800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49503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latin typeface="Economica"/>
                <a:ea typeface="Economica"/>
                <a:cs typeface="Economica"/>
                <a:sym typeface="Economica"/>
              </a:rPr>
              <a:t>System Introduction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graphicFrame>
        <p:nvGraphicFramePr>
          <p:cNvPr id="78" name="Google Shape;78;p15"/>
          <p:cNvGraphicFramePr/>
          <p:nvPr/>
        </p:nvGraphicFramePr>
        <p:xfrm>
          <a:off x="952500" y="156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{C31113C8-0063-4A36-967A-9B428B094D94}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1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Company Background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Propose Architecture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Benefit of Proposed Architecture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9525"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It’s a Japanese association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Creates Japanese related events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Started through social media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All the payment process done in direct messages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Allow users to visit the website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Allow users to view the events available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Allow users to purchase ticket from the website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Automatically key in each purchase into the database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Will have backup database in case of emergency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Reduce amount of employees needed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Smoothen the whole purchase process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Increase customer retention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Flexible specifications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Backup database ensure continuous operation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CFE2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0" y="60325"/>
            <a:ext cx="110490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Economica"/>
                <a:ea typeface="Economica"/>
                <a:cs typeface="Economica"/>
                <a:sym typeface="Economica"/>
              </a:rPr>
              <a:t>Admin Manage Events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613" y="1568200"/>
            <a:ext cx="8566776" cy="45823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6"/>
          <p:cNvGrpSpPr/>
          <p:nvPr/>
        </p:nvGrpSpPr>
        <p:grpSpPr>
          <a:xfrm>
            <a:off x="9404988" y="3137350"/>
            <a:ext cx="925400" cy="1098650"/>
            <a:chOff x="10123600" y="3242850"/>
            <a:chExt cx="925400" cy="1098650"/>
          </a:xfrm>
        </p:grpSpPr>
        <p:sp>
          <p:nvSpPr>
            <p:cNvPr id="86" name="Google Shape;86;p16"/>
            <p:cNvSpPr/>
            <p:nvPr/>
          </p:nvSpPr>
          <p:spPr>
            <a:xfrm>
              <a:off x="10123600" y="3242850"/>
              <a:ext cx="636900" cy="4032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B4A7D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cxnSp>
          <p:nvCxnSpPr>
            <p:cNvPr id="87" name="Google Shape;87;p16"/>
            <p:cNvCxnSpPr/>
            <p:nvPr/>
          </p:nvCxnSpPr>
          <p:spPr>
            <a:xfrm rot="10800000">
              <a:off x="10628100" y="3713600"/>
              <a:ext cx="420900" cy="627900"/>
            </a:xfrm>
            <a:prstGeom prst="straightConnector1">
              <a:avLst/>
            </a:prstGeom>
            <a:noFill/>
            <a:ln w="28575" cap="flat" cmpd="sng">
              <a:solidFill>
                <a:srgbClr val="B4A7D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88" name="Google Shape;88;p16"/>
          <p:cNvGrpSpPr/>
          <p:nvPr/>
        </p:nvGrpSpPr>
        <p:grpSpPr>
          <a:xfrm>
            <a:off x="8306538" y="5729650"/>
            <a:ext cx="2072850" cy="575650"/>
            <a:chOff x="8871575" y="5680375"/>
            <a:chExt cx="2072850" cy="575650"/>
          </a:xfrm>
        </p:grpSpPr>
        <p:sp>
          <p:nvSpPr>
            <p:cNvPr id="89" name="Google Shape;89;p16"/>
            <p:cNvSpPr/>
            <p:nvPr/>
          </p:nvSpPr>
          <p:spPr>
            <a:xfrm>
              <a:off x="9913625" y="5680375"/>
              <a:ext cx="1030800" cy="4728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B4A7D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cxnSp>
          <p:nvCxnSpPr>
            <p:cNvPr id="90" name="Google Shape;90;p16"/>
            <p:cNvCxnSpPr/>
            <p:nvPr/>
          </p:nvCxnSpPr>
          <p:spPr>
            <a:xfrm rot="10800000" flipH="1">
              <a:off x="8871575" y="5923625"/>
              <a:ext cx="976200" cy="332400"/>
            </a:xfrm>
            <a:prstGeom prst="straightConnector1">
              <a:avLst/>
            </a:prstGeom>
            <a:noFill/>
            <a:ln w="28575" cap="flat" cmpd="sng">
              <a:solidFill>
                <a:srgbClr val="B4A7D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0" y="203200"/>
            <a:ext cx="121920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Economica"/>
                <a:ea typeface="Economica"/>
                <a:cs typeface="Economica"/>
                <a:sym typeface="Economica"/>
              </a:rPr>
              <a:t>View Events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600" y="1409825"/>
            <a:ext cx="9096802" cy="48658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7"/>
          <p:cNvGrpSpPr/>
          <p:nvPr/>
        </p:nvGrpSpPr>
        <p:grpSpPr>
          <a:xfrm>
            <a:off x="7253275" y="4623975"/>
            <a:ext cx="2257425" cy="1041500"/>
            <a:chOff x="7229475" y="4576350"/>
            <a:chExt cx="2257425" cy="1041500"/>
          </a:xfrm>
        </p:grpSpPr>
        <p:sp>
          <p:nvSpPr>
            <p:cNvPr id="98" name="Google Shape;98;p17"/>
            <p:cNvSpPr/>
            <p:nvPr/>
          </p:nvSpPr>
          <p:spPr>
            <a:xfrm>
              <a:off x="7229475" y="4576350"/>
              <a:ext cx="1466700" cy="4032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B4A7D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cxnSp>
          <p:nvCxnSpPr>
            <p:cNvPr id="99" name="Google Shape;99;p17"/>
            <p:cNvCxnSpPr/>
            <p:nvPr/>
          </p:nvCxnSpPr>
          <p:spPr>
            <a:xfrm rot="10800000">
              <a:off x="8761200" y="5056550"/>
              <a:ext cx="725700" cy="561300"/>
            </a:xfrm>
            <a:prstGeom prst="straightConnector1">
              <a:avLst/>
            </a:prstGeom>
            <a:noFill/>
            <a:ln w="28575" cap="flat" cmpd="sng">
              <a:solidFill>
                <a:srgbClr val="B4A7D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Economica"/>
                <a:ea typeface="Economica"/>
                <a:cs typeface="Economica"/>
                <a:sym typeface="Economica"/>
              </a:rPr>
              <a:t>Add To Cart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00" y="1060725"/>
            <a:ext cx="10464173" cy="5597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18"/>
          <p:cNvGrpSpPr/>
          <p:nvPr/>
        </p:nvGrpSpPr>
        <p:grpSpPr>
          <a:xfrm>
            <a:off x="9006850" y="4855850"/>
            <a:ext cx="1362150" cy="1438275"/>
            <a:chOff x="9006850" y="4855850"/>
            <a:chExt cx="1362150" cy="1438275"/>
          </a:xfrm>
        </p:grpSpPr>
        <p:sp>
          <p:nvSpPr>
            <p:cNvPr id="107" name="Google Shape;107;p18"/>
            <p:cNvSpPr/>
            <p:nvPr/>
          </p:nvSpPr>
          <p:spPr>
            <a:xfrm>
              <a:off x="9254500" y="4855850"/>
              <a:ext cx="1114500" cy="518400"/>
            </a:xfrm>
            <a:prstGeom prst="roundRect">
              <a:avLst>
                <a:gd name="adj" fmla="val 16667"/>
              </a:avLst>
            </a:prstGeom>
            <a:noFill/>
            <a:ln w="38100" cap="flat" cmpd="sng">
              <a:solidFill>
                <a:srgbClr val="B4A7D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cxnSp>
          <p:nvCxnSpPr>
            <p:cNvPr id="108" name="Google Shape;108;p18"/>
            <p:cNvCxnSpPr/>
            <p:nvPr/>
          </p:nvCxnSpPr>
          <p:spPr>
            <a:xfrm rot="10800000" flipH="1">
              <a:off x="9006850" y="5485025"/>
              <a:ext cx="515700" cy="809100"/>
            </a:xfrm>
            <a:prstGeom prst="straightConnector1">
              <a:avLst/>
            </a:prstGeom>
            <a:noFill/>
            <a:ln w="28575" cap="flat" cmpd="sng">
              <a:solidFill>
                <a:srgbClr val="B4A7D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event table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988" y="1839950"/>
            <a:ext cx="10452024" cy="304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838200" y="2743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Economica"/>
                <a:ea typeface="Economica"/>
                <a:cs typeface="Economica"/>
                <a:sym typeface="Economica"/>
              </a:rPr>
              <a:t>Cloud Architecture Diagram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2833275" y="1525625"/>
            <a:ext cx="6582000" cy="4913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l="1498" r="6581" b="61936"/>
          <a:stretch/>
        </p:blipFill>
        <p:spPr>
          <a:xfrm>
            <a:off x="2990850" y="1600050"/>
            <a:ext cx="62103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162800" y="365150"/>
            <a:ext cx="73812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VPC, EC2, RDS  </a:t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4407946" y="1737846"/>
            <a:ext cx="3245141" cy="4462943"/>
          </a:xfrm>
          <a:prstGeom prst="rect">
            <a:avLst/>
          </a:prstGeom>
          <a:noFill/>
          <a:ln w="38100" cap="flat" cmpd="sng">
            <a:solidFill>
              <a:srgbClr val="CFE2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7646096" y="1737846"/>
            <a:ext cx="3245141" cy="4462943"/>
          </a:xfrm>
          <a:prstGeom prst="rect">
            <a:avLst/>
          </a:prstGeom>
          <a:noFill/>
          <a:ln w="38100" cap="flat" cmpd="sng">
            <a:solidFill>
              <a:srgbClr val="CFE2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9" name="Google Shape;129;p21"/>
          <p:cNvCxnSpPr/>
          <p:nvPr/>
        </p:nvCxnSpPr>
        <p:spPr>
          <a:xfrm>
            <a:off x="4407946" y="2474752"/>
            <a:ext cx="6483291" cy="0"/>
          </a:xfrm>
          <a:prstGeom prst="straightConnector1">
            <a:avLst/>
          </a:prstGeom>
          <a:noFill/>
          <a:ln w="28575" cap="flat" cmpd="sng">
            <a:solidFill>
              <a:srgbClr val="CFE2F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21"/>
          <p:cNvSpPr txBox="1"/>
          <p:nvPr/>
        </p:nvSpPr>
        <p:spPr>
          <a:xfrm>
            <a:off x="5773534" y="1921633"/>
            <a:ext cx="97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8743074" y="1921633"/>
            <a:ext cx="10581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540303" y="2626627"/>
            <a:ext cx="2960616" cy="295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Windows Server 2022 Base.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Subnet 2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auto-assigned IP address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new rule: HTTP 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new key pair (RSA)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7778453" y="2626626"/>
            <a:ext cx="29606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MYSQL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subnets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1162805" y="1737846"/>
            <a:ext cx="3245141" cy="4462943"/>
          </a:xfrm>
          <a:prstGeom prst="rect">
            <a:avLst/>
          </a:prstGeom>
          <a:noFill/>
          <a:ln w="38100" cap="flat" cmpd="sng">
            <a:solidFill>
              <a:srgbClr val="CFE2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21"/>
          <p:cNvCxnSpPr/>
          <p:nvPr/>
        </p:nvCxnSpPr>
        <p:spPr>
          <a:xfrm>
            <a:off x="1169796" y="2474752"/>
            <a:ext cx="6483291" cy="0"/>
          </a:xfrm>
          <a:prstGeom prst="straightConnector1">
            <a:avLst/>
          </a:prstGeom>
          <a:noFill/>
          <a:ln w="28575" cap="flat" cmpd="sng">
            <a:solidFill>
              <a:srgbClr val="CFE2F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6" name="Google Shape;136;p21"/>
          <p:cNvSpPr txBox="1"/>
          <p:nvPr/>
        </p:nvSpPr>
        <p:spPr>
          <a:xfrm>
            <a:off x="2506292" y="192446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1295162" y="2650151"/>
            <a:ext cx="29606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public and private subnet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411940" y="1921633"/>
            <a:ext cx="5581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1162800" y="353201"/>
            <a:ext cx="4950300" cy="11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Subsetting</a:t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4407946" y="1737846"/>
            <a:ext cx="3245141" cy="4462943"/>
          </a:xfrm>
          <a:prstGeom prst="rect">
            <a:avLst/>
          </a:prstGeom>
          <a:noFill/>
          <a:ln w="38100" cap="flat" cmpd="sng">
            <a:solidFill>
              <a:srgbClr val="CFE2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7646096" y="1737846"/>
            <a:ext cx="3245141" cy="4462943"/>
          </a:xfrm>
          <a:prstGeom prst="rect">
            <a:avLst/>
          </a:prstGeom>
          <a:noFill/>
          <a:ln w="38100" cap="flat" cmpd="sng">
            <a:solidFill>
              <a:srgbClr val="CFE2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22"/>
          <p:cNvCxnSpPr/>
          <p:nvPr/>
        </p:nvCxnSpPr>
        <p:spPr>
          <a:xfrm>
            <a:off x="4407946" y="2474752"/>
            <a:ext cx="6483291" cy="0"/>
          </a:xfrm>
          <a:prstGeom prst="straightConnector1">
            <a:avLst/>
          </a:prstGeom>
          <a:noFill/>
          <a:ln w="28575" cap="flat" cmpd="sng">
            <a:solidFill>
              <a:srgbClr val="CFE2F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7" name="Google Shape;147;p22"/>
          <p:cNvSpPr txBox="1"/>
          <p:nvPr/>
        </p:nvSpPr>
        <p:spPr>
          <a:xfrm>
            <a:off x="5544934" y="1921633"/>
            <a:ext cx="9368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8625509" y="1918088"/>
            <a:ext cx="12863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 Table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4550208" y="2662085"/>
            <a:ext cx="2960616" cy="88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private &amp; one public</a:t>
            </a:r>
            <a:endParaRPr/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1162805" y="1737846"/>
            <a:ext cx="3245141" cy="4462943"/>
          </a:xfrm>
          <a:prstGeom prst="rect">
            <a:avLst/>
          </a:prstGeom>
          <a:noFill/>
          <a:ln w="38100" cap="flat" cmpd="sng">
            <a:solidFill>
              <a:srgbClr val="CFE2F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22"/>
          <p:cNvCxnSpPr/>
          <p:nvPr/>
        </p:nvCxnSpPr>
        <p:spPr>
          <a:xfrm>
            <a:off x="1169796" y="2474752"/>
            <a:ext cx="6483291" cy="0"/>
          </a:xfrm>
          <a:prstGeom prst="straightConnector1">
            <a:avLst/>
          </a:prstGeom>
          <a:noFill/>
          <a:ln w="28575" cap="flat" cmpd="sng">
            <a:solidFill>
              <a:srgbClr val="CFE2F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" name="Google Shape;152;p22"/>
          <p:cNvSpPr txBox="1"/>
          <p:nvPr/>
        </p:nvSpPr>
        <p:spPr>
          <a:xfrm>
            <a:off x="1872402" y="1922404"/>
            <a:ext cx="180613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Elastic IP Address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1295162" y="2655712"/>
            <a:ext cx="29607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Attach to EC2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 static IP to the EC2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7788358" y="2655711"/>
            <a:ext cx="2960616" cy="171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Private subnets</a:t>
            </a:r>
            <a:endParaRPr/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Public subnets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Widescreen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Oswald</vt:lpstr>
      <vt:lpstr>Average</vt:lpstr>
      <vt:lpstr>Economica</vt:lpstr>
      <vt:lpstr>Slate</vt:lpstr>
      <vt:lpstr>Cloud Computing</vt:lpstr>
      <vt:lpstr>System Introduction</vt:lpstr>
      <vt:lpstr>Admin Manage Events</vt:lpstr>
      <vt:lpstr>View Events</vt:lpstr>
      <vt:lpstr>Add To Cart</vt:lpstr>
      <vt:lpstr>Database event table</vt:lpstr>
      <vt:lpstr>Cloud Architecture Diagram</vt:lpstr>
      <vt:lpstr>VPC, EC2, RDS  </vt:lpstr>
      <vt:lpstr>Subsetting</vt:lpstr>
      <vt:lpstr>Extra Software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cp:lastModifiedBy>Marson Lee</cp:lastModifiedBy>
  <cp:revision>2</cp:revision>
  <dcterms:modified xsi:type="dcterms:W3CDTF">2022-04-04T07:19:45Z</dcterms:modified>
</cp:coreProperties>
</file>