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26" autoAdjust="0"/>
    <p:restoredTop sz="94660"/>
  </p:normalViewPr>
  <p:slideViewPr>
    <p:cSldViewPr>
      <p:cViewPr varScale="1">
        <p:scale>
          <a:sx n="111" d="100"/>
          <a:sy n="111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4E4-5ABC-42E1-92CE-D581AA81AB2F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02AC-364E-4C92-AC4E-32485EDB27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5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4E4-5ABC-42E1-92CE-D581AA81AB2F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02AC-364E-4C92-AC4E-32485EDB27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6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4E4-5ABC-42E1-92CE-D581AA81AB2F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02AC-364E-4C92-AC4E-32485EDB27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3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4E4-5ABC-42E1-92CE-D581AA81AB2F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02AC-364E-4C92-AC4E-32485EDB27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4E4-5ABC-42E1-92CE-D581AA81AB2F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02AC-364E-4C92-AC4E-32485EDB27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4E4-5ABC-42E1-92CE-D581AA81AB2F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02AC-364E-4C92-AC4E-32485EDB27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4E4-5ABC-42E1-92CE-D581AA81AB2F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02AC-364E-4C92-AC4E-32485EDB27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0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4E4-5ABC-42E1-92CE-D581AA81AB2F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02AC-364E-4C92-AC4E-32485EDB27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5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4E4-5ABC-42E1-92CE-D581AA81AB2F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02AC-364E-4C92-AC4E-32485EDB27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1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4E4-5ABC-42E1-92CE-D581AA81AB2F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02AC-364E-4C92-AC4E-32485EDB27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6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4E4-5ABC-42E1-92CE-D581AA81AB2F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02AC-364E-4C92-AC4E-32485EDB27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2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084E4-5ABC-42E1-92CE-D581AA81AB2F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902AC-364E-4C92-AC4E-32485EDB27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4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627" y="534337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b</a:t>
            </a:r>
            <a:r>
              <a:rPr lang="en-US" sz="1000" b="1" dirty="0" smtClean="0"/>
              <a:t>ase.html</a:t>
            </a:r>
            <a:endParaRPr 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6046" y="762937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href=/signin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706" y="1206519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href=/signout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676" y="2225320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href=/register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025" y="3653001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href=/manager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0167" y="516716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7030A0"/>
                </a:solidFill>
              </a:rPr>
              <a:t>signin.html</a:t>
            </a:r>
            <a:endParaRPr lang="en-US" sz="1000" b="1" dirty="0">
              <a:solidFill>
                <a:srgbClr val="7030A0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  <a:endCxn id="10" idx="1"/>
          </p:cNvCxnSpPr>
          <p:nvPr/>
        </p:nvCxnSpPr>
        <p:spPr>
          <a:xfrm flipV="1">
            <a:off x="1032295" y="639827"/>
            <a:ext cx="1307872" cy="246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42427" y="210427"/>
            <a:ext cx="846707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67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web.response</a:t>
            </a:r>
          </a:p>
          <a:p>
            <a:r>
              <a:rPr lang="en-US" dirty="0"/>
              <a:t>(render .html)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95218" y="745316"/>
            <a:ext cx="2076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$form.postJSON </a:t>
            </a:r>
            <a:r>
              <a:rPr lang="en-US" sz="1000" dirty="0" smtClean="0"/>
              <a:t>‘/api/authenticate’ </a:t>
            </a:r>
            <a:endParaRPr lang="en-US" sz="1000" dirty="0"/>
          </a:p>
        </p:txBody>
      </p:sp>
      <p:cxnSp>
        <p:nvCxnSpPr>
          <p:cNvPr id="19" name="Straight Arrow Connector 18"/>
          <p:cNvCxnSpPr>
            <a:stCxn id="12" idx="2"/>
          </p:cNvCxnSpPr>
          <p:nvPr/>
        </p:nvCxnSpPr>
        <p:spPr>
          <a:xfrm>
            <a:off x="1565781" y="579759"/>
            <a:ext cx="5314" cy="200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41562" y="947994"/>
            <a:ext cx="841897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67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sz="900" dirty="0"/>
              <a:t>web.response</a:t>
            </a:r>
          </a:p>
          <a:p>
            <a:r>
              <a:rPr lang="en-US" sz="900" dirty="0"/>
              <a:t>(set cookie)</a:t>
            </a:r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783459" y="1132660"/>
            <a:ext cx="514009" cy="8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14027" y="1278716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l</a:t>
            </a:r>
            <a:r>
              <a:rPr lang="en-US" sz="1000" b="1" dirty="0" smtClean="0"/>
              <a:t>ocation.assign ‘/’</a:t>
            </a:r>
            <a:endParaRPr 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04827" y="470549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B050"/>
                </a:solidFill>
              </a:rPr>
              <a:t>blogs.html</a:t>
            </a:r>
            <a:endParaRPr lang="en-US" sz="1000" b="1" dirty="0">
              <a:solidFill>
                <a:srgbClr val="00B050"/>
              </a:solidFill>
            </a:endParaRPr>
          </a:p>
        </p:txBody>
      </p:sp>
      <p:cxnSp>
        <p:nvCxnSpPr>
          <p:cNvPr id="1024" name="Straight Arrow Connector 1023"/>
          <p:cNvCxnSpPr>
            <a:stCxn id="28" idx="3"/>
            <a:endCxn id="31" idx="1"/>
          </p:cNvCxnSpPr>
          <p:nvPr/>
        </p:nvCxnSpPr>
        <p:spPr>
          <a:xfrm flipV="1">
            <a:off x="3641259" y="593660"/>
            <a:ext cx="1463568" cy="808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95759" y="239716"/>
            <a:ext cx="846707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67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sz="900" dirty="0"/>
              <a:t>web.response</a:t>
            </a:r>
          </a:p>
          <a:p>
            <a:r>
              <a:rPr lang="en-US" sz="900" dirty="0"/>
              <a:t>(render .html)</a:t>
            </a:r>
          </a:p>
        </p:txBody>
      </p:sp>
      <p:cxnSp>
        <p:nvCxnSpPr>
          <p:cNvPr id="35" name="Straight Arrow Connector 34"/>
          <p:cNvCxnSpPr>
            <a:stCxn id="34" idx="2"/>
            <a:endCxn id="14" idx="3"/>
          </p:cNvCxnSpPr>
          <p:nvPr/>
        </p:nvCxnSpPr>
        <p:spPr>
          <a:xfrm>
            <a:off x="4419113" y="609048"/>
            <a:ext cx="152314" cy="259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33427" y="686737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href</a:t>
            </a:r>
            <a:r>
              <a:rPr lang="en-US" sz="1000" dirty="0" smtClean="0"/>
              <a:t>=/blog/{{blog.id}}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5331988" y="850329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href</a:t>
            </a:r>
            <a:r>
              <a:rPr lang="en-US" sz="1000" dirty="0" smtClean="0"/>
              <a:t>=/?page=n</a:t>
            </a:r>
            <a:endParaRPr lang="en-US" sz="1000" dirty="0"/>
          </a:p>
        </p:txBody>
      </p:sp>
      <p:cxnSp>
        <p:nvCxnSpPr>
          <p:cNvPr id="1030" name="Elbow Connector 1029"/>
          <p:cNvCxnSpPr>
            <a:stCxn id="40" idx="1"/>
          </p:cNvCxnSpPr>
          <p:nvPr/>
        </p:nvCxnSpPr>
        <p:spPr>
          <a:xfrm rot="10800000">
            <a:off x="5212244" y="686742"/>
            <a:ext cx="119744" cy="2866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50244" y="1100394"/>
            <a:ext cx="846707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67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sz="900" dirty="0"/>
              <a:t>web.response</a:t>
            </a:r>
          </a:p>
          <a:p>
            <a:r>
              <a:rPr lang="en-US" sz="900" dirty="0"/>
              <a:t>(render .html)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983644" y="947994"/>
            <a:ext cx="185036" cy="171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498244" y="470549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B0F0"/>
                </a:solidFill>
              </a:rPr>
              <a:t>blog.html</a:t>
            </a:r>
            <a:endParaRPr lang="en-US" sz="1000" b="1" dirty="0">
              <a:solidFill>
                <a:srgbClr val="00B0F0"/>
              </a:solidFill>
            </a:endParaRPr>
          </a:p>
        </p:txBody>
      </p:sp>
      <p:cxnSp>
        <p:nvCxnSpPr>
          <p:cNvPr id="1036" name="Straight Arrow Connector 1035"/>
          <p:cNvCxnSpPr>
            <a:stCxn id="39" idx="3"/>
            <a:endCxn id="49" idx="1"/>
          </p:cNvCxnSpPr>
          <p:nvPr/>
        </p:nvCxnSpPr>
        <p:spPr>
          <a:xfrm flipV="1">
            <a:off x="6633783" y="593660"/>
            <a:ext cx="864461" cy="216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504804" y="156684"/>
            <a:ext cx="846707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67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sz="900" dirty="0"/>
              <a:t>web.response</a:t>
            </a:r>
          </a:p>
          <a:p>
            <a:r>
              <a:rPr lang="en-US" sz="900" dirty="0"/>
              <a:t>(render .html)</a:t>
            </a:r>
          </a:p>
        </p:txBody>
      </p:sp>
      <p:cxnSp>
        <p:nvCxnSpPr>
          <p:cNvPr id="1045" name="Straight Arrow Connector 1044"/>
          <p:cNvCxnSpPr>
            <a:stCxn id="59" idx="2"/>
          </p:cNvCxnSpPr>
          <p:nvPr/>
        </p:nvCxnSpPr>
        <p:spPr>
          <a:xfrm>
            <a:off x="6928158" y="526016"/>
            <a:ext cx="137855" cy="175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Arrow Connector 1051"/>
          <p:cNvCxnSpPr>
            <a:stCxn id="14" idx="2"/>
            <a:endCxn id="28" idx="0"/>
          </p:cNvCxnSpPr>
          <p:nvPr/>
        </p:nvCxnSpPr>
        <p:spPr>
          <a:xfrm flipH="1">
            <a:off x="3077643" y="991537"/>
            <a:ext cx="455680" cy="287179"/>
          </a:xfrm>
          <a:prstGeom prst="straightConnector1">
            <a:avLst/>
          </a:prstGeom>
          <a:ln w="12700" cmpd="dbl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678421" y="698796"/>
            <a:ext cx="1160205" cy="55399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$form.postJSON </a:t>
            </a:r>
            <a:r>
              <a:rPr lang="en-US" sz="1000" dirty="0" smtClean="0"/>
              <a:t>‘/api/blogs/{{blog.id}}/comments’ 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749222" y="1229015"/>
            <a:ext cx="865943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67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web.response</a:t>
            </a:r>
          </a:p>
          <a:p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(json of result)</a:t>
            </a:r>
            <a:endParaRPr 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/>
          <p:cNvCxnSpPr>
            <a:stCxn id="73" idx="2"/>
          </p:cNvCxnSpPr>
          <p:nvPr/>
        </p:nvCxnSpPr>
        <p:spPr>
          <a:xfrm flipH="1">
            <a:off x="8258523" y="1252794"/>
            <a:ext cx="1" cy="301432"/>
          </a:xfrm>
          <a:prstGeom prst="straightConnector1">
            <a:avLst/>
          </a:prstGeom>
          <a:ln w="127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5" idx="3"/>
          </p:cNvCxnSpPr>
          <p:nvPr/>
        </p:nvCxnSpPr>
        <p:spPr>
          <a:xfrm flipV="1">
            <a:off x="7615165" y="1392948"/>
            <a:ext cx="591187" cy="20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678421" y="1557594"/>
            <a:ext cx="1160779" cy="55399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refresh()</a:t>
            </a:r>
          </a:p>
          <a:p>
            <a:r>
              <a:rPr lang="en-US" sz="1000" dirty="0" smtClean="0"/>
              <a:t>href=/blog/{{blog.id}}</a:t>
            </a:r>
            <a:endParaRPr lang="en-US" sz="1000" dirty="0"/>
          </a:p>
        </p:txBody>
      </p:sp>
      <p:cxnSp>
        <p:nvCxnSpPr>
          <p:cNvPr id="47" name="Elbow Connector 46"/>
          <p:cNvCxnSpPr>
            <a:stCxn id="84" idx="3"/>
            <a:endCxn id="49" idx="3"/>
          </p:cNvCxnSpPr>
          <p:nvPr/>
        </p:nvCxnSpPr>
        <p:spPr>
          <a:xfrm flipH="1" flipV="1">
            <a:off x="8197474" y="593660"/>
            <a:ext cx="641726" cy="1240933"/>
          </a:xfrm>
          <a:prstGeom prst="bentConnector3">
            <a:avLst>
              <a:gd name="adj1" fmla="val -134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155218" y="1865371"/>
            <a:ext cx="1585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B050"/>
                </a:solidFill>
              </a:rPr>
              <a:t>blogs</a:t>
            </a:r>
            <a:r>
              <a:rPr lang="en-US" sz="1000" b="1" dirty="0" smtClean="0"/>
              <a:t>/</a:t>
            </a:r>
            <a:r>
              <a:rPr lang="en-US" sz="1000" b="1" dirty="0" smtClean="0">
                <a:solidFill>
                  <a:srgbClr val="00B0F0"/>
                </a:solidFill>
              </a:rPr>
              <a:t>blog</a:t>
            </a:r>
            <a:r>
              <a:rPr lang="en-US" sz="1000" b="1" dirty="0" smtClean="0"/>
              <a:t>.html </a:t>
            </a:r>
            <a:r>
              <a:rPr lang="en-US" sz="900" b="1" dirty="0" smtClean="0"/>
              <a:t>(*referer)</a:t>
            </a:r>
            <a:endParaRPr lang="en-US" sz="900" b="1" dirty="0"/>
          </a:p>
        </p:txBody>
      </p:sp>
      <p:cxnSp>
        <p:nvCxnSpPr>
          <p:cNvPr id="61" name="Straight Arrow Connector 60"/>
          <p:cNvCxnSpPr>
            <a:stCxn id="6" idx="3"/>
            <a:endCxn id="96" idx="1"/>
          </p:cNvCxnSpPr>
          <p:nvPr/>
        </p:nvCxnSpPr>
        <p:spPr>
          <a:xfrm>
            <a:off x="1112709" y="1329630"/>
            <a:ext cx="4042509" cy="658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344157" y="1883240"/>
            <a:ext cx="1012856" cy="5078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67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web.HTTPFound</a:t>
            </a:r>
            <a:endParaRPr lang="en-US" sz="900" dirty="0"/>
          </a:p>
          <a:p>
            <a:r>
              <a:rPr lang="en-US" sz="900" dirty="0" smtClean="0"/>
              <a:t>(referer or ‘/’)</a:t>
            </a:r>
          </a:p>
          <a:p>
            <a:r>
              <a:rPr lang="en-US" sz="900" dirty="0" smtClean="0"/>
              <a:t>(cookie delete)</a:t>
            </a:r>
            <a:endParaRPr lang="en-US" sz="900" dirty="0"/>
          </a:p>
        </p:txBody>
      </p:sp>
      <p:cxnSp>
        <p:nvCxnSpPr>
          <p:cNvPr id="64" name="Straight Arrow Connector 63"/>
          <p:cNvCxnSpPr>
            <a:stCxn id="99" idx="0"/>
          </p:cNvCxnSpPr>
          <p:nvPr/>
        </p:nvCxnSpPr>
        <p:spPr>
          <a:xfrm flipH="1" flipV="1">
            <a:off x="3729892" y="1780288"/>
            <a:ext cx="120693" cy="102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358198" y="2243394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register.html</a:t>
            </a:r>
            <a:endParaRPr lang="en-US" sz="1000" b="1" dirty="0"/>
          </a:p>
        </p:txBody>
      </p:sp>
      <p:cxnSp>
        <p:nvCxnSpPr>
          <p:cNvPr id="68" name="Straight Arrow Connector 67"/>
          <p:cNvCxnSpPr>
            <a:stCxn id="7" idx="3"/>
            <a:endCxn id="105" idx="1"/>
          </p:cNvCxnSpPr>
          <p:nvPr/>
        </p:nvCxnSpPr>
        <p:spPr>
          <a:xfrm>
            <a:off x="1112709" y="2348431"/>
            <a:ext cx="1245489" cy="18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166959" y="1708505"/>
            <a:ext cx="846707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67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web.response</a:t>
            </a:r>
          </a:p>
          <a:p>
            <a:r>
              <a:rPr lang="en-US" sz="900" dirty="0" smtClean="0"/>
              <a:t>(render .html)</a:t>
            </a:r>
            <a:endParaRPr lang="en-US" sz="9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461479" y="2471994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$form.postJSON </a:t>
            </a:r>
            <a:r>
              <a:rPr lang="en-US" sz="1000" dirty="0" smtClean="0"/>
              <a:t>‘/api/users’ </a:t>
            </a:r>
            <a:endParaRPr 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839468" y="2718215"/>
            <a:ext cx="841897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67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sz="900" dirty="0"/>
              <a:t>web.response</a:t>
            </a:r>
          </a:p>
          <a:p>
            <a:r>
              <a:rPr lang="en-US" sz="900" dirty="0"/>
              <a:t>(set cookie)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519587" y="3157794"/>
            <a:ext cx="1095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sz="1000" dirty="0" smtClean="0"/>
              <a:t>ocation.assign ‘/’</a:t>
            </a:r>
            <a:endParaRPr lang="en-US" sz="1000" dirty="0"/>
          </a:p>
        </p:txBody>
      </p:sp>
      <p:cxnSp>
        <p:nvCxnSpPr>
          <p:cNvPr id="87" name="Straight Arrow Connector 86"/>
          <p:cNvCxnSpPr>
            <a:stCxn id="112" idx="2"/>
            <a:endCxn id="124" idx="0"/>
          </p:cNvCxnSpPr>
          <p:nvPr/>
        </p:nvCxnSpPr>
        <p:spPr>
          <a:xfrm flipH="1">
            <a:off x="3067173" y="2718215"/>
            <a:ext cx="237646" cy="439579"/>
          </a:xfrm>
          <a:prstGeom prst="straightConnector1">
            <a:avLst/>
          </a:prstGeom>
          <a:ln w="127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3" idx="3"/>
          </p:cNvCxnSpPr>
          <p:nvPr/>
        </p:nvCxnSpPr>
        <p:spPr>
          <a:xfrm>
            <a:off x="2681365" y="2902881"/>
            <a:ext cx="504631" cy="15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434554" y="2589655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B050"/>
                </a:solidFill>
              </a:rPr>
              <a:t>blogs.html</a:t>
            </a:r>
            <a:endParaRPr lang="en-US" sz="1000" b="1" dirty="0">
              <a:solidFill>
                <a:srgbClr val="00B050"/>
              </a:solidFill>
            </a:endParaRPr>
          </a:p>
        </p:txBody>
      </p:sp>
      <p:cxnSp>
        <p:nvCxnSpPr>
          <p:cNvPr id="91" name="Straight Arrow Connector 90"/>
          <p:cNvCxnSpPr>
            <a:stCxn id="124" idx="3"/>
            <a:endCxn id="129" idx="1"/>
          </p:cNvCxnSpPr>
          <p:nvPr/>
        </p:nvCxnSpPr>
        <p:spPr>
          <a:xfrm flipV="1">
            <a:off x="3614759" y="2712766"/>
            <a:ext cx="819795" cy="568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446236" y="3776113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7030A0"/>
                </a:solidFill>
              </a:rPr>
              <a:t>signin.html</a:t>
            </a:r>
            <a:endParaRPr lang="en-US" sz="1000" b="1" dirty="0">
              <a:solidFill>
                <a:srgbClr val="7030A0"/>
              </a:solidFill>
            </a:endParaRPr>
          </a:p>
        </p:txBody>
      </p:sp>
      <p:cxnSp>
        <p:nvCxnSpPr>
          <p:cNvPr id="95" name="Straight Arrow Connector 94"/>
          <p:cNvCxnSpPr>
            <a:stCxn id="108" idx="1"/>
          </p:cNvCxnSpPr>
          <p:nvPr/>
        </p:nvCxnSpPr>
        <p:spPr>
          <a:xfrm flipH="1">
            <a:off x="1941563" y="1893171"/>
            <a:ext cx="225396" cy="455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" idx="3"/>
            <a:endCxn id="132" idx="1"/>
          </p:cNvCxnSpPr>
          <p:nvPr/>
        </p:nvCxnSpPr>
        <p:spPr>
          <a:xfrm>
            <a:off x="1204972" y="3776112"/>
            <a:ext cx="1241264" cy="12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817631" y="3396746"/>
            <a:ext cx="960912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67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web.HTTPFound</a:t>
            </a:r>
            <a:endParaRPr lang="en-US" sz="900" dirty="0"/>
          </a:p>
          <a:p>
            <a:r>
              <a:rPr lang="en-US" sz="900" dirty="0" smtClean="0"/>
              <a:t>( ‘/signin’)</a:t>
            </a:r>
          </a:p>
        </p:txBody>
      </p:sp>
      <p:cxnSp>
        <p:nvCxnSpPr>
          <p:cNvPr id="107" name="Straight Arrow Connector 106"/>
          <p:cNvCxnSpPr>
            <a:stCxn id="144" idx="1"/>
          </p:cNvCxnSpPr>
          <p:nvPr/>
        </p:nvCxnSpPr>
        <p:spPr>
          <a:xfrm flipH="1">
            <a:off x="1686231" y="3581412"/>
            <a:ext cx="131400" cy="256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446236" y="4166015"/>
            <a:ext cx="1515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m</a:t>
            </a:r>
            <a:r>
              <a:rPr lang="en-US" sz="1000" b="1" dirty="0" smtClean="0"/>
              <a:t>anage_comments.html</a:t>
            </a:r>
            <a:endParaRPr lang="en-US" sz="1000" b="1" dirty="0"/>
          </a:p>
        </p:txBody>
      </p:sp>
      <p:cxnSp>
        <p:nvCxnSpPr>
          <p:cNvPr id="110" name="Straight Arrow Connector 109"/>
          <p:cNvCxnSpPr>
            <a:stCxn id="8" idx="3"/>
            <a:endCxn id="147" idx="1"/>
          </p:cNvCxnSpPr>
          <p:nvPr/>
        </p:nvCxnSpPr>
        <p:spPr>
          <a:xfrm>
            <a:off x="1204972" y="3776112"/>
            <a:ext cx="1241264" cy="513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23808" y="4058294"/>
            <a:ext cx="1562424" cy="2308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67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redirect:/manage/comments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54088" y="4406283"/>
            <a:ext cx="147947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67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web.HTTPFound</a:t>
            </a:r>
            <a:endParaRPr lang="en-US" sz="900" dirty="0"/>
          </a:p>
          <a:p>
            <a:r>
              <a:rPr lang="en-US" sz="900" dirty="0" smtClean="0"/>
              <a:t>( ‘/manage/comments’)</a:t>
            </a:r>
          </a:p>
        </p:txBody>
      </p:sp>
      <p:cxnSp>
        <p:nvCxnSpPr>
          <p:cNvPr id="114" name="Straight Arrow Connector 113"/>
          <p:cNvCxnSpPr>
            <a:stCxn id="151" idx="2"/>
            <a:endCxn id="152" idx="0"/>
          </p:cNvCxnSpPr>
          <p:nvPr/>
        </p:nvCxnSpPr>
        <p:spPr>
          <a:xfrm flipH="1">
            <a:off x="893824" y="4289126"/>
            <a:ext cx="11196" cy="11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71625" y="4928015"/>
            <a:ext cx="846707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67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web.response</a:t>
            </a:r>
          </a:p>
          <a:p>
            <a:r>
              <a:rPr lang="en-US" dirty="0"/>
              <a:t>(render .html)</a:t>
            </a:r>
          </a:p>
        </p:txBody>
      </p:sp>
      <p:cxnSp>
        <p:nvCxnSpPr>
          <p:cNvPr id="118" name="Straight Arrow Connector 117"/>
          <p:cNvCxnSpPr>
            <a:stCxn id="152" idx="2"/>
            <a:endCxn id="157" idx="0"/>
          </p:cNvCxnSpPr>
          <p:nvPr/>
        </p:nvCxnSpPr>
        <p:spPr>
          <a:xfrm>
            <a:off x="893824" y="4775615"/>
            <a:ext cx="1155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57" idx="3"/>
          </p:cNvCxnSpPr>
          <p:nvPr/>
        </p:nvCxnSpPr>
        <p:spPr>
          <a:xfrm flipV="1">
            <a:off x="1318332" y="4173710"/>
            <a:ext cx="848627" cy="938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625578" y="4394615"/>
            <a:ext cx="1552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getJSON </a:t>
            </a:r>
            <a:r>
              <a:rPr lang="en-US" sz="1000" dirty="0" smtClean="0"/>
              <a:t>‘/api/comments’ </a:t>
            </a:r>
            <a:endParaRPr lang="en-US" sz="1000" dirty="0"/>
          </a:p>
        </p:txBody>
      </p:sp>
      <p:sp>
        <p:nvSpPr>
          <p:cNvPr id="164" name="TextBox 163"/>
          <p:cNvSpPr txBox="1"/>
          <p:nvPr/>
        </p:nvSpPr>
        <p:spPr>
          <a:xfrm>
            <a:off x="1877257" y="4711083"/>
            <a:ext cx="865943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67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web.response</a:t>
            </a:r>
          </a:p>
          <a:p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(json of result)</a:t>
            </a:r>
            <a:endParaRPr 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3438740" y="4775615"/>
            <a:ext cx="823690" cy="27625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/>
          <p:cNvCxnSpPr>
            <a:stCxn id="163" idx="2"/>
            <a:endCxn id="121" idx="1"/>
          </p:cNvCxnSpPr>
          <p:nvPr/>
        </p:nvCxnSpPr>
        <p:spPr>
          <a:xfrm>
            <a:off x="3401592" y="4640836"/>
            <a:ext cx="157775" cy="175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64" idx="3"/>
          </p:cNvCxnSpPr>
          <p:nvPr/>
        </p:nvCxnSpPr>
        <p:spPr>
          <a:xfrm flipV="1">
            <a:off x="2743200" y="4728454"/>
            <a:ext cx="737279" cy="167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2625578" y="5115640"/>
            <a:ext cx="2138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postJSON </a:t>
            </a:r>
            <a:r>
              <a:rPr lang="en-US" sz="1000" dirty="0" smtClean="0"/>
              <a:t>‘/api/comments/id/delete’ </a:t>
            </a:r>
            <a:endParaRPr lang="en-US" sz="1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1865115" y="5361861"/>
            <a:ext cx="865943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67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web.response</a:t>
            </a:r>
          </a:p>
          <a:p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(json of result)</a:t>
            </a:r>
            <a:endParaRPr 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623425" y="5669417"/>
            <a:ext cx="1524734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refresh()</a:t>
            </a:r>
          </a:p>
          <a:p>
            <a:r>
              <a:rPr lang="en-US" sz="1000" dirty="0" smtClean="0"/>
              <a:t>href=/manage/comments</a:t>
            </a:r>
            <a:endParaRPr lang="en-US" sz="1000" dirty="0"/>
          </a:p>
        </p:txBody>
      </p:sp>
      <p:cxnSp>
        <p:nvCxnSpPr>
          <p:cNvPr id="131" name="Elbow Connector 130"/>
          <p:cNvCxnSpPr>
            <a:stCxn id="174" idx="3"/>
            <a:endCxn id="147" idx="3"/>
          </p:cNvCxnSpPr>
          <p:nvPr/>
        </p:nvCxnSpPr>
        <p:spPr>
          <a:xfrm flipH="1" flipV="1">
            <a:off x="3961394" y="4289126"/>
            <a:ext cx="186765" cy="1580346"/>
          </a:xfrm>
          <a:prstGeom prst="bentConnector3">
            <a:avLst>
              <a:gd name="adj1" fmla="val -1224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72" idx="2"/>
            <a:endCxn id="174" idx="0"/>
          </p:cNvCxnSpPr>
          <p:nvPr/>
        </p:nvCxnSpPr>
        <p:spPr>
          <a:xfrm flipH="1">
            <a:off x="3385792" y="5361861"/>
            <a:ext cx="309150" cy="307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73" idx="3"/>
          </p:cNvCxnSpPr>
          <p:nvPr/>
        </p:nvCxnSpPr>
        <p:spPr>
          <a:xfrm flipV="1">
            <a:off x="2731058" y="5461415"/>
            <a:ext cx="802264" cy="85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8094983" y="76200"/>
            <a:ext cx="846707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67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sz="900" dirty="0"/>
              <a:t>web.response</a:t>
            </a:r>
          </a:p>
          <a:p>
            <a:r>
              <a:rPr lang="en-US" sz="900" dirty="0"/>
              <a:t>(render .html)</a:t>
            </a:r>
          </a:p>
        </p:txBody>
      </p:sp>
      <p:cxnSp>
        <p:nvCxnSpPr>
          <p:cNvPr id="139" name="Straight Arrow Connector 138"/>
          <p:cNvCxnSpPr>
            <a:stCxn id="182" idx="2"/>
          </p:cNvCxnSpPr>
          <p:nvPr/>
        </p:nvCxnSpPr>
        <p:spPr>
          <a:xfrm>
            <a:off x="8518337" y="445532"/>
            <a:ext cx="0" cy="134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3694942" y="3576813"/>
            <a:ext cx="846707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67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web.response</a:t>
            </a:r>
          </a:p>
          <a:p>
            <a:r>
              <a:rPr lang="en-US" dirty="0"/>
              <a:t>(render .html)</a:t>
            </a:r>
          </a:p>
        </p:txBody>
      </p:sp>
      <p:cxnSp>
        <p:nvCxnSpPr>
          <p:cNvPr id="143" name="Straight Arrow Connector 142"/>
          <p:cNvCxnSpPr>
            <a:stCxn id="185" idx="2"/>
          </p:cNvCxnSpPr>
          <p:nvPr/>
        </p:nvCxnSpPr>
        <p:spPr>
          <a:xfrm flipH="1">
            <a:off x="4113209" y="3946145"/>
            <a:ext cx="5087" cy="342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641843" y="6073255"/>
            <a:ext cx="2053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href</a:t>
            </a:r>
            <a:r>
              <a:rPr lang="en-US" sz="1000" dirty="0" smtClean="0"/>
              <a:t>=/manage/comments/?page=n</a:t>
            </a:r>
            <a:endParaRPr lang="en-US" sz="1000" dirty="0"/>
          </a:p>
        </p:txBody>
      </p:sp>
      <p:cxnSp>
        <p:nvCxnSpPr>
          <p:cNvPr id="149" name="Elbow Connector 148"/>
          <p:cNvCxnSpPr>
            <a:stCxn id="190" idx="1"/>
            <a:endCxn id="147" idx="1"/>
          </p:cNvCxnSpPr>
          <p:nvPr/>
        </p:nvCxnSpPr>
        <p:spPr>
          <a:xfrm rot="10800000">
            <a:off x="2446237" y="4289126"/>
            <a:ext cx="195607" cy="1907240"/>
          </a:xfrm>
          <a:prstGeom prst="bentConnector3">
            <a:avLst>
              <a:gd name="adj1" fmla="val 216867"/>
            </a:avLst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2639038" y="6289223"/>
            <a:ext cx="1310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href</a:t>
            </a:r>
            <a:r>
              <a:rPr lang="en-US" sz="1000" dirty="0" smtClean="0"/>
              <a:t>=/manage/blogs</a:t>
            </a:r>
            <a:endParaRPr 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5191724" y="2660559"/>
            <a:ext cx="1237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manage_blogs.html</a:t>
            </a:r>
            <a:endParaRPr lang="en-US" sz="1000" b="1" dirty="0"/>
          </a:p>
        </p:txBody>
      </p:sp>
      <p:cxnSp>
        <p:nvCxnSpPr>
          <p:cNvPr id="166" name="Elbow Connector 165"/>
          <p:cNvCxnSpPr>
            <a:stCxn id="202" idx="3"/>
            <a:endCxn id="203" idx="1"/>
          </p:cNvCxnSpPr>
          <p:nvPr/>
        </p:nvCxnSpPr>
        <p:spPr>
          <a:xfrm flipV="1">
            <a:off x="3949713" y="2783670"/>
            <a:ext cx="1242011" cy="3628664"/>
          </a:xfrm>
          <a:prstGeom prst="bentConnector3">
            <a:avLst>
              <a:gd name="adj1" fmla="val 821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3953893" y="3124200"/>
            <a:ext cx="846707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67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web.response</a:t>
            </a:r>
          </a:p>
          <a:p>
            <a:r>
              <a:rPr lang="en-US" dirty="0"/>
              <a:t>(render .html)</a:t>
            </a:r>
          </a:p>
        </p:txBody>
      </p:sp>
      <p:cxnSp>
        <p:nvCxnSpPr>
          <p:cNvPr id="186" name="Straight Arrow Connector 185"/>
          <p:cNvCxnSpPr>
            <a:stCxn id="215" idx="3"/>
          </p:cNvCxnSpPr>
          <p:nvPr/>
        </p:nvCxnSpPr>
        <p:spPr>
          <a:xfrm flipV="1">
            <a:off x="4800600" y="3157794"/>
            <a:ext cx="183044" cy="151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5467436" y="2895600"/>
            <a:ext cx="12747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getJSON </a:t>
            </a:r>
            <a:r>
              <a:rPr lang="en-US" sz="1000" dirty="0" smtClean="0"/>
              <a:t>‘/api/blogs’ </a:t>
            </a:r>
            <a:endParaRPr lang="en-US" sz="1000" dirty="0"/>
          </a:p>
        </p:txBody>
      </p:sp>
      <p:sp>
        <p:nvSpPr>
          <p:cNvPr id="224" name="Oval 223"/>
          <p:cNvSpPr/>
          <p:nvPr/>
        </p:nvSpPr>
        <p:spPr>
          <a:xfrm>
            <a:off x="6104790" y="3308866"/>
            <a:ext cx="823690" cy="27625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090653" y="3212080"/>
            <a:ext cx="865943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67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web.response</a:t>
            </a:r>
          </a:p>
          <a:p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(json of result)</a:t>
            </a:r>
            <a:endParaRPr 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88" name="Straight Arrow Connector 187"/>
          <p:cNvCxnSpPr>
            <a:stCxn id="223" idx="2"/>
            <a:endCxn id="224" idx="0"/>
          </p:cNvCxnSpPr>
          <p:nvPr/>
        </p:nvCxnSpPr>
        <p:spPr>
          <a:xfrm>
            <a:off x="6104790" y="3141821"/>
            <a:ext cx="411845" cy="167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225" idx="3"/>
          </p:cNvCxnSpPr>
          <p:nvPr/>
        </p:nvCxnSpPr>
        <p:spPr>
          <a:xfrm flipV="1">
            <a:off x="5956596" y="3233330"/>
            <a:ext cx="332705" cy="163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5503486" y="3709540"/>
            <a:ext cx="18117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postJSON </a:t>
            </a:r>
            <a:r>
              <a:rPr lang="en-US" sz="1000" dirty="0" smtClean="0"/>
              <a:t>‘/api/blog/id/delete’ </a:t>
            </a:r>
            <a:endParaRPr lang="en-US" sz="1000" dirty="0"/>
          </a:p>
        </p:txBody>
      </p:sp>
      <p:sp>
        <p:nvSpPr>
          <p:cNvPr id="231" name="TextBox 230"/>
          <p:cNvSpPr txBox="1"/>
          <p:nvPr/>
        </p:nvSpPr>
        <p:spPr>
          <a:xfrm>
            <a:off x="5523433" y="4336213"/>
            <a:ext cx="1258367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refresh()</a:t>
            </a:r>
          </a:p>
          <a:p>
            <a:r>
              <a:rPr lang="en-US" sz="1000" dirty="0" smtClean="0"/>
              <a:t>href=/manage/blogs</a:t>
            </a:r>
            <a:endParaRPr lang="en-US" sz="1000" dirty="0"/>
          </a:p>
        </p:txBody>
      </p:sp>
      <p:cxnSp>
        <p:nvCxnSpPr>
          <p:cNvPr id="227" name="Straight Arrow Connector 226"/>
          <p:cNvCxnSpPr>
            <a:stCxn id="230" idx="2"/>
            <a:endCxn id="231" idx="0"/>
          </p:cNvCxnSpPr>
          <p:nvPr/>
        </p:nvCxnSpPr>
        <p:spPr>
          <a:xfrm flipH="1">
            <a:off x="6152617" y="3955761"/>
            <a:ext cx="256726" cy="380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5047118" y="3932969"/>
            <a:ext cx="865943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67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web.response</a:t>
            </a:r>
          </a:p>
          <a:p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(json of result)</a:t>
            </a:r>
            <a:endParaRPr 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2" name="Straight Arrow Connector 231"/>
          <p:cNvCxnSpPr>
            <a:stCxn id="234" idx="3"/>
          </p:cNvCxnSpPr>
          <p:nvPr/>
        </p:nvCxnSpPr>
        <p:spPr>
          <a:xfrm>
            <a:off x="5913061" y="4117635"/>
            <a:ext cx="3976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5534227" y="4780002"/>
            <a:ext cx="1247573" cy="55399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</a:t>
            </a:r>
            <a:r>
              <a:rPr lang="en-US" sz="1000" dirty="0" smtClean="0"/>
              <a:t>ocation.assign ‘/manage/blogs/edit?id=?’</a:t>
            </a:r>
            <a:endParaRPr lang="en-US" sz="1000" dirty="0"/>
          </a:p>
        </p:txBody>
      </p:sp>
      <p:cxnSp>
        <p:nvCxnSpPr>
          <p:cNvPr id="236" name="Elbow Connector 235"/>
          <p:cNvCxnSpPr>
            <a:stCxn id="231" idx="1"/>
            <a:endCxn id="203" idx="1"/>
          </p:cNvCxnSpPr>
          <p:nvPr/>
        </p:nvCxnSpPr>
        <p:spPr>
          <a:xfrm rot="10800000">
            <a:off x="5191725" y="2783670"/>
            <a:ext cx="331709" cy="1752598"/>
          </a:xfrm>
          <a:prstGeom prst="bentConnector3">
            <a:avLst>
              <a:gd name="adj1" fmla="val 1689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7342587" y="2628596"/>
            <a:ext cx="1460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manage_blog_edit.html</a:t>
            </a:r>
            <a:endParaRPr lang="en-US" sz="1000" b="1" dirty="0"/>
          </a:p>
        </p:txBody>
      </p:sp>
      <p:cxnSp>
        <p:nvCxnSpPr>
          <p:cNvPr id="239" name="Elbow Connector 238"/>
          <p:cNvCxnSpPr>
            <a:stCxn id="238" idx="3"/>
            <a:endCxn id="242" idx="1"/>
          </p:cNvCxnSpPr>
          <p:nvPr/>
        </p:nvCxnSpPr>
        <p:spPr>
          <a:xfrm flipV="1">
            <a:off x="6781800" y="2751707"/>
            <a:ext cx="560787" cy="2305294"/>
          </a:xfrm>
          <a:prstGeom prst="bentConnector3">
            <a:avLst>
              <a:gd name="adj1" fmla="val 626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6334341" y="2238483"/>
            <a:ext cx="898003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67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web.response</a:t>
            </a:r>
          </a:p>
          <a:p>
            <a:r>
              <a:rPr lang="en-US" dirty="0"/>
              <a:t>(render .</a:t>
            </a:r>
            <a:r>
              <a:rPr lang="en-US" dirty="0" smtClean="0"/>
              <a:t>html)</a:t>
            </a:r>
          </a:p>
          <a:p>
            <a:r>
              <a:rPr lang="en-US" dirty="0" smtClean="0"/>
              <a:t>(within blog.id)</a:t>
            </a:r>
          </a:p>
          <a:p>
            <a:r>
              <a:rPr lang="en-US" dirty="0" smtClean="0"/>
              <a:t>(within url)</a:t>
            </a:r>
            <a:endParaRPr lang="en-US" dirty="0"/>
          </a:p>
        </p:txBody>
      </p:sp>
      <p:cxnSp>
        <p:nvCxnSpPr>
          <p:cNvPr id="244" name="Straight Arrow Connector 243"/>
          <p:cNvCxnSpPr>
            <a:stCxn id="247" idx="2"/>
          </p:cNvCxnSpPr>
          <p:nvPr/>
        </p:nvCxnSpPr>
        <p:spPr>
          <a:xfrm>
            <a:off x="6783343" y="2884814"/>
            <a:ext cx="323701" cy="202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7543800" y="2819400"/>
            <a:ext cx="12747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getJSON </a:t>
            </a:r>
            <a:r>
              <a:rPr lang="en-US" sz="1000" dirty="0" smtClean="0"/>
              <a:t>‘/api/blogs’ </a:t>
            </a:r>
            <a:endParaRPr lang="en-US" sz="1000" dirty="0"/>
          </a:p>
        </p:txBody>
      </p:sp>
      <p:sp>
        <p:nvSpPr>
          <p:cNvPr id="2" name="Rounded Rectangle 1"/>
          <p:cNvSpPr/>
          <p:nvPr/>
        </p:nvSpPr>
        <p:spPr>
          <a:xfrm>
            <a:off x="75627" y="3932969"/>
            <a:ext cx="1676304" cy="1401031"/>
          </a:xfrm>
          <a:prstGeom prst="roundRect">
            <a:avLst/>
          </a:prstGeom>
          <a:noFill/>
          <a:ln w="12700" cap="rnd">
            <a:solidFill>
              <a:schemeClr val="accent6"/>
            </a:solidFill>
            <a:prstDash val="dash"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324443" y="512996"/>
            <a:ext cx="1432040" cy="1011941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ounded Rectangle 105"/>
          <p:cNvSpPr/>
          <p:nvPr/>
        </p:nvSpPr>
        <p:spPr>
          <a:xfrm>
            <a:off x="5139333" y="445532"/>
            <a:ext cx="1432040" cy="701039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7509650" y="425292"/>
            <a:ext cx="1558150" cy="1784067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ounded Rectangle 110"/>
          <p:cNvSpPr/>
          <p:nvPr/>
        </p:nvSpPr>
        <p:spPr>
          <a:xfrm>
            <a:off x="2395819" y="2167119"/>
            <a:ext cx="1213380" cy="1279874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ounded Rectangle 112"/>
          <p:cNvSpPr/>
          <p:nvPr/>
        </p:nvSpPr>
        <p:spPr>
          <a:xfrm>
            <a:off x="2438400" y="4106273"/>
            <a:ext cx="1782642" cy="2675527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ounded Rectangle 114"/>
          <p:cNvSpPr/>
          <p:nvPr/>
        </p:nvSpPr>
        <p:spPr>
          <a:xfrm>
            <a:off x="91966" y="484827"/>
            <a:ext cx="1050461" cy="3414395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486400" y="5392528"/>
            <a:ext cx="165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href</a:t>
            </a:r>
            <a:r>
              <a:rPr lang="en-US" sz="1000" dirty="0" smtClean="0"/>
              <a:t>=/manage/blogs/create</a:t>
            </a:r>
            <a:endParaRPr 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486400" y="5621179"/>
            <a:ext cx="135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href</a:t>
            </a:r>
            <a:r>
              <a:rPr lang="en-US" sz="1000" dirty="0" smtClean="0"/>
              <a:t>=/blog/{{blog.id}}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486400" y="5860931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href</a:t>
            </a:r>
            <a:r>
              <a:rPr lang="en-US" sz="1000" dirty="0" smtClean="0"/>
              <a:t>=/manage/blogs/?page=n</a:t>
            </a:r>
            <a:endParaRPr lang="en-US" sz="1000" dirty="0"/>
          </a:p>
        </p:txBody>
      </p:sp>
      <p:sp>
        <p:nvSpPr>
          <p:cNvPr id="122" name="Oval 121"/>
          <p:cNvSpPr/>
          <p:nvPr/>
        </p:nvSpPr>
        <p:spPr>
          <a:xfrm>
            <a:off x="8258065" y="3305157"/>
            <a:ext cx="823690" cy="27625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206972" y="3141821"/>
            <a:ext cx="865943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67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web.response</a:t>
            </a:r>
          </a:p>
          <a:p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(json of result)</a:t>
            </a:r>
            <a:endParaRPr 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250" idx="2"/>
            <a:endCxn id="122" idx="0"/>
          </p:cNvCxnSpPr>
          <p:nvPr/>
        </p:nvCxnSpPr>
        <p:spPr>
          <a:xfrm>
            <a:off x="8181154" y="3065621"/>
            <a:ext cx="488756" cy="239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5" idx="3"/>
          </p:cNvCxnSpPr>
          <p:nvPr/>
        </p:nvCxnSpPr>
        <p:spPr>
          <a:xfrm flipV="1">
            <a:off x="8072915" y="3185389"/>
            <a:ext cx="352617" cy="141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543800" y="3576813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postJSON url</a:t>
            </a:r>
            <a:endParaRPr 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927855" y="4324290"/>
            <a:ext cx="1139945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</a:t>
            </a:r>
            <a:r>
              <a:rPr lang="en-US" sz="1000" dirty="0" smtClean="0"/>
              <a:t>ocation.assign ‘/manage/blogs’</a:t>
            </a:r>
            <a:endParaRPr 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7206972" y="3897868"/>
            <a:ext cx="865943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67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web.response</a:t>
            </a:r>
          </a:p>
          <a:p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(json of result)</a:t>
            </a:r>
            <a:endParaRPr 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>
            <a:stCxn id="127" idx="2"/>
            <a:endCxn id="130" idx="0"/>
          </p:cNvCxnSpPr>
          <p:nvPr/>
        </p:nvCxnSpPr>
        <p:spPr>
          <a:xfrm>
            <a:off x="7969558" y="3823034"/>
            <a:ext cx="528270" cy="501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3" idx="3"/>
          </p:cNvCxnSpPr>
          <p:nvPr/>
        </p:nvCxnSpPr>
        <p:spPr>
          <a:xfrm>
            <a:off x="8072915" y="4082534"/>
            <a:ext cx="232885" cy="91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130" idx="2"/>
            <a:endCxn id="203" idx="1"/>
          </p:cNvCxnSpPr>
          <p:nvPr/>
        </p:nvCxnSpPr>
        <p:spPr>
          <a:xfrm rot="5400000" flipH="1">
            <a:off x="5874411" y="2100983"/>
            <a:ext cx="1940730" cy="3306104"/>
          </a:xfrm>
          <a:prstGeom prst="bentConnector4">
            <a:avLst>
              <a:gd name="adj1" fmla="val -4460"/>
              <a:gd name="adj2" fmla="val 1069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/>
          <p:cNvSpPr/>
          <p:nvPr/>
        </p:nvSpPr>
        <p:spPr>
          <a:xfrm>
            <a:off x="7389218" y="2540223"/>
            <a:ext cx="1678582" cy="2311592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ounded Rectangle 136"/>
          <p:cNvSpPr/>
          <p:nvPr/>
        </p:nvSpPr>
        <p:spPr>
          <a:xfrm>
            <a:off x="5179417" y="2624156"/>
            <a:ext cx="1817667" cy="3572209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0" name="Elbow Connector 239"/>
          <p:cNvCxnSpPr>
            <a:stCxn id="116" idx="3"/>
            <a:endCxn id="242" idx="1"/>
          </p:cNvCxnSpPr>
          <p:nvPr/>
        </p:nvCxnSpPr>
        <p:spPr>
          <a:xfrm flipV="1">
            <a:off x="7146251" y="2751707"/>
            <a:ext cx="196336" cy="27639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525221" y="5215194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B0F0"/>
                </a:solidFill>
              </a:rPr>
              <a:t>blog.html</a:t>
            </a:r>
            <a:endParaRPr lang="en-US" sz="1000" b="1" dirty="0">
              <a:solidFill>
                <a:srgbClr val="00B0F0"/>
              </a:solidFill>
            </a:endParaRPr>
          </a:p>
        </p:txBody>
      </p:sp>
      <p:cxnSp>
        <p:nvCxnSpPr>
          <p:cNvPr id="245" name="Elbow Connector 244"/>
          <p:cNvCxnSpPr>
            <a:stCxn id="117" idx="3"/>
            <a:endCxn id="141" idx="2"/>
          </p:cNvCxnSpPr>
          <p:nvPr/>
        </p:nvCxnSpPr>
        <p:spPr>
          <a:xfrm flipV="1">
            <a:off x="6844776" y="5461415"/>
            <a:ext cx="1030060" cy="2828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/>
          <p:cNvCxnSpPr>
            <a:endCxn id="203" idx="1"/>
          </p:cNvCxnSpPr>
          <p:nvPr/>
        </p:nvCxnSpPr>
        <p:spPr>
          <a:xfrm rot="16200000" flipV="1">
            <a:off x="3676105" y="4299290"/>
            <a:ext cx="3181831" cy="150591"/>
          </a:xfrm>
          <a:prstGeom prst="bentConnector4">
            <a:avLst>
              <a:gd name="adj1" fmla="val 75"/>
              <a:gd name="adj2" fmla="val 2518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7" idx="3"/>
          </p:cNvCxnSpPr>
          <p:nvPr/>
        </p:nvCxnSpPr>
        <p:spPr>
          <a:xfrm flipV="1">
            <a:off x="1318332" y="4412236"/>
            <a:ext cx="914400" cy="700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644068" y="6459379"/>
            <a:ext cx="1310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href</a:t>
            </a:r>
            <a:r>
              <a:rPr lang="en-US" sz="1000" dirty="0" smtClean="0"/>
              <a:t>=/manage/users</a:t>
            </a:r>
            <a:endParaRPr 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76200" y="5602852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manage_users.html</a:t>
            </a:r>
            <a:endParaRPr lang="en-US" sz="10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325229" y="5791200"/>
            <a:ext cx="1276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getJSON </a:t>
            </a:r>
            <a:r>
              <a:rPr lang="en-US" sz="1000" dirty="0" smtClean="0"/>
              <a:t>‘/api/users’ </a:t>
            </a:r>
            <a:endParaRPr lang="en-US" sz="1000" dirty="0"/>
          </a:p>
        </p:txBody>
      </p:sp>
      <p:sp>
        <p:nvSpPr>
          <p:cNvPr id="170" name="Oval 169"/>
          <p:cNvSpPr/>
          <p:nvPr/>
        </p:nvSpPr>
        <p:spPr>
          <a:xfrm>
            <a:off x="1204972" y="6236594"/>
            <a:ext cx="823690" cy="27625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90835" y="6139808"/>
            <a:ext cx="865943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67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web.response</a:t>
            </a:r>
          </a:p>
          <a:p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(json of result)</a:t>
            </a:r>
            <a:endParaRPr 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5" name="Straight Arrow Connector 174"/>
          <p:cNvCxnSpPr>
            <a:stCxn id="169" idx="2"/>
            <a:endCxn id="170" idx="0"/>
          </p:cNvCxnSpPr>
          <p:nvPr/>
        </p:nvCxnSpPr>
        <p:spPr>
          <a:xfrm>
            <a:off x="963385" y="6037421"/>
            <a:ext cx="653432" cy="199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71" idx="3"/>
          </p:cNvCxnSpPr>
          <p:nvPr/>
        </p:nvCxnSpPr>
        <p:spPr>
          <a:xfrm flipV="1">
            <a:off x="1056778" y="6161058"/>
            <a:ext cx="332705" cy="163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67" idx="1"/>
            <a:endCxn id="168" idx="3"/>
          </p:cNvCxnSpPr>
          <p:nvPr/>
        </p:nvCxnSpPr>
        <p:spPr>
          <a:xfrm rot="10800000">
            <a:off x="1357320" y="5725964"/>
            <a:ext cx="1286748" cy="856527"/>
          </a:xfrm>
          <a:prstGeom prst="bentConnector3">
            <a:avLst>
              <a:gd name="adj1" fmla="val 403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287044" y="6591656"/>
            <a:ext cx="1615535" cy="2308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67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 smtClean="0"/>
              <a:t>web.response (render </a:t>
            </a:r>
            <a:r>
              <a:rPr lang="en-US" dirty="0"/>
              <a:t>.html)</a:t>
            </a:r>
          </a:p>
        </p:txBody>
      </p:sp>
      <p:cxnSp>
        <p:nvCxnSpPr>
          <p:cNvPr id="65" name="Straight Arrow Connector 64"/>
          <p:cNvCxnSpPr>
            <a:stCxn id="177" idx="3"/>
          </p:cNvCxnSpPr>
          <p:nvPr/>
        </p:nvCxnSpPr>
        <p:spPr>
          <a:xfrm flipV="1">
            <a:off x="1902579" y="6591656"/>
            <a:ext cx="264380" cy="115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ounded Rectangle 180"/>
          <p:cNvSpPr/>
          <p:nvPr/>
        </p:nvSpPr>
        <p:spPr>
          <a:xfrm>
            <a:off x="66222" y="5523504"/>
            <a:ext cx="1432040" cy="546024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219377" y="6413946"/>
            <a:ext cx="184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Awesome </a:t>
            </a:r>
            <a:r>
              <a:rPr lang="zh-CN" altLang="en-US" dirty="0" smtClean="0"/>
              <a:t>跳转图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6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98960" y="1349523"/>
            <a:ext cx="685800" cy="3429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Logger factory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98960" y="1762926"/>
            <a:ext cx="685800" cy="3429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Auth factory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98960" y="2206328"/>
            <a:ext cx="685800" cy="3429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Data factory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54806" y="2624627"/>
            <a:ext cx="774108" cy="3429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Response factory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28900" y="1078285"/>
            <a:ext cx="1752600" cy="460582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zh-CN" sz="1000" dirty="0" smtClean="0">
                <a:solidFill>
                  <a:schemeClr val="tx1"/>
                </a:solidFill>
              </a:rPr>
              <a:t>Get cookie from request</a:t>
            </a:r>
          </a:p>
          <a:p>
            <a:pPr marL="228600" indent="-228600">
              <a:buAutoNum type="arabicPeriod"/>
            </a:pPr>
            <a:r>
              <a:rPr lang="en-US" altLang="zh-CN" sz="1000" dirty="0" smtClean="0">
                <a:solidFill>
                  <a:schemeClr val="tx1"/>
                </a:solidFill>
              </a:rPr>
              <a:t>Get user from cookie</a:t>
            </a:r>
          </a:p>
          <a:p>
            <a:pPr marL="228600" indent="-228600">
              <a:buAutoNum type="arabicPeriod"/>
            </a:pPr>
            <a:r>
              <a:rPr lang="en-US" altLang="zh-CN" sz="1000" dirty="0" smtClean="0">
                <a:solidFill>
                  <a:schemeClr val="tx1"/>
                </a:solidFill>
              </a:rPr>
              <a:t>Set user to request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54537" y="1651476"/>
            <a:ext cx="1752600" cy="460582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zh-CN" sz="1000" dirty="0" smtClean="0">
                <a:solidFill>
                  <a:schemeClr val="tx1"/>
                </a:solidFill>
              </a:rPr>
              <a:t>Request.method</a:t>
            </a:r>
          </a:p>
          <a:p>
            <a:pPr marL="228600" indent="-228600">
              <a:buAutoNum type="arabicPeriod"/>
            </a:pPr>
            <a:r>
              <a:rPr lang="en-US" altLang="zh-CN" sz="1000" dirty="0" smtClean="0">
                <a:solidFill>
                  <a:schemeClr val="tx1"/>
                </a:solidFill>
              </a:rPr>
              <a:t>Request.json()</a:t>
            </a:r>
          </a:p>
          <a:p>
            <a:pPr marL="228600" indent="-228600">
              <a:buAutoNum type="arabicPeriod"/>
            </a:pPr>
            <a:r>
              <a:rPr lang="en-US" altLang="zh-CN" sz="1000" dirty="0" smtClean="0">
                <a:solidFill>
                  <a:schemeClr val="tx1"/>
                </a:solidFill>
              </a:rPr>
              <a:t>Request.post()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94274" y="4400282"/>
            <a:ext cx="774108" cy="3429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Add routers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14600" y="2299975"/>
            <a:ext cx="2667000" cy="1586225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zh-CN" sz="1000" dirty="0" smtClean="0">
                <a:solidFill>
                  <a:schemeClr val="tx1"/>
                </a:solidFill>
              </a:rPr>
              <a:t>Call router’s functions get response</a:t>
            </a:r>
          </a:p>
          <a:p>
            <a:pPr marL="228600" indent="-228600">
              <a:buAutoNum type="arabicPeriod"/>
            </a:pPr>
            <a:r>
              <a:rPr lang="en-US" altLang="zh-CN" sz="1000" dirty="0" smtClean="0">
                <a:solidFill>
                  <a:schemeClr val="tx1"/>
                </a:solidFill>
              </a:rPr>
              <a:t>Response maybe: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altLang="zh-CN" sz="1000" dirty="0" smtClean="0">
                <a:solidFill>
                  <a:schemeClr val="tx1"/>
                </a:solidFill>
              </a:rPr>
              <a:t>Web.streamResponse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altLang="zh-CN" sz="1000" dirty="0" smtClean="0">
                <a:solidFill>
                  <a:schemeClr val="tx1"/>
                </a:solidFill>
              </a:rPr>
              <a:t>Bytes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altLang="zh-CN" sz="1000" dirty="0" smtClean="0">
                <a:solidFill>
                  <a:schemeClr val="tx1"/>
                </a:solidFill>
              </a:rPr>
              <a:t>Str (url redirect if needed)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altLang="zh-CN" sz="1000" dirty="0" smtClean="0">
                <a:solidFill>
                  <a:schemeClr val="tx1"/>
                </a:solidFill>
              </a:rPr>
              <a:t>Dict (jinja template render if needed)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altLang="zh-CN" sz="1000" dirty="0" smtClean="0">
                <a:solidFill>
                  <a:schemeClr val="tx1"/>
                </a:solidFill>
              </a:rPr>
              <a:t>Int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altLang="zh-CN" sz="1000" dirty="0" smtClean="0">
                <a:solidFill>
                  <a:schemeClr val="tx1"/>
                </a:solidFill>
              </a:rPr>
              <a:t>Tuple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00" dirty="0" smtClean="0">
                <a:solidFill>
                  <a:schemeClr val="tx1"/>
                </a:solidFill>
              </a:rPr>
              <a:t>Set content_type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00" dirty="0" smtClean="0">
                <a:solidFill>
                  <a:schemeClr val="tx1"/>
                </a:solidFill>
              </a:rPr>
              <a:t>Generate web.Resposnse  if needed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503918" y="4374066"/>
            <a:ext cx="1752600" cy="460582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zh-CN" sz="1000" dirty="0" smtClean="0">
                <a:solidFill>
                  <a:schemeClr val="tx1"/>
                </a:solidFill>
              </a:rPr>
              <a:t>Dealing with hander function signatures</a:t>
            </a:r>
          </a:p>
          <a:p>
            <a:pPr marL="228600" indent="-228600">
              <a:buAutoNum type="arabicPeriod"/>
            </a:pPr>
            <a:r>
              <a:rPr lang="en-US" altLang="zh-CN" sz="1000" dirty="0" smtClean="0">
                <a:solidFill>
                  <a:schemeClr val="tx1"/>
                </a:solidFill>
              </a:rPr>
              <a:t>Add to router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94274" y="5096453"/>
            <a:ext cx="774108" cy="3429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Add static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25310" y="452927"/>
            <a:ext cx="685800" cy="3429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Init jinja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654537" y="476250"/>
            <a:ext cx="1104900" cy="32385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zh-CN" sz="1000" dirty="0" smtClean="0">
                <a:solidFill>
                  <a:schemeClr val="tx1"/>
                </a:solidFill>
              </a:rPr>
              <a:t>Date time filter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942318" y="3975084"/>
            <a:ext cx="2239710" cy="1620942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zh-CN" sz="1000" dirty="0" smtClean="0">
                <a:solidFill>
                  <a:schemeClr val="tx1"/>
                </a:solidFill>
              </a:rPr>
              <a:t>Request.method (POST)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altLang="zh-CN" sz="1000" dirty="0" smtClean="0">
                <a:solidFill>
                  <a:schemeClr val="tx1"/>
                </a:solidFill>
              </a:rPr>
              <a:t>Request.json()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altLang="zh-CN" sz="1000" dirty="0" smtClean="0">
                <a:solidFill>
                  <a:schemeClr val="tx1"/>
                </a:solidFill>
              </a:rPr>
              <a:t>Request.post()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altLang="zh-CN" sz="1000" dirty="0">
                <a:solidFill>
                  <a:schemeClr val="tx1"/>
                </a:solidFill>
              </a:rPr>
              <a:t>Request.match_info</a:t>
            </a:r>
          </a:p>
          <a:p>
            <a:pPr marL="228600" indent="-228600">
              <a:buFont typeface="Arial" pitchFamily="34" charset="0"/>
              <a:buChar char="•"/>
            </a:pPr>
            <a:endParaRPr lang="en-US" altLang="zh-CN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sz="1000" dirty="0" smtClean="0">
                <a:solidFill>
                  <a:schemeClr val="tx1"/>
                </a:solidFill>
              </a:rPr>
              <a:t>Request.method (GET)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altLang="zh-CN" sz="1000" dirty="0" smtClean="0">
                <a:solidFill>
                  <a:schemeClr val="tx1"/>
                </a:solidFill>
              </a:rPr>
              <a:t>Request.query_string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altLang="zh-CN" sz="1000" dirty="0" smtClean="0">
                <a:solidFill>
                  <a:schemeClr val="tx1"/>
                </a:solidFill>
              </a:rPr>
              <a:t>Request.match_info</a:t>
            </a:r>
          </a:p>
          <a:p>
            <a:pPr marL="228600" indent="-228600">
              <a:buFont typeface="Arial" pitchFamily="34" charset="0"/>
              <a:buChar char="•"/>
            </a:pPr>
            <a:endParaRPr lang="en-US" altLang="zh-CN" sz="1000" dirty="0">
              <a:solidFill>
                <a:schemeClr val="tx1"/>
              </a:solidFill>
            </a:endParaRPr>
          </a:p>
          <a:p>
            <a:pPr marL="228600" indent="-228600">
              <a:buFont typeface="Arial" pitchFamily="34" charset="0"/>
              <a:buChar char="•"/>
            </a:pPr>
            <a:r>
              <a:rPr lang="en-US" altLang="zh-CN" sz="1000" dirty="0" smtClean="0">
                <a:solidFill>
                  <a:schemeClr val="tx1"/>
                </a:solidFill>
              </a:rPr>
              <a:t>Call specific handler function</a:t>
            </a:r>
          </a:p>
        </p:txBody>
      </p:sp>
      <p:cxnSp>
        <p:nvCxnSpPr>
          <p:cNvPr id="22" name="Curved Connector 21"/>
          <p:cNvCxnSpPr>
            <a:endCxn id="9" idx="0"/>
          </p:cNvCxnSpPr>
          <p:nvPr/>
        </p:nvCxnSpPr>
        <p:spPr>
          <a:xfrm rot="10800000" flipV="1">
            <a:off x="3505200" y="914399"/>
            <a:ext cx="533400" cy="1638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9" idx="3"/>
            <a:endCxn id="18" idx="0"/>
          </p:cNvCxnSpPr>
          <p:nvPr/>
        </p:nvCxnSpPr>
        <p:spPr>
          <a:xfrm>
            <a:off x="4381500" y="1308576"/>
            <a:ext cx="1680673" cy="266650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8" idx="1"/>
            <a:endCxn id="12" idx="2"/>
          </p:cNvCxnSpPr>
          <p:nvPr/>
        </p:nvCxnSpPr>
        <p:spPr>
          <a:xfrm rot="10800000">
            <a:off x="3848100" y="3886201"/>
            <a:ext cx="1094218" cy="8993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2" idx="1"/>
            <a:endCxn id="17" idx="1"/>
          </p:cNvCxnSpPr>
          <p:nvPr/>
        </p:nvCxnSpPr>
        <p:spPr>
          <a:xfrm rot="10800000" flipH="1">
            <a:off x="2514599" y="638176"/>
            <a:ext cx="139937" cy="2454913"/>
          </a:xfrm>
          <a:prstGeom prst="curvedConnector3">
            <a:avLst>
              <a:gd name="adj1" fmla="val -1633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194274" y="1232243"/>
            <a:ext cx="947871" cy="1828800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ysDash"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69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393</Words>
  <Application>Microsoft Office PowerPoint</Application>
  <PresentationFormat>On-screen Show (4:3)</PresentationFormat>
  <Paragraphs>137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IGT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Yi.Zhidong</dc:creator>
  <cp:lastModifiedBy>Windows 用户</cp:lastModifiedBy>
  <cp:revision>58</cp:revision>
  <dcterms:created xsi:type="dcterms:W3CDTF">2017-10-31T03:00:25Z</dcterms:created>
  <dcterms:modified xsi:type="dcterms:W3CDTF">2018-03-05T06:11:24Z</dcterms:modified>
</cp:coreProperties>
</file>