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C++ Genie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LOCAL STORAGE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52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20" y="1220684"/>
            <a:ext cx="9905998" cy="409844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smtClean="0"/>
              <a:t>Any 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65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Genie is a local storage system</a:t>
            </a:r>
          </a:p>
          <a:p>
            <a:r>
              <a:rPr lang="en-US" dirty="0" smtClean="0"/>
              <a:t>Its primary feature is that it stores files </a:t>
            </a:r>
          </a:p>
          <a:p>
            <a:r>
              <a:rPr lang="en-US" dirty="0" smtClean="0"/>
              <a:t>Its is personal for each user</a:t>
            </a:r>
          </a:p>
          <a:p>
            <a:r>
              <a:rPr lang="en-US" dirty="0" smtClean="0"/>
              <a:t>It also consists of a to-do list</a:t>
            </a:r>
          </a:p>
          <a:p>
            <a:r>
              <a:rPr lang="en-US" dirty="0" smtClean="0"/>
              <a:t>Users can also find a clock showing them current time and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C++ GENIE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feature that ensures privacy for each user</a:t>
            </a:r>
          </a:p>
          <a:p>
            <a:r>
              <a:rPr lang="en-US" dirty="0" smtClean="0"/>
              <a:t>Search engine and synonym for easy searching words in files</a:t>
            </a:r>
          </a:p>
          <a:p>
            <a:r>
              <a:rPr lang="en-US" dirty="0" smtClean="0"/>
              <a:t>A clock to view time and date</a:t>
            </a:r>
          </a:p>
          <a:p>
            <a:r>
              <a:rPr lang="en-US" dirty="0" smtClean="0"/>
              <a:t>A To-do list for adding tasks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135" y="0"/>
            <a:ext cx="3910089" cy="959664"/>
          </a:xfrm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smtClean="0"/>
              <a:t>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60" y="959664"/>
            <a:ext cx="5449498" cy="5215948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2575931" y="1740907"/>
            <a:ext cx="1271239" cy="278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02207" y="1215484"/>
            <a:ext cx="1137424" cy="57986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41474" y="1193182"/>
            <a:ext cx="568713" cy="367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987885" y="1460810"/>
            <a:ext cx="702525" cy="2689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15924" y="5542157"/>
            <a:ext cx="1568875" cy="802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55763" y="5609062"/>
            <a:ext cx="779612" cy="217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18896" y="4179306"/>
            <a:ext cx="1683555" cy="392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37482" y="3149678"/>
            <a:ext cx="1683555" cy="392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85451" y="3802568"/>
            <a:ext cx="2650285" cy="8971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32089" y="4401018"/>
            <a:ext cx="1453650" cy="672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7060" y="1740907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and Date</a:t>
            </a:r>
          </a:p>
          <a:p>
            <a:pPr algn="ctr"/>
            <a:r>
              <a:rPr lang="en-US" dirty="0" smtClean="0"/>
              <a:t>( clock 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12842" y="3119940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input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5144" y="4268516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input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22765" y="1506732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program button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08981" y="5171767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 to signup page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1922" y="3371387"/>
            <a:ext cx="1698719" cy="76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login</a:t>
            </a:r>
          </a:p>
        </p:txBody>
      </p:sp>
    </p:spTree>
    <p:extLst>
      <p:ext uri="{BB962C8B-B14F-4D97-AF65-F5344CB8AC3E}">
        <p14:creationId xmlns:p14="http://schemas.microsoft.com/office/powerpoint/2010/main" val="9500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169" y="0"/>
            <a:ext cx="3832031" cy="1054165"/>
          </a:xfrm>
        </p:spPr>
        <p:txBody>
          <a:bodyPr/>
          <a:lstStyle/>
          <a:p>
            <a:r>
              <a:rPr lang="en-US" dirty="0" smtClean="0"/>
              <a:t>Signup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2" y="1054165"/>
            <a:ext cx="5271949" cy="5068604"/>
          </a:xfrm>
        </p:spPr>
      </p:pic>
      <p:sp>
        <p:nvSpPr>
          <p:cNvPr id="5" name="Oval 4"/>
          <p:cNvSpPr/>
          <p:nvPr/>
        </p:nvSpPr>
        <p:spPr>
          <a:xfrm>
            <a:off x="6467708" y="5386038"/>
            <a:ext cx="802888" cy="53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04047" y="4840754"/>
            <a:ext cx="2330606" cy="768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42517" y="4389867"/>
            <a:ext cx="1624362" cy="718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4711" y="3992138"/>
            <a:ext cx="2761784" cy="6876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00102" y="4261080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 to login page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3536" y="3402436"/>
            <a:ext cx="1717293" cy="109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new account with given credentials</a:t>
            </a:r>
          </a:p>
        </p:txBody>
      </p:sp>
    </p:spTree>
    <p:extLst>
      <p:ext uri="{BB962C8B-B14F-4D97-AF65-F5344CB8AC3E}">
        <p14:creationId xmlns:p14="http://schemas.microsoft.com/office/powerpoint/2010/main" val="1258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0"/>
            <a:ext cx="3115670" cy="1121072"/>
          </a:xfrm>
        </p:spPr>
        <p:txBody>
          <a:bodyPr/>
          <a:lstStyle/>
          <a:p>
            <a:r>
              <a:rPr lang="en-US" dirty="0" smtClean="0"/>
              <a:t>File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7" y="1121072"/>
            <a:ext cx="5310663" cy="5118526"/>
          </a:xfrm>
        </p:spPr>
      </p:pic>
      <p:sp>
        <p:nvSpPr>
          <p:cNvPr id="5" name="Oval 4"/>
          <p:cNvSpPr/>
          <p:nvPr/>
        </p:nvSpPr>
        <p:spPr>
          <a:xfrm>
            <a:off x="7560527" y="1739591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89905" y="4122234"/>
            <a:ext cx="761995" cy="427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4711" y="2237678"/>
            <a:ext cx="918118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28154" y="1345583"/>
            <a:ext cx="810322" cy="386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3889" y="2103859"/>
            <a:ext cx="2921614" cy="691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91813" y="3081456"/>
            <a:ext cx="1706137" cy="996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9355" y="4111083"/>
            <a:ext cx="3616706" cy="1152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89971" y="2772934"/>
            <a:ext cx="1334435" cy="583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0089" y="1390189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71857" y="1605776"/>
            <a:ext cx="2546193" cy="223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65502" y="2449549"/>
            <a:ext cx="877235" cy="11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65502" y="3174381"/>
            <a:ext cx="624469" cy="29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06753" y="5044068"/>
            <a:ext cx="747129" cy="2007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16165" y="1076467"/>
            <a:ext cx="778734" cy="376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45904" y="1884003"/>
            <a:ext cx="1044507" cy="22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593977" y="2505305"/>
            <a:ext cx="2096434" cy="298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036308" y="4575715"/>
            <a:ext cx="1602063" cy="9887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456340" y="3922878"/>
            <a:ext cx="960861" cy="469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15121" y="1234073"/>
            <a:ext cx="1434794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username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67527" y="2100148"/>
            <a:ext cx="1691262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 textbox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54727" y="3189250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of user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765879" y="4936273"/>
            <a:ext cx="1386196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 result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110806" y="698814"/>
            <a:ext cx="1237526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Logout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597739" y="1509135"/>
            <a:ext cx="1507840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 to to-do list page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586587" y="2468142"/>
            <a:ext cx="1687292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 performs search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495258" y="5211341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Adds the synonym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279670" y="3590698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Synonym</a:t>
            </a:r>
          </a:p>
          <a:p>
            <a:pPr algn="ctr"/>
            <a:r>
              <a:rPr lang="en-US" dirty="0" smtClean="0"/>
              <a:t>textboxes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72" y="0"/>
            <a:ext cx="3642460" cy="1109921"/>
          </a:xfrm>
        </p:spPr>
        <p:txBody>
          <a:bodyPr/>
          <a:lstStyle/>
          <a:p>
            <a:r>
              <a:rPr lang="en-US" dirty="0" smtClean="0"/>
              <a:t>To-do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41" y="1109921"/>
            <a:ext cx="5329643" cy="5146127"/>
          </a:xfrm>
        </p:spPr>
      </p:pic>
      <p:sp>
        <p:nvSpPr>
          <p:cNvPr id="5" name="Oval 4"/>
          <p:cNvSpPr/>
          <p:nvPr/>
        </p:nvSpPr>
        <p:spPr>
          <a:xfrm>
            <a:off x="8285356" y="1326997"/>
            <a:ext cx="769434" cy="4125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45767" y="4739266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5542" y="3200401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72041" y="4705813"/>
            <a:ext cx="1951461" cy="223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80665" y="3423425"/>
            <a:ext cx="2453267" cy="2750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887526" y="1734012"/>
            <a:ext cx="770079" cy="262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65863" y="3188613"/>
            <a:ext cx="2575932" cy="234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65863" y="2219842"/>
            <a:ext cx="2575932" cy="311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73657" y="5179519"/>
            <a:ext cx="2189361" cy="6709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88165" y="4873080"/>
            <a:ext cx="1018476" cy="47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14334" y="4500952"/>
            <a:ext cx="1115122" cy="74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62036" y="4541840"/>
            <a:ext cx="1081675" cy="74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61807" y="4341549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done task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279673" y="3323069"/>
            <a:ext cx="1482837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Adds to-do task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602784" y="1665265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 to file window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3471" y="4460496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display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10484" y="5515972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date display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59280" y="1780735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textbox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744412" y="3003655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date 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C++ OpenGL (GLUT) library</a:t>
            </a:r>
          </a:p>
          <a:p>
            <a:r>
              <a:rPr lang="en-US" dirty="0" smtClean="0"/>
              <a:t>More features of C++ such as directory handling, file handling,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Managing work division between group members and merging individual work</a:t>
            </a:r>
            <a:endParaRPr lang="en-US" dirty="0"/>
          </a:p>
          <a:p>
            <a:r>
              <a:rPr lang="en-US" dirty="0" smtClean="0"/>
              <a:t>Debugging errors faced</a:t>
            </a:r>
          </a:p>
        </p:txBody>
      </p:sp>
    </p:spTree>
    <p:extLst>
      <p:ext uri="{BB962C8B-B14F-4D97-AF65-F5344CB8AC3E}">
        <p14:creationId xmlns:p14="http://schemas.microsoft.com/office/powerpoint/2010/main" val="5536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 (i.e. making a functioning project) in C++ fulfilled</a:t>
            </a:r>
          </a:p>
          <a:p>
            <a:r>
              <a:rPr lang="en-US" dirty="0" smtClean="0"/>
              <a:t>Learned more features of C++</a:t>
            </a:r>
          </a:p>
          <a:p>
            <a:r>
              <a:rPr lang="en-US" dirty="0" smtClean="0"/>
              <a:t>Learned how to use OpenGL (GLUT)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245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C++ Genie</vt:lpstr>
      <vt:lpstr> INTRODUCTION</vt:lpstr>
      <vt:lpstr>Features of C++ GENIE</vt:lpstr>
      <vt:lpstr>Login window</vt:lpstr>
      <vt:lpstr>Signup window</vt:lpstr>
      <vt:lpstr>File window</vt:lpstr>
      <vt:lpstr>To-do window</vt:lpstr>
      <vt:lpstr>Problems faced</vt:lpstr>
      <vt:lpstr>Conclusion</vt:lpstr>
      <vt:lpstr>Thank you!!  Any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Genie</dc:title>
  <dc:creator>Rohan Chhetry</dc:creator>
  <cp:lastModifiedBy>Rohan Chhetry</cp:lastModifiedBy>
  <cp:revision>13</cp:revision>
  <dcterms:created xsi:type="dcterms:W3CDTF">2020-03-03T09:00:12Z</dcterms:created>
  <dcterms:modified xsi:type="dcterms:W3CDTF">2020-03-03T13:11:47Z</dcterms:modified>
</cp:coreProperties>
</file>