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Reading and writing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Playing music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Cooking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Painting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4FB41823-BC59-46D4-9CBC-E9595939B9BC}">
      <dgm:prSet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Programming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/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  <dgm:t>
        <a:bodyPr/>
        <a:lstStyle/>
        <a:p>
          <a:endParaRPr lang="en-US"/>
        </a:p>
      </dgm:t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  <dgm:t>
        <a:bodyPr/>
        <a:lstStyle/>
        <a:p>
          <a:endParaRPr lang="en-US"/>
        </a:p>
      </dgm:t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  <dgm:t>
        <a:bodyPr/>
        <a:lstStyle/>
        <a:p>
          <a:endParaRPr lang="en-US"/>
        </a:p>
      </dgm:t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  <dgm:t>
        <a:bodyPr/>
        <a:lstStyle/>
        <a:p>
          <a:endParaRPr lang="en-US"/>
        </a:p>
      </dgm:t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  <dgm:t>
        <a:bodyPr/>
        <a:lstStyle/>
        <a:p>
          <a:endParaRPr lang="en-US"/>
        </a:p>
      </dgm:t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Reading and writing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Playing music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Cooking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Painting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Programming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Getting to know </a:t>
            </a:r>
            <a:r>
              <a:rPr lang="en-US" dirty="0" smtClean="0">
                <a:latin typeface="Bodoni MT" panose="02070603080606020203" pitchFamily="18" charset="0"/>
              </a:rPr>
              <a:t>me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451387" y="6001407"/>
            <a:ext cx="5720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cap="all" spc="800" dirty="0">
                <a:solidFill>
                  <a:schemeClr val="tx2"/>
                </a:solidFill>
                <a:latin typeface="Bodoni MT" panose="02070603080606020203" pitchFamily="18" charset="0"/>
                <a:ea typeface="+mj-ea"/>
                <a:cs typeface="+mj-cs"/>
              </a:rPr>
              <a:t>Tarek Ahmed</a:t>
            </a:r>
            <a:endParaRPr lang="en-US" sz="4400" cap="all" spc="800" dirty="0">
              <a:solidFill>
                <a:schemeClr val="tx2"/>
              </a:solidFill>
              <a:latin typeface="Bodoni MT" panose="020706030806060202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27" y="3209545"/>
            <a:ext cx="7501654" cy="20482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Skilled Front-end Developer experienced in developing and designing, maintaining front-end web applications and building responsive web design. Proficient with HTML, CSS, and JS Frameworks such as React.js, Next.js.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26" y="1281545"/>
            <a:ext cx="10226566" cy="1927999"/>
          </a:xfrm>
        </p:spPr>
        <p:txBody>
          <a:bodyPr>
            <a:normAutofit/>
          </a:bodyPr>
          <a:lstStyle/>
          <a:p>
            <a:r>
              <a:rPr lang="en-US" cap="all" spc="2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UI </a:t>
            </a:r>
            <a:r>
              <a:rPr lang="en-US" cap="all" spc="20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Developer</a:t>
            </a:r>
          </a:p>
          <a:p>
            <a:r>
              <a:rPr lang="en-US" cap="all" spc="20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Caduceus </a:t>
            </a:r>
            <a:r>
              <a:rPr lang="en-US" cap="all" spc="2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Lane</a:t>
            </a:r>
            <a:endParaRPr lang="en-US" cap="all" spc="20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 txBox="1">
            <a:spLocks/>
          </p:cNvSpPr>
          <p:nvPr/>
        </p:nvSpPr>
        <p:spPr>
          <a:xfrm>
            <a:off x="1355834" y="534785"/>
            <a:ext cx="10893973" cy="660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Bodoni MT" panose="02070603080606020203" pitchFamily="18" charset="0"/>
              </a:rPr>
              <a:t>I’m excited to be here</a:t>
            </a:r>
            <a:endParaRPr lang="en-US" sz="4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7528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EDUCATION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1678" y="1280161"/>
            <a:ext cx="6712746" cy="1552002"/>
          </a:xfrm>
        </p:spPr>
        <p:txBody>
          <a:bodyPr/>
          <a:lstStyle/>
          <a:p>
            <a:r>
              <a:rPr lang="en-US" sz="1400" dirty="0">
                <a:latin typeface="Candara" panose="020E0502030303020204" pitchFamily="34" charset="0"/>
              </a:rPr>
              <a:t>Alexandria University </a:t>
            </a:r>
            <a:r>
              <a:rPr lang="en-US" sz="1400" dirty="0" smtClean="0">
                <a:latin typeface="Candara" panose="020E0502030303020204" pitchFamily="34" charset="0"/>
              </a:rPr>
              <a:t>MIS</a:t>
            </a:r>
            <a:r>
              <a:rPr lang="ar-EG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smtClean="0">
                <a:latin typeface="Candara" panose="020E0502030303020204" pitchFamily="34" charset="0"/>
              </a:rPr>
              <a:t>Faculty </a:t>
            </a:r>
            <a:r>
              <a:rPr lang="en-US" sz="1400" dirty="0">
                <a:latin typeface="Candara" panose="020E0502030303020204" pitchFamily="34" charset="0"/>
              </a:rPr>
              <a:t>of Commerce Management Information Systems </a:t>
            </a:r>
            <a:r>
              <a:rPr lang="en-US" sz="1400" dirty="0" smtClean="0">
                <a:latin typeface="Candara" panose="020E0502030303020204" pitchFamily="34" charset="0"/>
              </a:rPr>
              <a:t>() </a:t>
            </a:r>
            <a:r>
              <a:rPr lang="en-US" sz="1400" dirty="0">
                <a:latin typeface="Candara" panose="020E0502030303020204" pitchFamily="34" charset="0"/>
              </a:rPr>
              <a:t>– Department 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1678" y="2671357"/>
            <a:ext cx="4800600" cy="3116795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ndara Light" panose="020E0502030303020204" pitchFamily="34" charset="0"/>
              </a:rPr>
              <a:t>Ranked</a:t>
            </a:r>
            <a:r>
              <a:rPr lang="ar-SA" b="1" dirty="0">
                <a:solidFill>
                  <a:schemeClr val="tx2"/>
                </a:solidFill>
                <a:latin typeface="Candara Light" panose="020E0502030303020204" pitchFamily="34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andara Light" panose="020E0502030303020204" pitchFamily="34" charset="0"/>
              </a:rPr>
              <a:t>seventh</a:t>
            </a:r>
          </a:p>
          <a:p>
            <a:r>
              <a:rPr lang="en-US" b="1" dirty="0">
                <a:solidFill>
                  <a:schemeClr val="tx2"/>
                </a:solidFill>
                <a:latin typeface="Candara Light" panose="020E0502030303020204" pitchFamily="34" charset="0"/>
              </a:rPr>
              <a:t>Oracle Database &amp; SQL training </a:t>
            </a:r>
            <a:r>
              <a:rPr lang="en-US" dirty="0" err="1">
                <a:solidFill>
                  <a:schemeClr val="tx2"/>
                </a:solidFill>
                <a:latin typeface="Candara Light" panose="020E0502030303020204" pitchFamily="34" charset="0"/>
              </a:rPr>
              <a:t>Eigabi</a:t>
            </a:r>
            <a:endParaRPr lang="en-US" dirty="0">
              <a:solidFill>
                <a:schemeClr val="tx2"/>
              </a:solidFill>
              <a:latin typeface="Candara Light" panose="020E0502030303020204" pitchFamily="34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ndara Light" panose="020E0502030303020204" pitchFamily="34" charset="0"/>
              </a:rPr>
              <a:t>Android development using java training</a:t>
            </a:r>
            <a:r>
              <a:rPr lang="ar-SA" dirty="0">
                <a:solidFill>
                  <a:schemeClr val="tx2"/>
                </a:solidFill>
                <a:latin typeface="Candara Light" panose="020E0502030303020204" pitchFamily="34" charset="0"/>
              </a:rPr>
              <a:t/>
            </a:r>
            <a:br>
              <a:rPr lang="ar-SA" dirty="0">
                <a:solidFill>
                  <a:schemeClr val="tx2"/>
                </a:solidFill>
                <a:latin typeface="Candara Light" panose="020E0502030303020204" pitchFamily="34" charset="0"/>
              </a:rPr>
            </a:br>
            <a:endParaRPr lang="en-US" dirty="0">
              <a:solidFill>
                <a:schemeClr val="tx2"/>
              </a:solidFill>
              <a:latin typeface="Candara Light" panose="020E0502030303020204" pitchFamily="34" charset="0"/>
            </a:endParaRPr>
          </a:p>
          <a:p>
            <a:endParaRPr lang="en-US" b="1" dirty="0">
              <a:solidFill>
                <a:schemeClr val="tx2"/>
              </a:solidFill>
              <a:latin typeface="Candara Light" panose="020E0502030303020204" pitchFamily="34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 love </a:t>
            </a:r>
            <a:r>
              <a:rPr lang="en-US" sz="4000" dirty="0" smtClean="0">
                <a:latin typeface="Bodoni MT" panose="02070603080606020203" pitchFamily="18" charset="0"/>
              </a:rPr>
              <a:t>Development  </a:t>
            </a:r>
            <a:r>
              <a:rPr lang="en-US" sz="4000" dirty="0">
                <a:latin typeface="Bodoni MT" panose="02070603080606020203" pitchFamily="18" charset="0"/>
              </a:rPr>
              <a:t>because…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Love learning and trying everything new. </a:t>
            </a:r>
            <a:endParaRPr lang="ar-EG" dirty="0" smtClean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rbel" panose="020B0503020204020204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need to understand myself and the world deeply. </a:t>
            </a:r>
            <a:endParaRPr lang="ar-EG" dirty="0" smtClean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rbel" panose="020B0503020204020204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spirit of innovation and creativity. </a:t>
            </a:r>
            <a:endParaRPr lang="ar-EG" dirty="0" smtClean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rbel" panose="020B0503020204020204" pitchFamily="34" charset="0"/>
              </a:rPr>
              <a:t>A </a:t>
            </a: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passion for creating new and different things that add value to myself and others. </a:t>
            </a:r>
            <a:endParaRPr lang="ar-EG" dirty="0" smtClean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508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Over the </a:t>
            </a:r>
            <a:r>
              <a:rPr lang="en-US" sz="4000" dirty="0" smtClean="0">
                <a:latin typeface="Bodoni MT" panose="02070603080606020203" pitchFamily="18" charset="0"/>
              </a:rPr>
              <a:t>4 years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709094" cy="359359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Help </a:t>
            </a:r>
            <a:r>
              <a:rPr lang="en-US" sz="28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desk  |</a:t>
            </a:r>
            <a:r>
              <a:rPr lang="en-US" sz="2800" i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GIECO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Cairo</a:t>
            </a:r>
          </a:p>
          <a:p>
            <a:r>
              <a:rPr lang="en-US" sz="28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Tester </a:t>
            </a:r>
            <a:r>
              <a:rPr lang="en-US" sz="28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2800" i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Civil 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Soft, </a:t>
            </a:r>
            <a:r>
              <a:rPr lang="en-US" sz="28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Alexandria 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 </a:t>
            </a:r>
            <a:r>
              <a:rPr lang="en-US" sz="28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Track | 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(ITI) Alexandria Branch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 </a:t>
            </a:r>
            <a:r>
              <a:rPr lang="en-US" sz="28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Developer </a:t>
            </a:r>
            <a:r>
              <a:rPr lang="en-US" sz="28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2800" i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Sphinx</a:t>
            </a:r>
            <a:r>
              <a:rPr lang="en-US" sz="28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Alexandria </a:t>
            </a:r>
            <a:endParaRPr lang="en-US" sz="3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A few of my favorite things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285316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My wishes for this </a:t>
            </a:r>
            <a:r>
              <a:rPr lang="en-US" sz="4000" dirty="0" smtClean="0">
                <a:solidFill>
                  <a:srgbClr val="2A1A00"/>
                </a:solidFill>
                <a:latin typeface="Bodoni MT" panose="02070603080606020203" pitchFamily="18" charset="0"/>
              </a:rPr>
              <a:t>year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topics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developer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knowledge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spc="800" dirty="0">
                <a:latin typeface="Bodoni MT" panose="02070603080606020203" pitchFamily="18" charset="0"/>
              </a:rPr>
              <a:t>Your turn to interview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9D58-BC25-49DA-8347-58B287F9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7" y="4881152"/>
            <a:ext cx="6300215" cy="102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cap="all" spc="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would you like to ask me?</a:t>
            </a: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We are going to have a great </a:t>
            </a:r>
            <a:r>
              <a:rPr lang="en-US" sz="4000" dirty="0" smtClean="0">
                <a:latin typeface="Bodoni MT" panose="02070603080606020203" pitchFamily="18" charset="0"/>
              </a:rPr>
              <a:t>journey together</a:t>
            </a:r>
            <a:r>
              <a:rPr lang="en-US" sz="4000" dirty="0">
                <a:latin typeface="Bodoni MT" panose="02070603080606020203" pitchFamily="18" charset="0"/>
              </a:rPr>
              <a:t>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212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Candara</vt:lpstr>
      <vt:lpstr>Candara Light</vt:lpstr>
      <vt:lpstr>Corbel</vt:lpstr>
      <vt:lpstr>Gill Sans MT</vt:lpstr>
      <vt:lpstr>Impact</vt:lpstr>
      <vt:lpstr>Majalla UI</vt:lpstr>
      <vt:lpstr>Times New Roman</vt:lpstr>
      <vt:lpstr>Badge</vt:lpstr>
      <vt:lpstr>Getting to know me</vt:lpstr>
      <vt:lpstr>Skilled Front-end Developer experienced in developing and designing, maintaining front-end web applications and building responsive web design. Proficient with HTML, CSS, and JS Frameworks such as React.js, Next.js.</vt:lpstr>
      <vt:lpstr>EDUCATION </vt:lpstr>
      <vt:lpstr>I love Development  because…</vt:lpstr>
      <vt:lpstr>Over the 4 years</vt:lpstr>
      <vt:lpstr>A few of my favorite things</vt:lpstr>
      <vt:lpstr>My wishes for this year</vt:lpstr>
      <vt:lpstr>Your turn to interview me</vt:lpstr>
      <vt:lpstr>Slide Tite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2024-01-26T18:19:41Z</dcterms:created>
  <dcterms:modified xsi:type="dcterms:W3CDTF">2024-01-26T19:30:35Z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