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62" r:id="rId3"/>
    <p:sldId id="361" r:id="rId4"/>
    <p:sldId id="370" r:id="rId5"/>
    <p:sldId id="363" r:id="rId6"/>
    <p:sldId id="337" r:id="rId7"/>
    <p:sldId id="371" r:id="rId8"/>
    <p:sldId id="372" r:id="rId9"/>
    <p:sldId id="312" r:id="rId10"/>
    <p:sldId id="315" r:id="rId11"/>
    <p:sldId id="369" r:id="rId12"/>
  </p:sldIdLst>
  <p:sldSz cx="13004800" cy="97536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00"/>
    <a:srgbClr val="FFFF99"/>
    <a:srgbClr val="FFCC99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80468" autoAdjust="0"/>
  </p:normalViewPr>
  <p:slideViewPr>
    <p:cSldViewPr>
      <p:cViewPr varScale="1">
        <p:scale>
          <a:sx n="92" d="100"/>
          <a:sy n="92" d="100"/>
        </p:scale>
        <p:origin x="1968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5837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720" y="4721185"/>
            <a:ext cx="5445760" cy="4472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5837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143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0720" y="4721185"/>
            <a:ext cx="5445900" cy="44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0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・新しく作成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ja-JP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88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・ドキュメントでなく動くシステムありきのものが多い、構成図・データモデル・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（ソース管理）・</a:t>
            </a:r>
            <a:r>
              <a:rPr lang="en-US" altLang="ja-JP" dirty="0" smtClean="0"/>
              <a:t>JIRA</a:t>
            </a:r>
            <a:r>
              <a:rPr lang="ja-JP" altLang="en-US" dirty="0" smtClean="0"/>
              <a:t>（開発管理）・障害情報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C328-519D-4189-8102-E0BD439C00E3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05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12896849" y="0"/>
            <a:ext cx="107950" cy="9485313"/>
            <a:chOff x="8041" y="0"/>
            <a:chExt cx="68" cy="5894"/>
          </a:xfrm>
        </p:grpSpPr>
        <p:sp>
          <p:nvSpPr>
            <p:cNvPr id="23" name="Shape 23"/>
            <p:cNvSpPr/>
            <p:nvPr/>
          </p:nvSpPr>
          <p:spPr>
            <a:xfrm>
              <a:off x="8041" y="4420"/>
              <a:ext cx="68" cy="1473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041" y="1472"/>
              <a:ext cx="68" cy="1478"/>
            </a:xfrm>
            <a:prstGeom prst="rect">
              <a:avLst/>
            </a:prstGeom>
            <a:solidFill>
              <a:srgbClr val="DC04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41" y="2946"/>
              <a:ext cx="68" cy="1473"/>
            </a:xfrm>
            <a:prstGeom prst="rect">
              <a:avLst/>
            </a:prstGeom>
            <a:solidFill>
              <a:srgbClr val="5BBBB7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041" y="0"/>
              <a:ext cx="68" cy="14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Shape 27"/>
          <p:cNvSpPr/>
          <p:nvPr/>
        </p:nvSpPr>
        <p:spPr>
          <a:xfrm>
            <a:off x="22225" y="9485313"/>
            <a:ext cx="13004799" cy="268286"/>
          </a:xfrm>
          <a:prstGeom prst="rect">
            <a:avLst/>
          </a:prstGeom>
          <a:gradFill>
            <a:gsLst>
              <a:gs pos="0">
                <a:srgbClr val="EEEEEE">
                  <a:alpha val="8000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815513" y="9532938"/>
            <a:ext cx="3168650" cy="168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DeNA Co.,Ltd. All Rights Reserved.</a:t>
            </a:r>
          </a:p>
        </p:txBody>
      </p:sp>
      <p:pic>
        <p:nvPicPr>
          <p:cNvPr id="29" name="Shape 29" descr="dena_ppt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387" y="6821488"/>
            <a:ext cx="4608512" cy="19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789738" y="3363912"/>
            <a:ext cx="5761036" cy="2339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789738" y="2355850"/>
            <a:ext cx="5761036" cy="93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09562" y="323850"/>
            <a:ext cx="1101725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9562" y="1276350"/>
            <a:ext cx="12385674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3937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19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4191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444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57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69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69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4191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444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57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69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69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09562" y="323850"/>
            <a:ext cx="1101725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 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3683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タイトル付きの図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タイトルと 縦書きテキスト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09562" y="323850"/>
            <a:ext cx="1101725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794001" y="-1208087"/>
            <a:ext cx="7416800" cy="12385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縦書きタイトルと 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 rot="5400000">
            <a:off x="6962775" y="2960687"/>
            <a:ext cx="8369299" cy="3095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3738" y="-60325"/>
            <a:ext cx="8369299" cy="9137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ja-JP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793" y="9482160"/>
            <a:ext cx="13004800" cy="272233"/>
            <a:chOff x="0" y="5973"/>
            <a:chExt cx="8192" cy="171"/>
          </a:xfrm>
        </p:grpSpPr>
        <p:grpSp>
          <p:nvGrpSpPr>
            <p:cNvPr id="12" name="Shape 12"/>
            <p:cNvGrpSpPr/>
            <p:nvPr/>
          </p:nvGrpSpPr>
          <p:grpSpPr>
            <a:xfrm rot="-5400000">
              <a:off x="4009" y="1962"/>
              <a:ext cx="171" cy="8192"/>
              <a:chOff x="8041" y="0"/>
              <a:chExt cx="69" cy="5894"/>
            </a:xfrm>
          </p:grpSpPr>
          <p:sp>
            <p:nvSpPr>
              <p:cNvPr id="13" name="Shape 13"/>
              <p:cNvSpPr/>
              <p:nvPr/>
            </p:nvSpPr>
            <p:spPr>
              <a:xfrm rot="5400000">
                <a:off x="7338" y="5123"/>
                <a:ext cx="1473" cy="68"/>
              </a:xfrm>
              <a:prstGeom prst="rect">
                <a:avLst/>
              </a:prstGeom>
              <a:solidFill>
                <a:srgbClr val="FF7900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 rot="5400000">
                <a:off x="7340" y="2174"/>
                <a:ext cx="1473" cy="68"/>
              </a:xfrm>
              <a:prstGeom prst="rect">
                <a:avLst/>
              </a:prstGeom>
              <a:solidFill>
                <a:srgbClr val="DC0451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 rot="5400000">
                <a:off x="7338" y="3649"/>
                <a:ext cx="1473" cy="68"/>
              </a:xfrm>
              <a:prstGeom prst="rect">
                <a:avLst/>
              </a:prstGeom>
              <a:solidFill>
                <a:srgbClr val="5BBBB7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 rot="5400000">
                <a:off x="7340" y="702"/>
                <a:ext cx="1473" cy="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" name="Shape 17" descr="dena_ppt_logo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8" y="6004"/>
              <a:ext cx="272" cy="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/>
            <p:nvPr/>
          </p:nvSpPr>
          <p:spPr>
            <a:xfrm>
              <a:off x="6181" y="6004"/>
              <a:ext cx="1996" cy="10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ja-JP" sz="1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Copyright © DeNA Co.,Ltd. All Rights Reserved.</a:t>
              </a:r>
            </a:p>
          </p:txBody>
        </p:sp>
      </p:grp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3212" y="331787"/>
            <a:ext cx="11239500" cy="5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09562" y="1282700"/>
            <a:ext cx="12385674" cy="7410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marR="0" lvl="0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3500" marR="0" lvl="1" indent="-3937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⁃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78000" marR="0" lvl="2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22500" marR="0" lvl="3" indent="-419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⁃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667000" marR="0" lvl="4" indent="-444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24200" marR="0" lvl="5" indent="-571500" algn="l" rtl="0">
              <a:spcBef>
                <a:spcPts val="2400"/>
              </a:spcBef>
              <a:spcAft>
                <a:spcPts val="0"/>
              </a:spcAft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81400" marR="0" lvl="6" indent="-571500" algn="l" rtl="0">
              <a:spcBef>
                <a:spcPts val="2400"/>
              </a:spcBef>
              <a:spcAft>
                <a:spcPts val="0"/>
              </a:spcAft>
              <a:buChar char="●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8600" marR="0" lvl="7" indent="-571500" algn="l" rtl="0">
              <a:spcBef>
                <a:spcPts val="2400"/>
              </a:spcBef>
              <a:spcAft>
                <a:spcPts val="0"/>
              </a:spcAft>
              <a:buChar char="○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95800" marR="0" lvl="8" indent="-571500" algn="l" rtl="0">
              <a:spcBef>
                <a:spcPts val="2400"/>
              </a:spcBef>
              <a:spcAft>
                <a:spcPts val="0"/>
              </a:spcAft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hi.zhuang@dena.j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egret.com/cn/github/egret-docs/Engine2D/minigame/introduction/index.html" TargetMode="External"/><Relationship Id="rId4" Type="http://schemas.openxmlformats.org/officeDocument/2006/relationships/hyperlink" Target="https://ldc.layabox.com/doc/?nav=zh-as-5-0-1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cocos.com/creator/manual/zh/publish/publish-wechatgam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gret.com/downloads/engine.html" TargetMode="External"/><Relationship Id="rId4" Type="http://schemas.openxmlformats.org/officeDocument/2006/relationships/hyperlink" Target="http://www.cocos.com/download" TargetMode="External"/><Relationship Id="rId5" Type="http://schemas.openxmlformats.org/officeDocument/2006/relationships/hyperlink" Target="https://ldc.layabox.com/layadownload/?type=layaairide-LayaAir%20IDE%201.7.19.1%20beta" TargetMode="External"/><Relationship Id="rId6" Type="http://schemas.openxmlformats.org/officeDocument/2006/relationships/hyperlink" Target="https://developers.weixin.qq.com/minigame/dev/index.html" TargetMode="External"/><Relationship Id="rId7" Type="http://schemas.openxmlformats.org/officeDocument/2006/relationships/hyperlink" Target="http://developer.egret.com/cn/github/egret-docs/Engine2D/minigame/introduction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weixin.qq.com/minigame/dev/devtools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5638304" y="3364632"/>
            <a:ext cx="6912334" cy="2339280"/>
          </a:xfrm>
          <a:prstGeom prst="rect">
            <a:avLst/>
          </a:prstGeom>
          <a:noFill/>
          <a:ln>
            <a:noFill/>
          </a:ln>
        </p:spPr>
        <p:txBody>
          <a:bodyPr lIns="90000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zh-CN" altLang="en-US" sz="5400" u="none" strike="noStrike" cap="none" dirty="0" smtClean="0">
                <a:solidFill>
                  <a:schemeClr val="dk1"/>
                </a:solidFill>
                <a:latin typeface="Lantinghei SC Heavy" charset="-122"/>
                <a:ea typeface="Lantinghei SC Heavy" charset="-122"/>
                <a:cs typeface="Lantinghei SC Heavy" charset="-122"/>
                <a:sym typeface="Arial"/>
              </a:rPr>
              <a:t>微信小游戏开发分享</a:t>
            </a:r>
            <a:r>
              <a:rPr lang="en-US" altLang="zh-CN" sz="5400" u="none" strike="noStrike" cap="none" dirty="0" smtClean="0">
                <a:solidFill>
                  <a:schemeClr val="dk1"/>
                </a:solidFill>
                <a:latin typeface="Lantinghei SC Heavy" charset="-122"/>
                <a:ea typeface="Lantinghei SC Heavy" charset="-122"/>
                <a:cs typeface="Lantinghei SC Heavy" charset="-122"/>
                <a:sym typeface="Arial"/>
              </a:rPr>
              <a:t/>
            </a:r>
            <a:br>
              <a:rPr lang="en-US" altLang="zh-CN" sz="5400" u="none" strike="noStrike" cap="none" dirty="0" smtClean="0">
                <a:solidFill>
                  <a:schemeClr val="dk1"/>
                </a:solidFill>
                <a:latin typeface="Lantinghei SC Heavy" charset="-122"/>
                <a:ea typeface="Lantinghei SC Heavy" charset="-122"/>
                <a:cs typeface="Lantinghei SC Heavy" charset="-122"/>
                <a:sym typeface="Arial"/>
              </a:rPr>
            </a:br>
            <a:r>
              <a:rPr lang="zh-CN" altLang="en-US" sz="5400" u="none" strike="noStrike" cap="none" dirty="0" smtClean="0">
                <a:solidFill>
                  <a:schemeClr val="dk1"/>
                </a:solidFill>
                <a:latin typeface="Lantinghei SC Heavy" charset="-122"/>
                <a:ea typeface="Lantinghei SC Heavy" charset="-122"/>
                <a:cs typeface="Lantinghei SC Heavy" charset="-122"/>
                <a:sym typeface="Arial"/>
              </a:rPr>
              <a:t>                   </a:t>
            </a:r>
            <a:r>
              <a:rPr lang="en-US" altLang="zh-CN" sz="3600" i="1" dirty="0" smtClean="0">
                <a:solidFill>
                  <a:schemeClr val="bg1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Arial"/>
              </a:rPr>
              <a:t>E</a:t>
            </a:r>
            <a:r>
              <a:rPr lang="en-US" altLang="zh-CN" sz="3600" i="1" dirty="0" smtClean="0">
                <a:solidFill>
                  <a:schemeClr val="bg1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Arial"/>
              </a:rPr>
              <a:t>gret</a:t>
            </a:r>
            <a:r>
              <a:rPr lang="zh-CN" altLang="en-US" sz="3600" i="1" dirty="0" smtClean="0">
                <a:solidFill>
                  <a:schemeClr val="bg1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Arial"/>
              </a:rPr>
              <a:t>引擎</a:t>
            </a:r>
            <a:endParaRPr lang="ja-JP" sz="3600" i="1" u="none" strike="noStrike" cap="none" dirty="0">
              <a:solidFill>
                <a:schemeClr val="bg1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358284" y="6821015"/>
            <a:ext cx="6480820" cy="20859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lang="ja-JP" sz="2400" b="1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zh-CN" altLang="en-US" sz="2400" b="1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七夜    </a:t>
            </a:r>
            <a:r>
              <a:rPr lang="en-US" altLang="zh-CN" sz="2400" b="1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zhi.zhuang@dena.jp</a:t>
            </a:r>
            <a:endParaRPr lang="en-US" altLang="zh-CN" sz="2400" b="1" dirty="0" smtClean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>
              <a:buClr>
                <a:schemeClr val="lt2"/>
              </a:buClr>
              <a:buSzPct val="25000"/>
            </a:pPr>
            <a:r>
              <a:rPr lang="zh-CN" altLang="en-US" sz="2400" b="1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                          </a:t>
            </a:r>
            <a:endParaRPr lang="en-US" altLang="zh-CN" sz="2400" b="1" dirty="0" smtClean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>
              <a:buClr>
                <a:schemeClr val="lt2"/>
              </a:buClr>
              <a:buSzPct val="25000"/>
            </a:pPr>
            <a:r>
              <a:rPr lang="zh-CN" altLang="en-US" sz="24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zh-CN" altLang="en-US" sz="2400" b="1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                        </a:t>
            </a:r>
            <a:r>
              <a:rPr lang="en-US" altLang="zh-CN" sz="2400" b="1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2018.05.29</a:t>
            </a:r>
            <a:endParaRPr lang="en-US" altLang="zh-CN" sz="2400" b="1" i="0" u="none" strike="noStrike" cap="none" dirty="0" smtClean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1720" y="41230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页游引擎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1760" y="1492424"/>
            <a:ext cx="11449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由于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Flash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Player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sz="2000" dirty="0">
                <a:latin typeface="Heiti SC Light" charset="-122"/>
                <a:ea typeface="Heiti SC Light" charset="-122"/>
                <a:cs typeface="Heiti SC Light" charset="-122"/>
              </a:rPr>
              <a:t> Unity </a:t>
            </a:r>
            <a:r>
              <a:rPr kumimoji="1" lang="en-US" altLang="zh-CN" sz="2000" dirty="0" err="1">
                <a:latin typeface="Heiti SC Light" charset="-122"/>
                <a:ea typeface="Heiti SC Light" charset="-122"/>
                <a:cs typeface="Heiti SC Light" charset="-122"/>
              </a:rPr>
              <a:t>Webplayer</a:t>
            </a: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插件的相继不维护，以及手游的风生水起，很多页游公司以及开发者都已经转型手游，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页游前途已经一跌再跌。目前不建议在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页游上投入太多精力。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关于手机页游现在还处于发展期间，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16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年也出现过现象级轻游戏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《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神经猫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》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，目前阶段还没有知名的重度游戏，还是以轻度游戏为主。大多以微信公众号小游戏 或是商家促销小游戏形式。</a:t>
            </a:r>
            <a:endParaRPr kumimoji="1" lang="en-US" altLang="zh-CN" sz="2000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早期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Egret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一度发展不错，但由于工具链和社区的发展没有跟上，导致口碑逐渐下滑。其性能优化上也还有一定的空间。（</a:t>
            </a:r>
            <a:r>
              <a:rPr kumimoji="1" lang="en-US" altLang="zh-CN" sz="20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Egret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早期也是一个小团队，后来小米投资了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2000W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，进入了快速发展期）另外一款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Layabox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后来居上，据说性能上很不错，坑相对较少，目前开发者逐渐变多。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ja-JP" sz="12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11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幻灯片编号占位符 2"/>
          <p:cNvSpPr txBox="1">
            <a:spLocks/>
          </p:cNvSpPr>
          <p:nvPr/>
        </p:nvSpPr>
        <p:spPr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altLang="ja-JP" sz="12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ja-JP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1720" y="412304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小结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776" y="1780456"/>
            <a:ext cx="11233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自研引擎需要投入时间长、成本大、人力多，还得紧跟潮流，作为中小公司基本上不适合走这一条路。即使你研发出来，还得开发一套工具链，还得有一个完善活跃的社区，这些因素缺一不可。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前段时间，阿里也成立了游戏事业部。说好的不赚小学生的钱，还是去染指游戏行业了。就这样吧，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本希望在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u3d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和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2dx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上面多花点笔墨的，但是写了这么多写不动了。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本分享也仅供参考，如有雷同，纯属巧合！</a:t>
            </a:r>
            <a:endParaRPr kumimoji="1"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66696" y="5596880"/>
            <a:ext cx="2547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谢谢大家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~</a:t>
            </a:r>
            <a:endParaRPr kumimoji="1" lang="zh-CN" altLang="en-US" sz="4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9952" y="2284512"/>
            <a:ext cx="75608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b="1" dirty="0" smtClean="0">
                <a:latin typeface="PingFang SC Semibold" charset="-122"/>
                <a:ea typeface="PingFang SC Semibold" charset="-122"/>
                <a:cs typeface="PingFang SC Semibold" charset="-122"/>
              </a:rPr>
              <a:t>引擎介绍</a:t>
            </a: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b="1" dirty="0" smtClean="0">
                <a:latin typeface="PingFang SC Semibold" charset="-122"/>
                <a:ea typeface="PingFang SC Semibold" charset="-122"/>
                <a:cs typeface="PingFang SC Semibold" charset="-122"/>
              </a:rPr>
              <a:t>运行架构</a:t>
            </a: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b="1" dirty="0" smtClean="0">
                <a:latin typeface="PingFang SC Semibold" charset="-122"/>
                <a:ea typeface="PingFang SC Semibold" charset="-122"/>
                <a:cs typeface="PingFang SC Semibold" charset="-122"/>
              </a:rPr>
              <a:t>游戏引擎的工作</a:t>
            </a:r>
            <a:endParaRPr kumimoji="1" lang="en-US" altLang="zh-CN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lvl="0" indent="-457200">
              <a:buFont typeface="Arial" charset="0"/>
              <a:buChar char="•"/>
              <a:defRPr/>
            </a:pPr>
            <a:r>
              <a:rPr kumimoji="1" lang="zh-CN" altLang="en-US" sz="2800" b="1" dirty="0">
                <a:latin typeface="PingFang SC Semibold" charset="-122"/>
                <a:ea typeface="PingFang SC Semibold" charset="-122"/>
                <a:cs typeface="PingFang SC Semibold" charset="-122"/>
              </a:rPr>
              <a:t>开发工具</a:t>
            </a:r>
            <a:endParaRPr kumimoji="1" lang="en-US" altLang="zh-CN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 smtClean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b="1" dirty="0" smtClean="0">
                <a:latin typeface="PingFang SC Semibold" charset="-122"/>
                <a:ea typeface="PingFang SC Semibold" charset="-122"/>
                <a:cs typeface="PingFang SC Semibold" charset="-122"/>
              </a:rPr>
              <a:t>小结</a:t>
            </a:r>
            <a:endParaRPr kumimoji="1" lang="en-US" altLang="zh-CN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zh-CN" altLang="en-US" sz="2800" b="1" dirty="0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720" y="41230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Fangsong" charset="-122"/>
                <a:ea typeface="STFangsong" charset="-122"/>
                <a:cs typeface="STFangsong" charset="-122"/>
              </a:rPr>
              <a:t>目录</a:t>
            </a:r>
            <a:endParaRPr kumimoji="1" lang="zh-CN" altLang="en-US" sz="36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Fangsong" charset="-122"/>
              <a:ea typeface="STFangsong" charset="-122"/>
              <a:cs typeface="STFangsong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7744" y="2500536"/>
            <a:ext cx="119533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目前，</a:t>
            </a:r>
            <a:r>
              <a:rPr lang="en-US" altLang="zh-CN" sz="2000" dirty="0"/>
              <a:t>Cocos</a:t>
            </a:r>
            <a:r>
              <a:rPr lang="zh-CN" altLang="en-US" sz="2000" dirty="0"/>
              <a:t>、</a:t>
            </a:r>
            <a:r>
              <a:rPr lang="en-US" altLang="zh-CN" sz="2000" dirty="0"/>
              <a:t>Egret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Laya</a:t>
            </a:r>
            <a:r>
              <a:rPr lang="en-US" altLang="zh-CN" sz="2000" dirty="0"/>
              <a:t> </a:t>
            </a:r>
            <a:r>
              <a:rPr lang="zh-CN" altLang="en-US" sz="2000" dirty="0"/>
              <a:t>已经完成了自身引擎及其工具对小游戏的适配和支持，对应的官方文档已经对接入小游戏开发做了介绍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Cocos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docs.cocos.com/creator/manual/zh/publish/publish-wechatgame.html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Egret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developer.egret.com/cn/github/egret-docs/Engine2D/minigame/introduction/index.html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/>
              <a:t>LayaBox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4"/>
              </a:rPr>
              <a:t>https://ldc.layabox.com/doc/?</a:t>
            </a:r>
            <a:r>
              <a:rPr lang="en-US" altLang="zh-CN" sz="2000" dirty="0" smtClean="0">
                <a:hlinkClick r:id="rId4"/>
              </a:rPr>
              <a:t>nav=zh-as-5-0-1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 smtClean="0"/>
              <a:t>Phaser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 smtClean="0"/>
              <a:t>CreateJS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 smtClean="0"/>
              <a:t>Three.js</a:t>
            </a:r>
            <a:r>
              <a:rPr lang="zh-CN" altLang="en-US" sz="2000" dirty="0" smtClean="0"/>
              <a:t> （微信跳一跳）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r>
              <a:rPr lang="zh-CN" altLang="en-US" sz="2000" dirty="0" smtClean="0"/>
              <a:t>至于各个引擎的占比就不做分析，都说自家的占有高，主流就是前三个。</a:t>
            </a:r>
            <a:endParaRPr kumimoji="1"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720" y="41230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Fangsong" charset="-122"/>
                <a:ea typeface="STFangsong" charset="-122"/>
                <a:cs typeface="STFangsong" charset="-122"/>
              </a:rPr>
              <a:t>引擎介绍</a:t>
            </a:r>
            <a:endParaRPr kumimoji="1" lang="zh-CN" altLang="en-US" sz="36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Fangsong" charset="-122"/>
              <a:ea typeface="STFangsong" charset="-122"/>
              <a:cs typeface="STFangsong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20" y="41230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Fangsong" charset="-122"/>
                <a:ea typeface="STFangsong" charset="-122"/>
                <a:cs typeface="STFangsong" charset="-122"/>
              </a:rPr>
              <a:t>引擎介绍</a:t>
            </a:r>
            <a:endParaRPr kumimoji="1" lang="zh-CN" altLang="en-US" sz="36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Fangsong" charset="-122"/>
              <a:ea typeface="STFangsong" charset="-122"/>
              <a:cs typeface="STFangsong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3012"/>
              </p:ext>
            </p:extLst>
          </p:nvPr>
        </p:nvGraphicFramePr>
        <p:xfrm>
          <a:off x="1677864" y="1924472"/>
          <a:ext cx="9159470" cy="6743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160240"/>
                <a:gridCol w="2039298"/>
                <a:gridCol w="1831894"/>
                <a:gridCol w="1831894"/>
              </a:tblGrid>
              <a:tr h="9633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cocos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laya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egret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Three.js</a:t>
                      </a:r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欢乐斗地主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 smtClean="0">
                          <a:effectLst/>
                          <a:latin typeface="Noto Serif" charset="0"/>
                        </a:rPr>
                        <a:t>全民</a:t>
                      </a:r>
                      <a:r>
                        <a:rPr lang="zh-CN" altLang="en-US" dirty="0">
                          <a:effectLst/>
                          <a:latin typeface="Noto Serif" charset="0"/>
                        </a:rPr>
                        <a:t>大乐斗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头脑王者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跳一跳</a:t>
                      </a:r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天天德州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悦动音符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最强弹一弹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星途</a:t>
                      </a:r>
                      <a:r>
                        <a:rPr lang="en-US" altLang="zh-C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WeGoing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保卫萝卜迅玩版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广东麻将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海盗来了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欢乐消消消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 smtClean="0">
                          <a:effectLst/>
                          <a:latin typeface="Noto Serif" charset="0"/>
                        </a:rPr>
                        <a:t>贵州</a:t>
                      </a:r>
                      <a:r>
                        <a:rPr lang="zh-CN" altLang="en-US" dirty="0">
                          <a:effectLst/>
                          <a:latin typeface="Noto Serif" charset="0"/>
                        </a:rPr>
                        <a:t>麻将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最强飞刀手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欢乐坦克大战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全民打雪球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我画你猜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633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腾讯中国象棋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王城霸业</a:t>
                      </a:r>
                      <a:r>
                        <a:rPr lang="en-US" altLang="zh-CN" dirty="0" smtClean="0"/>
                        <a:t>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720" y="41230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运行架构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8" y="1852464"/>
            <a:ext cx="8470900" cy="529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66096" y="754109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9999"/>
                </a:solidFill>
                <a:latin typeface="SimHei" charset="-122"/>
                <a:ea typeface="SimHei" charset="-122"/>
                <a:cs typeface="SimHei" charset="-122"/>
              </a:rPr>
              <a:t>小游戏的运行框架</a:t>
            </a:r>
            <a:endParaRPr kumimoji="1" lang="zh-CN" altLang="en-US" sz="4000" dirty="0">
              <a:solidFill>
                <a:srgbClr val="009999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5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线连接符 66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54128" y="8115592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9999"/>
                </a:solidFill>
                <a:latin typeface="SimHei" charset="-122"/>
                <a:ea typeface="SimHei" charset="-122"/>
                <a:cs typeface="SimHei" charset="-122"/>
              </a:rPr>
              <a:t>小游戏的运行框架</a:t>
            </a:r>
            <a:endParaRPr kumimoji="1" lang="zh-CN" altLang="en-US" sz="4000" dirty="0">
              <a:solidFill>
                <a:srgbClr val="009999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88" y="2212504"/>
            <a:ext cx="8128000" cy="5308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1720" y="41230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运行架构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1720" y="41230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微信三大接口模块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2" y="2428528"/>
            <a:ext cx="1165670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ja-JP" sz="12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ja-JP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81720" y="41230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游戏引擎的工作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0" y="2068488"/>
            <a:ext cx="10729192" cy="63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/>
          <p:cNvCxnSpPr/>
          <p:nvPr/>
        </p:nvCxnSpPr>
        <p:spPr>
          <a:xfrm>
            <a:off x="0" y="1348408"/>
            <a:ext cx="130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1720" y="41230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开发工具</a:t>
            </a:r>
            <a:endParaRPr kumimoji="1" lang="zh-CN" altLang="en-US" sz="3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792" y="2284513"/>
            <a:ext cx="11737304" cy="561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微信开发工具：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developers.weixin.qq.com/minigame/dev/devtools/download.html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2.Egret</a:t>
            </a:r>
            <a:r>
              <a:rPr lang="zh-CN" altLang="en-US" sz="2000" dirty="0" smtClean="0"/>
              <a:t>工具下载：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egret.com/downloads/engine.html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3.Cocos</a:t>
            </a:r>
            <a:r>
              <a:rPr lang="zh-CN" altLang="en-US" sz="2000" dirty="0" smtClean="0"/>
              <a:t>工具下载：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www.cocos.com/download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4.Laya</a:t>
            </a:r>
            <a:r>
              <a:rPr lang="zh-CN" altLang="en-US" sz="2000" dirty="0" smtClean="0"/>
              <a:t>工具下载：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5"/>
              </a:rPr>
              <a:t>https://ldc.layabox.com/layadownload/?</a:t>
            </a:r>
            <a:r>
              <a:rPr lang="en-US" altLang="zh-CN" sz="2000" dirty="0" smtClean="0">
                <a:hlinkClick r:id="rId5"/>
              </a:rPr>
              <a:t>type=layaairide-LayaAir%20IDE%201.7.19.1%20beta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/>
              <a:t>微信小游戏开发文档：</a:t>
            </a:r>
            <a:r>
              <a:rPr lang="en-US" altLang="zh-CN" sz="2000" dirty="0">
                <a:hlinkClick r:id="rId6"/>
              </a:rPr>
              <a:t>https://</a:t>
            </a:r>
            <a:r>
              <a:rPr lang="en-US" altLang="zh-CN" sz="2000" dirty="0" smtClean="0">
                <a:hlinkClick r:id="rId6"/>
              </a:rPr>
              <a:t>developers.weixin.qq.com/minigame/dev/index.html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Egret</a:t>
            </a:r>
            <a:r>
              <a:rPr lang="zh-CN" altLang="en-US" sz="2000" dirty="0" smtClean="0"/>
              <a:t>小游戏开发文档：</a:t>
            </a:r>
            <a:r>
              <a:rPr lang="en-US" altLang="zh-CN" sz="2000" dirty="0" smtClean="0">
                <a:hlinkClick r:id="rId7"/>
              </a:rPr>
              <a:t>http</a:t>
            </a:r>
            <a:r>
              <a:rPr lang="en-US" altLang="zh-CN" sz="2000" dirty="0">
                <a:hlinkClick r:id="rId7"/>
              </a:rPr>
              <a:t>://developer.egret.com/cn/github/egret-docs/Engine2D/minigame/introduction/index.html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16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624</Words>
  <Application>Microsoft Macintosh PowerPoint</Application>
  <PresentationFormat>自定义</PresentationFormat>
  <Paragraphs>115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Calibri</vt:lpstr>
      <vt:lpstr>Heiti SC Light</vt:lpstr>
      <vt:lpstr>Heiti SC Medium</vt:lpstr>
      <vt:lpstr>Lantinghei SC Heavy</vt:lpstr>
      <vt:lpstr>Microsoft YaHei</vt:lpstr>
      <vt:lpstr>Noto Sans Symbols</vt:lpstr>
      <vt:lpstr>Noto Serif</vt:lpstr>
      <vt:lpstr>PingFang SC Semibold</vt:lpstr>
      <vt:lpstr>SimHei</vt:lpstr>
      <vt:lpstr>STFangsong</vt:lpstr>
      <vt:lpstr>メイリオ</vt:lpstr>
      <vt:lpstr>宋体</vt:lpstr>
      <vt:lpstr>Arial</vt:lpstr>
      <vt:lpstr>blank</vt:lpstr>
      <vt:lpstr>微信小游戏开发分享                    Egret引擎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リスクマネジメント 説明会  ※システム以外</dc:title>
  <dc:creator>Yoko Abe</dc:creator>
  <cp:lastModifiedBy>Microsoft Office 用户</cp:lastModifiedBy>
  <cp:revision>543</cp:revision>
  <cp:lastPrinted>2017-08-22T09:53:31Z</cp:lastPrinted>
  <dcterms:created xsi:type="dcterms:W3CDTF">2017-09-05T06:00:57Z</dcterms:created>
  <dcterms:modified xsi:type="dcterms:W3CDTF">2018-05-31T08:27:16Z</dcterms:modified>
</cp:coreProperties>
</file>