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362" r:id="rId3"/>
    <p:sldId id="361" r:id="rId4"/>
    <p:sldId id="363" r:id="rId5"/>
    <p:sldId id="337" r:id="rId6"/>
    <p:sldId id="312" r:id="rId7"/>
    <p:sldId id="315" r:id="rId8"/>
    <p:sldId id="339" r:id="rId9"/>
    <p:sldId id="364" r:id="rId10"/>
    <p:sldId id="365" r:id="rId11"/>
    <p:sldId id="366" r:id="rId12"/>
    <p:sldId id="367" r:id="rId13"/>
    <p:sldId id="368" r:id="rId14"/>
    <p:sldId id="369" r:id="rId15"/>
  </p:sldIdLst>
  <p:sldSz cx="13004800" cy="9753600"/>
  <p:notesSz cx="6807200" cy="9939338"/>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000000"/>
    <a:srgbClr val="FFFF99"/>
    <a:srgbClr val="FFCC99"/>
    <a:srgbClr val="CCFFCC"/>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スタイルなし/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45" autoAdjust="0"/>
    <p:restoredTop sz="80468" autoAdjust="0"/>
  </p:normalViewPr>
  <p:slideViewPr>
    <p:cSldViewPr>
      <p:cViewPr varScale="1">
        <p:scale>
          <a:sx n="92" d="100"/>
          <a:sy n="92" d="100"/>
        </p:scale>
        <p:origin x="1968" y="184"/>
      </p:cViewPr>
      <p:guideLst>
        <p:guide orient="horz" pos="3072"/>
        <p:guide pos="4096"/>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49787" cy="496967"/>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rgbClr val="000000"/>
                </a:solidFill>
                <a:latin typeface="Arial"/>
                <a:ea typeface="Arial"/>
                <a:cs typeface="Arial"/>
                <a:sym typeface="Arial"/>
              </a:defRPr>
            </a:lvl1pPr>
            <a:lvl2pPr marL="457200" marR="0" lvl="1" indent="0" algn="ctr" rtl="0">
              <a:spcBef>
                <a:spcPts val="0"/>
              </a:spcBef>
              <a:spcAft>
                <a:spcPts val="0"/>
              </a:spcAft>
              <a:buNone/>
              <a:defRPr sz="4400" b="0" i="0" u="none" strike="noStrike" cap="none">
                <a:solidFill>
                  <a:srgbClr val="000000"/>
                </a:solidFill>
                <a:latin typeface="Calibri"/>
                <a:ea typeface="Calibri"/>
                <a:cs typeface="Calibri"/>
                <a:sym typeface="Calibri"/>
              </a:defRPr>
            </a:lvl2pPr>
            <a:lvl3pPr marL="914400" marR="0" lvl="2" indent="0" algn="ctr" rtl="0">
              <a:spcBef>
                <a:spcPts val="0"/>
              </a:spcBef>
              <a:spcAft>
                <a:spcPts val="0"/>
              </a:spcAft>
              <a:buNone/>
              <a:defRPr sz="4400" b="0" i="0" u="none" strike="noStrike" cap="none">
                <a:solidFill>
                  <a:srgbClr val="000000"/>
                </a:solidFill>
                <a:latin typeface="Calibri"/>
                <a:ea typeface="Calibri"/>
                <a:cs typeface="Calibri"/>
                <a:sym typeface="Calibri"/>
              </a:defRPr>
            </a:lvl3pPr>
            <a:lvl4pPr marL="1371600" marR="0" lvl="3" indent="0" algn="ctr" rtl="0">
              <a:spcBef>
                <a:spcPts val="0"/>
              </a:spcBef>
              <a:spcAft>
                <a:spcPts val="0"/>
              </a:spcAft>
              <a:buNone/>
              <a:defRPr sz="4400" b="0" i="0" u="none" strike="noStrike" cap="none">
                <a:solidFill>
                  <a:srgbClr val="000000"/>
                </a:solidFill>
                <a:latin typeface="Calibri"/>
                <a:ea typeface="Calibri"/>
                <a:cs typeface="Calibri"/>
                <a:sym typeface="Calibri"/>
              </a:defRPr>
            </a:lvl4pPr>
            <a:lvl5pPr marL="1828800" marR="0" lvl="4" indent="0" algn="ctr" rtl="0">
              <a:spcBef>
                <a:spcPts val="0"/>
              </a:spcBef>
              <a:spcAft>
                <a:spcPts val="0"/>
              </a:spcAft>
              <a:buNone/>
              <a:defRPr sz="4400" b="0" i="0" u="none" strike="noStrike" cap="none">
                <a:solidFill>
                  <a:srgbClr val="000000"/>
                </a:solidFill>
                <a:latin typeface="Calibri"/>
                <a:ea typeface="Calibri"/>
                <a:cs typeface="Calibri"/>
                <a:sym typeface="Calibri"/>
              </a:defRPr>
            </a:lvl5pPr>
            <a:lvl6pPr marL="2286000" marR="0" lvl="5" indent="0" algn="l" rtl="0">
              <a:spcBef>
                <a:spcPts val="0"/>
              </a:spcBef>
              <a:buNone/>
              <a:defRPr sz="4400" b="0" i="0" u="none" strike="noStrike" cap="none">
                <a:solidFill>
                  <a:srgbClr val="000000"/>
                </a:solidFill>
                <a:latin typeface="Calibri"/>
                <a:ea typeface="Calibri"/>
                <a:cs typeface="Calibri"/>
                <a:sym typeface="Calibri"/>
              </a:defRPr>
            </a:lvl6pPr>
            <a:lvl7pPr marL="2743200" marR="0" lvl="6" indent="0" algn="l" rtl="0">
              <a:spcBef>
                <a:spcPts val="0"/>
              </a:spcBef>
              <a:buNone/>
              <a:defRPr sz="4400" b="0" i="0" u="none" strike="noStrike" cap="none">
                <a:solidFill>
                  <a:srgbClr val="000000"/>
                </a:solidFill>
                <a:latin typeface="Calibri"/>
                <a:ea typeface="Calibri"/>
                <a:cs typeface="Calibri"/>
                <a:sym typeface="Calibri"/>
              </a:defRPr>
            </a:lvl7pPr>
            <a:lvl8pPr marL="3200400" marR="0" lvl="7" indent="0" algn="l" rtl="0">
              <a:spcBef>
                <a:spcPts val="0"/>
              </a:spcBef>
              <a:buNone/>
              <a:defRPr sz="4400" b="0" i="0" u="none" strike="noStrike" cap="none">
                <a:solidFill>
                  <a:srgbClr val="000000"/>
                </a:solidFill>
                <a:latin typeface="Calibri"/>
                <a:ea typeface="Calibri"/>
                <a:cs typeface="Calibri"/>
                <a:sym typeface="Calibri"/>
              </a:defRPr>
            </a:lvl8pPr>
            <a:lvl9pPr marL="3657600" marR="0" lvl="8" indent="0" algn="l" rtl="0">
              <a:spcBef>
                <a:spcPts val="0"/>
              </a:spcBef>
              <a:buNone/>
              <a:defRPr sz="4400" b="0" i="0" u="none" strike="noStrike" cap="none">
                <a:solidFill>
                  <a:srgbClr val="000000"/>
                </a:solidFill>
                <a:latin typeface="Calibri"/>
                <a:ea typeface="Calibri"/>
                <a:cs typeface="Calibri"/>
                <a:sym typeface="Calibri"/>
              </a:defRPr>
            </a:lvl9pPr>
          </a:lstStyle>
          <a:p>
            <a:endParaRPr dirty="0"/>
          </a:p>
        </p:txBody>
      </p:sp>
      <p:sp>
        <p:nvSpPr>
          <p:cNvPr id="4" name="Shape 4"/>
          <p:cNvSpPr txBox="1">
            <a:spLocks noGrp="1"/>
          </p:cNvSpPr>
          <p:nvPr>
            <p:ph type="dt" idx="10"/>
          </p:nvPr>
        </p:nvSpPr>
        <p:spPr>
          <a:xfrm>
            <a:off x="3855837" y="0"/>
            <a:ext cx="2949787" cy="496967"/>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rgbClr val="000000"/>
                </a:solidFill>
                <a:latin typeface="Arial"/>
                <a:ea typeface="Arial"/>
                <a:cs typeface="Arial"/>
                <a:sym typeface="Arial"/>
              </a:defRPr>
            </a:lvl1pPr>
            <a:lvl2pPr marL="457200" marR="0" lvl="1" indent="0" algn="ctr" rtl="0">
              <a:spcBef>
                <a:spcPts val="0"/>
              </a:spcBef>
              <a:spcAft>
                <a:spcPts val="0"/>
              </a:spcAft>
              <a:buNone/>
              <a:defRPr sz="4400" b="0" i="0" u="none" strike="noStrike" cap="none">
                <a:solidFill>
                  <a:srgbClr val="000000"/>
                </a:solidFill>
                <a:latin typeface="Calibri"/>
                <a:ea typeface="Calibri"/>
                <a:cs typeface="Calibri"/>
                <a:sym typeface="Calibri"/>
              </a:defRPr>
            </a:lvl2pPr>
            <a:lvl3pPr marL="914400" marR="0" lvl="2" indent="0" algn="ctr" rtl="0">
              <a:spcBef>
                <a:spcPts val="0"/>
              </a:spcBef>
              <a:spcAft>
                <a:spcPts val="0"/>
              </a:spcAft>
              <a:buNone/>
              <a:defRPr sz="4400" b="0" i="0" u="none" strike="noStrike" cap="none">
                <a:solidFill>
                  <a:srgbClr val="000000"/>
                </a:solidFill>
                <a:latin typeface="Calibri"/>
                <a:ea typeface="Calibri"/>
                <a:cs typeface="Calibri"/>
                <a:sym typeface="Calibri"/>
              </a:defRPr>
            </a:lvl3pPr>
            <a:lvl4pPr marL="1371600" marR="0" lvl="3" indent="0" algn="ctr" rtl="0">
              <a:spcBef>
                <a:spcPts val="0"/>
              </a:spcBef>
              <a:spcAft>
                <a:spcPts val="0"/>
              </a:spcAft>
              <a:buNone/>
              <a:defRPr sz="4400" b="0" i="0" u="none" strike="noStrike" cap="none">
                <a:solidFill>
                  <a:srgbClr val="000000"/>
                </a:solidFill>
                <a:latin typeface="Calibri"/>
                <a:ea typeface="Calibri"/>
                <a:cs typeface="Calibri"/>
                <a:sym typeface="Calibri"/>
              </a:defRPr>
            </a:lvl4pPr>
            <a:lvl5pPr marL="1828800" marR="0" lvl="4" indent="0" algn="ctr" rtl="0">
              <a:spcBef>
                <a:spcPts val="0"/>
              </a:spcBef>
              <a:spcAft>
                <a:spcPts val="0"/>
              </a:spcAft>
              <a:buNone/>
              <a:defRPr sz="4400" b="0" i="0" u="none" strike="noStrike" cap="none">
                <a:solidFill>
                  <a:srgbClr val="000000"/>
                </a:solidFill>
                <a:latin typeface="Calibri"/>
                <a:ea typeface="Calibri"/>
                <a:cs typeface="Calibri"/>
                <a:sym typeface="Calibri"/>
              </a:defRPr>
            </a:lvl5pPr>
            <a:lvl6pPr marL="2286000" marR="0" lvl="5" indent="0" algn="l" rtl="0">
              <a:spcBef>
                <a:spcPts val="0"/>
              </a:spcBef>
              <a:buNone/>
              <a:defRPr sz="4400" b="0" i="0" u="none" strike="noStrike" cap="none">
                <a:solidFill>
                  <a:srgbClr val="000000"/>
                </a:solidFill>
                <a:latin typeface="Calibri"/>
                <a:ea typeface="Calibri"/>
                <a:cs typeface="Calibri"/>
                <a:sym typeface="Calibri"/>
              </a:defRPr>
            </a:lvl6pPr>
            <a:lvl7pPr marL="2743200" marR="0" lvl="6" indent="0" algn="l" rtl="0">
              <a:spcBef>
                <a:spcPts val="0"/>
              </a:spcBef>
              <a:buNone/>
              <a:defRPr sz="4400" b="0" i="0" u="none" strike="noStrike" cap="none">
                <a:solidFill>
                  <a:srgbClr val="000000"/>
                </a:solidFill>
                <a:latin typeface="Calibri"/>
                <a:ea typeface="Calibri"/>
                <a:cs typeface="Calibri"/>
                <a:sym typeface="Calibri"/>
              </a:defRPr>
            </a:lvl7pPr>
            <a:lvl8pPr marL="3200400" marR="0" lvl="7" indent="0" algn="l" rtl="0">
              <a:spcBef>
                <a:spcPts val="0"/>
              </a:spcBef>
              <a:buNone/>
              <a:defRPr sz="4400" b="0" i="0" u="none" strike="noStrike" cap="none">
                <a:solidFill>
                  <a:srgbClr val="000000"/>
                </a:solidFill>
                <a:latin typeface="Calibri"/>
                <a:ea typeface="Calibri"/>
                <a:cs typeface="Calibri"/>
                <a:sym typeface="Calibri"/>
              </a:defRPr>
            </a:lvl8pPr>
            <a:lvl9pPr marL="3657600" marR="0" lvl="8" indent="0" algn="l" rtl="0">
              <a:spcBef>
                <a:spcPts val="0"/>
              </a:spcBef>
              <a:buNone/>
              <a:defRPr sz="4400" b="0" i="0" u="none" strike="noStrike" cap="none">
                <a:solidFill>
                  <a:srgbClr val="000000"/>
                </a:solidFill>
                <a:latin typeface="Calibri"/>
                <a:ea typeface="Calibri"/>
                <a:cs typeface="Calibri"/>
                <a:sym typeface="Calibri"/>
              </a:defRPr>
            </a:lvl9pPr>
          </a:lstStyle>
          <a:p>
            <a:endParaRPr dirty="0"/>
          </a:p>
        </p:txBody>
      </p:sp>
      <p:sp>
        <p:nvSpPr>
          <p:cNvPr id="5" name="Shape 5"/>
          <p:cNvSpPr>
            <a:spLocks noGrp="1" noRot="1" noChangeAspect="1"/>
          </p:cNvSpPr>
          <p:nvPr>
            <p:ph type="sldImg" idx="3"/>
          </p:nvPr>
        </p:nvSpPr>
        <p:spPr>
          <a:xfrm>
            <a:off x="920750" y="746125"/>
            <a:ext cx="4965700" cy="3725862"/>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0720" y="4721185"/>
            <a:ext cx="5445760" cy="4472701"/>
          </a:xfrm>
          <a:prstGeom prst="rect">
            <a:avLst/>
          </a:prstGeom>
          <a:noFill/>
          <a:ln>
            <a:noFill/>
          </a:ln>
        </p:spPr>
        <p:txBody>
          <a:bodyPr lIns="91425" tIns="91425" rIns="91425" bIns="91425" anchor="t" anchorCtr="0"/>
          <a:lstStyle>
            <a:lvl1pPr marL="0" marR="0" lvl="0" indent="0" algn="l" rtl="0">
              <a:spcBef>
                <a:spcPts val="360"/>
              </a:spcBef>
              <a:spcAft>
                <a:spcPts val="0"/>
              </a:spcAft>
              <a:buChar char="●"/>
              <a:defRPr sz="1200" b="0" i="0" u="none" strike="noStrike" cap="none">
                <a:solidFill>
                  <a:schemeClr val="dk1"/>
                </a:solidFill>
                <a:latin typeface="Calibri"/>
                <a:ea typeface="Calibri"/>
                <a:cs typeface="Calibri"/>
                <a:sym typeface="Calibri"/>
              </a:defRPr>
            </a:lvl1pPr>
            <a:lvl2pPr marL="457200" marR="0" lvl="1" indent="0" algn="l" rtl="0">
              <a:spcBef>
                <a:spcPts val="360"/>
              </a:spcBef>
              <a:spcAft>
                <a:spcPts val="0"/>
              </a:spcAft>
              <a:buChar char="○"/>
              <a:defRPr sz="1200" b="0"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Char char="■"/>
              <a:defRPr sz="1200" b="0" i="0" u="none" strike="noStrike" cap="none">
                <a:solidFill>
                  <a:schemeClr val="dk1"/>
                </a:solidFill>
                <a:latin typeface="Calibri"/>
                <a:ea typeface="Calibri"/>
                <a:cs typeface="Calibri"/>
                <a:sym typeface="Calibri"/>
              </a:defRPr>
            </a:lvl3pPr>
            <a:lvl4pPr marL="1371600" marR="0" lvl="3" indent="0" algn="l" rtl="0">
              <a:spcBef>
                <a:spcPts val="360"/>
              </a:spcBef>
              <a:spcAft>
                <a:spcPts val="0"/>
              </a:spcAft>
              <a:buChar char="●"/>
              <a:defRPr sz="1200" b="0" i="0" u="none" strike="noStrike" cap="none">
                <a:solidFill>
                  <a:schemeClr val="dk1"/>
                </a:solidFill>
                <a:latin typeface="Calibri"/>
                <a:ea typeface="Calibri"/>
                <a:cs typeface="Calibri"/>
                <a:sym typeface="Calibri"/>
              </a:defRPr>
            </a:lvl4pPr>
            <a:lvl5pPr marL="1828800" marR="0" lvl="4" indent="0" algn="l" rtl="0">
              <a:spcBef>
                <a:spcPts val="360"/>
              </a:spcBef>
              <a:spcAft>
                <a:spcPts val="0"/>
              </a:spcAft>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9440646"/>
            <a:ext cx="2949787" cy="49696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rgbClr val="000000"/>
                </a:solidFill>
                <a:latin typeface="Arial"/>
                <a:ea typeface="Arial"/>
                <a:cs typeface="Arial"/>
                <a:sym typeface="Arial"/>
              </a:defRPr>
            </a:lvl1pPr>
            <a:lvl2pPr marL="457200" marR="0" lvl="1" indent="0" algn="ctr" rtl="0">
              <a:spcBef>
                <a:spcPts val="0"/>
              </a:spcBef>
              <a:spcAft>
                <a:spcPts val="0"/>
              </a:spcAft>
              <a:buNone/>
              <a:defRPr sz="4400" b="0" i="0" u="none" strike="noStrike" cap="none">
                <a:solidFill>
                  <a:srgbClr val="000000"/>
                </a:solidFill>
                <a:latin typeface="Calibri"/>
                <a:ea typeface="Calibri"/>
                <a:cs typeface="Calibri"/>
                <a:sym typeface="Calibri"/>
              </a:defRPr>
            </a:lvl2pPr>
            <a:lvl3pPr marL="914400" marR="0" lvl="2" indent="0" algn="ctr" rtl="0">
              <a:spcBef>
                <a:spcPts val="0"/>
              </a:spcBef>
              <a:spcAft>
                <a:spcPts val="0"/>
              </a:spcAft>
              <a:buNone/>
              <a:defRPr sz="4400" b="0" i="0" u="none" strike="noStrike" cap="none">
                <a:solidFill>
                  <a:srgbClr val="000000"/>
                </a:solidFill>
                <a:latin typeface="Calibri"/>
                <a:ea typeface="Calibri"/>
                <a:cs typeface="Calibri"/>
                <a:sym typeface="Calibri"/>
              </a:defRPr>
            </a:lvl3pPr>
            <a:lvl4pPr marL="1371600" marR="0" lvl="3" indent="0" algn="ctr" rtl="0">
              <a:spcBef>
                <a:spcPts val="0"/>
              </a:spcBef>
              <a:spcAft>
                <a:spcPts val="0"/>
              </a:spcAft>
              <a:buNone/>
              <a:defRPr sz="4400" b="0" i="0" u="none" strike="noStrike" cap="none">
                <a:solidFill>
                  <a:srgbClr val="000000"/>
                </a:solidFill>
                <a:latin typeface="Calibri"/>
                <a:ea typeface="Calibri"/>
                <a:cs typeface="Calibri"/>
                <a:sym typeface="Calibri"/>
              </a:defRPr>
            </a:lvl4pPr>
            <a:lvl5pPr marL="1828800" marR="0" lvl="4" indent="0" algn="ctr" rtl="0">
              <a:spcBef>
                <a:spcPts val="0"/>
              </a:spcBef>
              <a:spcAft>
                <a:spcPts val="0"/>
              </a:spcAft>
              <a:buNone/>
              <a:defRPr sz="4400" b="0" i="0" u="none" strike="noStrike" cap="none">
                <a:solidFill>
                  <a:srgbClr val="000000"/>
                </a:solidFill>
                <a:latin typeface="Calibri"/>
                <a:ea typeface="Calibri"/>
                <a:cs typeface="Calibri"/>
                <a:sym typeface="Calibri"/>
              </a:defRPr>
            </a:lvl5pPr>
            <a:lvl6pPr marL="2286000" marR="0" lvl="5" indent="0" algn="l" rtl="0">
              <a:spcBef>
                <a:spcPts val="0"/>
              </a:spcBef>
              <a:buNone/>
              <a:defRPr sz="4400" b="0" i="0" u="none" strike="noStrike" cap="none">
                <a:solidFill>
                  <a:srgbClr val="000000"/>
                </a:solidFill>
                <a:latin typeface="Calibri"/>
                <a:ea typeface="Calibri"/>
                <a:cs typeface="Calibri"/>
                <a:sym typeface="Calibri"/>
              </a:defRPr>
            </a:lvl6pPr>
            <a:lvl7pPr marL="2743200" marR="0" lvl="6" indent="0" algn="l" rtl="0">
              <a:spcBef>
                <a:spcPts val="0"/>
              </a:spcBef>
              <a:buNone/>
              <a:defRPr sz="4400" b="0" i="0" u="none" strike="noStrike" cap="none">
                <a:solidFill>
                  <a:srgbClr val="000000"/>
                </a:solidFill>
                <a:latin typeface="Calibri"/>
                <a:ea typeface="Calibri"/>
                <a:cs typeface="Calibri"/>
                <a:sym typeface="Calibri"/>
              </a:defRPr>
            </a:lvl7pPr>
            <a:lvl8pPr marL="3200400" marR="0" lvl="7" indent="0" algn="l" rtl="0">
              <a:spcBef>
                <a:spcPts val="0"/>
              </a:spcBef>
              <a:buNone/>
              <a:defRPr sz="4400" b="0" i="0" u="none" strike="noStrike" cap="none">
                <a:solidFill>
                  <a:srgbClr val="000000"/>
                </a:solidFill>
                <a:latin typeface="Calibri"/>
                <a:ea typeface="Calibri"/>
                <a:cs typeface="Calibri"/>
                <a:sym typeface="Calibri"/>
              </a:defRPr>
            </a:lvl8pPr>
            <a:lvl9pPr marL="3657600" marR="0" lvl="8" indent="0" algn="l" rtl="0">
              <a:spcBef>
                <a:spcPts val="0"/>
              </a:spcBef>
              <a:buNone/>
              <a:defRPr sz="4400" b="0" i="0" u="none" strike="noStrike" cap="none">
                <a:solidFill>
                  <a:srgbClr val="000000"/>
                </a:solidFill>
                <a:latin typeface="Calibri"/>
                <a:ea typeface="Calibri"/>
                <a:cs typeface="Calibri"/>
                <a:sym typeface="Calibri"/>
              </a:defRPr>
            </a:lvl9pPr>
          </a:lstStyle>
          <a:p>
            <a:endParaRPr dirty="0"/>
          </a:p>
        </p:txBody>
      </p:sp>
      <p:sp>
        <p:nvSpPr>
          <p:cNvPr id="8" name="Shape 8"/>
          <p:cNvSpPr txBox="1">
            <a:spLocks noGrp="1"/>
          </p:cNvSpPr>
          <p:nvPr>
            <p:ph type="sldNum" idx="12"/>
          </p:nvPr>
        </p:nvSpPr>
        <p:spPr>
          <a:xfrm>
            <a:off x="3855837" y="9440646"/>
            <a:ext cx="2949787" cy="496967"/>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ja-JP" sz="1200" b="0" i="0" u="none" strike="noStrike" cap="none">
                <a:solidFill>
                  <a:srgbClr val="000000"/>
                </a:solidFill>
                <a:latin typeface="Arial"/>
                <a:ea typeface="Arial"/>
                <a:cs typeface="Arial"/>
                <a:sym typeface="Arial"/>
              </a:rPr>
              <a:pPr marL="0" marR="0" lvl="0" indent="0" algn="r" rtl="0">
                <a:spcBef>
                  <a:spcPts val="0"/>
                </a:spcBef>
                <a:spcAft>
                  <a:spcPts val="0"/>
                </a:spcAft>
                <a:buSzPct val="25000"/>
                <a:buNone/>
              </a:pPr>
              <a:t>‹#›</a:t>
            </a:fld>
            <a:endParaRPr lang="ja-JP" sz="12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586143851"/>
      </p:ext>
    </p:extLst>
  </p:cSld>
  <p:clrMap bg1="lt1" tx1="dk1" bg2="dk2" tx2="lt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txBox="1">
            <a:spLocks noGrp="1"/>
          </p:cNvSpPr>
          <p:nvPr>
            <p:ph type="body" idx="1"/>
          </p:nvPr>
        </p:nvSpPr>
        <p:spPr>
          <a:xfrm>
            <a:off x="680720" y="4721185"/>
            <a:ext cx="5445900" cy="4472700"/>
          </a:xfrm>
          <a:prstGeom prst="rect">
            <a:avLst/>
          </a:prstGeom>
        </p:spPr>
        <p:txBody>
          <a:bodyPr lIns="91425" tIns="91425" rIns="91425" bIns="91425" anchor="t" anchorCtr="0">
            <a:noAutofit/>
          </a:bodyPr>
          <a:lstStyle/>
          <a:p>
            <a:pPr lvl="0" rtl="0">
              <a:spcBef>
                <a:spcPts val="0"/>
              </a:spcBef>
              <a:buNone/>
            </a:pPr>
            <a:endParaRPr dirty="0"/>
          </a:p>
        </p:txBody>
      </p:sp>
      <p:sp>
        <p:nvSpPr>
          <p:cNvPr id="78" name="Shape 78"/>
          <p:cNvSpPr>
            <a:spLocks noGrp="1" noRot="1" noChangeAspect="1"/>
          </p:cNvSpPr>
          <p:nvPr>
            <p:ph type="sldImg" idx="2"/>
          </p:nvPr>
        </p:nvSpPr>
        <p:spPr>
          <a:xfrm>
            <a:off x="920750" y="746125"/>
            <a:ext cx="4965700" cy="37258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2047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746125"/>
            <a:ext cx="4965700" cy="3725863"/>
          </a:xfrm>
        </p:spPr>
      </p:sp>
      <p:sp>
        <p:nvSpPr>
          <p:cNvPr id="3" name="ノート プレースホルダー 2"/>
          <p:cNvSpPr>
            <a:spLocks noGrp="1"/>
          </p:cNvSpPr>
          <p:nvPr>
            <p:ph type="body" idx="1"/>
          </p:nvPr>
        </p:nvSpPr>
        <p:spPr/>
        <p:txBody>
          <a:bodyPr/>
          <a:lstStyle/>
          <a:p>
            <a:pPr>
              <a:buNone/>
            </a:pPr>
            <a:r>
              <a:rPr kumimoji="1" lang="ja-JP" altLang="en-US" dirty="0" smtClean="0"/>
              <a:t>・新しく作成</a:t>
            </a:r>
            <a:endParaRPr kumimoji="1" lang="en-US" altLang="ja-JP" dirty="0" smtClean="0"/>
          </a:p>
        </p:txBody>
      </p:sp>
      <p:sp>
        <p:nvSpPr>
          <p:cNvPr id="4" name="スライド番号プレースホルダー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altLang="ja-JP" sz="1200" b="0" i="0" u="none" strike="noStrike" cap="none" smtClean="0">
                <a:solidFill>
                  <a:srgbClr val="000000"/>
                </a:solidFill>
                <a:latin typeface="Arial"/>
                <a:ea typeface="Arial"/>
                <a:cs typeface="Arial"/>
                <a:sym typeface="Arial"/>
              </a:rPr>
              <a:pPr marL="0" marR="0" lvl="0" indent="0" algn="r" rtl="0">
                <a:spcBef>
                  <a:spcPts val="0"/>
                </a:spcBef>
                <a:spcAft>
                  <a:spcPts val="0"/>
                </a:spcAft>
                <a:buSzPct val="25000"/>
                <a:buNone/>
              </a:pPr>
              <a:t>5</a:t>
            </a:fld>
            <a:endParaRPr lang="ja-JP" sz="12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370882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746125"/>
            <a:ext cx="4965700" cy="3725863"/>
          </a:xfrm>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・ドキュメントでなく動くシステムありきのものが多い、構成図・データモデル・</a:t>
            </a:r>
            <a:r>
              <a:rPr lang="en-US" altLang="ja-JP" dirty="0" err="1" smtClean="0"/>
              <a:t>Github</a:t>
            </a:r>
            <a:r>
              <a:rPr lang="ja-JP" altLang="en-US" dirty="0" smtClean="0"/>
              <a:t>（ソース管理）・</a:t>
            </a:r>
            <a:r>
              <a:rPr lang="en-US" altLang="ja-JP" dirty="0" smtClean="0"/>
              <a:t>JIRA</a:t>
            </a:r>
            <a:r>
              <a:rPr lang="ja-JP" altLang="en-US" dirty="0" smtClean="0"/>
              <a:t>（開発管理）・障害情報</a:t>
            </a:r>
            <a:endParaRPr lang="en-US" altLang="ja-JP" dirty="0" smtClean="0"/>
          </a:p>
          <a:p>
            <a:r>
              <a:rPr kumimoji="1" lang="ja-JP" altLang="en-US"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E438C328-519D-4189-8102-E0BD439C00E3}" type="slidenum">
              <a:rPr lang="ja-JP" altLang="en-US" smtClean="0"/>
              <a:pPr/>
              <a:t>7</a:t>
            </a:fld>
            <a:endParaRPr lang="en-US" altLang="ja-JP"/>
          </a:p>
        </p:txBody>
      </p:sp>
    </p:spTree>
    <p:extLst>
      <p:ext uri="{BB962C8B-B14F-4D97-AF65-F5344CB8AC3E}">
        <p14:creationId xmlns:p14="http://schemas.microsoft.com/office/powerpoint/2010/main" val="2180580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Shape 21"/>
        <p:cNvGrpSpPr/>
        <p:nvPr/>
      </p:nvGrpSpPr>
      <p:grpSpPr>
        <a:xfrm>
          <a:off x="0" y="0"/>
          <a:ext cx="0" cy="0"/>
          <a:chOff x="0" y="0"/>
          <a:chExt cx="0" cy="0"/>
        </a:xfrm>
      </p:grpSpPr>
      <p:grpSp>
        <p:nvGrpSpPr>
          <p:cNvPr id="22" name="Shape 22"/>
          <p:cNvGrpSpPr/>
          <p:nvPr/>
        </p:nvGrpSpPr>
        <p:grpSpPr>
          <a:xfrm>
            <a:off x="12896849" y="0"/>
            <a:ext cx="107950" cy="9485313"/>
            <a:chOff x="8041" y="0"/>
            <a:chExt cx="68" cy="5894"/>
          </a:xfrm>
        </p:grpSpPr>
        <p:sp>
          <p:nvSpPr>
            <p:cNvPr id="23" name="Shape 23"/>
            <p:cNvSpPr/>
            <p:nvPr/>
          </p:nvSpPr>
          <p:spPr>
            <a:xfrm>
              <a:off x="8041" y="4420"/>
              <a:ext cx="68" cy="1473"/>
            </a:xfrm>
            <a:prstGeom prst="rect">
              <a:avLst/>
            </a:prstGeom>
            <a:solidFill>
              <a:srgbClr val="FF7900"/>
            </a:solidFill>
            <a:ln>
              <a:noFill/>
            </a:ln>
          </p:spPr>
          <p:txBody>
            <a:bodyPr lIns="0" tIns="0" rIns="0" bIns="0" anchor="t" anchorCtr="0">
              <a:noAutofit/>
            </a:bodyPr>
            <a:lstStyle/>
            <a:p>
              <a:pPr marL="0" marR="0" lvl="0" indent="0" algn="ctr" rtl="0">
                <a:spcBef>
                  <a:spcPts val="0"/>
                </a:spcBef>
                <a:spcAft>
                  <a:spcPts val="0"/>
                </a:spcAft>
                <a:buNone/>
              </a:pPr>
              <a:endParaRPr sz="2400" b="0" i="0" u="none" strike="noStrike" cap="none" dirty="0">
                <a:solidFill>
                  <a:srgbClr val="000000"/>
                </a:solidFill>
                <a:latin typeface="Arial"/>
                <a:ea typeface="Arial"/>
                <a:cs typeface="Arial"/>
                <a:sym typeface="Arial"/>
              </a:endParaRPr>
            </a:p>
          </p:txBody>
        </p:sp>
        <p:sp>
          <p:nvSpPr>
            <p:cNvPr id="24" name="Shape 24"/>
            <p:cNvSpPr/>
            <p:nvPr/>
          </p:nvSpPr>
          <p:spPr>
            <a:xfrm>
              <a:off x="8041" y="1472"/>
              <a:ext cx="68" cy="1478"/>
            </a:xfrm>
            <a:prstGeom prst="rect">
              <a:avLst/>
            </a:prstGeom>
            <a:solidFill>
              <a:srgbClr val="DC0451"/>
            </a:solidFill>
            <a:ln>
              <a:noFill/>
            </a:ln>
          </p:spPr>
          <p:txBody>
            <a:bodyPr lIns="0" tIns="0" rIns="0" bIns="0" anchor="t" anchorCtr="0">
              <a:noAutofit/>
            </a:bodyPr>
            <a:lstStyle/>
            <a:p>
              <a:pPr marL="0" marR="0" lvl="0" indent="0" algn="ctr" rtl="0">
                <a:spcBef>
                  <a:spcPts val="0"/>
                </a:spcBef>
                <a:spcAft>
                  <a:spcPts val="0"/>
                </a:spcAft>
                <a:buNone/>
              </a:pPr>
              <a:endParaRPr sz="2400" b="0" i="0" u="none" strike="noStrike" cap="none" dirty="0">
                <a:solidFill>
                  <a:srgbClr val="000000"/>
                </a:solidFill>
                <a:latin typeface="Arial"/>
                <a:ea typeface="Arial"/>
                <a:cs typeface="Arial"/>
                <a:sym typeface="Arial"/>
              </a:endParaRPr>
            </a:p>
          </p:txBody>
        </p:sp>
        <p:sp>
          <p:nvSpPr>
            <p:cNvPr id="25" name="Shape 25"/>
            <p:cNvSpPr/>
            <p:nvPr/>
          </p:nvSpPr>
          <p:spPr>
            <a:xfrm>
              <a:off x="8041" y="2946"/>
              <a:ext cx="68" cy="1473"/>
            </a:xfrm>
            <a:prstGeom prst="rect">
              <a:avLst/>
            </a:prstGeom>
            <a:solidFill>
              <a:srgbClr val="5BBBB7"/>
            </a:solidFill>
            <a:ln>
              <a:noFill/>
            </a:ln>
          </p:spPr>
          <p:txBody>
            <a:bodyPr lIns="0" tIns="0" rIns="0" bIns="0" anchor="t" anchorCtr="0">
              <a:noAutofit/>
            </a:bodyPr>
            <a:lstStyle/>
            <a:p>
              <a:pPr marL="0" marR="0" lvl="0" indent="0" algn="ctr" rtl="0">
                <a:spcBef>
                  <a:spcPts val="0"/>
                </a:spcBef>
                <a:spcAft>
                  <a:spcPts val="0"/>
                </a:spcAft>
                <a:buNone/>
              </a:pPr>
              <a:endParaRPr sz="2400" b="0" i="0" u="none" strike="noStrike" cap="none" dirty="0">
                <a:solidFill>
                  <a:srgbClr val="000000"/>
                </a:solidFill>
                <a:latin typeface="Arial"/>
                <a:ea typeface="Arial"/>
                <a:cs typeface="Arial"/>
                <a:sym typeface="Arial"/>
              </a:endParaRPr>
            </a:p>
          </p:txBody>
        </p:sp>
        <p:sp>
          <p:nvSpPr>
            <p:cNvPr id="26" name="Shape 26"/>
            <p:cNvSpPr/>
            <p:nvPr/>
          </p:nvSpPr>
          <p:spPr>
            <a:xfrm>
              <a:off x="8041" y="0"/>
              <a:ext cx="68" cy="1473"/>
            </a:xfrm>
            <a:prstGeom prst="rect">
              <a:avLst/>
            </a:prstGeom>
            <a:solidFill>
              <a:schemeClr val="accent1"/>
            </a:solidFill>
            <a:ln>
              <a:noFill/>
            </a:ln>
          </p:spPr>
          <p:txBody>
            <a:bodyPr lIns="0" tIns="0" rIns="0" bIns="0" anchor="t" anchorCtr="0">
              <a:noAutofit/>
            </a:bodyPr>
            <a:lstStyle/>
            <a:p>
              <a:pPr marL="0" marR="0" lvl="0" indent="0" algn="ctr" rtl="0">
                <a:spcBef>
                  <a:spcPts val="0"/>
                </a:spcBef>
                <a:spcAft>
                  <a:spcPts val="0"/>
                </a:spcAft>
                <a:buNone/>
              </a:pPr>
              <a:endParaRPr sz="2400" b="0" i="0" u="none" strike="noStrike" cap="none" dirty="0">
                <a:solidFill>
                  <a:srgbClr val="000000"/>
                </a:solidFill>
                <a:latin typeface="Arial"/>
                <a:ea typeface="Arial"/>
                <a:cs typeface="Arial"/>
                <a:sym typeface="Arial"/>
              </a:endParaRPr>
            </a:p>
          </p:txBody>
        </p:sp>
      </p:grpSp>
      <p:sp>
        <p:nvSpPr>
          <p:cNvPr id="27" name="Shape 27"/>
          <p:cNvSpPr/>
          <p:nvPr/>
        </p:nvSpPr>
        <p:spPr>
          <a:xfrm>
            <a:off x="22225" y="9485313"/>
            <a:ext cx="13004799" cy="268286"/>
          </a:xfrm>
          <a:prstGeom prst="rect">
            <a:avLst/>
          </a:prstGeom>
          <a:gradFill>
            <a:gsLst>
              <a:gs pos="0">
                <a:srgbClr val="EEEEEE">
                  <a:alpha val="80000"/>
                </a:srgbClr>
              </a:gs>
              <a:gs pos="100000">
                <a:schemeClr val="lt1"/>
              </a:gs>
            </a:gsLst>
            <a:lin ang="5400000" scaled="0"/>
          </a:gradFill>
          <a:ln>
            <a:noFill/>
          </a:ln>
        </p:spPr>
        <p:txBody>
          <a:bodyPr lIns="0" tIns="0" rIns="0" bIns="0" anchor="t" anchorCtr="0">
            <a:noAutofit/>
          </a:bodyPr>
          <a:lstStyle/>
          <a:p>
            <a:pPr marL="0" marR="0" lvl="0" indent="0" algn="ctr" rtl="0">
              <a:spcBef>
                <a:spcPts val="0"/>
              </a:spcBef>
              <a:spcAft>
                <a:spcPts val="0"/>
              </a:spcAft>
              <a:buNone/>
            </a:pPr>
            <a:endParaRPr sz="2400" b="0" i="0" u="none" strike="noStrike" cap="none" dirty="0">
              <a:solidFill>
                <a:srgbClr val="000000"/>
              </a:solidFill>
              <a:latin typeface="Arial"/>
              <a:ea typeface="Arial"/>
              <a:cs typeface="Arial"/>
              <a:sym typeface="Arial"/>
            </a:endParaRPr>
          </a:p>
        </p:txBody>
      </p:sp>
      <p:sp>
        <p:nvSpPr>
          <p:cNvPr id="28" name="Shape 28"/>
          <p:cNvSpPr/>
          <p:nvPr/>
        </p:nvSpPr>
        <p:spPr>
          <a:xfrm>
            <a:off x="9815513" y="9532938"/>
            <a:ext cx="3168650" cy="168274"/>
          </a:xfrm>
          <a:prstGeom prst="rect">
            <a:avLst/>
          </a:prstGeom>
          <a:noFill/>
          <a:ln>
            <a:noFill/>
          </a:ln>
        </p:spPr>
        <p:txBody>
          <a:bodyPr lIns="0" tIns="0" rIns="0" bIns="0" anchor="ctr" anchorCtr="0">
            <a:noAutofit/>
          </a:bodyPr>
          <a:lstStyle/>
          <a:p>
            <a:pPr marL="0" marR="0" lvl="0" indent="0" algn="ctr" rtl="0">
              <a:spcBef>
                <a:spcPts val="0"/>
              </a:spcBef>
              <a:spcAft>
                <a:spcPts val="0"/>
              </a:spcAft>
              <a:buSzPct val="25000"/>
              <a:buNone/>
            </a:pPr>
            <a:r>
              <a:rPr lang="ja-JP" sz="1100" b="0" i="0" u="none" strike="noStrike" cap="none" dirty="0">
                <a:solidFill>
                  <a:schemeClr val="dk1"/>
                </a:solidFill>
                <a:latin typeface="Calibri"/>
                <a:ea typeface="Calibri"/>
                <a:cs typeface="Calibri"/>
                <a:sym typeface="Calibri"/>
              </a:rPr>
              <a:t>Copyright © DeNA Co.,Ltd. All Rights Reserved.</a:t>
            </a:r>
          </a:p>
        </p:txBody>
      </p:sp>
      <p:pic>
        <p:nvPicPr>
          <p:cNvPr id="29" name="Shape 29" descr="dena_ppt_logo"/>
          <p:cNvPicPr preferRelativeResize="0"/>
          <p:nvPr/>
        </p:nvPicPr>
        <p:blipFill rotWithShape="1">
          <a:blip r:embed="rId2">
            <a:alphaModFix/>
          </a:blip>
          <a:srcRect/>
          <a:stretch/>
        </p:blipFill>
        <p:spPr>
          <a:xfrm>
            <a:off x="814387" y="6821488"/>
            <a:ext cx="4608512" cy="1916112"/>
          </a:xfrm>
          <a:prstGeom prst="rect">
            <a:avLst/>
          </a:prstGeom>
          <a:noFill/>
          <a:ln>
            <a:noFill/>
          </a:ln>
        </p:spPr>
      </p:pic>
      <p:sp>
        <p:nvSpPr>
          <p:cNvPr id="30" name="Shape 30"/>
          <p:cNvSpPr txBox="1">
            <a:spLocks noGrp="1"/>
          </p:cNvSpPr>
          <p:nvPr>
            <p:ph type="ctrTitle"/>
          </p:nvPr>
        </p:nvSpPr>
        <p:spPr>
          <a:xfrm>
            <a:off x="6789738" y="3363912"/>
            <a:ext cx="5761036" cy="233997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200" b="1"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3600" b="1"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3600" b="1"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3600" b="1"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3600" b="1" i="0" u="none" strike="noStrike" cap="none">
                <a:solidFill>
                  <a:schemeClr val="dk1"/>
                </a:solidFill>
                <a:latin typeface="Calibri"/>
                <a:ea typeface="Calibri"/>
                <a:cs typeface="Calibri"/>
                <a:sym typeface="Calibri"/>
              </a:defRPr>
            </a:lvl5pPr>
            <a:lvl6pPr marL="457200" marR="0" lvl="5" indent="0" algn="l" rtl="0">
              <a:spcBef>
                <a:spcPts val="0"/>
              </a:spcBef>
              <a:spcAft>
                <a:spcPts val="0"/>
              </a:spcAft>
              <a:buNone/>
              <a:defRPr sz="3600" b="1" i="0" u="none" strike="noStrike" cap="none">
                <a:solidFill>
                  <a:schemeClr val="dk1"/>
                </a:solidFill>
                <a:latin typeface="Calibri"/>
                <a:ea typeface="Calibri"/>
                <a:cs typeface="Calibri"/>
                <a:sym typeface="Calibri"/>
              </a:defRPr>
            </a:lvl6pPr>
            <a:lvl7pPr marL="914400" marR="0" lvl="6" indent="0" algn="l" rtl="0">
              <a:spcBef>
                <a:spcPts val="0"/>
              </a:spcBef>
              <a:spcAft>
                <a:spcPts val="0"/>
              </a:spcAft>
              <a:buNone/>
              <a:defRPr sz="3600" b="1" i="0" u="none" strike="noStrike" cap="none">
                <a:solidFill>
                  <a:schemeClr val="dk1"/>
                </a:solidFill>
                <a:latin typeface="Calibri"/>
                <a:ea typeface="Calibri"/>
                <a:cs typeface="Calibri"/>
                <a:sym typeface="Calibri"/>
              </a:defRPr>
            </a:lvl7pPr>
            <a:lvl8pPr marL="1371600" marR="0" lvl="7" indent="0" algn="l" rtl="0">
              <a:spcBef>
                <a:spcPts val="0"/>
              </a:spcBef>
              <a:spcAft>
                <a:spcPts val="0"/>
              </a:spcAft>
              <a:buNone/>
              <a:defRPr sz="3600" b="1" i="0" u="none" strike="noStrike" cap="none">
                <a:solidFill>
                  <a:schemeClr val="dk1"/>
                </a:solidFill>
                <a:latin typeface="Calibri"/>
                <a:ea typeface="Calibri"/>
                <a:cs typeface="Calibri"/>
                <a:sym typeface="Calibri"/>
              </a:defRPr>
            </a:lvl8pPr>
            <a:lvl9pPr marL="1828800" marR="0" lvl="8" indent="0" algn="l" rtl="0">
              <a:spcBef>
                <a:spcPts val="0"/>
              </a:spcBef>
              <a:spcAft>
                <a:spcPts val="0"/>
              </a:spcAft>
              <a:buNone/>
              <a:defRPr sz="3600" b="1"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subTitle" idx="1"/>
          </p:nvPr>
        </p:nvSpPr>
        <p:spPr>
          <a:xfrm>
            <a:off x="6789738" y="2355850"/>
            <a:ext cx="5761036" cy="935038"/>
          </a:xfrm>
          <a:prstGeom prst="rect">
            <a:avLst/>
          </a:prstGeom>
          <a:noFill/>
          <a:ln>
            <a:noFill/>
          </a:ln>
        </p:spPr>
        <p:txBody>
          <a:bodyPr lIns="91425" tIns="91425" rIns="91425" bIns="91425" anchor="b" anchorCtr="0"/>
          <a:lstStyle>
            <a:lvl1pPr marL="0" marR="0" lvl="0" indent="0" algn="l" rtl="0">
              <a:spcBef>
                <a:spcPts val="1800"/>
              </a:spcBef>
              <a:spcAft>
                <a:spcPts val="0"/>
              </a:spcAft>
              <a:buClr>
                <a:schemeClr val="lt2"/>
              </a:buClr>
              <a:buFont typeface="Noto Sans Symbols"/>
              <a:buNone/>
              <a:defRPr sz="2800" b="1" i="0" u="none" strike="noStrike" cap="none">
                <a:solidFill>
                  <a:schemeClr val="dk1"/>
                </a:solidFill>
                <a:latin typeface="Calibri"/>
                <a:ea typeface="Calibri"/>
                <a:cs typeface="Calibri"/>
                <a:sym typeface="Calibri"/>
              </a:defRPr>
            </a:lvl1pPr>
            <a:lvl2pPr marL="1333500" marR="0" lvl="1" indent="-393700" algn="l" rtl="0">
              <a:spcBef>
                <a:spcPts val="1800"/>
              </a:spcBef>
              <a:spcAft>
                <a:spcPts val="0"/>
              </a:spcAft>
              <a:buClr>
                <a:schemeClr val="lt2"/>
              </a:buClr>
              <a:buSzPct val="100000"/>
              <a:buFont typeface="Arial"/>
              <a:buChar char="⁃"/>
              <a:defRPr sz="2800" b="0" i="0" u="none" strike="noStrike" cap="none">
                <a:solidFill>
                  <a:schemeClr val="dk1"/>
                </a:solidFill>
                <a:latin typeface="Calibri"/>
                <a:ea typeface="Calibri"/>
                <a:cs typeface="Calibri"/>
                <a:sym typeface="Calibri"/>
              </a:defRPr>
            </a:lvl2pPr>
            <a:lvl3pPr marL="1778000" marR="0" lvl="2" indent="-419100" algn="l" rtl="0">
              <a:spcBef>
                <a:spcPts val="18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2222500" marR="0" lvl="3" indent="-419100" algn="l" rtl="0">
              <a:spcBef>
                <a:spcPts val="18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667000" marR="0" lvl="4" indent="-444500" algn="l" rtl="0">
              <a:spcBef>
                <a:spcPts val="18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3124200" marR="0" lvl="5" indent="-571500" algn="l" rtl="0">
              <a:spcBef>
                <a:spcPts val="2400"/>
              </a:spcBef>
              <a:spcAft>
                <a:spcPts val="0"/>
              </a:spcAft>
              <a:buNone/>
              <a:defRPr sz="4200" b="0" i="0" u="none" strike="noStrike" cap="none">
                <a:solidFill>
                  <a:schemeClr val="dk1"/>
                </a:solidFill>
                <a:latin typeface="Arial"/>
                <a:ea typeface="Arial"/>
                <a:cs typeface="Arial"/>
                <a:sym typeface="Arial"/>
              </a:defRPr>
            </a:lvl6pPr>
            <a:lvl7pPr marL="3581400" marR="0" lvl="6" indent="-571500" algn="l" rtl="0">
              <a:spcBef>
                <a:spcPts val="2400"/>
              </a:spcBef>
              <a:spcAft>
                <a:spcPts val="0"/>
              </a:spcAft>
              <a:buNone/>
              <a:defRPr sz="4200" b="0" i="0" u="none" strike="noStrike" cap="none">
                <a:solidFill>
                  <a:schemeClr val="dk1"/>
                </a:solidFill>
                <a:latin typeface="Arial"/>
                <a:ea typeface="Arial"/>
                <a:cs typeface="Arial"/>
                <a:sym typeface="Arial"/>
              </a:defRPr>
            </a:lvl7pPr>
            <a:lvl8pPr marL="4038600" marR="0" lvl="7" indent="-571500" algn="l" rtl="0">
              <a:spcBef>
                <a:spcPts val="2400"/>
              </a:spcBef>
              <a:spcAft>
                <a:spcPts val="0"/>
              </a:spcAft>
              <a:buNone/>
              <a:defRPr sz="4200" b="0" i="0" u="none" strike="noStrike" cap="none">
                <a:solidFill>
                  <a:schemeClr val="dk1"/>
                </a:solidFill>
                <a:latin typeface="Arial"/>
                <a:ea typeface="Arial"/>
                <a:cs typeface="Arial"/>
                <a:sym typeface="Arial"/>
              </a:defRPr>
            </a:lvl8pPr>
            <a:lvl9pPr marL="4495800" marR="0" lvl="8" indent="-571500" algn="l" rtl="0">
              <a:spcBef>
                <a:spcPts val="2400"/>
              </a:spcBef>
              <a:spcAft>
                <a:spcPts val="0"/>
              </a:spcAft>
              <a:buNone/>
              <a:defRPr sz="42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12595225" y="9197975"/>
            <a:ext cx="369888" cy="268288"/>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ja-JP" sz="1200" b="1" i="0" u="none" strike="noStrike" cap="none">
                <a:solidFill>
                  <a:schemeClr val="dk1"/>
                </a:solidFill>
                <a:latin typeface="Calibri"/>
                <a:ea typeface="Calibri"/>
                <a:cs typeface="Calibri"/>
                <a:sym typeface="Calibri"/>
              </a:rPr>
              <a:pPr marL="0" marR="0" lvl="0" indent="0" algn="r" rtl="0">
                <a:spcBef>
                  <a:spcPts val="0"/>
                </a:spcBef>
                <a:spcAft>
                  <a:spcPts val="0"/>
                </a:spcAft>
                <a:buSzPct val="25000"/>
                <a:buNone/>
              </a:pPr>
              <a:t>‹#›</a:t>
            </a:fld>
            <a:endParaRPr lang="ja-JP" sz="1200" b="1" i="0" u="none" strike="noStrike" cap="none" dirty="0">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309562" y="323850"/>
            <a:ext cx="11017250" cy="576262"/>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3200" b="1"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3600" b="1"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3600" b="1"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3600" b="1"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3600" b="1" i="0" u="none" strike="noStrike" cap="none">
                <a:solidFill>
                  <a:schemeClr val="dk1"/>
                </a:solidFill>
                <a:latin typeface="Calibri"/>
                <a:ea typeface="Calibri"/>
                <a:cs typeface="Calibri"/>
                <a:sym typeface="Calibri"/>
              </a:defRPr>
            </a:lvl5pPr>
            <a:lvl6pPr marL="457200" marR="0" lvl="5" indent="0" algn="l" rtl="0">
              <a:spcBef>
                <a:spcPts val="0"/>
              </a:spcBef>
              <a:spcAft>
                <a:spcPts val="0"/>
              </a:spcAft>
              <a:buNone/>
              <a:defRPr sz="3600" b="1" i="0" u="none" strike="noStrike" cap="none">
                <a:solidFill>
                  <a:schemeClr val="dk1"/>
                </a:solidFill>
                <a:latin typeface="Calibri"/>
                <a:ea typeface="Calibri"/>
                <a:cs typeface="Calibri"/>
                <a:sym typeface="Calibri"/>
              </a:defRPr>
            </a:lvl6pPr>
            <a:lvl7pPr marL="914400" marR="0" lvl="6" indent="0" algn="l" rtl="0">
              <a:spcBef>
                <a:spcPts val="0"/>
              </a:spcBef>
              <a:spcAft>
                <a:spcPts val="0"/>
              </a:spcAft>
              <a:buNone/>
              <a:defRPr sz="3600" b="1" i="0" u="none" strike="noStrike" cap="none">
                <a:solidFill>
                  <a:schemeClr val="dk1"/>
                </a:solidFill>
                <a:latin typeface="Calibri"/>
                <a:ea typeface="Calibri"/>
                <a:cs typeface="Calibri"/>
                <a:sym typeface="Calibri"/>
              </a:defRPr>
            </a:lvl7pPr>
            <a:lvl8pPr marL="1371600" marR="0" lvl="7" indent="0" algn="l" rtl="0">
              <a:spcBef>
                <a:spcPts val="0"/>
              </a:spcBef>
              <a:spcAft>
                <a:spcPts val="0"/>
              </a:spcAft>
              <a:buNone/>
              <a:defRPr sz="3600" b="1" i="0" u="none" strike="noStrike" cap="none">
                <a:solidFill>
                  <a:schemeClr val="dk1"/>
                </a:solidFill>
                <a:latin typeface="Calibri"/>
                <a:ea typeface="Calibri"/>
                <a:cs typeface="Calibri"/>
                <a:sym typeface="Calibri"/>
              </a:defRPr>
            </a:lvl8pPr>
            <a:lvl9pPr marL="1828800" marR="0" lvl="8" indent="0" algn="l" rtl="0">
              <a:spcBef>
                <a:spcPts val="0"/>
              </a:spcBef>
              <a:spcAft>
                <a:spcPts val="0"/>
              </a:spcAft>
              <a:buNone/>
              <a:defRPr sz="3600" b="1"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body" idx="1"/>
          </p:nvPr>
        </p:nvSpPr>
        <p:spPr>
          <a:xfrm>
            <a:off x="309562" y="1276350"/>
            <a:ext cx="12385674" cy="7416800"/>
          </a:xfrm>
          <a:prstGeom prst="rect">
            <a:avLst/>
          </a:prstGeom>
          <a:noFill/>
          <a:ln>
            <a:noFill/>
          </a:ln>
        </p:spPr>
        <p:txBody>
          <a:bodyPr lIns="91425" tIns="91425" rIns="91425" bIns="91425" anchor="t" anchorCtr="0"/>
          <a:lstStyle>
            <a:lvl1pPr marL="571500" marR="0" lvl="0" indent="-393700" algn="l" rtl="0">
              <a:spcBef>
                <a:spcPts val="1200"/>
              </a:spcBef>
              <a:spcAft>
                <a:spcPts val="0"/>
              </a:spcAft>
              <a:buClr>
                <a:schemeClr val="lt2"/>
              </a:buClr>
              <a:buSzPct val="100000"/>
              <a:buFont typeface="Noto Sans Symbols"/>
              <a:buChar char="■"/>
              <a:defRPr sz="2800" b="0" i="0" u="none" strike="noStrike" cap="none">
                <a:solidFill>
                  <a:schemeClr val="dk1"/>
                </a:solidFill>
                <a:latin typeface="Calibri"/>
                <a:ea typeface="Calibri"/>
                <a:cs typeface="Calibri"/>
                <a:sym typeface="Calibri"/>
              </a:defRPr>
            </a:lvl1pPr>
            <a:lvl2pPr marL="1333500" marR="0" lvl="1" indent="-393700" algn="l" rtl="0">
              <a:spcBef>
                <a:spcPts val="1200"/>
              </a:spcBef>
              <a:spcAft>
                <a:spcPts val="0"/>
              </a:spcAft>
              <a:buClr>
                <a:schemeClr val="lt2"/>
              </a:buClr>
              <a:buSzPct val="100000"/>
              <a:buFont typeface="Arial"/>
              <a:buChar char="⁃"/>
              <a:defRPr sz="2800" b="0" i="0" u="none" strike="noStrike" cap="none">
                <a:solidFill>
                  <a:schemeClr val="dk1"/>
                </a:solidFill>
                <a:latin typeface="Calibri"/>
                <a:ea typeface="Calibri"/>
                <a:cs typeface="Calibri"/>
                <a:sym typeface="Calibri"/>
              </a:defRPr>
            </a:lvl2pPr>
            <a:lvl3pPr marL="1778000" marR="0" lvl="2" indent="-419100" algn="l" rtl="0">
              <a:spcBef>
                <a:spcPts val="12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2222500" marR="0" lvl="3" indent="-419100" algn="l" rtl="0">
              <a:spcBef>
                <a:spcPts val="12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667000" marR="0" lvl="4" indent="-444500" algn="l" rtl="0">
              <a:spcBef>
                <a:spcPts val="12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3124200" marR="0" lvl="5" indent="-571500" algn="l" rtl="0">
              <a:spcBef>
                <a:spcPts val="2400"/>
              </a:spcBef>
              <a:spcAft>
                <a:spcPts val="0"/>
              </a:spcAft>
              <a:buNone/>
              <a:defRPr sz="4200" b="0" i="0" u="none" strike="noStrike" cap="none">
                <a:solidFill>
                  <a:schemeClr val="dk1"/>
                </a:solidFill>
                <a:latin typeface="Arial"/>
                <a:ea typeface="Arial"/>
                <a:cs typeface="Arial"/>
                <a:sym typeface="Arial"/>
              </a:defRPr>
            </a:lvl6pPr>
            <a:lvl7pPr marL="3581400" marR="0" lvl="6" indent="-571500" algn="l" rtl="0">
              <a:spcBef>
                <a:spcPts val="2400"/>
              </a:spcBef>
              <a:spcAft>
                <a:spcPts val="0"/>
              </a:spcAft>
              <a:buNone/>
              <a:defRPr sz="4200" b="0" i="0" u="none" strike="noStrike" cap="none">
                <a:solidFill>
                  <a:schemeClr val="dk1"/>
                </a:solidFill>
                <a:latin typeface="Arial"/>
                <a:ea typeface="Arial"/>
                <a:cs typeface="Arial"/>
                <a:sym typeface="Arial"/>
              </a:defRPr>
            </a:lvl7pPr>
            <a:lvl8pPr marL="4038600" marR="0" lvl="7" indent="-571500" algn="l" rtl="0">
              <a:spcBef>
                <a:spcPts val="2400"/>
              </a:spcBef>
              <a:spcAft>
                <a:spcPts val="0"/>
              </a:spcAft>
              <a:buNone/>
              <a:defRPr sz="4200" b="0" i="0" u="none" strike="noStrike" cap="none">
                <a:solidFill>
                  <a:schemeClr val="dk1"/>
                </a:solidFill>
                <a:latin typeface="Arial"/>
                <a:ea typeface="Arial"/>
                <a:cs typeface="Arial"/>
                <a:sym typeface="Arial"/>
              </a:defRPr>
            </a:lvl8pPr>
            <a:lvl9pPr marL="4495800" marR="0" lvl="8" indent="-571500" algn="l" rtl="0">
              <a:spcBef>
                <a:spcPts val="2400"/>
              </a:spcBef>
              <a:spcAft>
                <a:spcPts val="0"/>
              </a:spcAft>
              <a:buNone/>
              <a:defRPr sz="42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2595225" y="9197975"/>
            <a:ext cx="369888" cy="268288"/>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ja-JP" sz="1200" b="1" i="0" u="none" strike="noStrike" cap="none">
                <a:solidFill>
                  <a:schemeClr val="dk1"/>
                </a:solidFill>
                <a:latin typeface="Calibri"/>
                <a:ea typeface="Calibri"/>
                <a:cs typeface="Calibri"/>
                <a:sym typeface="Calibri"/>
              </a:rPr>
              <a:pPr marL="0" marR="0" lvl="0" indent="0" algn="r" rtl="0">
                <a:spcBef>
                  <a:spcPts val="0"/>
                </a:spcBef>
                <a:spcAft>
                  <a:spcPts val="0"/>
                </a:spcAft>
                <a:buSzPct val="25000"/>
                <a:buNone/>
              </a:pPr>
              <a:t>‹#›</a:t>
            </a:fld>
            <a:endParaRPr lang="ja-JP" sz="1200" b="1" i="0" u="none" strike="noStrike" cap="none" dirty="0">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セクション見出し">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1027112" y="6267450"/>
            <a:ext cx="11053761" cy="193674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000" b="1"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3600" b="1"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3600" b="1"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3600" b="1"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3600" b="1" i="0" u="none" strike="noStrike" cap="none">
                <a:solidFill>
                  <a:schemeClr val="dk1"/>
                </a:solidFill>
                <a:latin typeface="Calibri"/>
                <a:ea typeface="Calibri"/>
                <a:cs typeface="Calibri"/>
                <a:sym typeface="Calibri"/>
              </a:defRPr>
            </a:lvl5pPr>
            <a:lvl6pPr marL="457200" marR="0" lvl="5" indent="0" algn="l" rtl="0">
              <a:spcBef>
                <a:spcPts val="0"/>
              </a:spcBef>
              <a:spcAft>
                <a:spcPts val="0"/>
              </a:spcAft>
              <a:buNone/>
              <a:defRPr sz="3600" b="1" i="0" u="none" strike="noStrike" cap="none">
                <a:solidFill>
                  <a:schemeClr val="dk1"/>
                </a:solidFill>
                <a:latin typeface="Calibri"/>
                <a:ea typeface="Calibri"/>
                <a:cs typeface="Calibri"/>
                <a:sym typeface="Calibri"/>
              </a:defRPr>
            </a:lvl6pPr>
            <a:lvl7pPr marL="914400" marR="0" lvl="6" indent="0" algn="l" rtl="0">
              <a:spcBef>
                <a:spcPts val="0"/>
              </a:spcBef>
              <a:spcAft>
                <a:spcPts val="0"/>
              </a:spcAft>
              <a:buNone/>
              <a:defRPr sz="3600" b="1" i="0" u="none" strike="noStrike" cap="none">
                <a:solidFill>
                  <a:schemeClr val="dk1"/>
                </a:solidFill>
                <a:latin typeface="Calibri"/>
                <a:ea typeface="Calibri"/>
                <a:cs typeface="Calibri"/>
                <a:sym typeface="Calibri"/>
              </a:defRPr>
            </a:lvl7pPr>
            <a:lvl8pPr marL="1371600" marR="0" lvl="7" indent="0" algn="l" rtl="0">
              <a:spcBef>
                <a:spcPts val="0"/>
              </a:spcBef>
              <a:spcAft>
                <a:spcPts val="0"/>
              </a:spcAft>
              <a:buNone/>
              <a:defRPr sz="3600" b="1" i="0" u="none" strike="noStrike" cap="none">
                <a:solidFill>
                  <a:schemeClr val="dk1"/>
                </a:solidFill>
                <a:latin typeface="Calibri"/>
                <a:ea typeface="Calibri"/>
                <a:cs typeface="Calibri"/>
                <a:sym typeface="Calibri"/>
              </a:defRPr>
            </a:lvl8pPr>
            <a:lvl9pPr marL="1828800" marR="0" lvl="8" indent="0" algn="l" rtl="0">
              <a:spcBef>
                <a:spcPts val="0"/>
              </a:spcBef>
              <a:spcAft>
                <a:spcPts val="0"/>
              </a:spcAft>
              <a:buNone/>
              <a:defRPr sz="3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1027112" y="4133850"/>
            <a:ext cx="11053761" cy="2133599"/>
          </a:xfrm>
          <a:prstGeom prst="rect">
            <a:avLst/>
          </a:prstGeom>
          <a:noFill/>
          <a:ln>
            <a:noFill/>
          </a:ln>
        </p:spPr>
        <p:txBody>
          <a:bodyPr lIns="91425" tIns="91425" rIns="91425" bIns="91425" anchor="b" anchorCtr="0"/>
          <a:lstStyle>
            <a:lvl1pPr marL="0" marR="0" lvl="0" indent="0" algn="l" rtl="0">
              <a:spcBef>
                <a:spcPts val="1800"/>
              </a:spcBef>
              <a:spcAft>
                <a:spcPts val="0"/>
              </a:spcAft>
              <a:buClr>
                <a:schemeClr val="lt2"/>
              </a:buClr>
              <a:buFont typeface="Noto Sans Symbols"/>
              <a:buNone/>
              <a:defRPr sz="2000" b="0" i="0" u="none" strike="noStrike" cap="none">
                <a:solidFill>
                  <a:schemeClr val="dk1"/>
                </a:solidFill>
                <a:latin typeface="Calibri"/>
                <a:ea typeface="Calibri"/>
                <a:cs typeface="Calibri"/>
                <a:sym typeface="Calibri"/>
              </a:defRPr>
            </a:lvl1pPr>
            <a:lvl2pPr marL="457200" marR="0" lvl="1" indent="0" algn="l" rtl="0">
              <a:spcBef>
                <a:spcPts val="1800"/>
              </a:spcBef>
              <a:spcAft>
                <a:spcPts val="0"/>
              </a:spcAft>
              <a:buClr>
                <a:schemeClr val="lt2"/>
              </a:buClr>
              <a:buFont typeface="Arial"/>
              <a:buNone/>
              <a:defRPr sz="1800" b="0" i="0" u="none" strike="noStrike" cap="none">
                <a:solidFill>
                  <a:schemeClr val="dk1"/>
                </a:solidFill>
                <a:latin typeface="Calibri"/>
                <a:ea typeface="Calibri"/>
                <a:cs typeface="Calibri"/>
                <a:sym typeface="Calibri"/>
              </a:defRPr>
            </a:lvl2pPr>
            <a:lvl3pPr marL="914400" marR="0" lvl="2" indent="0" algn="l" rtl="0">
              <a:spcBef>
                <a:spcPts val="18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3pPr>
            <a:lvl4pPr marL="1371600" marR="0" lvl="3" indent="0" algn="l" rtl="0">
              <a:spcBef>
                <a:spcPts val="180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4pPr>
            <a:lvl5pPr marL="1828800" marR="0" lvl="4" indent="0" algn="l" rtl="0">
              <a:spcBef>
                <a:spcPts val="180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5pPr>
            <a:lvl6pPr marL="2286000" marR="0" lvl="5" indent="0" algn="l" rtl="0">
              <a:spcBef>
                <a:spcPts val="2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spcBef>
                <a:spcPts val="2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spcBef>
                <a:spcPts val="2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spcBef>
                <a:spcPts val="2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40" name="Shape 40"/>
          <p:cNvSpPr txBox="1">
            <a:spLocks noGrp="1"/>
          </p:cNvSpPr>
          <p:nvPr>
            <p:ph type="sldNum" idx="12"/>
          </p:nvPr>
        </p:nvSpPr>
        <p:spPr>
          <a:xfrm>
            <a:off x="12595225" y="9197975"/>
            <a:ext cx="369888" cy="268288"/>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ja-JP" sz="1200" b="1" i="0" u="none" strike="noStrike" cap="none">
                <a:solidFill>
                  <a:schemeClr val="dk1"/>
                </a:solidFill>
                <a:latin typeface="Calibri"/>
                <a:ea typeface="Calibri"/>
                <a:cs typeface="Calibri"/>
                <a:sym typeface="Calibri"/>
              </a:rPr>
              <a:pPr marL="0" marR="0" lvl="0" indent="0" algn="r" rtl="0">
                <a:spcBef>
                  <a:spcPts val="0"/>
                </a:spcBef>
                <a:spcAft>
                  <a:spcPts val="0"/>
                </a:spcAft>
                <a:buSzPct val="25000"/>
                <a:buNone/>
              </a:pPr>
              <a:t>‹#›</a:t>
            </a:fld>
            <a:endParaRPr lang="ja-JP" sz="1200" b="1" i="0" u="none" strike="noStrike" cap="none" dirty="0">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比較">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650875" y="390525"/>
            <a:ext cx="11703050" cy="162559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3600" b="1"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3600" b="1"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3600" b="1"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3600" b="1"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3600" b="1" i="0" u="none" strike="noStrike" cap="none">
                <a:solidFill>
                  <a:schemeClr val="dk1"/>
                </a:solidFill>
                <a:latin typeface="Calibri"/>
                <a:ea typeface="Calibri"/>
                <a:cs typeface="Calibri"/>
                <a:sym typeface="Calibri"/>
              </a:defRPr>
            </a:lvl5pPr>
            <a:lvl6pPr marL="457200" marR="0" lvl="5" indent="0" algn="l" rtl="0">
              <a:spcBef>
                <a:spcPts val="0"/>
              </a:spcBef>
              <a:spcAft>
                <a:spcPts val="0"/>
              </a:spcAft>
              <a:buNone/>
              <a:defRPr sz="3600" b="1" i="0" u="none" strike="noStrike" cap="none">
                <a:solidFill>
                  <a:schemeClr val="dk1"/>
                </a:solidFill>
                <a:latin typeface="Calibri"/>
                <a:ea typeface="Calibri"/>
                <a:cs typeface="Calibri"/>
                <a:sym typeface="Calibri"/>
              </a:defRPr>
            </a:lvl6pPr>
            <a:lvl7pPr marL="914400" marR="0" lvl="6" indent="0" algn="l" rtl="0">
              <a:spcBef>
                <a:spcPts val="0"/>
              </a:spcBef>
              <a:spcAft>
                <a:spcPts val="0"/>
              </a:spcAft>
              <a:buNone/>
              <a:defRPr sz="3600" b="1" i="0" u="none" strike="noStrike" cap="none">
                <a:solidFill>
                  <a:schemeClr val="dk1"/>
                </a:solidFill>
                <a:latin typeface="Calibri"/>
                <a:ea typeface="Calibri"/>
                <a:cs typeface="Calibri"/>
                <a:sym typeface="Calibri"/>
              </a:defRPr>
            </a:lvl7pPr>
            <a:lvl8pPr marL="1371600" marR="0" lvl="7" indent="0" algn="l" rtl="0">
              <a:spcBef>
                <a:spcPts val="0"/>
              </a:spcBef>
              <a:spcAft>
                <a:spcPts val="0"/>
              </a:spcAft>
              <a:buNone/>
              <a:defRPr sz="3600" b="1" i="0" u="none" strike="noStrike" cap="none">
                <a:solidFill>
                  <a:schemeClr val="dk1"/>
                </a:solidFill>
                <a:latin typeface="Calibri"/>
                <a:ea typeface="Calibri"/>
                <a:cs typeface="Calibri"/>
                <a:sym typeface="Calibri"/>
              </a:defRPr>
            </a:lvl8pPr>
            <a:lvl9pPr marL="1828800" marR="0" lvl="8" indent="0" algn="l" rtl="0">
              <a:spcBef>
                <a:spcPts val="0"/>
              </a:spcBef>
              <a:spcAft>
                <a:spcPts val="0"/>
              </a:spcAft>
              <a:buNone/>
              <a:defRPr sz="3600" b="1"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1"/>
          </p:nvPr>
        </p:nvSpPr>
        <p:spPr>
          <a:xfrm>
            <a:off x="650875" y="2182813"/>
            <a:ext cx="5745162" cy="909637"/>
          </a:xfrm>
          <a:prstGeom prst="rect">
            <a:avLst/>
          </a:prstGeom>
          <a:noFill/>
          <a:ln>
            <a:noFill/>
          </a:ln>
        </p:spPr>
        <p:txBody>
          <a:bodyPr lIns="91425" tIns="91425" rIns="91425" bIns="91425" anchor="b" anchorCtr="0"/>
          <a:lstStyle>
            <a:lvl1pPr marL="0" marR="0" lvl="0" indent="0" algn="l" rtl="0">
              <a:spcBef>
                <a:spcPts val="1800"/>
              </a:spcBef>
              <a:spcAft>
                <a:spcPts val="0"/>
              </a:spcAft>
              <a:buClr>
                <a:schemeClr val="lt2"/>
              </a:buClr>
              <a:buFont typeface="Noto Sans Symbols"/>
              <a:buNone/>
              <a:defRPr sz="2400" b="1" i="0" u="none" strike="noStrike" cap="none">
                <a:solidFill>
                  <a:schemeClr val="dk1"/>
                </a:solidFill>
                <a:latin typeface="Calibri"/>
                <a:ea typeface="Calibri"/>
                <a:cs typeface="Calibri"/>
                <a:sym typeface="Calibri"/>
              </a:defRPr>
            </a:lvl1pPr>
            <a:lvl2pPr marL="457200" marR="0" lvl="1" indent="0" algn="l" rtl="0">
              <a:spcBef>
                <a:spcPts val="1800"/>
              </a:spcBef>
              <a:spcAft>
                <a:spcPts val="0"/>
              </a:spcAft>
              <a:buClr>
                <a:schemeClr val="lt2"/>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180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18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18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24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24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24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24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body" idx="2"/>
          </p:nvPr>
        </p:nvSpPr>
        <p:spPr>
          <a:xfrm>
            <a:off x="650875" y="3092450"/>
            <a:ext cx="5745162" cy="5619750"/>
          </a:xfrm>
          <a:prstGeom prst="rect">
            <a:avLst/>
          </a:prstGeom>
          <a:noFill/>
          <a:ln>
            <a:noFill/>
          </a:ln>
        </p:spPr>
        <p:txBody>
          <a:bodyPr lIns="91425" tIns="91425" rIns="91425" bIns="91425" anchor="t" anchorCtr="0"/>
          <a:lstStyle>
            <a:lvl1pPr marL="571500" marR="0" lvl="0" indent="-419100" algn="l" rtl="0">
              <a:spcBef>
                <a:spcPts val="1800"/>
              </a:spcBef>
              <a:spcAft>
                <a:spcPts val="0"/>
              </a:spcAft>
              <a:buClr>
                <a:schemeClr val="lt2"/>
              </a:buClr>
              <a:buSzPct val="100000"/>
              <a:buFont typeface="Noto Sans Symbols"/>
              <a:buChar char="■"/>
              <a:defRPr sz="2400" b="0" i="0" u="none" strike="noStrike" cap="none">
                <a:solidFill>
                  <a:schemeClr val="dk1"/>
                </a:solidFill>
                <a:latin typeface="Calibri"/>
                <a:ea typeface="Calibri"/>
                <a:cs typeface="Calibri"/>
                <a:sym typeface="Calibri"/>
              </a:defRPr>
            </a:lvl1pPr>
            <a:lvl2pPr marL="1333500" marR="0" lvl="1" indent="-444500" algn="l" rtl="0">
              <a:spcBef>
                <a:spcPts val="1800"/>
              </a:spcBef>
              <a:spcAft>
                <a:spcPts val="0"/>
              </a:spcAft>
              <a:buClr>
                <a:schemeClr val="lt2"/>
              </a:buClr>
              <a:buSzPct val="100000"/>
              <a:buFont typeface="Arial"/>
              <a:buChar char="⁃"/>
              <a:defRPr sz="2000" b="0" i="0" u="none" strike="noStrike" cap="none">
                <a:solidFill>
                  <a:schemeClr val="dk1"/>
                </a:solidFill>
                <a:latin typeface="Calibri"/>
                <a:ea typeface="Calibri"/>
                <a:cs typeface="Calibri"/>
                <a:sym typeface="Calibri"/>
              </a:defRPr>
            </a:lvl2pPr>
            <a:lvl3pPr marL="1778000" marR="0" lvl="2" indent="-457200" algn="l" rtl="0">
              <a:spcBef>
                <a:spcPts val="18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2222500" marR="0" lvl="3" indent="-469900" algn="l" rtl="0">
              <a:spcBef>
                <a:spcPts val="18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667000" marR="0" lvl="4" indent="-469900" algn="l" rtl="0">
              <a:spcBef>
                <a:spcPts val="18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3124200" marR="0" lvl="5" indent="-571500" algn="l" rtl="0">
              <a:spcBef>
                <a:spcPts val="2400"/>
              </a:spcBef>
              <a:spcAft>
                <a:spcPts val="0"/>
              </a:spcAft>
              <a:buNone/>
              <a:defRPr sz="1600" b="0" i="0" u="none" strike="noStrike" cap="none">
                <a:solidFill>
                  <a:schemeClr val="dk1"/>
                </a:solidFill>
                <a:latin typeface="Arial"/>
                <a:ea typeface="Arial"/>
                <a:cs typeface="Arial"/>
                <a:sym typeface="Arial"/>
              </a:defRPr>
            </a:lvl6pPr>
            <a:lvl7pPr marL="3581400" marR="0" lvl="6" indent="-571500" algn="l" rtl="0">
              <a:spcBef>
                <a:spcPts val="2400"/>
              </a:spcBef>
              <a:spcAft>
                <a:spcPts val="0"/>
              </a:spcAft>
              <a:buNone/>
              <a:defRPr sz="1600" b="0" i="0" u="none" strike="noStrike" cap="none">
                <a:solidFill>
                  <a:schemeClr val="dk1"/>
                </a:solidFill>
                <a:latin typeface="Arial"/>
                <a:ea typeface="Arial"/>
                <a:cs typeface="Arial"/>
                <a:sym typeface="Arial"/>
              </a:defRPr>
            </a:lvl7pPr>
            <a:lvl8pPr marL="4038600" marR="0" lvl="7" indent="-571500" algn="l" rtl="0">
              <a:spcBef>
                <a:spcPts val="2400"/>
              </a:spcBef>
              <a:spcAft>
                <a:spcPts val="0"/>
              </a:spcAft>
              <a:buNone/>
              <a:defRPr sz="1600" b="0" i="0" u="none" strike="noStrike" cap="none">
                <a:solidFill>
                  <a:schemeClr val="dk1"/>
                </a:solidFill>
                <a:latin typeface="Arial"/>
                <a:ea typeface="Arial"/>
                <a:cs typeface="Arial"/>
                <a:sym typeface="Arial"/>
              </a:defRPr>
            </a:lvl8pPr>
            <a:lvl9pPr marL="4495800" marR="0" lvl="8" indent="-571500" algn="l" rtl="0">
              <a:spcBef>
                <a:spcPts val="2400"/>
              </a:spcBef>
              <a:spcAft>
                <a:spcPts val="0"/>
              </a:spcAft>
              <a:buNone/>
              <a:defRPr sz="1600"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body" idx="3"/>
          </p:nvPr>
        </p:nvSpPr>
        <p:spPr>
          <a:xfrm>
            <a:off x="6605588" y="2182813"/>
            <a:ext cx="5748336" cy="909637"/>
          </a:xfrm>
          <a:prstGeom prst="rect">
            <a:avLst/>
          </a:prstGeom>
          <a:noFill/>
          <a:ln>
            <a:noFill/>
          </a:ln>
        </p:spPr>
        <p:txBody>
          <a:bodyPr lIns="91425" tIns="91425" rIns="91425" bIns="91425" anchor="b" anchorCtr="0"/>
          <a:lstStyle>
            <a:lvl1pPr marL="0" marR="0" lvl="0" indent="0" algn="l" rtl="0">
              <a:spcBef>
                <a:spcPts val="1800"/>
              </a:spcBef>
              <a:spcAft>
                <a:spcPts val="0"/>
              </a:spcAft>
              <a:buClr>
                <a:schemeClr val="lt2"/>
              </a:buClr>
              <a:buFont typeface="Noto Sans Symbols"/>
              <a:buNone/>
              <a:defRPr sz="2400" b="1" i="0" u="none" strike="noStrike" cap="none">
                <a:solidFill>
                  <a:schemeClr val="dk1"/>
                </a:solidFill>
                <a:latin typeface="Calibri"/>
                <a:ea typeface="Calibri"/>
                <a:cs typeface="Calibri"/>
                <a:sym typeface="Calibri"/>
              </a:defRPr>
            </a:lvl1pPr>
            <a:lvl2pPr marL="457200" marR="0" lvl="1" indent="0" algn="l" rtl="0">
              <a:spcBef>
                <a:spcPts val="1800"/>
              </a:spcBef>
              <a:spcAft>
                <a:spcPts val="0"/>
              </a:spcAft>
              <a:buClr>
                <a:schemeClr val="lt2"/>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180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18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18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24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24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24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24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body" idx="4"/>
          </p:nvPr>
        </p:nvSpPr>
        <p:spPr>
          <a:xfrm>
            <a:off x="6605588" y="3092450"/>
            <a:ext cx="5748336" cy="5619750"/>
          </a:xfrm>
          <a:prstGeom prst="rect">
            <a:avLst/>
          </a:prstGeom>
          <a:noFill/>
          <a:ln>
            <a:noFill/>
          </a:ln>
        </p:spPr>
        <p:txBody>
          <a:bodyPr lIns="91425" tIns="91425" rIns="91425" bIns="91425" anchor="t" anchorCtr="0"/>
          <a:lstStyle>
            <a:lvl1pPr marL="571500" marR="0" lvl="0" indent="-419100" algn="l" rtl="0">
              <a:spcBef>
                <a:spcPts val="1800"/>
              </a:spcBef>
              <a:spcAft>
                <a:spcPts val="0"/>
              </a:spcAft>
              <a:buClr>
                <a:schemeClr val="lt2"/>
              </a:buClr>
              <a:buSzPct val="100000"/>
              <a:buFont typeface="Noto Sans Symbols"/>
              <a:buChar char="■"/>
              <a:defRPr sz="2400" b="0" i="0" u="none" strike="noStrike" cap="none">
                <a:solidFill>
                  <a:schemeClr val="dk1"/>
                </a:solidFill>
                <a:latin typeface="Calibri"/>
                <a:ea typeface="Calibri"/>
                <a:cs typeface="Calibri"/>
                <a:sym typeface="Calibri"/>
              </a:defRPr>
            </a:lvl1pPr>
            <a:lvl2pPr marL="1333500" marR="0" lvl="1" indent="-444500" algn="l" rtl="0">
              <a:spcBef>
                <a:spcPts val="1800"/>
              </a:spcBef>
              <a:spcAft>
                <a:spcPts val="0"/>
              </a:spcAft>
              <a:buClr>
                <a:schemeClr val="lt2"/>
              </a:buClr>
              <a:buSzPct val="100000"/>
              <a:buFont typeface="Arial"/>
              <a:buChar char="⁃"/>
              <a:defRPr sz="2000" b="0" i="0" u="none" strike="noStrike" cap="none">
                <a:solidFill>
                  <a:schemeClr val="dk1"/>
                </a:solidFill>
                <a:latin typeface="Calibri"/>
                <a:ea typeface="Calibri"/>
                <a:cs typeface="Calibri"/>
                <a:sym typeface="Calibri"/>
              </a:defRPr>
            </a:lvl2pPr>
            <a:lvl3pPr marL="1778000" marR="0" lvl="2" indent="-457200" algn="l" rtl="0">
              <a:spcBef>
                <a:spcPts val="18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2222500" marR="0" lvl="3" indent="-469900" algn="l" rtl="0">
              <a:spcBef>
                <a:spcPts val="18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667000" marR="0" lvl="4" indent="-469900" algn="l" rtl="0">
              <a:spcBef>
                <a:spcPts val="18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3124200" marR="0" lvl="5" indent="-571500" algn="l" rtl="0">
              <a:spcBef>
                <a:spcPts val="2400"/>
              </a:spcBef>
              <a:spcAft>
                <a:spcPts val="0"/>
              </a:spcAft>
              <a:buNone/>
              <a:defRPr sz="1600" b="0" i="0" u="none" strike="noStrike" cap="none">
                <a:solidFill>
                  <a:schemeClr val="dk1"/>
                </a:solidFill>
                <a:latin typeface="Arial"/>
                <a:ea typeface="Arial"/>
                <a:cs typeface="Arial"/>
                <a:sym typeface="Arial"/>
              </a:defRPr>
            </a:lvl6pPr>
            <a:lvl7pPr marL="3581400" marR="0" lvl="6" indent="-571500" algn="l" rtl="0">
              <a:spcBef>
                <a:spcPts val="2400"/>
              </a:spcBef>
              <a:spcAft>
                <a:spcPts val="0"/>
              </a:spcAft>
              <a:buNone/>
              <a:defRPr sz="1600" b="0" i="0" u="none" strike="noStrike" cap="none">
                <a:solidFill>
                  <a:schemeClr val="dk1"/>
                </a:solidFill>
                <a:latin typeface="Arial"/>
                <a:ea typeface="Arial"/>
                <a:cs typeface="Arial"/>
                <a:sym typeface="Arial"/>
              </a:defRPr>
            </a:lvl7pPr>
            <a:lvl8pPr marL="4038600" marR="0" lvl="7" indent="-571500" algn="l" rtl="0">
              <a:spcBef>
                <a:spcPts val="2400"/>
              </a:spcBef>
              <a:spcAft>
                <a:spcPts val="0"/>
              </a:spcAft>
              <a:buNone/>
              <a:defRPr sz="1600" b="0" i="0" u="none" strike="noStrike" cap="none">
                <a:solidFill>
                  <a:schemeClr val="dk1"/>
                </a:solidFill>
                <a:latin typeface="Arial"/>
                <a:ea typeface="Arial"/>
                <a:cs typeface="Arial"/>
                <a:sym typeface="Arial"/>
              </a:defRPr>
            </a:lvl8pPr>
            <a:lvl9pPr marL="4495800" marR="0" lvl="8" indent="-571500" algn="l" rtl="0">
              <a:spcBef>
                <a:spcPts val="2400"/>
              </a:spcBef>
              <a:spcAft>
                <a:spcPts val="0"/>
              </a:spcAft>
              <a:buNone/>
              <a:defRPr sz="16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12595225" y="9197975"/>
            <a:ext cx="369888" cy="268288"/>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ja-JP" sz="1200" b="1" i="0" u="none" strike="noStrike" cap="none">
                <a:solidFill>
                  <a:schemeClr val="dk1"/>
                </a:solidFill>
                <a:latin typeface="Calibri"/>
                <a:ea typeface="Calibri"/>
                <a:cs typeface="Calibri"/>
                <a:sym typeface="Calibri"/>
              </a:rPr>
              <a:pPr marL="0" marR="0" lvl="0" indent="0" algn="r" rtl="0">
                <a:spcBef>
                  <a:spcPts val="0"/>
                </a:spcBef>
                <a:spcAft>
                  <a:spcPts val="0"/>
                </a:spcAft>
                <a:buSzPct val="25000"/>
                <a:buNone/>
              </a:pPr>
              <a:t>‹#›</a:t>
            </a:fld>
            <a:endParaRPr lang="ja-JP" sz="1200" b="1" i="0" u="none" strike="noStrike" cap="none" dirty="0">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309562" y="323850"/>
            <a:ext cx="11017250" cy="576262"/>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3600" b="1"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3600" b="1"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3600" b="1"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3600" b="1"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3600" b="1" i="0" u="none" strike="noStrike" cap="none">
                <a:solidFill>
                  <a:schemeClr val="dk1"/>
                </a:solidFill>
                <a:latin typeface="Calibri"/>
                <a:ea typeface="Calibri"/>
                <a:cs typeface="Calibri"/>
                <a:sym typeface="Calibri"/>
              </a:defRPr>
            </a:lvl5pPr>
            <a:lvl6pPr marL="457200" marR="0" lvl="5" indent="0" algn="l" rtl="0">
              <a:spcBef>
                <a:spcPts val="0"/>
              </a:spcBef>
              <a:spcAft>
                <a:spcPts val="0"/>
              </a:spcAft>
              <a:buNone/>
              <a:defRPr sz="3600" b="1" i="0" u="none" strike="noStrike" cap="none">
                <a:solidFill>
                  <a:schemeClr val="dk1"/>
                </a:solidFill>
                <a:latin typeface="Calibri"/>
                <a:ea typeface="Calibri"/>
                <a:cs typeface="Calibri"/>
                <a:sym typeface="Calibri"/>
              </a:defRPr>
            </a:lvl6pPr>
            <a:lvl7pPr marL="914400" marR="0" lvl="6" indent="0" algn="l" rtl="0">
              <a:spcBef>
                <a:spcPts val="0"/>
              </a:spcBef>
              <a:spcAft>
                <a:spcPts val="0"/>
              </a:spcAft>
              <a:buNone/>
              <a:defRPr sz="3600" b="1" i="0" u="none" strike="noStrike" cap="none">
                <a:solidFill>
                  <a:schemeClr val="dk1"/>
                </a:solidFill>
                <a:latin typeface="Calibri"/>
                <a:ea typeface="Calibri"/>
                <a:cs typeface="Calibri"/>
                <a:sym typeface="Calibri"/>
              </a:defRPr>
            </a:lvl7pPr>
            <a:lvl8pPr marL="1371600" marR="0" lvl="7" indent="0" algn="l" rtl="0">
              <a:spcBef>
                <a:spcPts val="0"/>
              </a:spcBef>
              <a:spcAft>
                <a:spcPts val="0"/>
              </a:spcAft>
              <a:buNone/>
              <a:defRPr sz="3600" b="1" i="0" u="none" strike="noStrike" cap="none">
                <a:solidFill>
                  <a:schemeClr val="dk1"/>
                </a:solidFill>
                <a:latin typeface="Calibri"/>
                <a:ea typeface="Calibri"/>
                <a:cs typeface="Calibri"/>
                <a:sym typeface="Calibri"/>
              </a:defRPr>
            </a:lvl8pPr>
            <a:lvl9pPr marL="1828800" marR="0" lvl="8" indent="0" algn="l" rtl="0">
              <a:spcBef>
                <a:spcPts val="0"/>
              </a:spcBef>
              <a:spcAft>
                <a:spcPts val="0"/>
              </a:spcAft>
              <a:buNone/>
              <a:defRPr sz="3600" b="1"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12595225" y="9197975"/>
            <a:ext cx="369888" cy="268288"/>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ja-JP" sz="1200" b="1" i="0" u="none" strike="noStrike" cap="none">
                <a:solidFill>
                  <a:schemeClr val="dk1"/>
                </a:solidFill>
                <a:latin typeface="Calibri"/>
                <a:ea typeface="Calibri"/>
                <a:cs typeface="Calibri"/>
                <a:sym typeface="Calibri"/>
              </a:rPr>
              <a:pPr marL="0" marR="0" lvl="0" indent="0" algn="r" rtl="0">
                <a:spcBef>
                  <a:spcPts val="0"/>
                </a:spcBef>
                <a:spcAft>
                  <a:spcPts val="0"/>
                </a:spcAft>
                <a:buSzPct val="25000"/>
                <a:buNone/>
              </a:pPr>
              <a:t>‹#›</a:t>
            </a:fld>
            <a:endParaRPr lang="ja-JP" sz="1200" b="1" i="0" u="none" strike="noStrike" cap="none" dirty="0">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タイトル付きの コンテンツ">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50875" y="388937"/>
            <a:ext cx="4278312" cy="1652586"/>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3600" b="1"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3600" b="1"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3600" b="1"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3600" b="1" i="0" u="none" strike="noStrike" cap="none">
                <a:solidFill>
                  <a:schemeClr val="dk1"/>
                </a:solidFill>
                <a:latin typeface="Calibri"/>
                <a:ea typeface="Calibri"/>
                <a:cs typeface="Calibri"/>
                <a:sym typeface="Calibri"/>
              </a:defRPr>
            </a:lvl5pPr>
            <a:lvl6pPr marL="457200" marR="0" lvl="5" indent="0" algn="l" rtl="0">
              <a:spcBef>
                <a:spcPts val="0"/>
              </a:spcBef>
              <a:spcAft>
                <a:spcPts val="0"/>
              </a:spcAft>
              <a:buNone/>
              <a:defRPr sz="3600" b="1" i="0" u="none" strike="noStrike" cap="none">
                <a:solidFill>
                  <a:schemeClr val="dk1"/>
                </a:solidFill>
                <a:latin typeface="Calibri"/>
                <a:ea typeface="Calibri"/>
                <a:cs typeface="Calibri"/>
                <a:sym typeface="Calibri"/>
              </a:defRPr>
            </a:lvl6pPr>
            <a:lvl7pPr marL="914400" marR="0" lvl="6" indent="0" algn="l" rtl="0">
              <a:spcBef>
                <a:spcPts val="0"/>
              </a:spcBef>
              <a:spcAft>
                <a:spcPts val="0"/>
              </a:spcAft>
              <a:buNone/>
              <a:defRPr sz="3600" b="1" i="0" u="none" strike="noStrike" cap="none">
                <a:solidFill>
                  <a:schemeClr val="dk1"/>
                </a:solidFill>
                <a:latin typeface="Calibri"/>
                <a:ea typeface="Calibri"/>
                <a:cs typeface="Calibri"/>
                <a:sym typeface="Calibri"/>
              </a:defRPr>
            </a:lvl7pPr>
            <a:lvl8pPr marL="1371600" marR="0" lvl="7" indent="0" algn="l" rtl="0">
              <a:spcBef>
                <a:spcPts val="0"/>
              </a:spcBef>
              <a:spcAft>
                <a:spcPts val="0"/>
              </a:spcAft>
              <a:buNone/>
              <a:defRPr sz="3600" b="1" i="0" u="none" strike="noStrike" cap="none">
                <a:solidFill>
                  <a:schemeClr val="dk1"/>
                </a:solidFill>
                <a:latin typeface="Calibri"/>
                <a:ea typeface="Calibri"/>
                <a:cs typeface="Calibri"/>
                <a:sym typeface="Calibri"/>
              </a:defRPr>
            </a:lvl8pPr>
            <a:lvl9pPr marL="1828800" marR="0" lvl="8" indent="0" algn="l" rtl="0">
              <a:spcBef>
                <a:spcPts val="0"/>
              </a:spcBef>
              <a:spcAft>
                <a:spcPts val="0"/>
              </a:spcAft>
              <a:buNone/>
              <a:defRPr sz="3600" b="1"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body" idx="1"/>
          </p:nvPr>
        </p:nvSpPr>
        <p:spPr>
          <a:xfrm>
            <a:off x="5084762" y="388937"/>
            <a:ext cx="7269161" cy="8323262"/>
          </a:xfrm>
          <a:prstGeom prst="rect">
            <a:avLst/>
          </a:prstGeom>
          <a:noFill/>
          <a:ln>
            <a:noFill/>
          </a:ln>
        </p:spPr>
        <p:txBody>
          <a:bodyPr lIns="91425" tIns="91425" rIns="91425" bIns="91425" anchor="t" anchorCtr="0"/>
          <a:lstStyle>
            <a:lvl1pPr marL="571500" marR="0" lvl="0" indent="-368300" algn="l" rtl="0">
              <a:spcBef>
                <a:spcPts val="1800"/>
              </a:spcBef>
              <a:spcAft>
                <a:spcPts val="0"/>
              </a:spcAft>
              <a:buClr>
                <a:schemeClr val="lt2"/>
              </a:buClr>
              <a:buSzPct val="100000"/>
              <a:buFont typeface="Noto Sans Symbols"/>
              <a:buChar char="■"/>
              <a:defRPr sz="3200" b="0" i="0" u="none" strike="noStrike" cap="none">
                <a:solidFill>
                  <a:schemeClr val="dk1"/>
                </a:solidFill>
                <a:latin typeface="Calibri"/>
                <a:ea typeface="Calibri"/>
                <a:cs typeface="Calibri"/>
                <a:sym typeface="Calibri"/>
              </a:defRPr>
            </a:lvl1pPr>
            <a:lvl2pPr marL="1333500" marR="0" lvl="1" indent="-393700" algn="l" rtl="0">
              <a:spcBef>
                <a:spcPts val="1800"/>
              </a:spcBef>
              <a:spcAft>
                <a:spcPts val="0"/>
              </a:spcAft>
              <a:buClr>
                <a:schemeClr val="lt2"/>
              </a:buClr>
              <a:buSzPct val="100000"/>
              <a:buFont typeface="Arial"/>
              <a:buChar char="⁃"/>
              <a:defRPr sz="2800" b="0" i="0" u="none" strike="noStrike" cap="none">
                <a:solidFill>
                  <a:schemeClr val="dk1"/>
                </a:solidFill>
                <a:latin typeface="Calibri"/>
                <a:ea typeface="Calibri"/>
                <a:cs typeface="Calibri"/>
                <a:sym typeface="Calibri"/>
              </a:defRPr>
            </a:lvl2pPr>
            <a:lvl3pPr marL="1778000" marR="0" lvl="2" indent="-419100" algn="l" rtl="0">
              <a:spcBef>
                <a:spcPts val="18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2222500" marR="0" lvl="3" indent="-444500" algn="l" rtl="0">
              <a:spcBef>
                <a:spcPts val="18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667000" marR="0" lvl="4" indent="-444500" algn="l" rtl="0">
              <a:spcBef>
                <a:spcPts val="18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3124200" marR="0" lvl="5" indent="-571500" algn="l" rtl="0">
              <a:spcBef>
                <a:spcPts val="2400"/>
              </a:spcBef>
              <a:spcAft>
                <a:spcPts val="0"/>
              </a:spcAft>
              <a:buNone/>
              <a:defRPr sz="2000" b="0" i="0" u="none" strike="noStrike" cap="none">
                <a:solidFill>
                  <a:schemeClr val="dk1"/>
                </a:solidFill>
                <a:latin typeface="Arial"/>
                <a:ea typeface="Arial"/>
                <a:cs typeface="Arial"/>
                <a:sym typeface="Arial"/>
              </a:defRPr>
            </a:lvl6pPr>
            <a:lvl7pPr marL="3581400" marR="0" lvl="6" indent="-571500" algn="l" rtl="0">
              <a:spcBef>
                <a:spcPts val="2400"/>
              </a:spcBef>
              <a:spcAft>
                <a:spcPts val="0"/>
              </a:spcAft>
              <a:buNone/>
              <a:defRPr sz="2000" b="0" i="0" u="none" strike="noStrike" cap="none">
                <a:solidFill>
                  <a:schemeClr val="dk1"/>
                </a:solidFill>
                <a:latin typeface="Arial"/>
                <a:ea typeface="Arial"/>
                <a:cs typeface="Arial"/>
                <a:sym typeface="Arial"/>
              </a:defRPr>
            </a:lvl7pPr>
            <a:lvl8pPr marL="4038600" marR="0" lvl="7" indent="-571500" algn="l" rtl="0">
              <a:spcBef>
                <a:spcPts val="2400"/>
              </a:spcBef>
              <a:spcAft>
                <a:spcPts val="0"/>
              </a:spcAft>
              <a:buNone/>
              <a:defRPr sz="2000" b="0" i="0" u="none" strike="noStrike" cap="none">
                <a:solidFill>
                  <a:schemeClr val="dk1"/>
                </a:solidFill>
                <a:latin typeface="Arial"/>
                <a:ea typeface="Arial"/>
                <a:cs typeface="Arial"/>
                <a:sym typeface="Arial"/>
              </a:defRPr>
            </a:lvl8pPr>
            <a:lvl9pPr marL="4495800" marR="0" lvl="8" indent="-571500" algn="l" rtl="0">
              <a:spcBef>
                <a:spcPts val="2400"/>
              </a:spcBef>
              <a:spcAft>
                <a:spcPts val="0"/>
              </a:spcAft>
              <a:buNone/>
              <a:defRPr sz="2000"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body" idx="2"/>
          </p:nvPr>
        </p:nvSpPr>
        <p:spPr>
          <a:xfrm>
            <a:off x="650875" y="2041525"/>
            <a:ext cx="4278312" cy="6670675"/>
          </a:xfrm>
          <a:prstGeom prst="rect">
            <a:avLst/>
          </a:prstGeom>
          <a:noFill/>
          <a:ln>
            <a:noFill/>
          </a:ln>
        </p:spPr>
        <p:txBody>
          <a:bodyPr lIns="91425" tIns="91425" rIns="91425" bIns="91425" anchor="t" anchorCtr="0"/>
          <a:lstStyle>
            <a:lvl1pPr marL="0" marR="0" lvl="0" indent="0" algn="l" rtl="0">
              <a:spcBef>
                <a:spcPts val="1800"/>
              </a:spcBef>
              <a:spcAft>
                <a:spcPts val="0"/>
              </a:spcAft>
              <a:buClr>
                <a:schemeClr val="lt2"/>
              </a:buClr>
              <a:buFont typeface="Noto Sans Symbols"/>
              <a:buNone/>
              <a:defRPr sz="1400" b="0" i="0" u="none" strike="noStrike" cap="none">
                <a:solidFill>
                  <a:schemeClr val="dk1"/>
                </a:solidFill>
                <a:latin typeface="Calibri"/>
                <a:ea typeface="Calibri"/>
                <a:cs typeface="Calibri"/>
                <a:sym typeface="Calibri"/>
              </a:defRPr>
            </a:lvl1pPr>
            <a:lvl2pPr marL="457200" marR="0" lvl="1" indent="0" algn="l" rtl="0">
              <a:spcBef>
                <a:spcPts val="1800"/>
              </a:spcBef>
              <a:spcAft>
                <a:spcPts val="0"/>
              </a:spcAft>
              <a:buClr>
                <a:schemeClr val="lt2"/>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18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240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240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240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240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sldNum" idx="12"/>
          </p:nvPr>
        </p:nvSpPr>
        <p:spPr>
          <a:xfrm>
            <a:off x="12595225" y="9197975"/>
            <a:ext cx="369888" cy="268288"/>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ja-JP" sz="1200" b="1" i="0" u="none" strike="noStrike" cap="none">
                <a:solidFill>
                  <a:schemeClr val="dk1"/>
                </a:solidFill>
                <a:latin typeface="Calibri"/>
                <a:ea typeface="Calibri"/>
                <a:cs typeface="Calibri"/>
                <a:sym typeface="Calibri"/>
              </a:rPr>
              <a:pPr marL="0" marR="0" lvl="0" indent="0" algn="r" rtl="0">
                <a:spcBef>
                  <a:spcPts val="0"/>
                </a:spcBef>
                <a:spcAft>
                  <a:spcPts val="0"/>
                </a:spcAft>
                <a:buSzPct val="25000"/>
                <a:buNone/>
              </a:pPr>
              <a:t>‹#›</a:t>
            </a:fld>
            <a:endParaRPr lang="ja-JP" sz="1200" b="1" i="0" u="none" strike="noStrike" cap="none" dirty="0">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タイトル付きの図">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2549525" y="6827838"/>
            <a:ext cx="7802563" cy="80645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3600" b="1"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3600" b="1"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3600" b="1"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3600" b="1" i="0" u="none" strike="noStrike" cap="none">
                <a:solidFill>
                  <a:schemeClr val="dk1"/>
                </a:solidFill>
                <a:latin typeface="Calibri"/>
                <a:ea typeface="Calibri"/>
                <a:cs typeface="Calibri"/>
                <a:sym typeface="Calibri"/>
              </a:defRPr>
            </a:lvl5pPr>
            <a:lvl6pPr marL="457200" marR="0" lvl="5" indent="0" algn="l" rtl="0">
              <a:spcBef>
                <a:spcPts val="0"/>
              </a:spcBef>
              <a:spcAft>
                <a:spcPts val="0"/>
              </a:spcAft>
              <a:buNone/>
              <a:defRPr sz="3600" b="1" i="0" u="none" strike="noStrike" cap="none">
                <a:solidFill>
                  <a:schemeClr val="dk1"/>
                </a:solidFill>
                <a:latin typeface="Calibri"/>
                <a:ea typeface="Calibri"/>
                <a:cs typeface="Calibri"/>
                <a:sym typeface="Calibri"/>
              </a:defRPr>
            </a:lvl6pPr>
            <a:lvl7pPr marL="914400" marR="0" lvl="6" indent="0" algn="l" rtl="0">
              <a:spcBef>
                <a:spcPts val="0"/>
              </a:spcBef>
              <a:spcAft>
                <a:spcPts val="0"/>
              </a:spcAft>
              <a:buNone/>
              <a:defRPr sz="3600" b="1" i="0" u="none" strike="noStrike" cap="none">
                <a:solidFill>
                  <a:schemeClr val="dk1"/>
                </a:solidFill>
                <a:latin typeface="Calibri"/>
                <a:ea typeface="Calibri"/>
                <a:cs typeface="Calibri"/>
                <a:sym typeface="Calibri"/>
              </a:defRPr>
            </a:lvl7pPr>
            <a:lvl8pPr marL="1371600" marR="0" lvl="7" indent="0" algn="l" rtl="0">
              <a:spcBef>
                <a:spcPts val="0"/>
              </a:spcBef>
              <a:spcAft>
                <a:spcPts val="0"/>
              </a:spcAft>
              <a:buNone/>
              <a:defRPr sz="3600" b="1" i="0" u="none" strike="noStrike" cap="none">
                <a:solidFill>
                  <a:schemeClr val="dk1"/>
                </a:solidFill>
                <a:latin typeface="Calibri"/>
                <a:ea typeface="Calibri"/>
                <a:cs typeface="Calibri"/>
                <a:sym typeface="Calibri"/>
              </a:defRPr>
            </a:lvl8pPr>
            <a:lvl9pPr marL="1828800" marR="0" lvl="8" indent="0" algn="l" rtl="0">
              <a:spcBef>
                <a:spcPts val="0"/>
              </a:spcBef>
              <a:spcAft>
                <a:spcPts val="0"/>
              </a:spcAft>
              <a:buNone/>
              <a:defRPr sz="3600" b="1" i="0" u="none" strike="noStrike" cap="none">
                <a:solidFill>
                  <a:schemeClr val="dk1"/>
                </a:solidFill>
                <a:latin typeface="Calibri"/>
                <a:ea typeface="Calibri"/>
                <a:cs typeface="Calibri"/>
                <a:sym typeface="Calibri"/>
              </a:defRPr>
            </a:lvl9pPr>
          </a:lstStyle>
          <a:p>
            <a:endParaRPr/>
          </a:p>
        </p:txBody>
      </p:sp>
      <p:sp>
        <p:nvSpPr>
          <p:cNvPr id="65" name="Shape 65"/>
          <p:cNvSpPr>
            <a:spLocks noGrp="1"/>
          </p:cNvSpPr>
          <p:nvPr>
            <p:ph type="pic" idx="2"/>
          </p:nvPr>
        </p:nvSpPr>
        <p:spPr>
          <a:xfrm>
            <a:off x="2549525" y="871537"/>
            <a:ext cx="7802563" cy="5851525"/>
          </a:xfrm>
          <a:prstGeom prst="rect">
            <a:avLst/>
          </a:prstGeom>
          <a:noFill/>
          <a:ln>
            <a:noFill/>
          </a:ln>
        </p:spPr>
        <p:txBody>
          <a:bodyPr lIns="91425" tIns="91425" rIns="91425" bIns="91425" anchor="t" anchorCtr="0"/>
          <a:lstStyle>
            <a:lvl1pPr marL="0" marR="0" lvl="0" indent="0" algn="l" rtl="0">
              <a:spcBef>
                <a:spcPts val="1800"/>
              </a:spcBef>
              <a:spcAft>
                <a:spcPts val="0"/>
              </a:spcAft>
              <a:buClr>
                <a:schemeClr val="lt2"/>
              </a:buClr>
              <a:buFont typeface="Noto Sans Symbols"/>
              <a:buNone/>
              <a:defRPr sz="3200" b="0" i="0" u="none" strike="noStrike" cap="none">
                <a:solidFill>
                  <a:schemeClr val="dk1"/>
                </a:solidFill>
                <a:latin typeface="Calibri"/>
                <a:ea typeface="Calibri"/>
                <a:cs typeface="Calibri"/>
                <a:sym typeface="Calibri"/>
              </a:defRPr>
            </a:lvl1pPr>
            <a:lvl2pPr marL="457200" marR="0" lvl="1" indent="0" algn="l" rtl="0">
              <a:spcBef>
                <a:spcPts val="1800"/>
              </a:spcBef>
              <a:spcAft>
                <a:spcPts val="0"/>
              </a:spcAft>
              <a:buClr>
                <a:schemeClr val="lt2"/>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1800"/>
              </a:spcBef>
              <a:spcAft>
                <a:spcPts val="0"/>
              </a:spcAft>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18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18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2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2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2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2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body" idx="1"/>
          </p:nvPr>
        </p:nvSpPr>
        <p:spPr>
          <a:xfrm>
            <a:off x="2549525" y="7634288"/>
            <a:ext cx="7802563" cy="1144587"/>
          </a:xfrm>
          <a:prstGeom prst="rect">
            <a:avLst/>
          </a:prstGeom>
          <a:noFill/>
          <a:ln>
            <a:noFill/>
          </a:ln>
        </p:spPr>
        <p:txBody>
          <a:bodyPr lIns="91425" tIns="91425" rIns="91425" bIns="91425" anchor="t" anchorCtr="0"/>
          <a:lstStyle>
            <a:lvl1pPr marL="0" marR="0" lvl="0" indent="0" algn="l" rtl="0">
              <a:spcBef>
                <a:spcPts val="1800"/>
              </a:spcBef>
              <a:spcAft>
                <a:spcPts val="0"/>
              </a:spcAft>
              <a:buClr>
                <a:schemeClr val="lt2"/>
              </a:buClr>
              <a:buFont typeface="Noto Sans Symbols"/>
              <a:buNone/>
              <a:defRPr sz="1400" b="0" i="0" u="none" strike="noStrike" cap="none">
                <a:solidFill>
                  <a:schemeClr val="dk1"/>
                </a:solidFill>
                <a:latin typeface="Calibri"/>
                <a:ea typeface="Calibri"/>
                <a:cs typeface="Calibri"/>
                <a:sym typeface="Calibri"/>
              </a:defRPr>
            </a:lvl1pPr>
            <a:lvl2pPr marL="457200" marR="0" lvl="1" indent="0" algn="l" rtl="0">
              <a:spcBef>
                <a:spcPts val="1800"/>
              </a:spcBef>
              <a:spcAft>
                <a:spcPts val="0"/>
              </a:spcAft>
              <a:buClr>
                <a:schemeClr val="lt2"/>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18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240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240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240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240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12595225" y="9197975"/>
            <a:ext cx="369888" cy="268288"/>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ja-JP" sz="1200" b="1" i="0" u="none" strike="noStrike" cap="none">
                <a:solidFill>
                  <a:schemeClr val="dk1"/>
                </a:solidFill>
                <a:latin typeface="Calibri"/>
                <a:ea typeface="Calibri"/>
                <a:cs typeface="Calibri"/>
                <a:sym typeface="Calibri"/>
              </a:rPr>
              <a:pPr marL="0" marR="0" lvl="0" indent="0" algn="r" rtl="0">
                <a:spcBef>
                  <a:spcPts val="0"/>
                </a:spcBef>
                <a:spcAft>
                  <a:spcPts val="0"/>
                </a:spcAft>
                <a:buSzPct val="25000"/>
                <a:buNone/>
              </a:pPr>
              <a:t>‹#›</a:t>
            </a:fld>
            <a:endParaRPr lang="ja-JP" sz="1200" b="1" i="0" u="none" strike="noStrike" cap="none" dirty="0">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タイトルと 縦書きテキスト">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09562" y="323850"/>
            <a:ext cx="11017250" cy="576262"/>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3600" b="1"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3600" b="1"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3600" b="1"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3600" b="1"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3600" b="1" i="0" u="none" strike="noStrike" cap="none">
                <a:solidFill>
                  <a:schemeClr val="dk1"/>
                </a:solidFill>
                <a:latin typeface="Calibri"/>
                <a:ea typeface="Calibri"/>
                <a:cs typeface="Calibri"/>
                <a:sym typeface="Calibri"/>
              </a:defRPr>
            </a:lvl5pPr>
            <a:lvl6pPr marL="457200" marR="0" lvl="5" indent="0" algn="l" rtl="0">
              <a:spcBef>
                <a:spcPts val="0"/>
              </a:spcBef>
              <a:spcAft>
                <a:spcPts val="0"/>
              </a:spcAft>
              <a:buNone/>
              <a:defRPr sz="3600" b="1" i="0" u="none" strike="noStrike" cap="none">
                <a:solidFill>
                  <a:schemeClr val="dk1"/>
                </a:solidFill>
                <a:latin typeface="Calibri"/>
                <a:ea typeface="Calibri"/>
                <a:cs typeface="Calibri"/>
                <a:sym typeface="Calibri"/>
              </a:defRPr>
            </a:lvl6pPr>
            <a:lvl7pPr marL="914400" marR="0" lvl="6" indent="0" algn="l" rtl="0">
              <a:spcBef>
                <a:spcPts val="0"/>
              </a:spcBef>
              <a:spcAft>
                <a:spcPts val="0"/>
              </a:spcAft>
              <a:buNone/>
              <a:defRPr sz="3600" b="1" i="0" u="none" strike="noStrike" cap="none">
                <a:solidFill>
                  <a:schemeClr val="dk1"/>
                </a:solidFill>
                <a:latin typeface="Calibri"/>
                <a:ea typeface="Calibri"/>
                <a:cs typeface="Calibri"/>
                <a:sym typeface="Calibri"/>
              </a:defRPr>
            </a:lvl7pPr>
            <a:lvl8pPr marL="1371600" marR="0" lvl="7" indent="0" algn="l" rtl="0">
              <a:spcBef>
                <a:spcPts val="0"/>
              </a:spcBef>
              <a:spcAft>
                <a:spcPts val="0"/>
              </a:spcAft>
              <a:buNone/>
              <a:defRPr sz="3600" b="1" i="0" u="none" strike="noStrike" cap="none">
                <a:solidFill>
                  <a:schemeClr val="dk1"/>
                </a:solidFill>
                <a:latin typeface="Calibri"/>
                <a:ea typeface="Calibri"/>
                <a:cs typeface="Calibri"/>
                <a:sym typeface="Calibri"/>
              </a:defRPr>
            </a:lvl8pPr>
            <a:lvl9pPr marL="1828800" marR="0" lvl="8" indent="0" algn="l" rtl="0">
              <a:spcBef>
                <a:spcPts val="0"/>
              </a:spcBef>
              <a:spcAft>
                <a:spcPts val="0"/>
              </a:spcAft>
              <a:buNone/>
              <a:defRPr sz="3600" b="1"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body" idx="1"/>
          </p:nvPr>
        </p:nvSpPr>
        <p:spPr>
          <a:xfrm rot="5400000">
            <a:off x="2794001" y="-1208087"/>
            <a:ext cx="7416800" cy="12385674"/>
          </a:xfrm>
          <a:prstGeom prst="rect">
            <a:avLst/>
          </a:prstGeom>
          <a:noFill/>
          <a:ln>
            <a:noFill/>
          </a:ln>
        </p:spPr>
        <p:txBody>
          <a:bodyPr lIns="91425" tIns="91425" rIns="91425" bIns="91425" anchor="t" anchorCtr="0"/>
          <a:lstStyle>
            <a:lvl1pPr marL="571500" marR="0" lvl="0" indent="-393700" algn="l" rtl="0">
              <a:spcBef>
                <a:spcPts val="1800"/>
              </a:spcBef>
              <a:spcAft>
                <a:spcPts val="0"/>
              </a:spcAft>
              <a:buClr>
                <a:schemeClr val="lt2"/>
              </a:buClr>
              <a:buSzPct val="100000"/>
              <a:buFont typeface="Noto Sans Symbols"/>
              <a:buChar char="■"/>
              <a:defRPr sz="2800" b="0" i="0" u="none" strike="noStrike" cap="none">
                <a:solidFill>
                  <a:schemeClr val="dk1"/>
                </a:solidFill>
                <a:latin typeface="Calibri"/>
                <a:ea typeface="Calibri"/>
                <a:cs typeface="Calibri"/>
                <a:sym typeface="Calibri"/>
              </a:defRPr>
            </a:lvl1pPr>
            <a:lvl2pPr marL="1333500" marR="0" lvl="1" indent="-393700" algn="l" rtl="0">
              <a:spcBef>
                <a:spcPts val="1800"/>
              </a:spcBef>
              <a:spcAft>
                <a:spcPts val="0"/>
              </a:spcAft>
              <a:buClr>
                <a:schemeClr val="lt2"/>
              </a:buClr>
              <a:buSzPct val="100000"/>
              <a:buFont typeface="Arial"/>
              <a:buChar char="⁃"/>
              <a:defRPr sz="2800" b="0" i="0" u="none" strike="noStrike" cap="none">
                <a:solidFill>
                  <a:schemeClr val="dk1"/>
                </a:solidFill>
                <a:latin typeface="Calibri"/>
                <a:ea typeface="Calibri"/>
                <a:cs typeface="Calibri"/>
                <a:sym typeface="Calibri"/>
              </a:defRPr>
            </a:lvl2pPr>
            <a:lvl3pPr marL="1778000" marR="0" lvl="2" indent="-419100" algn="l" rtl="0">
              <a:spcBef>
                <a:spcPts val="18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2222500" marR="0" lvl="3" indent="-419100" algn="l" rtl="0">
              <a:spcBef>
                <a:spcPts val="18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667000" marR="0" lvl="4" indent="-444500" algn="l" rtl="0">
              <a:spcBef>
                <a:spcPts val="18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3124200" marR="0" lvl="5" indent="-571500" algn="l" rtl="0">
              <a:spcBef>
                <a:spcPts val="2400"/>
              </a:spcBef>
              <a:spcAft>
                <a:spcPts val="0"/>
              </a:spcAft>
              <a:buNone/>
              <a:defRPr sz="4200" b="0" i="0" u="none" strike="noStrike" cap="none">
                <a:solidFill>
                  <a:schemeClr val="dk1"/>
                </a:solidFill>
                <a:latin typeface="Arial"/>
                <a:ea typeface="Arial"/>
                <a:cs typeface="Arial"/>
                <a:sym typeface="Arial"/>
              </a:defRPr>
            </a:lvl6pPr>
            <a:lvl7pPr marL="3581400" marR="0" lvl="6" indent="-571500" algn="l" rtl="0">
              <a:spcBef>
                <a:spcPts val="2400"/>
              </a:spcBef>
              <a:spcAft>
                <a:spcPts val="0"/>
              </a:spcAft>
              <a:buNone/>
              <a:defRPr sz="4200" b="0" i="0" u="none" strike="noStrike" cap="none">
                <a:solidFill>
                  <a:schemeClr val="dk1"/>
                </a:solidFill>
                <a:latin typeface="Arial"/>
                <a:ea typeface="Arial"/>
                <a:cs typeface="Arial"/>
                <a:sym typeface="Arial"/>
              </a:defRPr>
            </a:lvl7pPr>
            <a:lvl8pPr marL="4038600" marR="0" lvl="7" indent="-571500" algn="l" rtl="0">
              <a:spcBef>
                <a:spcPts val="2400"/>
              </a:spcBef>
              <a:spcAft>
                <a:spcPts val="0"/>
              </a:spcAft>
              <a:buNone/>
              <a:defRPr sz="4200" b="0" i="0" u="none" strike="noStrike" cap="none">
                <a:solidFill>
                  <a:schemeClr val="dk1"/>
                </a:solidFill>
                <a:latin typeface="Arial"/>
                <a:ea typeface="Arial"/>
                <a:cs typeface="Arial"/>
                <a:sym typeface="Arial"/>
              </a:defRPr>
            </a:lvl8pPr>
            <a:lvl9pPr marL="4495800" marR="0" lvl="8" indent="-571500" algn="l" rtl="0">
              <a:spcBef>
                <a:spcPts val="2400"/>
              </a:spcBef>
              <a:spcAft>
                <a:spcPts val="0"/>
              </a:spcAft>
              <a:buNone/>
              <a:defRPr sz="42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12595225" y="9197975"/>
            <a:ext cx="369888" cy="268288"/>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ja-JP" sz="1200" b="1" i="0" u="none" strike="noStrike" cap="none">
                <a:solidFill>
                  <a:schemeClr val="dk1"/>
                </a:solidFill>
                <a:latin typeface="Calibri"/>
                <a:ea typeface="Calibri"/>
                <a:cs typeface="Calibri"/>
                <a:sym typeface="Calibri"/>
              </a:rPr>
              <a:pPr marL="0" marR="0" lvl="0" indent="0" algn="r" rtl="0">
                <a:spcBef>
                  <a:spcPts val="0"/>
                </a:spcBef>
                <a:spcAft>
                  <a:spcPts val="0"/>
                </a:spcAft>
                <a:buSzPct val="25000"/>
                <a:buNone/>
              </a:pPr>
              <a:t>‹#›</a:t>
            </a:fld>
            <a:endParaRPr lang="ja-JP" sz="1200" b="1" i="0" u="none" strike="noStrike" cap="none" dirty="0">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縦書きタイトルと 縦書きテキスト">
    <p:spTree>
      <p:nvGrpSpPr>
        <p:cNvPr id="1" name="Shape 72"/>
        <p:cNvGrpSpPr/>
        <p:nvPr/>
      </p:nvGrpSpPr>
      <p:grpSpPr>
        <a:xfrm>
          <a:off x="0" y="0"/>
          <a:ext cx="0" cy="0"/>
          <a:chOff x="0" y="0"/>
          <a:chExt cx="0" cy="0"/>
        </a:xfrm>
      </p:grpSpPr>
      <p:sp>
        <p:nvSpPr>
          <p:cNvPr id="73" name="Shape 73"/>
          <p:cNvSpPr txBox="1">
            <a:spLocks noGrp="1"/>
          </p:cNvSpPr>
          <p:nvPr>
            <p:ph type="title"/>
          </p:nvPr>
        </p:nvSpPr>
        <p:spPr>
          <a:xfrm rot="5400000">
            <a:off x="6962775" y="2960687"/>
            <a:ext cx="8369299" cy="30956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3600" b="1"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3600" b="1"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3600" b="1"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3600" b="1"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3600" b="1" i="0" u="none" strike="noStrike" cap="none">
                <a:solidFill>
                  <a:schemeClr val="dk1"/>
                </a:solidFill>
                <a:latin typeface="Calibri"/>
                <a:ea typeface="Calibri"/>
                <a:cs typeface="Calibri"/>
                <a:sym typeface="Calibri"/>
              </a:defRPr>
            </a:lvl5pPr>
            <a:lvl6pPr marL="457200" marR="0" lvl="5" indent="0" algn="l" rtl="0">
              <a:spcBef>
                <a:spcPts val="0"/>
              </a:spcBef>
              <a:spcAft>
                <a:spcPts val="0"/>
              </a:spcAft>
              <a:buNone/>
              <a:defRPr sz="3600" b="1" i="0" u="none" strike="noStrike" cap="none">
                <a:solidFill>
                  <a:schemeClr val="dk1"/>
                </a:solidFill>
                <a:latin typeface="Calibri"/>
                <a:ea typeface="Calibri"/>
                <a:cs typeface="Calibri"/>
                <a:sym typeface="Calibri"/>
              </a:defRPr>
            </a:lvl6pPr>
            <a:lvl7pPr marL="914400" marR="0" lvl="6" indent="0" algn="l" rtl="0">
              <a:spcBef>
                <a:spcPts val="0"/>
              </a:spcBef>
              <a:spcAft>
                <a:spcPts val="0"/>
              </a:spcAft>
              <a:buNone/>
              <a:defRPr sz="3600" b="1" i="0" u="none" strike="noStrike" cap="none">
                <a:solidFill>
                  <a:schemeClr val="dk1"/>
                </a:solidFill>
                <a:latin typeface="Calibri"/>
                <a:ea typeface="Calibri"/>
                <a:cs typeface="Calibri"/>
                <a:sym typeface="Calibri"/>
              </a:defRPr>
            </a:lvl7pPr>
            <a:lvl8pPr marL="1371600" marR="0" lvl="7" indent="0" algn="l" rtl="0">
              <a:spcBef>
                <a:spcPts val="0"/>
              </a:spcBef>
              <a:spcAft>
                <a:spcPts val="0"/>
              </a:spcAft>
              <a:buNone/>
              <a:defRPr sz="3600" b="1" i="0" u="none" strike="noStrike" cap="none">
                <a:solidFill>
                  <a:schemeClr val="dk1"/>
                </a:solidFill>
                <a:latin typeface="Calibri"/>
                <a:ea typeface="Calibri"/>
                <a:cs typeface="Calibri"/>
                <a:sym typeface="Calibri"/>
              </a:defRPr>
            </a:lvl8pPr>
            <a:lvl9pPr marL="1828800" marR="0" lvl="8" indent="0" algn="l" rtl="0">
              <a:spcBef>
                <a:spcPts val="0"/>
              </a:spcBef>
              <a:spcAft>
                <a:spcPts val="0"/>
              </a:spcAft>
              <a:buNone/>
              <a:defRPr sz="3600" b="1"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body" idx="1"/>
          </p:nvPr>
        </p:nvSpPr>
        <p:spPr>
          <a:xfrm rot="5400000">
            <a:off x="693738" y="-60325"/>
            <a:ext cx="8369299" cy="9137650"/>
          </a:xfrm>
          <a:prstGeom prst="rect">
            <a:avLst/>
          </a:prstGeom>
          <a:noFill/>
          <a:ln>
            <a:noFill/>
          </a:ln>
        </p:spPr>
        <p:txBody>
          <a:bodyPr lIns="91425" tIns="91425" rIns="91425" bIns="91425" anchor="t" anchorCtr="0"/>
          <a:lstStyle>
            <a:lvl1pPr marL="571500" marR="0" lvl="0" indent="-393700" algn="l" rtl="0">
              <a:spcBef>
                <a:spcPts val="1800"/>
              </a:spcBef>
              <a:spcAft>
                <a:spcPts val="0"/>
              </a:spcAft>
              <a:buClr>
                <a:schemeClr val="lt2"/>
              </a:buClr>
              <a:buSzPct val="100000"/>
              <a:buFont typeface="Noto Sans Symbols"/>
              <a:buChar char="■"/>
              <a:defRPr sz="2800" b="0" i="0" u="none" strike="noStrike" cap="none">
                <a:solidFill>
                  <a:schemeClr val="dk1"/>
                </a:solidFill>
                <a:latin typeface="Calibri"/>
                <a:ea typeface="Calibri"/>
                <a:cs typeface="Calibri"/>
                <a:sym typeface="Calibri"/>
              </a:defRPr>
            </a:lvl1pPr>
            <a:lvl2pPr marL="1333500" marR="0" lvl="1" indent="-393700" algn="l" rtl="0">
              <a:spcBef>
                <a:spcPts val="1800"/>
              </a:spcBef>
              <a:spcAft>
                <a:spcPts val="0"/>
              </a:spcAft>
              <a:buClr>
                <a:schemeClr val="lt2"/>
              </a:buClr>
              <a:buSzPct val="100000"/>
              <a:buFont typeface="Arial"/>
              <a:buChar char="⁃"/>
              <a:defRPr sz="2800" b="0" i="0" u="none" strike="noStrike" cap="none">
                <a:solidFill>
                  <a:schemeClr val="dk1"/>
                </a:solidFill>
                <a:latin typeface="Calibri"/>
                <a:ea typeface="Calibri"/>
                <a:cs typeface="Calibri"/>
                <a:sym typeface="Calibri"/>
              </a:defRPr>
            </a:lvl2pPr>
            <a:lvl3pPr marL="1778000" marR="0" lvl="2" indent="-419100" algn="l" rtl="0">
              <a:spcBef>
                <a:spcPts val="18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2222500" marR="0" lvl="3" indent="-419100" algn="l" rtl="0">
              <a:spcBef>
                <a:spcPts val="18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667000" marR="0" lvl="4" indent="-444500" algn="l" rtl="0">
              <a:spcBef>
                <a:spcPts val="18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3124200" marR="0" lvl="5" indent="-571500" algn="l" rtl="0">
              <a:spcBef>
                <a:spcPts val="2400"/>
              </a:spcBef>
              <a:spcAft>
                <a:spcPts val="0"/>
              </a:spcAft>
              <a:buNone/>
              <a:defRPr sz="4200" b="0" i="0" u="none" strike="noStrike" cap="none">
                <a:solidFill>
                  <a:schemeClr val="dk1"/>
                </a:solidFill>
                <a:latin typeface="Arial"/>
                <a:ea typeface="Arial"/>
                <a:cs typeface="Arial"/>
                <a:sym typeface="Arial"/>
              </a:defRPr>
            </a:lvl6pPr>
            <a:lvl7pPr marL="3581400" marR="0" lvl="6" indent="-571500" algn="l" rtl="0">
              <a:spcBef>
                <a:spcPts val="2400"/>
              </a:spcBef>
              <a:spcAft>
                <a:spcPts val="0"/>
              </a:spcAft>
              <a:buNone/>
              <a:defRPr sz="4200" b="0" i="0" u="none" strike="noStrike" cap="none">
                <a:solidFill>
                  <a:schemeClr val="dk1"/>
                </a:solidFill>
                <a:latin typeface="Arial"/>
                <a:ea typeface="Arial"/>
                <a:cs typeface="Arial"/>
                <a:sym typeface="Arial"/>
              </a:defRPr>
            </a:lvl7pPr>
            <a:lvl8pPr marL="4038600" marR="0" lvl="7" indent="-571500" algn="l" rtl="0">
              <a:spcBef>
                <a:spcPts val="2400"/>
              </a:spcBef>
              <a:spcAft>
                <a:spcPts val="0"/>
              </a:spcAft>
              <a:buNone/>
              <a:defRPr sz="4200" b="0" i="0" u="none" strike="noStrike" cap="none">
                <a:solidFill>
                  <a:schemeClr val="dk1"/>
                </a:solidFill>
                <a:latin typeface="Arial"/>
                <a:ea typeface="Arial"/>
                <a:cs typeface="Arial"/>
                <a:sym typeface="Arial"/>
              </a:defRPr>
            </a:lvl8pPr>
            <a:lvl9pPr marL="4495800" marR="0" lvl="8" indent="-571500" algn="l" rtl="0">
              <a:spcBef>
                <a:spcPts val="2400"/>
              </a:spcBef>
              <a:spcAft>
                <a:spcPts val="0"/>
              </a:spcAft>
              <a:buNone/>
              <a:defRPr sz="42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sldNum" idx="12"/>
          </p:nvPr>
        </p:nvSpPr>
        <p:spPr>
          <a:xfrm>
            <a:off x="12595225" y="9197975"/>
            <a:ext cx="369888" cy="268288"/>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ja-JP" sz="1200" b="1" i="0" u="none" strike="noStrike" cap="none">
                <a:solidFill>
                  <a:schemeClr val="dk1"/>
                </a:solidFill>
                <a:latin typeface="Calibri"/>
                <a:ea typeface="Calibri"/>
                <a:cs typeface="Calibri"/>
                <a:sym typeface="Calibri"/>
              </a:rPr>
              <a:pPr marL="0" marR="0" lvl="0" indent="0" algn="r" rtl="0">
                <a:spcBef>
                  <a:spcPts val="0"/>
                </a:spcBef>
                <a:spcAft>
                  <a:spcPts val="0"/>
                </a:spcAft>
                <a:buSzPct val="25000"/>
                <a:buNone/>
              </a:pPr>
              <a:t>‹#›</a:t>
            </a:fld>
            <a:endParaRPr lang="ja-JP" sz="1200" b="1" i="0" u="none" strike="noStrike" cap="none" dirty="0">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sldNum" idx="12"/>
          </p:nvPr>
        </p:nvSpPr>
        <p:spPr>
          <a:xfrm>
            <a:off x="12595225" y="9197975"/>
            <a:ext cx="369888" cy="268288"/>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ja-JP" sz="1200" b="1" i="0" u="none" strike="noStrike" cap="none">
                <a:solidFill>
                  <a:schemeClr val="dk1"/>
                </a:solidFill>
                <a:latin typeface="Calibri"/>
                <a:ea typeface="Calibri"/>
                <a:cs typeface="Calibri"/>
                <a:sym typeface="Calibri"/>
              </a:rPr>
              <a:pPr marL="0" marR="0" lvl="0" indent="0" algn="r" rtl="0">
                <a:spcBef>
                  <a:spcPts val="0"/>
                </a:spcBef>
                <a:spcAft>
                  <a:spcPts val="0"/>
                </a:spcAft>
                <a:buSzPct val="25000"/>
                <a:buNone/>
              </a:pPr>
              <a:t>‹#›</a:t>
            </a:fld>
            <a:endParaRPr lang="ja-JP" sz="1200" b="1" i="0" u="none" strike="noStrike" cap="none" dirty="0">
              <a:solidFill>
                <a:schemeClr val="dk1"/>
              </a:solidFill>
              <a:latin typeface="Calibri"/>
              <a:ea typeface="Calibri"/>
              <a:cs typeface="Calibri"/>
              <a:sym typeface="Calibri"/>
            </a:endParaRPr>
          </a:p>
        </p:txBody>
      </p:sp>
      <p:grpSp>
        <p:nvGrpSpPr>
          <p:cNvPr id="11" name="Shape 11"/>
          <p:cNvGrpSpPr/>
          <p:nvPr/>
        </p:nvGrpSpPr>
        <p:grpSpPr>
          <a:xfrm>
            <a:off x="-793" y="9482160"/>
            <a:ext cx="13004800" cy="272233"/>
            <a:chOff x="0" y="5973"/>
            <a:chExt cx="8192" cy="171"/>
          </a:xfrm>
        </p:grpSpPr>
        <p:grpSp>
          <p:nvGrpSpPr>
            <p:cNvPr id="12" name="Shape 12"/>
            <p:cNvGrpSpPr/>
            <p:nvPr/>
          </p:nvGrpSpPr>
          <p:grpSpPr>
            <a:xfrm rot="-5400000">
              <a:off x="4009" y="1962"/>
              <a:ext cx="171" cy="8192"/>
              <a:chOff x="8041" y="0"/>
              <a:chExt cx="69" cy="5894"/>
            </a:xfrm>
          </p:grpSpPr>
          <p:sp>
            <p:nvSpPr>
              <p:cNvPr id="13" name="Shape 13"/>
              <p:cNvSpPr/>
              <p:nvPr/>
            </p:nvSpPr>
            <p:spPr>
              <a:xfrm rot="5400000">
                <a:off x="7338" y="5123"/>
                <a:ext cx="1473" cy="68"/>
              </a:xfrm>
              <a:prstGeom prst="rect">
                <a:avLst/>
              </a:prstGeom>
              <a:solidFill>
                <a:srgbClr val="FF7900"/>
              </a:solidFill>
              <a:ln>
                <a:noFill/>
              </a:ln>
            </p:spPr>
            <p:txBody>
              <a:bodyPr lIns="0" tIns="0" rIns="0" bIns="0" anchor="t" anchorCtr="0">
                <a:noAutofit/>
              </a:bodyPr>
              <a:lstStyle/>
              <a:p>
                <a:pPr marL="0" marR="0" lvl="0" indent="0" algn="ctr" rtl="0">
                  <a:spcBef>
                    <a:spcPts val="0"/>
                  </a:spcBef>
                  <a:spcAft>
                    <a:spcPts val="0"/>
                  </a:spcAft>
                  <a:buNone/>
                </a:pPr>
                <a:endParaRPr sz="2400" b="0" i="0" u="none" strike="noStrike" cap="none" dirty="0">
                  <a:solidFill>
                    <a:srgbClr val="000000"/>
                  </a:solidFill>
                  <a:latin typeface="Arial"/>
                  <a:ea typeface="Arial"/>
                  <a:cs typeface="Arial"/>
                  <a:sym typeface="Arial"/>
                </a:endParaRPr>
              </a:p>
            </p:txBody>
          </p:sp>
          <p:sp>
            <p:nvSpPr>
              <p:cNvPr id="14" name="Shape 14"/>
              <p:cNvSpPr/>
              <p:nvPr/>
            </p:nvSpPr>
            <p:spPr>
              <a:xfrm rot="5400000">
                <a:off x="7340" y="2174"/>
                <a:ext cx="1473" cy="68"/>
              </a:xfrm>
              <a:prstGeom prst="rect">
                <a:avLst/>
              </a:prstGeom>
              <a:solidFill>
                <a:srgbClr val="DC0451"/>
              </a:solidFill>
              <a:ln>
                <a:noFill/>
              </a:ln>
            </p:spPr>
            <p:txBody>
              <a:bodyPr lIns="0" tIns="0" rIns="0" bIns="0" anchor="t" anchorCtr="0">
                <a:noAutofit/>
              </a:bodyPr>
              <a:lstStyle/>
              <a:p>
                <a:pPr marL="0" marR="0" lvl="0" indent="0" algn="ctr" rtl="0">
                  <a:spcBef>
                    <a:spcPts val="0"/>
                  </a:spcBef>
                  <a:spcAft>
                    <a:spcPts val="0"/>
                  </a:spcAft>
                  <a:buNone/>
                </a:pPr>
                <a:endParaRPr sz="2400" b="0" i="0" u="none" strike="noStrike" cap="none" dirty="0">
                  <a:solidFill>
                    <a:srgbClr val="000000"/>
                  </a:solidFill>
                  <a:latin typeface="Arial"/>
                  <a:ea typeface="Arial"/>
                  <a:cs typeface="Arial"/>
                  <a:sym typeface="Arial"/>
                </a:endParaRPr>
              </a:p>
            </p:txBody>
          </p:sp>
          <p:sp>
            <p:nvSpPr>
              <p:cNvPr id="15" name="Shape 15"/>
              <p:cNvSpPr/>
              <p:nvPr/>
            </p:nvSpPr>
            <p:spPr>
              <a:xfrm rot="5400000">
                <a:off x="7338" y="3649"/>
                <a:ext cx="1473" cy="68"/>
              </a:xfrm>
              <a:prstGeom prst="rect">
                <a:avLst/>
              </a:prstGeom>
              <a:solidFill>
                <a:srgbClr val="5BBBB7"/>
              </a:solidFill>
              <a:ln>
                <a:noFill/>
              </a:ln>
            </p:spPr>
            <p:txBody>
              <a:bodyPr lIns="0" tIns="0" rIns="0" bIns="0" anchor="t" anchorCtr="0">
                <a:noAutofit/>
              </a:bodyPr>
              <a:lstStyle/>
              <a:p>
                <a:pPr marL="0" marR="0" lvl="0" indent="0" algn="ctr" rtl="0">
                  <a:spcBef>
                    <a:spcPts val="0"/>
                  </a:spcBef>
                  <a:spcAft>
                    <a:spcPts val="0"/>
                  </a:spcAft>
                  <a:buNone/>
                </a:pPr>
                <a:endParaRPr sz="2400" b="0" i="0" u="none" strike="noStrike" cap="none" dirty="0">
                  <a:solidFill>
                    <a:srgbClr val="000000"/>
                  </a:solidFill>
                  <a:latin typeface="Arial"/>
                  <a:ea typeface="Arial"/>
                  <a:cs typeface="Arial"/>
                  <a:sym typeface="Arial"/>
                </a:endParaRPr>
              </a:p>
            </p:txBody>
          </p:sp>
          <p:sp>
            <p:nvSpPr>
              <p:cNvPr id="16" name="Shape 16"/>
              <p:cNvSpPr/>
              <p:nvPr/>
            </p:nvSpPr>
            <p:spPr>
              <a:xfrm rot="5400000">
                <a:off x="7340" y="702"/>
                <a:ext cx="1473" cy="68"/>
              </a:xfrm>
              <a:prstGeom prst="rect">
                <a:avLst/>
              </a:prstGeom>
              <a:solidFill>
                <a:schemeClr val="accent1"/>
              </a:solidFill>
              <a:ln>
                <a:noFill/>
              </a:ln>
            </p:spPr>
            <p:txBody>
              <a:bodyPr lIns="0" tIns="0" rIns="0" bIns="0" anchor="t" anchorCtr="0">
                <a:noAutofit/>
              </a:bodyPr>
              <a:lstStyle/>
              <a:p>
                <a:pPr marL="0" marR="0" lvl="0" indent="0" algn="ctr" rtl="0">
                  <a:spcBef>
                    <a:spcPts val="0"/>
                  </a:spcBef>
                  <a:spcAft>
                    <a:spcPts val="0"/>
                  </a:spcAft>
                  <a:buNone/>
                </a:pPr>
                <a:endParaRPr sz="2400" b="0" i="0" u="none" strike="noStrike" cap="none" dirty="0">
                  <a:solidFill>
                    <a:srgbClr val="000000"/>
                  </a:solidFill>
                  <a:latin typeface="Arial"/>
                  <a:ea typeface="Arial"/>
                  <a:cs typeface="Arial"/>
                  <a:sym typeface="Arial"/>
                </a:endParaRPr>
              </a:p>
            </p:txBody>
          </p:sp>
        </p:grpSp>
        <p:pic>
          <p:nvPicPr>
            <p:cNvPr id="17" name="Shape 17" descr="dena_ppt_logo"/>
            <p:cNvPicPr preferRelativeResize="0"/>
            <p:nvPr/>
          </p:nvPicPr>
          <p:blipFill rotWithShape="1">
            <a:blip r:embed="rId11">
              <a:alphaModFix/>
            </a:blip>
            <a:srcRect/>
            <a:stretch/>
          </p:blipFill>
          <p:spPr>
            <a:xfrm>
              <a:off x="68" y="6004"/>
              <a:ext cx="272" cy="112"/>
            </a:xfrm>
            <a:prstGeom prst="rect">
              <a:avLst/>
            </a:prstGeom>
            <a:noFill/>
            <a:ln>
              <a:noFill/>
            </a:ln>
          </p:spPr>
        </p:pic>
        <p:sp>
          <p:nvSpPr>
            <p:cNvPr id="18" name="Shape 18"/>
            <p:cNvSpPr/>
            <p:nvPr/>
          </p:nvSpPr>
          <p:spPr>
            <a:xfrm>
              <a:off x="6181" y="6004"/>
              <a:ext cx="1996" cy="106"/>
            </a:xfrm>
            <a:prstGeom prst="rect">
              <a:avLst/>
            </a:prstGeom>
            <a:noFill/>
            <a:ln>
              <a:noFill/>
            </a:ln>
          </p:spPr>
          <p:txBody>
            <a:bodyPr lIns="0" tIns="0" rIns="0" bIns="0" anchor="ctr" anchorCtr="0">
              <a:noAutofit/>
            </a:bodyPr>
            <a:lstStyle/>
            <a:p>
              <a:pPr marL="0" marR="0" lvl="0" indent="0" algn="ctr" rtl="0">
                <a:spcBef>
                  <a:spcPts val="0"/>
                </a:spcBef>
                <a:spcAft>
                  <a:spcPts val="0"/>
                </a:spcAft>
                <a:buSzPct val="25000"/>
                <a:buNone/>
              </a:pPr>
              <a:r>
                <a:rPr lang="ja-JP" sz="1100" b="0" i="0" u="none" strike="noStrike" cap="none" dirty="0">
                  <a:solidFill>
                    <a:schemeClr val="lt1"/>
                  </a:solidFill>
                  <a:latin typeface="Calibri"/>
                  <a:ea typeface="Calibri"/>
                  <a:cs typeface="Calibri"/>
                  <a:sym typeface="Calibri"/>
                </a:rPr>
                <a:t>Copyright © DeNA Co.,Ltd. All Rights Reserved.</a:t>
              </a:r>
            </a:p>
          </p:txBody>
        </p:sp>
      </p:grpSp>
      <p:sp>
        <p:nvSpPr>
          <p:cNvPr id="19" name="Shape 19"/>
          <p:cNvSpPr txBox="1">
            <a:spLocks noGrp="1"/>
          </p:cNvSpPr>
          <p:nvPr>
            <p:ph type="title"/>
          </p:nvPr>
        </p:nvSpPr>
        <p:spPr>
          <a:xfrm>
            <a:off x="303212" y="331787"/>
            <a:ext cx="11239500" cy="5842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3600" b="1"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3600" b="1"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3600" b="1"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3600" b="1"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3600" b="1" i="0" u="none" strike="noStrike" cap="none">
                <a:solidFill>
                  <a:schemeClr val="dk1"/>
                </a:solidFill>
                <a:latin typeface="Calibri"/>
                <a:ea typeface="Calibri"/>
                <a:cs typeface="Calibri"/>
                <a:sym typeface="Calibri"/>
              </a:defRPr>
            </a:lvl5pPr>
            <a:lvl6pPr marL="457200" marR="0" lvl="5" indent="0" algn="l" rtl="0">
              <a:spcBef>
                <a:spcPts val="0"/>
              </a:spcBef>
              <a:spcAft>
                <a:spcPts val="0"/>
              </a:spcAft>
              <a:buNone/>
              <a:defRPr sz="3600" b="1" i="0" u="none" strike="noStrike" cap="none">
                <a:solidFill>
                  <a:schemeClr val="dk1"/>
                </a:solidFill>
                <a:latin typeface="Calibri"/>
                <a:ea typeface="Calibri"/>
                <a:cs typeface="Calibri"/>
                <a:sym typeface="Calibri"/>
              </a:defRPr>
            </a:lvl6pPr>
            <a:lvl7pPr marL="914400" marR="0" lvl="6" indent="0" algn="l" rtl="0">
              <a:spcBef>
                <a:spcPts val="0"/>
              </a:spcBef>
              <a:spcAft>
                <a:spcPts val="0"/>
              </a:spcAft>
              <a:buNone/>
              <a:defRPr sz="3600" b="1" i="0" u="none" strike="noStrike" cap="none">
                <a:solidFill>
                  <a:schemeClr val="dk1"/>
                </a:solidFill>
                <a:latin typeface="Calibri"/>
                <a:ea typeface="Calibri"/>
                <a:cs typeface="Calibri"/>
                <a:sym typeface="Calibri"/>
              </a:defRPr>
            </a:lvl7pPr>
            <a:lvl8pPr marL="1371600" marR="0" lvl="7" indent="0" algn="l" rtl="0">
              <a:spcBef>
                <a:spcPts val="0"/>
              </a:spcBef>
              <a:spcAft>
                <a:spcPts val="0"/>
              </a:spcAft>
              <a:buNone/>
              <a:defRPr sz="3600" b="1" i="0" u="none" strike="noStrike" cap="none">
                <a:solidFill>
                  <a:schemeClr val="dk1"/>
                </a:solidFill>
                <a:latin typeface="Calibri"/>
                <a:ea typeface="Calibri"/>
                <a:cs typeface="Calibri"/>
                <a:sym typeface="Calibri"/>
              </a:defRPr>
            </a:lvl8pPr>
            <a:lvl9pPr marL="1828800" marR="0" lvl="8" indent="0" algn="l" rtl="0">
              <a:spcBef>
                <a:spcPts val="0"/>
              </a:spcBef>
              <a:spcAft>
                <a:spcPts val="0"/>
              </a:spcAft>
              <a:buNone/>
              <a:defRPr sz="3600" b="1"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body" idx="1"/>
          </p:nvPr>
        </p:nvSpPr>
        <p:spPr>
          <a:xfrm>
            <a:off x="309562" y="1282700"/>
            <a:ext cx="12385674" cy="7410449"/>
          </a:xfrm>
          <a:prstGeom prst="rect">
            <a:avLst/>
          </a:prstGeom>
          <a:noFill/>
          <a:ln>
            <a:noFill/>
          </a:ln>
        </p:spPr>
        <p:txBody>
          <a:bodyPr lIns="91425" tIns="91425" rIns="91425" bIns="91425" anchor="t" anchorCtr="0"/>
          <a:lstStyle>
            <a:lvl1pPr marL="571500" marR="0" lvl="0" indent="-393700" algn="l" rtl="0">
              <a:spcBef>
                <a:spcPts val="1800"/>
              </a:spcBef>
              <a:spcAft>
                <a:spcPts val="0"/>
              </a:spcAft>
              <a:buClr>
                <a:schemeClr val="lt2"/>
              </a:buClr>
              <a:buSzPct val="100000"/>
              <a:buFont typeface="Noto Sans Symbols"/>
              <a:buChar char="■"/>
              <a:defRPr sz="2800" b="0" i="0" u="none" strike="noStrike" cap="none">
                <a:solidFill>
                  <a:schemeClr val="dk1"/>
                </a:solidFill>
                <a:latin typeface="Calibri"/>
                <a:ea typeface="Calibri"/>
                <a:cs typeface="Calibri"/>
                <a:sym typeface="Calibri"/>
              </a:defRPr>
            </a:lvl1pPr>
            <a:lvl2pPr marL="1333500" marR="0" lvl="1" indent="-393700" algn="l" rtl="0">
              <a:spcBef>
                <a:spcPts val="1800"/>
              </a:spcBef>
              <a:spcAft>
                <a:spcPts val="0"/>
              </a:spcAft>
              <a:buClr>
                <a:schemeClr val="lt2"/>
              </a:buClr>
              <a:buSzPct val="100000"/>
              <a:buFont typeface="Arial"/>
              <a:buChar char="⁃"/>
              <a:defRPr sz="2800" b="0" i="0" u="none" strike="noStrike" cap="none">
                <a:solidFill>
                  <a:schemeClr val="dk1"/>
                </a:solidFill>
                <a:latin typeface="Calibri"/>
                <a:ea typeface="Calibri"/>
                <a:cs typeface="Calibri"/>
                <a:sym typeface="Calibri"/>
              </a:defRPr>
            </a:lvl2pPr>
            <a:lvl3pPr marL="1778000" marR="0" lvl="2" indent="-419100" algn="l" rtl="0">
              <a:spcBef>
                <a:spcPts val="18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2222500" marR="0" lvl="3" indent="-419100" algn="l" rtl="0">
              <a:spcBef>
                <a:spcPts val="18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667000" marR="0" lvl="4" indent="-444500" algn="l" rtl="0">
              <a:spcBef>
                <a:spcPts val="18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3124200" marR="0" lvl="5" indent="-571500" algn="l" rtl="0">
              <a:spcBef>
                <a:spcPts val="2400"/>
              </a:spcBef>
              <a:spcAft>
                <a:spcPts val="0"/>
              </a:spcAft>
              <a:buChar char="■"/>
              <a:defRPr sz="4200" b="0" i="0" u="none" strike="noStrike" cap="none">
                <a:solidFill>
                  <a:schemeClr val="dk1"/>
                </a:solidFill>
                <a:latin typeface="Arial"/>
                <a:ea typeface="Arial"/>
                <a:cs typeface="Arial"/>
                <a:sym typeface="Arial"/>
              </a:defRPr>
            </a:lvl6pPr>
            <a:lvl7pPr marL="3581400" marR="0" lvl="6" indent="-571500" algn="l" rtl="0">
              <a:spcBef>
                <a:spcPts val="2400"/>
              </a:spcBef>
              <a:spcAft>
                <a:spcPts val="0"/>
              </a:spcAft>
              <a:buChar char="●"/>
              <a:defRPr sz="4200" b="0" i="0" u="none" strike="noStrike" cap="none">
                <a:solidFill>
                  <a:schemeClr val="dk1"/>
                </a:solidFill>
                <a:latin typeface="Arial"/>
                <a:ea typeface="Arial"/>
                <a:cs typeface="Arial"/>
                <a:sym typeface="Arial"/>
              </a:defRPr>
            </a:lvl7pPr>
            <a:lvl8pPr marL="4038600" marR="0" lvl="7" indent="-571500" algn="l" rtl="0">
              <a:spcBef>
                <a:spcPts val="2400"/>
              </a:spcBef>
              <a:spcAft>
                <a:spcPts val="0"/>
              </a:spcAft>
              <a:buChar char="○"/>
              <a:defRPr sz="4200" b="0" i="0" u="none" strike="noStrike" cap="none">
                <a:solidFill>
                  <a:schemeClr val="dk1"/>
                </a:solidFill>
                <a:latin typeface="Arial"/>
                <a:ea typeface="Arial"/>
                <a:cs typeface="Arial"/>
                <a:sym typeface="Arial"/>
              </a:defRPr>
            </a:lvl8pPr>
            <a:lvl9pPr marL="4495800" marR="0" lvl="8" indent="-571500" algn="l" rtl="0">
              <a:spcBef>
                <a:spcPts val="2400"/>
              </a:spcBef>
              <a:spcAft>
                <a:spcPts val="0"/>
              </a:spcAft>
              <a:buChar char="■"/>
              <a:defRPr sz="42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57" r:id="rId8"/>
    <p:sldLayoutId id="2147483658" r:id="rId9"/>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zhi.zhuang@dena.jp"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en.m.wikipedia.org/wiki/Video_gam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aidu.com/link?url=Xfo5yXbIoChScVnqDgs7tAgUkhnPhJNG0UVT3P75ZWpWeoJxdzYgeIxm5AZPd8W_"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ctrTitle"/>
          </p:nvPr>
        </p:nvSpPr>
        <p:spPr>
          <a:xfrm>
            <a:off x="5638304" y="3364632"/>
            <a:ext cx="6912334" cy="2339280"/>
          </a:xfrm>
          <a:prstGeom prst="rect">
            <a:avLst/>
          </a:prstGeom>
          <a:noFill/>
          <a:ln>
            <a:noFill/>
          </a:ln>
        </p:spPr>
        <p:txBody>
          <a:bodyPr lIns="90000" tIns="45700" rIns="91425" bIns="45700" anchor="t" anchorCtr="0">
            <a:noAutofit/>
          </a:bodyPr>
          <a:lstStyle/>
          <a:p>
            <a:pPr lvl="0">
              <a:buSzPct val="25000"/>
            </a:pPr>
            <a:r>
              <a:rPr lang="zh-CN" altLang="en-US" sz="5400" u="none" strike="noStrike" cap="none" dirty="0" smtClean="0">
                <a:solidFill>
                  <a:schemeClr val="dk1"/>
                </a:solidFill>
                <a:latin typeface="Lantinghei SC Heavy" charset="-122"/>
                <a:ea typeface="Lantinghei SC Heavy" charset="-122"/>
                <a:cs typeface="Lantinghei SC Heavy" charset="-122"/>
                <a:sym typeface="Arial"/>
              </a:rPr>
              <a:t>主流游戏引擎分析</a:t>
            </a:r>
            <a:r>
              <a:rPr lang="en-US" altLang="zh-CN" sz="5400" u="none" strike="noStrike" cap="none" dirty="0" smtClean="0">
                <a:solidFill>
                  <a:schemeClr val="dk1"/>
                </a:solidFill>
                <a:latin typeface="Lantinghei SC Heavy" charset="-122"/>
                <a:ea typeface="Lantinghei SC Heavy" charset="-122"/>
                <a:cs typeface="Lantinghei SC Heavy" charset="-122"/>
                <a:sym typeface="Arial"/>
              </a:rPr>
              <a:t/>
            </a:r>
            <a:br>
              <a:rPr lang="en-US" altLang="zh-CN" sz="5400" u="none" strike="noStrike" cap="none" dirty="0" smtClean="0">
                <a:solidFill>
                  <a:schemeClr val="dk1"/>
                </a:solidFill>
                <a:latin typeface="Lantinghei SC Heavy" charset="-122"/>
                <a:ea typeface="Lantinghei SC Heavy" charset="-122"/>
                <a:cs typeface="Lantinghei SC Heavy" charset="-122"/>
                <a:sym typeface="Arial"/>
              </a:rPr>
            </a:br>
            <a:r>
              <a:rPr lang="zh-CN" altLang="en-US" sz="3600" i="1" dirty="0">
                <a:solidFill>
                  <a:schemeClr val="bg1">
                    <a:lumMod val="50000"/>
                  </a:schemeClr>
                </a:solidFill>
                <a:latin typeface="Heiti SC Medium" charset="-122"/>
                <a:ea typeface="Heiti SC Medium" charset="-122"/>
                <a:cs typeface="Heiti SC Medium" charset="-122"/>
                <a:sym typeface="Arial"/>
              </a:rPr>
              <a:t>端游 </a:t>
            </a:r>
            <a:r>
              <a:rPr lang="zh-CN" altLang="en-US" sz="3600" i="1" dirty="0" smtClean="0">
                <a:solidFill>
                  <a:schemeClr val="bg1">
                    <a:lumMod val="50000"/>
                  </a:schemeClr>
                </a:solidFill>
                <a:latin typeface="Heiti SC Medium" charset="-122"/>
                <a:ea typeface="Heiti SC Medium" charset="-122"/>
                <a:cs typeface="Heiti SC Medium" charset="-122"/>
                <a:sym typeface="Arial"/>
              </a:rPr>
              <a:t>、页游 、手游  解析</a:t>
            </a:r>
            <a:endParaRPr lang="ja-JP" sz="3600" i="1" u="none" strike="noStrike" cap="none" dirty="0">
              <a:solidFill>
                <a:schemeClr val="bg1">
                  <a:lumMod val="50000"/>
                </a:schemeClr>
              </a:solidFill>
              <a:latin typeface="Heiti SC Medium" charset="-122"/>
              <a:ea typeface="Heiti SC Medium" charset="-122"/>
              <a:cs typeface="Heiti SC Medium" charset="-122"/>
              <a:sym typeface="Arial"/>
            </a:endParaRPr>
          </a:p>
        </p:txBody>
      </p:sp>
      <p:sp>
        <p:nvSpPr>
          <p:cNvPr id="81" name="Shape 81"/>
          <p:cNvSpPr/>
          <p:nvPr/>
        </p:nvSpPr>
        <p:spPr>
          <a:xfrm>
            <a:off x="6358284" y="6821015"/>
            <a:ext cx="6480820" cy="2085900"/>
          </a:xfrm>
          <a:prstGeom prst="rect">
            <a:avLst/>
          </a:prstGeom>
          <a:noFill/>
          <a:ln>
            <a:noFill/>
          </a:ln>
        </p:spPr>
        <p:txBody>
          <a:bodyPr lIns="90000" tIns="46800" rIns="90000" bIns="46800" anchor="t" anchorCtr="0">
            <a:noAutofit/>
          </a:bodyPr>
          <a:lstStyle/>
          <a:p>
            <a:pPr marL="0" marR="0" lvl="0" indent="0" algn="l" rtl="0">
              <a:spcBef>
                <a:spcPts val="0"/>
              </a:spcBef>
              <a:spcAft>
                <a:spcPts val="0"/>
              </a:spcAft>
              <a:buClr>
                <a:schemeClr val="lt2"/>
              </a:buClr>
              <a:buSzPct val="25000"/>
              <a:buFont typeface="Noto Sans Symbols"/>
              <a:buNone/>
            </a:pPr>
            <a:endParaRPr lang="ja-JP"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rtl="0">
              <a:spcBef>
                <a:spcPts val="0"/>
              </a:spcBef>
              <a:spcAft>
                <a:spcPts val="0"/>
              </a:spcAft>
              <a:buClr>
                <a:schemeClr val="lt2"/>
              </a:buClr>
              <a:buFont typeface="Noto Sans Symbols"/>
              <a:buNone/>
            </a:pPr>
            <a:endParaRPr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rtl="0">
              <a:spcBef>
                <a:spcPts val="0"/>
              </a:spcBef>
              <a:spcAft>
                <a:spcPts val="0"/>
              </a:spcAft>
              <a:buClr>
                <a:schemeClr val="lt2"/>
              </a:buClr>
              <a:buFont typeface="Noto Sans Symbols"/>
              <a:buNone/>
            </a:pPr>
            <a:endParaRPr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rtl="0">
              <a:spcBef>
                <a:spcPts val="0"/>
              </a:spcBef>
              <a:spcAft>
                <a:spcPts val="0"/>
              </a:spcAft>
              <a:buClr>
                <a:schemeClr val="lt2"/>
              </a:buClr>
              <a:buSzPct val="25000"/>
              <a:buFont typeface="Noto Sans Symbols"/>
              <a:buNone/>
            </a:pPr>
            <a:r>
              <a:rPr lang="zh-CN" altLang="en-US" sz="2400" b="1"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rPr>
              <a:t>七夜    </a:t>
            </a:r>
            <a:r>
              <a:rPr lang="en-US" altLang="zh-CN" sz="2400" b="1"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hlinkClick r:id="rId3"/>
              </a:rPr>
              <a:t>zhi.zhuang@dena.jp</a:t>
            </a:r>
            <a:endParaRPr lang="en-US" altLang="zh-CN" sz="2400" b="1"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endParaRPr>
          </a:p>
          <a:p>
            <a:pPr lvl="0">
              <a:buClr>
                <a:schemeClr val="lt2"/>
              </a:buClr>
              <a:buSzPct val="25000"/>
            </a:pPr>
            <a:r>
              <a:rPr lang="zh-CN" altLang="en-US" sz="2400" b="1"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altLang="zh-CN" sz="2400" b="1"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endParaRPr>
          </a:p>
          <a:p>
            <a:pPr lvl="0">
              <a:buClr>
                <a:schemeClr val="lt2"/>
              </a:buClr>
              <a:buSzPct val="25000"/>
            </a:pPr>
            <a:r>
              <a:rPr lang="zh-CN" altLang="en-US" sz="2400" b="1"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rPr>
              <a:t> </a:t>
            </a:r>
            <a:r>
              <a:rPr lang="zh-CN" altLang="en-US" sz="2400" b="1"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zh-CN" sz="2400" b="1"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rPr>
              <a:t>2017.11.15</a:t>
            </a:r>
            <a:endParaRPr lang="en-US" altLang="zh-CN"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2"/>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en-US" altLang="ja-JP" sz="1200" b="1" i="0" u="none" strike="noStrike" cap="none" smtClean="0">
                <a:solidFill>
                  <a:schemeClr val="dk1"/>
                </a:solidFill>
                <a:latin typeface="Calibri"/>
                <a:ea typeface="Calibri"/>
                <a:cs typeface="Calibri"/>
                <a:sym typeface="Calibri"/>
              </a:rPr>
              <a:pPr marL="0" marR="0" lvl="0" indent="0" algn="r" rtl="0">
                <a:spcBef>
                  <a:spcPts val="0"/>
                </a:spcBef>
                <a:spcAft>
                  <a:spcPts val="0"/>
                </a:spcAft>
                <a:buSzPct val="25000"/>
                <a:buNone/>
              </a:pPr>
              <a:t>10</a:t>
            </a:fld>
            <a:endParaRPr lang="ja-JP" sz="1200" b="1" i="0" u="none" strike="noStrike" cap="none" dirty="0">
              <a:solidFill>
                <a:schemeClr val="dk1"/>
              </a:solidFill>
              <a:latin typeface="Calibri"/>
              <a:ea typeface="Calibri"/>
              <a:cs typeface="Calibri"/>
              <a:sym typeface="Calibri"/>
            </a:endParaRPr>
          </a:p>
        </p:txBody>
      </p:sp>
      <p:sp>
        <p:nvSpPr>
          <p:cNvPr id="4" name="幻灯片编号占位符 2"/>
          <p:cNvSpPr txBox="1">
            <a:spLocks/>
          </p:cNvSpPr>
          <p:nvPr/>
        </p:nvSpPr>
        <p:spPr>
          <a:xfrm>
            <a:off x="12595225" y="9197975"/>
            <a:ext cx="369888" cy="268288"/>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buSzPct val="25000"/>
            </a:pPr>
            <a:fld id="{00000000-1234-1234-1234-123412341234}" type="slidenum">
              <a:rPr lang="en-US" altLang="ja-JP" sz="1200" b="1" smtClean="0">
                <a:solidFill>
                  <a:schemeClr val="dk1"/>
                </a:solidFill>
                <a:latin typeface="Calibri"/>
                <a:ea typeface="Calibri"/>
                <a:cs typeface="Calibri"/>
                <a:sym typeface="Calibri"/>
              </a:rPr>
              <a:pPr algn="r">
                <a:buSzPct val="25000"/>
              </a:pPr>
              <a:t>10</a:t>
            </a:fld>
            <a:endParaRPr lang="ja-JP" sz="1200" b="1" dirty="0">
              <a:solidFill>
                <a:schemeClr val="dk1"/>
              </a:solidFill>
              <a:latin typeface="Calibri"/>
              <a:ea typeface="Calibri"/>
              <a:cs typeface="Calibri"/>
              <a:sym typeface="Calibri"/>
            </a:endParaRPr>
          </a:p>
        </p:txBody>
      </p:sp>
      <p:cxnSp>
        <p:nvCxnSpPr>
          <p:cNvPr id="5" name="直线连接符 4"/>
          <p:cNvCxnSpPr/>
          <p:nvPr/>
        </p:nvCxnSpPr>
        <p:spPr>
          <a:xfrm>
            <a:off x="0" y="1348408"/>
            <a:ext cx="13004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81720" y="412304"/>
            <a:ext cx="3096344" cy="584775"/>
          </a:xfrm>
          <a:prstGeom prst="rect">
            <a:avLst/>
          </a:prstGeom>
          <a:noFill/>
        </p:spPr>
        <p:txBody>
          <a:bodyPr wrap="square" rtlCol="0">
            <a:spAutoFit/>
          </a:bodyPr>
          <a:lstStyle/>
          <a:p>
            <a:r>
              <a:rPr kumimoji="1" lang="zh-CN" altLang="en-US" sz="3200" dirty="0" smtClean="0">
                <a:ln w="0"/>
                <a:solidFill>
                  <a:schemeClr val="tx1"/>
                </a:solidFill>
                <a:effectLst>
                  <a:outerShdw blurRad="38100" dist="25400" dir="5400000" algn="ctr" rotWithShape="0">
                    <a:srgbClr val="6E747A">
                      <a:alpha val="43000"/>
                    </a:srgbClr>
                  </a:outerShdw>
                </a:effectLst>
                <a:latin typeface="Microsoft YaHei" charset="-122"/>
                <a:ea typeface="Microsoft YaHei" charset="-122"/>
                <a:cs typeface="Microsoft YaHei" charset="-122"/>
              </a:rPr>
              <a:t>手游引擎</a:t>
            </a:r>
            <a:endParaRPr kumimoji="1" lang="zh-CN" altLang="en-US" sz="3200" dirty="0">
              <a:ln w="0"/>
              <a:solidFill>
                <a:schemeClr val="tx1"/>
              </a:solidFill>
              <a:effectLst>
                <a:outerShdw blurRad="38100" dist="25400" dir="5400000" algn="ctr" rotWithShape="0">
                  <a:srgbClr val="6E747A">
                    <a:alpha val="43000"/>
                  </a:srgbClr>
                </a:outerShdw>
              </a:effectLst>
              <a:latin typeface="Microsoft YaHei" charset="-122"/>
              <a:ea typeface="Microsoft YaHei" charset="-122"/>
              <a:cs typeface="Microsoft YaHei" charset="-122"/>
            </a:endParaRPr>
          </a:p>
        </p:txBody>
      </p:sp>
      <p:pic>
        <p:nvPicPr>
          <p:cNvPr id="8" name="图片 7"/>
          <p:cNvPicPr>
            <a:picLocks noChangeAspect="1"/>
          </p:cNvPicPr>
          <p:nvPr/>
        </p:nvPicPr>
        <p:blipFill>
          <a:blip r:embed="rId2"/>
          <a:stretch>
            <a:fillRect/>
          </a:stretch>
        </p:blipFill>
        <p:spPr>
          <a:xfrm>
            <a:off x="1245816" y="2068488"/>
            <a:ext cx="10160000" cy="4330700"/>
          </a:xfrm>
          <a:prstGeom prst="rect">
            <a:avLst/>
          </a:prstGeom>
        </p:spPr>
      </p:pic>
      <p:sp>
        <p:nvSpPr>
          <p:cNvPr id="9" name="文本框 8"/>
          <p:cNvSpPr txBox="1"/>
          <p:nvPr/>
        </p:nvSpPr>
        <p:spPr>
          <a:xfrm>
            <a:off x="9496113" y="6749008"/>
            <a:ext cx="1758815" cy="307777"/>
          </a:xfrm>
          <a:prstGeom prst="rect">
            <a:avLst/>
          </a:prstGeom>
          <a:noFill/>
        </p:spPr>
        <p:txBody>
          <a:bodyPr wrap="none" rtlCol="0">
            <a:spAutoFit/>
          </a:bodyPr>
          <a:lstStyle/>
          <a:p>
            <a:r>
              <a:rPr kumimoji="1" lang="en-US" altLang="zh-CN" dirty="0" smtClean="0"/>
              <a:t>Cocos2d-x</a:t>
            </a:r>
            <a:r>
              <a:rPr kumimoji="1" lang="zh-CN" altLang="en-US" dirty="0"/>
              <a:t>的架构图</a:t>
            </a:r>
          </a:p>
        </p:txBody>
      </p:sp>
      <p:sp>
        <p:nvSpPr>
          <p:cNvPr id="11" name="文本框 10"/>
          <p:cNvSpPr txBox="1"/>
          <p:nvPr/>
        </p:nvSpPr>
        <p:spPr>
          <a:xfrm>
            <a:off x="885776" y="7397080"/>
            <a:ext cx="11593287" cy="1754326"/>
          </a:xfrm>
          <a:prstGeom prst="rect">
            <a:avLst/>
          </a:prstGeom>
          <a:noFill/>
        </p:spPr>
        <p:txBody>
          <a:bodyPr wrap="square" rtlCol="0">
            <a:spAutoFit/>
          </a:bodyPr>
          <a:lstStyle/>
          <a:p>
            <a:r>
              <a:rPr kumimoji="1" lang="zh-CN" altLang="en-US" sz="1800" dirty="0"/>
              <a:t>游戏引擎是对底层绘图接口的包装，</a:t>
            </a:r>
            <a:r>
              <a:rPr kumimoji="1" lang="en-US" altLang="zh-CN" sz="1800" dirty="0"/>
              <a:t>Cocos2d-x </a:t>
            </a:r>
            <a:r>
              <a:rPr kumimoji="1" lang="zh-CN" altLang="en-US" sz="1800" dirty="0"/>
              <a:t>也一样，它是对不同平台下 </a:t>
            </a:r>
            <a:r>
              <a:rPr kumimoji="1" lang="en-US" altLang="zh-CN" sz="1800" dirty="0"/>
              <a:t>OpenGL </a:t>
            </a:r>
            <a:r>
              <a:rPr kumimoji="1" lang="zh-CN" altLang="en-US" sz="1800" dirty="0"/>
              <a:t>的包装。</a:t>
            </a:r>
            <a:r>
              <a:rPr kumimoji="1" lang="en-US" altLang="zh-CN" sz="1800" dirty="0"/>
              <a:t>OpenGL </a:t>
            </a:r>
            <a:r>
              <a:rPr kumimoji="1" lang="zh-CN" altLang="en-US" sz="1800" dirty="0"/>
              <a:t>全称为 </a:t>
            </a:r>
            <a:r>
              <a:rPr kumimoji="1" lang="en-US" altLang="zh-CN" sz="1800" dirty="0"/>
              <a:t>Open Graphics Library</a:t>
            </a:r>
            <a:r>
              <a:rPr kumimoji="1" lang="zh-CN" altLang="en-US" sz="1800" dirty="0"/>
              <a:t>，是一个开放的、跨平台的高性能图形接口。</a:t>
            </a:r>
            <a:r>
              <a:rPr kumimoji="1" lang="en-US" altLang="zh-CN" sz="1800" dirty="0"/>
              <a:t>OpenGL ES </a:t>
            </a:r>
            <a:r>
              <a:rPr kumimoji="1" lang="zh-CN" altLang="en-US" sz="1800" dirty="0"/>
              <a:t>则是 </a:t>
            </a:r>
            <a:r>
              <a:rPr kumimoji="1" lang="en-US" altLang="zh-CN" sz="1800" dirty="0"/>
              <a:t>OpenGL </a:t>
            </a:r>
            <a:r>
              <a:rPr kumimoji="1" lang="zh-CN" altLang="en-US" sz="1800" dirty="0"/>
              <a:t>在移动设备上的衍生版本，具备与 </a:t>
            </a:r>
            <a:r>
              <a:rPr kumimoji="1" lang="en-US" altLang="zh-CN" sz="1800" dirty="0"/>
              <a:t>OpenGL </a:t>
            </a:r>
            <a:r>
              <a:rPr kumimoji="1" lang="zh-CN" altLang="en-US" sz="1800" dirty="0"/>
              <a:t>一致的结构，包含了常用的图形功能。</a:t>
            </a:r>
            <a:r>
              <a:rPr kumimoji="1" lang="en-US" altLang="zh-CN" sz="1800" dirty="0"/>
              <a:t>Cocos2d-x </a:t>
            </a:r>
            <a:r>
              <a:rPr kumimoji="1" lang="zh-CN" altLang="en-US" sz="1800" dirty="0"/>
              <a:t>就是一个基于 </a:t>
            </a:r>
            <a:r>
              <a:rPr kumimoji="1" lang="en-US" altLang="zh-CN" sz="1800" dirty="0"/>
              <a:t>OpenGL </a:t>
            </a:r>
            <a:r>
              <a:rPr kumimoji="1" lang="zh-CN" altLang="en-US" sz="1800" dirty="0"/>
              <a:t>的游戏引擎，因此它的绘图部分完全由 </a:t>
            </a:r>
            <a:r>
              <a:rPr kumimoji="1" lang="en-US" altLang="zh-CN" sz="1800" dirty="0"/>
              <a:t>OpenGL </a:t>
            </a:r>
            <a:r>
              <a:rPr kumimoji="1" lang="zh-CN" altLang="en-US" sz="1800" dirty="0"/>
              <a:t>实现。</a:t>
            </a:r>
            <a:r>
              <a:rPr kumimoji="1" lang="en-US" altLang="zh-CN" sz="1800" dirty="0"/>
              <a:t>OpenGL </a:t>
            </a:r>
            <a:r>
              <a:rPr kumimoji="1" lang="zh-CN" altLang="en-US" sz="1800" dirty="0"/>
              <a:t>是一个基于 </a:t>
            </a:r>
            <a:r>
              <a:rPr kumimoji="1" lang="en-US" altLang="zh-CN" sz="1800" dirty="0"/>
              <a:t>C </a:t>
            </a:r>
            <a:r>
              <a:rPr kumimoji="1" lang="zh-CN" altLang="en-US" sz="1800" dirty="0"/>
              <a:t>语言的三维图形 </a:t>
            </a:r>
            <a:r>
              <a:rPr kumimoji="1" lang="en-US" altLang="zh-CN" sz="1800" dirty="0"/>
              <a:t>API</a:t>
            </a:r>
            <a:r>
              <a:rPr kumimoji="1" lang="zh-CN" altLang="en-US" sz="1800" dirty="0"/>
              <a:t>，基本功能包含绘制几何图形、变换、着色、光照、贴图等。除了基本功能，</a:t>
            </a:r>
            <a:r>
              <a:rPr kumimoji="1" lang="en-US" altLang="zh-CN" sz="1800" dirty="0"/>
              <a:t>OpenGL</a:t>
            </a:r>
            <a:r>
              <a:rPr kumimoji="1" lang="zh-CN" altLang="en-US" sz="1800" dirty="0"/>
              <a:t>还提供了诸如曲面图元、光栅操作、景深、</a:t>
            </a:r>
            <a:r>
              <a:rPr kumimoji="1" lang="en-US" altLang="zh-CN" sz="1800" dirty="0" err="1"/>
              <a:t>shader</a:t>
            </a:r>
            <a:r>
              <a:rPr kumimoji="1" lang="en-US" altLang="zh-CN" sz="1800" dirty="0"/>
              <a:t> </a:t>
            </a:r>
            <a:r>
              <a:rPr kumimoji="1" lang="zh-CN" altLang="en-US" sz="1800" dirty="0"/>
              <a:t>编程等高级功能。</a:t>
            </a:r>
          </a:p>
        </p:txBody>
      </p:sp>
    </p:spTree>
    <p:extLst>
      <p:ext uri="{BB962C8B-B14F-4D97-AF65-F5344CB8AC3E}">
        <p14:creationId xmlns:p14="http://schemas.microsoft.com/office/powerpoint/2010/main" val="1355241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2"/>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en-US" altLang="ja-JP" sz="1200" b="1" i="0" u="none" strike="noStrike" cap="none" smtClean="0">
                <a:solidFill>
                  <a:schemeClr val="dk1"/>
                </a:solidFill>
                <a:latin typeface="Calibri"/>
                <a:ea typeface="Calibri"/>
                <a:cs typeface="Calibri"/>
                <a:sym typeface="Calibri"/>
              </a:rPr>
              <a:pPr marL="0" marR="0" lvl="0" indent="0" algn="r" rtl="0">
                <a:spcBef>
                  <a:spcPts val="0"/>
                </a:spcBef>
                <a:spcAft>
                  <a:spcPts val="0"/>
                </a:spcAft>
                <a:buSzPct val="25000"/>
                <a:buNone/>
              </a:pPr>
              <a:t>11</a:t>
            </a:fld>
            <a:endParaRPr lang="ja-JP" sz="1200" b="1" i="0" u="none" strike="noStrike" cap="none" dirty="0">
              <a:solidFill>
                <a:schemeClr val="dk1"/>
              </a:solidFill>
              <a:latin typeface="Calibri"/>
              <a:ea typeface="Calibri"/>
              <a:cs typeface="Calibri"/>
              <a:sym typeface="Calibri"/>
            </a:endParaRPr>
          </a:p>
        </p:txBody>
      </p:sp>
      <p:sp>
        <p:nvSpPr>
          <p:cNvPr id="4" name="幻灯片编号占位符 2"/>
          <p:cNvSpPr txBox="1">
            <a:spLocks/>
          </p:cNvSpPr>
          <p:nvPr/>
        </p:nvSpPr>
        <p:spPr>
          <a:xfrm>
            <a:off x="12595225" y="9197975"/>
            <a:ext cx="369888" cy="268288"/>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buSzPct val="25000"/>
            </a:pPr>
            <a:fld id="{00000000-1234-1234-1234-123412341234}" type="slidenum">
              <a:rPr lang="en-US" altLang="ja-JP" sz="1200" b="1" smtClean="0">
                <a:solidFill>
                  <a:schemeClr val="dk1"/>
                </a:solidFill>
                <a:latin typeface="Calibri"/>
                <a:ea typeface="Calibri"/>
                <a:cs typeface="Calibri"/>
                <a:sym typeface="Calibri"/>
              </a:rPr>
              <a:pPr algn="r">
                <a:buSzPct val="25000"/>
              </a:pPr>
              <a:t>11</a:t>
            </a:fld>
            <a:endParaRPr lang="ja-JP" sz="1200" b="1" dirty="0">
              <a:solidFill>
                <a:schemeClr val="dk1"/>
              </a:solidFill>
              <a:latin typeface="Calibri"/>
              <a:ea typeface="Calibri"/>
              <a:cs typeface="Calibri"/>
              <a:sym typeface="Calibri"/>
            </a:endParaRPr>
          </a:p>
        </p:txBody>
      </p:sp>
      <p:sp>
        <p:nvSpPr>
          <p:cNvPr id="5" name="幻灯片编号占位符 2"/>
          <p:cNvSpPr txBox="1">
            <a:spLocks/>
          </p:cNvSpPr>
          <p:nvPr/>
        </p:nvSpPr>
        <p:spPr>
          <a:xfrm>
            <a:off x="12595225" y="9197975"/>
            <a:ext cx="369888" cy="268288"/>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buSzPct val="25000"/>
            </a:pPr>
            <a:fld id="{00000000-1234-1234-1234-123412341234}" type="slidenum">
              <a:rPr lang="en-US" altLang="ja-JP" sz="1200" b="1" smtClean="0">
                <a:solidFill>
                  <a:schemeClr val="dk1"/>
                </a:solidFill>
                <a:latin typeface="Calibri"/>
                <a:ea typeface="Calibri"/>
                <a:cs typeface="Calibri"/>
                <a:sym typeface="Calibri"/>
              </a:rPr>
              <a:pPr algn="r">
                <a:buSzPct val="25000"/>
              </a:pPr>
              <a:t>11</a:t>
            </a:fld>
            <a:endParaRPr lang="ja-JP" sz="1200" b="1" dirty="0">
              <a:solidFill>
                <a:schemeClr val="dk1"/>
              </a:solidFill>
              <a:latin typeface="Calibri"/>
              <a:ea typeface="Calibri"/>
              <a:cs typeface="Calibri"/>
              <a:sym typeface="Calibri"/>
            </a:endParaRPr>
          </a:p>
        </p:txBody>
      </p:sp>
      <p:cxnSp>
        <p:nvCxnSpPr>
          <p:cNvPr id="6" name="直线连接符 5"/>
          <p:cNvCxnSpPr/>
          <p:nvPr/>
        </p:nvCxnSpPr>
        <p:spPr>
          <a:xfrm>
            <a:off x="0" y="1348408"/>
            <a:ext cx="13004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81720" y="412304"/>
            <a:ext cx="3096344" cy="584775"/>
          </a:xfrm>
          <a:prstGeom prst="rect">
            <a:avLst/>
          </a:prstGeom>
          <a:noFill/>
        </p:spPr>
        <p:txBody>
          <a:bodyPr wrap="square" rtlCol="0">
            <a:spAutoFit/>
          </a:bodyPr>
          <a:lstStyle/>
          <a:p>
            <a:r>
              <a:rPr kumimoji="1" lang="zh-CN" altLang="en-US" sz="3200" dirty="0" smtClean="0">
                <a:ln w="0"/>
                <a:solidFill>
                  <a:schemeClr val="tx1"/>
                </a:solidFill>
                <a:effectLst>
                  <a:outerShdw blurRad="38100" dist="25400" dir="5400000" algn="ctr" rotWithShape="0">
                    <a:srgbClr val="6E747A">
                      <a:alpha val="43000"/>
                    </a:srgbClr>
                  </a:outerShdw>
                </a:effectLst>
                <a:latin typeface="Microsoft YaHei" charset="-122"/>
                <a:ea typeface="Microsoft YaHei" charset="-122"/>
                <a:cs typeface="Microsoft YaHei" charset="-122"/>
              </a:rPr>
              <a:t>手游引擎</a:t>
            </a:r>
            <a:endParaRPr kumimoji="1" lang="zh-CN" altLang="en-US" sz="3200" dirty="0">
              <a:ln w="0"/>
              <a:solidFill>
                <a:schemeClr val="tx1"/>
              </a:solidFill>
              <a:effectLst>
                <a:outerShdw blurRad="38100" dist="25400" dir="5400000" algn="ctr" rotWithShape="0">
                  <a:srgbClr val="6E747A">
                    <a:alpha val="43000"/>
                  </a:srgbClr>
                </a:outerShdw>
              </a:effectLst>
              <a:latin typeface="Microsoft YaHei" charset="-122"/>
              <a:ea typeface="Microsoft YaHei" charset="-122"/>
              <a:cs typeface="Microsoft YaHei" charset="-122"/>
            </a:endParaRPr>
          </a:p>
        </p:txBody>
      </p:sp>
      <p:sp>
        <p:nvSpPr>
          <p:cNvPr id="9" name="文本框 8"/>
          <p:cNvSpPr txBox="1"/>
          <p:nvPr/>
        </p:nvSpPr>
        <p:spPr>
          <a:xfrm>
            <a:off x="1893889" y="5740896"/>
            <a:ext cx="2016223" cy="307777"/>
          </a:xfrm>
          <a:prstGeom prst="rect">
            <a:avLst/>
          </a:prstGeom>
          <a:noFill/>
        </p:spPr>
        <p:txBody>
          <a:bodyPr wrap="square" rtlCol="0">
            <a:spAutoFit/>
          </a:bodyPr>
          <a:lstStyle/>
          <a:p>
            <a:r>
              <a:rPr kumimoji="1" lang="en-US" altLang="zh-CN" dirty="0" smtClean="0"/>
              <a:t>iOS</a:t>
            </a:r>
            <a:r>
              <a:rPr kumimoji="1" lang="zh-CN" altLang="en-US" dirty="0" smtClean="0"/>
              <a:t>系统架构图（部分）</a:t>
            </a:r>
            <a:endParaRPr kumimoji="1" lang="zh-CN" altLang="en-US" dirty="0"/>
          </a:p>
        </p:txBody>
      </p:sp>
      <p:sp>
        <p:nvSpPr>
          <p:cNvPr id="10" name="文本框 9"/>
          <p:cNvSpPr txBox="1"/>
          <p:nvPr/>
        </p:nvSpPr>
        <p:spPr>
          <a:xfrm>
            <a:off x="885776" y="7397080"/>
            <a:ext cx="11593287" cy="1477328"/>
          </a:xfrm>
          <a:prstGeom prst="rect">
            <a:avLst/>
          </a:prstGeom>
          <a:noFill/>
        </p:spPr>
        <p:txBody>
          <a:bodyPr wrap="square" rtlCol="0">
            <a:spAutoFit/>
          </a:bodyPr>
          <a:lstStyle/>
          <a:p>
            <a:r>
              <a:rPr kumimoji="1" lang="zh-CN" altLang="en-US" sz="1800" dirty="0"/>
              <a:t> </a:t>
            </a:r>
            <a:r>
              <a:rPr kumimoji="1" lang="en-US" altLang="zh-CN" sz="1800" dirty="0"/>
              <a:t>iOS</a:t>
            </a:r>
            <a:r>
              <a:rPr kumimoji="1" lang="zh-CN" altLang="en-US" sz="1800" dirty="0"/>
              <a:t>是基于</a:t>
            </a:r>
            <a:r>
              <a:rPr kumimoji="1" lang="en-US" altLang="zh-CN" sz="1800" dirty="0"/>
              <a:t>UNIX</a:t>
            </a:r>
            <a:r>
              <a:rPr kumimoji="1" lang="zh-CN" altLang="en-US" sz="1800" dirty="0"/>
              <a:t>内核</a:t>
            </a:r>
            <a:r>
              <a:rPr kumimoji="1" lang="zh-CN" altLang="en-US" sz="1800" dirty="0" smtClean="0"/>
              <a:t>，</a:t>
            </a:r>
            <a:r>
              <a:rPr kumimoji="1" lang="en-US" altLang="zh-CN" sz="1800" dirty="0" smtClean="0"/>
              <a:t>Android</a:t>
            </a:r>
            <a:r>
              <a:rPr kumimoji="1" lang="zh-CN" altLang="en-US" sz="1800" dirty="0"/>
              <a:t>是基于</a:t>
            </a:r>
            <a:r>
              <a:rPr kumimoji="1" lang="en-US" altLang="zh-CN" sz="1800" dirty="0"/>
              <a:t>Linux</a:t>
            </a:r>
            <a:r>
              <a:rPr kumimoji="1" lang="zh-CN" altLang="en-US" sz="1800" dirty="0" smtClean="0"/>
              <a:t>内核。不论</a:t>
            </a:r>
            <a:r>
              <a:rPr kumimoji="1" lang="en-US" altLang="zh-CN" sz="1800" dirty="0" smtClean="0"/>
              <a:t>Cocos2d-X</a:t>
            </a:r>
            <a:r>
              <a:rPr kumimoji="1" lang="zh-CN" altLang="en-US" sz="1800" dirty="0" smtClean="0"/>
              <a:t> 还是 </a:t>
            </a:r>
            <a:r>
              <a:rPr kumimoji="1" lang="en-US" altLang="zh-CN" sz="1800" dirty="0" smtClean="0"/>
              <a:t>Unity</a:t>
            </a:r>
            <a:r>
              <a:rPr kumimoji="1" lang="zh-CN" altLang="en-US" sz="1800" dirty="0" smtClean="0"/>
              <a:t> </a:t>
            </a:r>
            <a:r>
              <a:rPr kumimoji="1" lang="en-US" altLang="zh-CN" sz="1800" dirty="0" smtClean="0"/>
              <a:t>3d</a:t>
            </a:r>
            <a:r>
              <a:rPr kumimoji="1" lang="zh-CN" altLang="en-US" sz="1800" dirty="0" smtClean="0"/>
              <a:t> 在</a:t>
            </a:r>
            <a:r>
              <a:rPr kumimoji="1" lang="en-US" altLang="zh-CN" sz="1800" dirty="0" smtClean="0"/>
              <a:t>iOS</a:t>
            </a:r>
            <a:r>
              <a:rPr kumimoji="1" lang="zh-CN" altLang="en-US" sz="1800" dirty="0" smtClean="0"/>
              <a:t> 和 </a:t>
            </a:r>
            <a:r>
              <a:rPr kumimoji="1" lang="en-US" altLang="zh-CN" sz="1800" dirty="0" smtClean="0"/>
              <a:t>Android</a:t>
            </a:r>
            <a:r>
              <a:rPr kumimoji="1" lang="zh-CN" altLang="en-US" sz="1800" dirty="0" smtClean="0"/>
              <a:t>设备上都是通过</a:t>
            </a:r>
            <a:r>
              <a:rPr lang="en-US" altLang="zh-CN" sz="1800" dirty="0" smtClean="0"/>
              <a:t>OpenGL</a:t>
            </a:r>
            <a:r>
              <a:rPr lang="zh-CN" altLang="en-US" sz="1800" dirty="0" smtClean="0"/>
              <a:t> </a:t>
            </a:r>
            <a:r>
              <a:rPr lang="en-US" altLang="zh-CN" sz="1800" dirty="0" smtClean="0"/>
              <a:t>ES</a:t>
            </a:r>
            <a:r>
              <a:rPr lang="zh-CN" altLang="en-US" sz="1800" dirty="0" smtClean="0"/>
              <a:t>来</a:t>
            </a:r>
            <a:r>
              <a:rPr lang="zh-CN" altLang="en-US" sz="1800" dirty="0"/>
              <a:t>绘制它要绘制的</a:t>
            </a:r>
            <a:r>
              <a:rPr lang="en-US" altLang="zh-CN" sz="1800" dirty="0"/>
              <a:t>2D</a:t>
            </a:r>
            <a:r>
              <a:rPr lang="zh-CN" altLang="en-US" sz="1800" dirty="0"/>
              <a:t>、</a:t>
            </a:r>
            <a:r>
              <a:rPr lang="en-US" altLang="zh-CN" sz="1800" dirty="0"/>
              <a:t>3D</a:t>
            </a:r>
            <a:r>
              <a:rPr lang="zh-CN" altLang="en-US" sz="1800" dirty="0" smtClean="0"/>
              <a:t>图形。</a:t>
            </a:r>
            <a:endParaRPr lang="en-US" altLang="zh-CN" sz="1800" dirty="0" smtClean="0"/>
          </a:p>
          <a:p>
            <a:endParaRPr kumimoji="1" lang="en-US" altLang="zh-CN" sz="1800" dirty="0"/>
          </a:p>
          <a:p>
            <a:r>
              <a:rPr kumimoji="1" lang="zh-CN" altLang="en-US" sz="1800" dirty="0" smtClean="0"/>
              <a:t>关于</a:t>
            </a:r>
            <a:r>
              <a:rPr lang="en-US" altLang="zh-CN" sz="1800" dirty="0" smtClean="0"/>
              <a:t>OpenGL</a:t>
            </a:r>
            <a:r>
              <a:rPr lang="zh-CN" altLang="en-US" sz="1800" dirty="0" smtClean="0"/>
              <a:t> </a:t>
            </a:r>
            <a:r>
              <a:rPr lang="en-US" altLang="zh-CN" sz="1800" dirty="0" smtClean="0"/>
              <a:t>ES</a:t>
            </a:r>
            <a:r>
              <a:rPr lang="zh-CN" altLang="en-US" sz="1800" dirty="0" smtClean="0"/>
              <a:t> 是</a:t>
            </a:r>
            <a:r>
              <a:rPr lang="en-US" altLang="zh-CN" sz="1800" dirty="0" smtClean="0"/>
              <a:t>OpenGL</a:t>
            </a:r>
            <a:r>
              <a:rPr lang="zh-CN" altLang="en-US" sz="1800" dirty="0" smtClean="0"/>
              <a:t> 在移动设备上的一个实现，与</a:t>
            </a:r>
            <a:r>
              <a:rPr lang="en-US" altLang="zh-CN" sz="1800" dirty="0" smtClean="0"/>
              <a:t>OpenGL</a:t>
            </a:r>
            <a:r>
              <a:rPr lang="zh-CN" altLang="en-US" sz="1800" dirty="0" smtClean="0"/>
              <a:t>对应的还有一套叫做</a:t>
            </a:r>
            <a:r>
              <a:rPr lang="en-US" altLang="zh-CN" sz="1800" dirty="0" smtClean="0"/>
              <a:t>Direct3D</a:t>
            </a:r>
            <a:r>
              <a:rPr lang="zh-CN" altLang="en-US" sz="1800" dirty="0" smtClean="0"/>
              <a:t>图形</a:t>
            </a:r>
            <a:r>
              <a:rPr lang="en-US" altLang="zh-CN" sz="1800" dirty="0" smtClean="0"/>
              <a:t>API</a:t>
            </a:r>
            <a:r>
              <a:rPr lang="zh-CN" altLang="en-US" sz="1800" dirty="0" smtClean="0"/>
              <a:t>。</a:t>
            </a:r>
            <a:r>
              <a:rPr lang="en-US" altLang="zh-CN" sz="1800" dirty="0"/>
              <a:t> </a:t>
            </a:r>
            <a:r>
              <a:rPr lang="en-US" altLang="zh-CN" sz="1800" dirty="0" smtClean="0"/>
              <a:t>OpenGL</a:t>
            </a:r>
            <a:r>
              <a:rPr lang="zh-CN" altLang="en-US" sz="1800" dirty="0" smtClean="0"/>
              <a:t>和</a:t>
            </a:r>
            <a:r>
              <a:rPr lang="en-US" altLang="zh-CN" sz="1800" dirty="0" smtClean="0"/>
              <a:t>Direct3D</a:t>
            </a:r>
            <a:r>
              <a:rPr lang="zh-CN" altLang="en-US" sz="1800" dirty="0" smtClean="0"/>
              <a:t>更多内容可以自行谷歌百度。</a:t>
            </a:r>
            <a:endParaRPr kumimoji="1" lang="zh-CN" altLang="en-US" sz="1800" dirty="0"/>
          </a:p>
        </p:txBody>
      </p:sp>
      <p:pic>
        <p:nvPicPr>
          <p:cNvPr id="11" name="图片 10"/>
          <p:cNvPicPr>
            <a:picLocks noChangeAspect="1"/>
          </p:cNvPicPr>
          <p:nvPr/>
        </p:nvPicPr>
        <p:blipFill>
          <a:blip r:embed="rId2"/>
          <a:stretch>
            <a:fillRect/>
          </a:stretch>
        </p:blipFill>
        <p:spPr>
          <a:xfrm>
            <a:off x="669752" y="2140496"/>
            <a:ext cx="4495800" cy="3289300"/>
          </a:xfrm>
          <a:prstGeom prst="rect">
            <a:avLst/>
          </a:prstGeom>
        </p:spPr>
      </p:pic>
      <p:pic>
        <p:nvPicPr>
          <p:cNvPr id="12" name="图片 11"/>
          <p:cNvPicPr>
            <a:picLocks noChangeAspect="1"/>
          </p:cNvPicPr>
          <p:nvPr/>
        </p:nvPicPr>
        <p:blipFill>
          <a:blip r:embed="rId3"/>
          <a:stretch>
            <a:fillRect/>
          </a:stretch>
        </p:blipFill>
        <p:spPr>
          <a:xfrm>
            <a:off x="5557689" y="1374023"/>
            <a:ext cx="7222480" cy="5014945"/>
          </a:xfrm>
          <a:prstGeom prst="rect">
            <a:avLst/>
          </a:prstGeom>
        </p:spPr>
      </p:pic>
      <p:sp>
        <p:nvSpPr>
          <p:cNvPr id="13" name="文本框 12"/>
          <p:cNvSpPr txBox="1"/>
          <p:nvPr/>
        </p:nvSpPr>
        <p:spPr>
          <a:xfrm>
            <a:off x="8374608" y="6448969"/>
            <a:ext cx="2016223" cy="307777"/>
          </a:xfrm>
          <a:prstGeom prst="rect">
            <a:avLst/>
          </a:prstGeom>
          <a:noFill/>
        </p:spPr>
        <p:txBody>
          <a:bodyPr wrap="square" rtlCol="0">
            <a:spAutoFit/>
          </a:bodyPr>
          <a:lstStyle/>
          <a:p>
            <a:r>
              <a:rPr kumimoji="1" lang="en-US" altLang="zh-CN" dirty="0" smtClean="0"/>
              <a:t>Android</a:t>
            </a:r>
            <a:r>
              <a:rPr kumimoji="1" lang="zh-CN" altLang="en-US" dirty="0" smtClean="0"/>
              <a:t>系统架</a:t>
            </a:r>
            <a:r>
              <a:rPr kumimoji="1" lang="zh-CN" altLang="en-US" dirty="0"/>
              <a:t>构图</a:t>
            </a:r>
          </a:p>
        </p:txBody>
      </p:sp>
    </p:spTree>
    <p:extLst>
      <p:ext uri="{BB962C8B-B14F-4D97-AF65-F5344CB8AC3E}">
        <p14:creationId xmlns:p14="http://schemas.microsoft.com/office/powerpoint/2010/main" val="177132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2"/>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en-US" altLang="ja-JP" sz="1200" b="1" i="0" u="none" strike="noStrike" cap="none" smtClean="0">
                <a:solidFill>
                  <a:schemeClr val="dk1"/>
                </a:solidFill>
                <a:latin typeface="Calibri"/>
                <a:ea typeface="Calibri"/>
                <a:cs typeface="Calibri"/>
                <a:sym typeface="Calibri"/>
              </a:rPr>
              <a:pPr marL="0" marR="0" lvl="0" indent="0" algn="r" rtl="0">
                <a:spcBef>
                  <a:spcPts val="0"/>
                </a:spcBef>
                <a:spcAft>
                  <a:spcPts val="0"/>
                </a:spcAft>
                <a:buSzPct val="25000"/>
                <a:buNone/>
              </a:pPr>
              <a:t>12</a:t>
            </a:fld>
            <a:endParaRPr lang="ja-JP" sz="1200" b="1" i="0" u="none" strike="noStrike" cap="none" dirty="0">
              <a:solidFill>
                <a:schemeClr val="dk1"/>
              </a:solidFill>
              <a:latin typeface="Calibri"/>
              <a:ea typeface="Calibri"/>
              <a:cs typeface="Calibri"/>
              <a:sym typeface="Calibri"/>
            </a:endParaRPr>
          </a:p>
        </p:txBody>
      </p:sp>
      <p:sp>
        <p:nvSpPr>
          <p:cNvPr id="4" name="文本框 3"/>
          <p:cNvSpPr txBox="1"/>
          <p:nvPr/>
        </p:nvSpPr>
        <p:spPr>
          <a:xfrm>
            <a:off x="813768" y="1726446"/>
            <a:ext cx="11377264" cy="7171194"/>
          </a:xfrm>
          <a:prstGeom prst="rect">
            <a:avLst/>
          </a:prstGeom>
          <a:noFill/>
        </p:spPr>
        <p:txBody>
          <a:bodyPr wrap="square" rtlCol="0">
            <a:spAutoFit/>
          </a:bodyPr>
          <a:lstStyle/>
          <a:p>
            <a:r>
              <a:rPr kumimoji="1" lang="en-US" altLang="zh-CN" sz="2000" dirty="0">
                <a:latin typeface="Heiti SC Light" charset="-122"/>
                <a:ea typeface="Heiti SC Light" charset="-122"/>
                <a:cs typeface="Heiti SC Light" charset="-122"/>
              </a:rPr>
              <a:t>Unity3D</a:t>
            </a:r>
            <a:r>
              <a:rPr kumimoji="1" lang="zh-CN" altLang="en-US" sz="2000" dirty="0">
                <a:latin typeface="Heiti SC Light" charset="-122"/>
                <a:ea typeface="Heiti SC Light" charset="-122"/>
                <a:cs typeface="Heiti SC Light" charset="-122"/>
              </a:rPr>
              <a:t>是由</a:t>
            </a:r>
            <a:r>
              <a:rPr kumimoji="1" lang="en-US" altLang="zh-CN" sz="2000" dirty="0">
                <a:latin typeface="Heiti SC Light" charset="-122"/>
                <a:ea typeface="Heiti SC Light" charset="-122"/>
                <a:cs typeface="Heiti SC Light" charset="-122"/>
              </a:rPr>
              <a:t>Unity Technologies</a:t>
            </a:r>
            <a:r>
              <a:rPr kumimoji="1" lang="zh-CN" altLang="en-US" sz="2000" dirty="0">
                <a:latin typeface="Heiti SC Light" charset="-122"/>
                <a:ea typeface="Heiti SC Light" charset="-122"/>
                <a:cs typeface="Heiti SC Light" charset="-122"/>
              </a:rPr>
              <a:t>开发的一个让玩家轻松创建诸如三维视频游戏、建筑可视化、实时三维动画等类型互动内容的多平台的综合型游戏开发工具，是一个全面整合的专业游戏引擎。</a:t>
            </a:r>
            <a:r>
              <a:rPr kumimoji="1" lang="en-US" altLang="zh-CN" sz="2000" dirty="0">
                <a:latin typeface="Heiti SC Light" charset="-122"/>
                <a:ea typeface="Heiti SC Light" charset="-122"/>
                <a:cs typeface="Heiti SC Light" charset="-122"/>
              </a:rPr>
              <a:t>Unity</a:t>
            </a:r>
            <a:r>
              <a:rPr kumimoji="1" lang="zh-CN" altLang="en-US" sz="2000" dirty="0">
                <a:latin typeface="Heiti SC Light" charset="-122"/>
                <a:ea typeface="Heiti SC Light" charset="-122"/>
                <a:cs typeface="Heiti SC Light" charset="-122"/>
              </a:rPr>
              <a:t>类似于</a:t>
            </a:r>
            <a:r>
              <a:rPr kumimoji="1" lang="en-US" altLang="zh-CN" sz="2000" dirty="0" err="1">
                <a:latin typeface="Heiti SC Light" charset="-122"/>
                <a:ea typeface="Heiti SC Light" charset="-122"/>
                <a:cs typeface="Heiti SC Light" charset="-122"/>
              </a:rPr>
              <a:t>Director,Blender</a:t>
            </a:r>
            <a:r>
              <a:rPr kumimoji="1" lang="en-US" altLang="zh-CN" sz="2000" dirty="0">
                <a:latin typeface="Heiti SC Light" charset="-122"/>
                <a:ea typeface="Heiti SC Light" charset="-122"/>
                <a:cs typeface="Heiti SC Light" charset="-122"/>
              </a:rPr>
              <a:t> game engine, </a:t>
            </a:r>
            <a:r>
              <a:rPr kumimoji="1" lang="en-US" altLang="zh-CN" sz="2000" dirty="0" err="1">
                <a:latin typeface="Heiti SC Light" charset="-122"/>
                <a:ea typeface="Heiti SC Light" charset="-122"/>
                <a:cs typeface="Heiti SC Light" charset="-122"/>
              </a:rPr>
              <a:t>Virtools</a:t>
            </a:r>
            <a:r>
              <a:rPr kumimoji="1" lang="en-US" altLang="zh-CN" sz="2000" dirty="0">
                <a:latin typeface="Heiti SC Light" charset="-122"/>
                <a:ea typeface="Heiti SC Light" charset="-122"/>
                <a:cs typeface="Heiti SC Light" charset="-122"/>
              </a:rPr>
              <a:t> </a:t>
            </a:r>
            <a:r>
              <a:rPr kumimoji="1" lang="zh-CN" altLang="en-US" sz="2000" dirty="0">
                <a:latin typeface="Heiti SC Light" charset="-122"/>
                <a:ea typeface="Heiti SC Light" charset="-122"/>
                <a:cs typeface="Heiti SC Light" charset="-122"/>
              </a:rPr>
              <a:t>或 </a:t>
            </a:r>
            <a:r>
              <a:rPr kumimoji="1" lang="en-US" altLang="zh-CN" sz="2000" dirty="0">
                <a:latin typeface="Heiti SC Light" charset="-122"/>
                <a:ea typeface="Heiti SC Light" charset="-122"/>
                <a:cs typeface="Heiti SC Light" charset="-122"/>
              </a:rPr>
              <a:t>Torque Game Builder</a:t>
            </a:r>
            <a:r>
              <a:rPr kumimoji="1" lang="zh-CN" altLang="en-US" sz="2000" dirty="0">
                <a:latin typeface="Heiti SC Light" charset="-122"/>
                <a:ea typeface="Heiti SC Light" charset="-122"/>
                <a:cs typeface="Heiti SC Light" charset="-122"/>
              </a:rPr>
              <a:t>等利用交互的图型化开发环境为首要方式的软件。其编辑器运行在</a:t>
            </a:r>
            <a:r>
              <a:rPr kumimoji="1" lang="en-US" altLang="zh-CN" sz="2000" dirty="0">
                <a:latin typeface="Heiti SC Light" charset="-122"/>
                <a:ea typeface="Heiti SC Light" charset="-122"/>
                <a:cs typeface="Heiti SC Light" charset="-122"/>
              </a:rPr>
              <a:t>Windows </a:t>
            </a:r>
            <a:r>
              <a:rPr kumimoji="1" lang="zh-CN" altLang="en-US" sz="2000" dirty="0">
                <a:latin typeface="Heiti SC Light" charset="-122"/>
                <a:ea typeface="Heiti SC Light" charset="-122"/>
                <a:cs typeface="Heiti SC Light" charset="-122"/>
              </a:rPr>
              <a:t>和</a:t>
            </a:r>
            <a:r>
              <a:rPr kumimoji="1" lang="en-US" altLang="zh-CN" sz="2000" dirty="0">
                <a:latin typeface="Heiti SC Light" charset="-122"/>
                <a:ea typeface="Heiti SC Light" charset="-122"/>
                <a:cs typeface="Heiti SC Light" charset="-122"/>
              </a:rPr>
              <a:t>Mac OS X</a:t>
            </a:r>
            <a:r>
              <a:rPr kumimoji="1" lang="zh-CN" altLang="en-US" sz="2000" dirty="0">
                <a:latin typeface="Heiti SC Light" charset="-122"/>
                <a:ea typeface="Heiti SC Light" charset="-122"/>
                <a:cs typeface="Heiti SC Light" charset="-122"/>
              </a:rPr>
              <a:t>下，可发布游戏至</a:t>
            </a:r>
            <a:r>
              <a:rPr kumimoji="1" lang="en-US" altLang="zh-CN" sz="2000" dirty="0">
                <a:latin typeface="Heiti SC Light" charset="-122"/>
                <a:ea typeface="Heiti SC Light" charset="-122"/>
                <a:cs typeface="Heiti SC Light" charset="-122"/>
              </a:rPr>
              <a:t>Windows</a:t>
            </a:r>
            <a:r>
              <a:rPr kumimoji="1" lang="zh-CN" altLang="en-US" sz="2000" dirty="0">
                <a:latin typeface="Heiti SC Light" charset="-122"/>
                <a:ea typeface="Heiti SC Light" charset="-122"/>
                <a:cs typeface="Heiti SC Light" charset="-122"/>
              </a:rPr>
              <a:t>、</a:t>
            </a:r>
            <a:r>
              <a:rPr kumimoji="1" lang="en-US" altLang="zh-CN" sz="2000" dirty="0">
                <a:latin typeface="Heiti SC Light" charset="-122"/>
                <a:ea typeface="Heiti SC Light" charset="-122"/>
                <a:cs typeface="Heiti SC Light" charset="-122"/>
              </a:rPr>
              <a:t>Mac</a:t>
            </a:r>
            <a:r>
              <a:rPr kumimoji="1" lang="zh-CN" altLang="en-US" sz="2000" dirty="0">
                <a:latin typeface="Heiti SC Light" charset="-122"/>
                <a:ea typeface="Heiti SC Light" charset="-122"/>
                <a:cs typeface="Heiti SC Light" charset="-122"/>
              </a:rPr>
              <a:t>、</a:t>
            </a:r>
            <a:r>
              <a:rPr kumimoji="1" lang="en-US" altLang="zh-CN" sz="2000" dirty="0">
                <a:latin typeface="Heiti SC Light" charset="-122"/>
                <a:ea typeface="Heiti SC Light" charset="-122"/>
                <a:cs typeface="Heiti SC Light" charset="-122"/>
              </a:rPr>
              <a:t>Wii</a:t>
            </a:r>
            <a:r>
              <a:rPr kumimoji="1" lang="zh-CN" altLang="en-US" sz="2000" dirty="0">
                <a:latin typeface="Heiti SC Light" charset="-122"/>
                <a:ea typeface="Heiti SC Light" charset="-122"/>
                <a:cs typeface="Heiti SC Light" charset="-122"/>
              </a:rPr>
              <a:t>、</a:t>
            </a:r>
            <a:r>
              <a:rPr kumimoji="1" lang="en-US" altLang="zh-CN" sz="2000" dirty="0">
                <a:latin typeface="Heiti SC Light" charset="-122"/>
                <a:ea typeface="Heiti SC Light" charset="-122"/>
                <a:cs typeface="Heiti SC Light" charset="-122"/>
              </a:rPr>
              <a:t>iPhone</a:t>
            </a:r>
            <a:r>
              <a:rPr kumimoji="1" lang="zh-CN" altLang="en-US" sz="2000" dirty="0">
                <a:latin typeface="Heiti SC Light" charset="-122"/>
                <a:ea typeface="Heiti SC Light" charset="-122"/>
                <a:cs typeface="Heiti SC Light" charset="-122"/>
              </a:rPr>
              <a:t>、</a:t>
            </a:r>
            <a:r>
              <a:rPr kumimoji="1" lang="en-US" altLang="zh-CN" sz="2000" dirty="0" err="1">
                <a:latin typeface="Heiti SC Light" charset="-122"/>
                <a:ea typeface="Heiti SC Light" charset="-122"/>
                <a:cs typeface="Heiti SC Light" charset="-122"/>
              </a:rPr>
              <a:t>WebGL</a:t>
            </a:r>
            <a:r>
              <a:rPr kumimoji="1" lang="zh-CN" altLang="en-US" sz="2000" dirty="0">
                <a:latin typeface="Heiti SC Light" charset="-122"/>
                <a:ea typeface="Heiti SC Light" charset="-122"/>
                <a:cs typeface="Heiti SC Light" charset="-122"/>
              </a:rPr>
              <a:t>（需要</a:t>
            </a:r>
            <a:r>
              <a:rPr kumimoji="1" lang="en-US" altLang="zh-CN" sz="2000" dirty="0">
                <a:latin typeface="Heiti SC Light" charset="-122"/>
                <a:ea typeface="Heiti SC Light" charset="-122"/>
                <a:cs typeface="Heiti SC Light" charset="-122"/>
              </a:rPr>
              <a:t>HTML5</a:t>
            </a:r>
            <a:r>
              <a:rPr kumimoji="1" lang="zh-CN" altLang="en-US" sz="2000" dirty="0">
                <a:latin typeface="Heiti SC Light" charset="-122"/>
                <a:ea typeface="Heiti SC Light" charset="-122"/>
                <a:cs typeface="Heiti SC Light" charset="-122"/>
              </a:rPr>
              <a:t>）、</a:t>
            </a:r>
            <a:r>
              <a:rPr kumimoji="1" lang="en-US" altLang="zh-CN" sz="2000" dirty="0">
                <a:latin typeface="Heiti SC Light" charset="-122"/>
                <a:ea typeface="Heiti SC Light" charset="-122"/>
                <a:cs typeface="Heiti SC Light" charset="-122"/>
              </a:rPr>
              <a:t>Windows phone 8</a:t>
            </a:r>
            <a:r>
              <a:rPr kumimoji="1" lang="zh-CN" altLang="en-US" sz="2000" dirty="0">
                <a:latin typeface="Heiti SC Light" charset="-122"/>
                <a:ea typeface="Heiti SC Light" charset="-122"/>
                <a:cs typeface="Heiti SC Light" charset="-122"/>
              </a:rPr>
              <a:t>和</a:t>
            </a:r>
            <a:r>
              <a:rPr kumimoji="1" lang="en-US" altLang="zh-CN" sz="2000" dirty="0">
                <a:latin typeface="Heiti SC Light" charset="-122"/>
                <a:ea typeface="Heiti SC Light" charset="-122"/>
                <a:cs typeface="Heiti SC Light" charset="-122"/>
              </a:rPr>
              <a:t>Android</a:t>
            </a:r>
            <a:r>
              <a:rPr kumimoji="1" lang="zh-CN" altLang="en-US" sz="2000" dirty="0">
                <a:latin typeface="Heiti SC Light" charset="-122"/>
                <a:ea typeface="Heiti SC Light" charset="-122"/>
                <a:cs typeface="Heiti SC Light" charset="-122"/>
              </a:rPr>
              <a:t>平台。也可以利用</a:t>
            </a:r>
            <a:r>
              <a:rPr kumimoji="1" lang="en-US" altLang="zh-CN" sz="2000" dirty="0">
                <a:latin typeface="Heiti SC Light" charset="-122"/>
                <a:ea typeface="Heiti SC Light" charset="-122"/>
                <a:cs typeface="Heiti SC Light" charset="-122"/>
              </a:rPr>
              <a:t>Unity web player</a:t>
            </a:r>
            <a:r>
              <a:rPr kumimoji="1" lang="zh-CN" altLang="en-US" sz="2000" dirty="0">
                <a:latin typeface="Heiti SC Light" charset="-122"/>
                <a:ea typeface="Heiti SC Light" charset="-122"/>
                <a:cs typeface="Heiti SC Light" charset="-122"/>
              </a:rPr>
              <a:t>插件发布网页游戏，支持</a:t>
            </a:r>
            <a:r>
              <a:rPr kumimoji="1" lang="en-US" altLang="zh-CN" sz="2000" dirty="0">
                <a:latin typeface="Heiti SC Light" charset="-122"/>
                <a:ea typeface="Heiti SC Light" charset="-122"/>
                <a:cs typeface="Heiti SC Light" charset="-122"/>
              </a:rPr>
              <a:t>Mac</a:t>
            </a:r>
            <a:r>
              <a:rPr kumimoji="1" lang="zh-CN" altLang="en-US" sz="2000" dirty="0">
                <a:latin typeface="Heiti SC Light" charset="-122"/>
                <a:ea typeface="Heiti SC Light" charset="-122"/>
                <a:cs typeface="Heiti SC Light" charset="-122"/>
              </a:rPr>
              <a:t>和</a:t>
            </a:r>
            <a:r>
              <a:rPr kumimoji="1" lang="en-US" altLang="zh-CN" sz="2000" dirty="0">
                <a:latin typeface="Heiti SC Light" charset="-122"/>
                <a:ea typeface="Heiti SC Light" charset="-122"/>
                <a:cs typeface="Heiti SC Light" charset="-122"/>
              </a:rPr>
              <a:t>Windows</a:t>
            </a:r>
            <a:r>
              <a:rPr kumimoji="1" lang="zh-CN" altLang="en-US" sz="2000" dirty="0">
                <a:latin typeface="Heiti SC Light" charset="-122"/>
                <a:ea typeface="Heiti SC Light" charset="-122"/>
                <a:cs typeface="Heiti SC Light" charset="-122"/>
              </a:rPr>
              <a:t>的网页浏览。它的网页播放器也被</a:t>
            </a:r>
            <a:r>
              <a:rPr kumimoji="1" lang="en-US" altLang="zh-CN" sz="2000" dirty="0">
                <a:latin typeface="Heiti SC Light" charset="-122"/>
                <a:ea typeface="Heiti SC Light" charset="-122"/>
                <a:cs typeface="Heiti SC Light" charset="-122"/>
              </a:rPr>
              <a:t>Mac </a:t>
            </a:r>
            <a:r>
              <a:rPr kumimoji="1" lang="zh-CN" altLang="en-US" sz="2000" dirty="0">
                <a:latin typeface="Heiti SC Light" charset="-122"/>
                <a:ea typeface="Heiti SC Light" charset="-122"/>
                <a:cs typeface="Heiti SC Light" charset="-122"/>
              </a:rPr>
              <a:t>所支持</a:t>
            </a:r>
            <a:r>
              <a:rPr kumimoji="1" lang="zh-CN" altLang="en-US" sz="2000" dirty="0" smtClean="0">
                <a:latin typeface="Heiti SC Light" charset="-122"/>
                <a:ea typeface="Heiti SC Light" charset="-122"/>
                <a:cs typeface="Heiti SC Light" charset="-122"/>
              </a:rPr>
              <a:t>。</a:t>
            </a:r>
            <a:endParaRPr kumimoji="1" lang="en-US" altLang="zh-CN" sz="2000" dirty="0" smtClean="0">
              <a:latin typeface="Heiti SC Light" charset="-122"/>
              <a:ea typeface="Heiti SC Light" charset="-122"/>
              <a:cs typeface="Heiti SC Light" charset="-122"/>
            </a:endParaRPr>
          </a:p>
          <a:p>
            <a:endParaRPr kumimoji="1" lang="en-US" altLang="zh-CN" sz="2000" dirty="0">
              <a:latin typeface="Heiti SC Light" charset="-122"/>
              <a:ea typeface="Heiti SC Light" charset="-122"/>
              <a:cs typeface="Heiti SC Light" charset="-122"/>
            </a:endParaRPr>
          </a:p>
          <a:p>
            <a:r>
              <a:rPr kumimoji="1" lang="zh-CN" altLang="en-US" sz="2000" dirty="0" smtClean="0">
                <a:latin typeface="Heiti SC Light" charset="-122"/>
                <a:ea typeface="Heiti SC Light" charset="-122"/>
                <a:cs typeface="Heiti SC Light" charset="-122"/>
              </a:rPr>
              <a:t>除了</a:t>
            </a:r>
            <a:r>
              <a:rPr kumimoji="1" lang="en-US" altLang="zh-CN" sz="2000" dirty="0" smtClean="0">
                <a:latin typeface="Heiti SC Light" charset="-122"/>
                <a:ea typeface="Heiti SC Light" charset="-122"/>
                <a:cs typeface="Heiti SC Light" charset="-122"/>
              </a:rPr>
              <a:t>Unity3D</a:t>
            </a:r>
            <a:r>
              <a:rPr kumimoji="1" lang="zh-CN" altLang="en-US" sz="2000" dirty="0" smtClean="0">
                <a:latin typeface="Heiti SC Light" charset="-122"/>
                <a:ea typeface="Heiti SC Light" charset="-122"/>
                <a:cs typeface="Heiti SC Light" charset="-122"/>
              </a:rPr>
              <a:t>，为了方面开发者开发</a:t>
            </a:r>
            <a:r>
              <a:rPr kumimoji="1" lang="en-US" altLang="zh-CN" sz="2000" dirty="0" smtClean="0">
                <a:latin typeface="Heiti SC Light" charset="-122"/>
                <a:ea typeface="Heiti SC Light" charset="-122"/>
                <a:cs typeface="Heiti SC Light" charset="-122"/>
              </a:rPr>
              <a:t>2D</a:t>
            </a:r>
            <a:r>
              <a:rPr kumimoji="1" lang="zh-CN" altLang="en-US" sz="2000" dirty="0" smtClean="0">
                <a:latin typeface="Heiti SC Light" charset="-122"/>
                <a:ea typeface="Heiti SC Light" charset="-122"/>
                <a:cs typeface="Heiti SC Light" charset="-122"/>
              </a:rPr>
              <a:t>游戏，还出了一个分支</a:t>
            </a:r>
            <a:r>
              <a:rPr kumimoji="1" lang="en-US" altLang="zh-CN" sz="2000" dirty="0" smtClean="0">
                <a:latin typeface="Heiti SC Light" charset="-122"/>
                <a:ea typeface="Heiti SC Light" charset="-122"/>
                <a:cs typeface="Heiti SC Light" charset="-122"/>
              </a:rPr>
              <a:t>Unity2D</a:t>
            </a:r>
            <a:r>
              <a:rPr kumimoji="1" lang="zh-CN" altLang="en-US" sz="2000" dirty="0" smtClean="0">
                <a:latin typeface="Heiti SC Light" charset="-122"/>
                <a:ea typeface="Heiti SC Light" charset="-122"/>
                <a:cs typeface="Heiti SC Light" charset="-122"/>
              </a:rPr>
              <a:t>。</a:t>
            </a:r>
            <a:endParaRPr kumimoji="1" lang="en-US" altLang="zh-CN" sz="2000" dirty="0" smtClean="0">
              <a:latin typeface="Heiti SC Light" charset="-122"/>
              <a:ea typeface="Heiti SC Light" charset="-122"/>
              <a:cs typeface="Heiti SC Light" charset="-122"/>
            </a:endParaRPr>
          </a:p>
          <a:p>
            <a:endParaRPr kumimoji="1" lang="en-US" altLang="zh-CN" sz="2000" dirty="0">
              <a:latin typeface="Heiti SC Light" charset="-122"/>
              <a:ea typeface="Heiti SC Light" charset="-122"/>
              <a:cs typeface="Heiti SC Light" charset="-122"/>
            </a:endParaRPr>
          </a:p>
          <a:p>
            <a:r>
              <a:rPr kumimoji="1" lang="zh-CN" altLang="en-US" sz="2000" dirty="0" smtClean="0">
                <a:latin typeface="Heiti SC Light" charset="-122"/>
                <a:ea typeface="Heiti SC Light" charset="-122"/>
                <a:cs typeface="Heiti SC Light" charset="-122"/>
              </a:rPr>
              <a:t>引用知乎上关于 </a:t>
            </a:r>
            <a:r>
              <a:rPr kumimoji="1" lang="en-US" altLang="zh-CN" sz="2000" dirty="0" smtClean="0">
                <a:latin typeface="Heiti SC Light" charset="-122"/>
                <a:ea typeface="Heiti SC Light" charset="-122"/>
                <a:cs typeface="Heiti SC Light" charset="-122"/>
              </a:rPr>
              <a:t>2dx</a:t>
            </a:r>
            <a:r>
              <a:rPr kumimoji="1" lang="zh-CN" altLang="en-US" sz="2000" dirty="0" smtClean="0">
                <a:latin typeface="Heiti SC Light" charset="-122"/>
                <a:ea typeface="Heiti SC Light" charset="-122"/>
                <a:cs typeface="Heiti SC Light" charset="-122"/>
              </a:rPr>
              <a:t>和 </a:t>
            </a:r>
            <a:r>
              <a:rPr kumimoji="1" lang="en-US" altLang="zh-CN" sz="2000" dirty="0" smtClean="0">
                <a:latin typeface="Heiti SC Light" charset="-122"/>
                <a:ea typeface="Heiti SC Light" charset="-122"/>
                <a:cs typeface="Heiti SC Light" charset="-122"/>
              </a:rPr>
              <a:t>U3D</a:t>
            </a:r>
            <a:r>
              <a:rPr kumimoji="1" lang="zh-CN" altLang="en-US" sz="2000" dirty="0" smtClean="0">
                <a:latin typeface="Heiti SC Light" charset="-122"/>
                <a:ea typeface="Heiti SC Light" charset="-122"/>
                <a:cs typeface="Heiti SC Light" charset="-122"/>
              </a:rPr>
              <a:t>的比较回答：</a:t>
            </a:r>
            <a:endParaRPr kumimoji="1" lang="en-US" altLang="zh-CN" sz="2000" dirty="0" smtClean="0">
              <a:latin typeface="Heiti SC Light" charset="-122"/>
              <a:ea typeface="Heiti SC Light" charset="-122"/>
              <a:cs typeface="Heiti SC Light" charset="-122"/>
            </a:endParaRPr>
          </a:p>
          <a:p>
            <a:endParaRPr kumimoji="1" lang="en-US" altLang="zh-CN" sz="2000" dirty="0">
              <a:latin typeface="Heiti SC Light" charset="-122"/>
              <a:ea typeface="Heiti SC Light" charset="-122"/>
              <a:cs typeface="Heiti SC Light" charset="-122"/>
            </a:endParaRPr>
          </a:p>
          <a:p>
            <a:r>
              <a:rPr lang="zh-CN" altLang="en-US" sz="2000" dirty="0" smtClean="0">
                <a:solidFill>
                  <a:schemeClr val="bg1">
                    <a:lumMod val="50000"/>
                  </a:schemeClr>
                </a:solidFill>
              </a:rPr>
              <a:t>“</a:t>
            </a:r>
            <a:r>
              <a:rPr lang="en-US" altLang="zh-CN" sz="2000" dirty="0" smtClean="0">
                <a:solidFill>
                  <a:schemeClr val="bg1">
                    <a:lumMod val="50000"/>
                  </a:schemeClr>
                </a:solidFill>
              </a:rPr>
              <a:t>Unity</a:t>
            </a:r>
            <a:r>
              <a:rPr lang="zh-CN" altLang="en-US" sz="2000" dirty="0">
                <a:solidFill>
                  <a:schemeClr val="bg1">
                    <a:lumMod val="50000"/>
                  </a:schemeClr>
                </a:solidFill>
              </a:rPr>
              <a:t>和</a:t>
            </a:r>
            <a:r>
              <a:rPr lang="en-US" altLang="zh-CN" sz="2000" dirty="0">
                <a:solidFill>
                  <a:schemeClr val="bg1">
                    <a:lumMod val="50000"/>
                  </a:schemeClr>
                </a:solidFill>
              </a:rPr>
              <a:t>Cocos2d-x</a:t>
            </a:r>
            <a:r>
              <a:rPr lang="zh-CN" altLang="en-US" sz="2000" dirty="0">
                <a:solidFill>
                  <a:schemeClr val="bg1">
                    <a:lumMod val="50000"/>
                  </a:schemeClr>
                </a:solidFill>
              </a:rPr>
              <a:t>，严格来讲并不是同样的产品类型。</a:t>
            </a:r>
            <a:r>
              <a:rPr lang="en-US" altLang="zh-CN" sz="2000" dirty="0">
                <a:solidFill>
                  <a:schemeClr val="bg1">
                    <a:lumMod val="50000"/>
                  </a:schemeClr>
                </a:solidFill>
              </a:rPr>
              <a:t>Unity</a:t>
            </a:r>
            <a:r>
              <a:rPr lang="zh-CN" altLang="en-US" sz="2000" dirty="0">
                <a:solidFill>
                  <a:schemeClr val="bg1">
                    <a:lumMod val="50000"/>
                  </a:schemeClr>
                </a:solidFill>
              </a:rPr>
              <a:t>是一套“解决方案”，而</a:t>
            </a:r>
            <a:r>
              <a:rPr lang="en-US" altLang="zh-CN" sz="2000" dirty="0">
                <a:solidFill>
                  <a:schemeClr val="bg1">
                    <a:lumMod val="50000"/>
                  </a:schemeClr>
                </a:solidFill>
              </a:rPr>
              <a:t>Cocos2d-x</a:t>
            </a:r>
            <a:r>
              <a:rPr lang="zh-CN" altLang="en-US" sz="2000" dirty="0">
                <a:solidFill>
                  <a:schemeClr val="bg1">
                    <a:lumMod val="50000"/>
                  </a:schemeClr>
                </a:solidFill>
              </a:rPr>
              <a:t>仅仅是一个库。两者相比较，后者仅相当于前者的一个模块。</a:t>
            </a:r>
            <a:r>
              <a:rPr lang="en-US" altLang="zh-CN" sz="2000" dirty="0">
                <a:solidFill>
                  <a:schemeClr val="bg1">
                    <a:lumMod val="50000"/>
                  </a:schemeClr>
                </a:solidFill>
              </a:rPr>
              <a:t>Unity</a:t>
            </a:r>
            <a:r>
              <a:rPr lang="zh-CN" altLang="en-US" sz="2000" dirty="0">
                <a:solidFill>
                  <a:schemeClr val="bg1">
                    <a:lumMod val="50000"/>
                  </a:schemeClr>
                </a:solidFill>
              </a:rPr>
              <a:t>提供集成的场景编辑器，物理引擎，材质编辑、动画编辑等等，再加上本身的类插件功能，能让第三方通过包来帮助生产周边工具。但从</a:t>
            </a:r>
            <a:r>
              <a:rPr lang="en-US" altLang="zh-CN" sz="2000" dirty="0">
                <a:solidFill>
                  <a:schemeClr val="bg1">
                    <a:lumMod val="50000"/>
                  </a:schemeClr>
                </a:solidFill>
              </a:rPr>
              <a:t>Cocos2d-x</a:t>
            </a:r>
            <a:r>
              <a:rPr lang="zh-CN" altLang="en-US" sz="2000" dirty="0">
                <a:solidFill>
                  <a:schemeClr val="bg1">
                    <a:lumMod val="50000"/>
                  </a:schemeClr>
                </a:solidFill>
              </a:rPr>
              <a:t>来讲，如果有公司要用，必须找到相关的编辑器，集成第三方的物理引擎（如</a:t>
            </a:r>
            <a:r>
              <a:rPr lang="en-US" altLang="zh-CN" sz="2000" dirty="0">
                <a:solidFill>
                  <a:schemeClr val="bg1">
                    <a:lumMod val="50000"/>
                  </a:schemeClr>
                </a:solidFill>
              </a:rPr>
              <a:t>Box2D</a:t>
            </a:r>
            <a:r>
              <a:rPr lang="zh-CN" altLang="en-US" sz="2000" dirty="0">
                <a:solidFill>
                  <a:schemeClr val="bg1">
                    <a:lumMod val="50000"/>
                  </a:schemeClr>
                </a:solidFill>
              </a:rPr>
              <a:t>）才能与</a:t>
            </a:r>
            <a:r>
              <a:rPr lang="en-US" altLang="zh-CN" sz="2000" dirty="0">
                <a:solidFill>
                  <a:schemeClr val="bg1">
                    <a:lumMod val="50000"/>
                  </a:schemeClr>
                </a:solidFill>
              </a:rPr>
              <a:t>Unity</a:t>
            </a:r>
            <a:r>
              <a:rPr lang="zh-CN" altLang="en-US" sz="2000" dirty="0">
                <a:solidFill>
                  <a:schemeClr val="bg1">
                    <a:lumMod val="50000"/>
                  </a:schemeClr>
                </a:solidFill>
              </a:rPr>
              <a:t>在解决方案这个级别上相提并论。就如有名的</a:t>
            </a:r>
            <a:r>
              <a:rPr lang="en-US" altLang="zh-CN" sz="2000" dirty="0">
                <a:solidFill>
                  <a:schemeClr val="bg1">
                    <a:lumMod val="50000"/>
                  </a:schemeClr>
                </a:solidFill>
              </a:rPr>
              <a:t>3D</a:t>
            </a:r>
            <a:r>
              <a:rPr lang="zh-CN" altLang="en-US" sz="2000" dirty="0">
                <a:solidFill>
                  <a:schemeClr val="bg1">
                    <a:lumMod val="50000"/>
                  </a:schemeClr>
                </a:solidFill>
              </a:rPr>
              <a:t>渲染引擎</a:t>
            </a:r>
            <a:r>
              <a:rPr lang="en-US" altLang="zh-CN" sz="2000" dirty="0">
                <a:solidFill>
                  <a:schemeClr val="bg1">
                    <a:lumMod val="50000"/>
                  </a:schemeClr>
                </a:solidFill>
              </a:rPr>
              <a:t>Ogre</a:t>
            </a:r>
            <a:r>
              <a:rPr lang="zh-CN" altLang="en-US" sz="2000" dirty="0">
                <a:solidFill>
                  <a:schemeClr val="bg1">
                    <a:lumMod val="50000"/>
                  </a:schemeClr>
                </a:solidFill>
              </a:rPr>
              <a:t>和解决方案</a:t>
            </a:r>
            <a:r>
              <a:rPr lang="en-US" altLang="zh-CN" sz="2000" dirty="0">
                <a:solidFill>
                  <a:schemeClr val="bg1">
                    <a:lumMod val="50000"/>
                  </a:schemeClr>
                </a:solidFill>
              </a:rPr>
              <a:t>Unreal</a:t>
            </a:r>
            <a:r>
              <a:rPr lang="zh-CN" altLang="en-US" sz="2000" dirty="0">
                <a:solidFill>
                  <a:schemeClr val="bg1">
                    <a:lumMod val="50000"/>
                  </a:schemeClr>
                </a:solidFill>
              </a:rPr>
              <a:t>、</a:t>
            </a:r>
            <a:r>
              <a:rPr lang="en-US" altLang="zh-CN" sz="2000" dirty="0" err="1">
                <a:solidFill>
                  <a:schemeClr val="bg1">
                    <a:lumMod val="50000"/>
                  </a:schemeClr>
                </a:solidFill>
              </a:rPr>
              <a:t>CryEngine</a:t>
            </a:r>
            <a:r>
              <a:rPr lang="zh-CN" altLang="en-US" sz="2000" dirty="0">
                <a:solidFill>
                  <a:schemeClr val="bg1">
                    <a:lumMod val="50000"/>
                  </a:schemeClr>
                </a:solidFill>
              </a:rPr>
              <a:t>一样，本身并不具备可比性。</a:t>
            </a:r>
            <a:br>
              <a:rPr lang="zh-CN" altLang="en-US" sz="2000" dirty="0">
                <a:solidFill>
                  <a:schemeClr val="bg1">
                    <a:lumMod val="50000"/>
                  </a:schemeClr>
                </a:solidFill>
              </a:rPr>
            </a:br>
            <a:r>
              <a:rPr lang="zh-CN" altLang="en-US" sz="2000" dirty="0">
                <a:solidFill>
                  <a:schemeClr val="bg1">
                    <a:lumMod val="50000"/>
                  </a:schemeClr>
                </a:solidFill>
              </a:rPr>
              <a:t/>
            </a:r>
            <a:br>
              <a:rPr lang="zh-CN" altLang="en-US" sz="2000" dirty="0">
                <a:solidFill>
                  <a:schemeClr val="bg1">
                    <a:lumMod val="50000"/>
                  </a:schemeClr>
                </a:solidFill>
              </a:rPr>
            </a:br>
            <a:r>
              <a:rPr lang="zh-CN" altLang="en-US" sz="2000" dirty="0">
                <a:solidFill>
                  <a:schemeClr val="bg1">
                    <a:lumMod val="50000"/>
                  </a:schemeClr>
                </a:solidFill>
              </a:rPr>
              <a:t>很多公司采用</a:t>
            </a:r>
            <a:r>
              <a:rPr lang="en-US" altLang="zh-CN" sz="2000" dirty="0">
                <a:solidFill>
                  <a:schemeClr val="bg1">
                    <a:lumMod val="50000"/>
                  </a:schemeClr>
                </a:solidFill>
              </a:rPr>
              <a:t>Cocos2d-x</a:t>
            </a:r>
            <a:r>
              <a:rPr lang="zh-CN" altLang="en-US" sz="2000" dirty="0">
                <a:solidFill>
                  <a:schemeClr val="bg1">
                    <a:lumMod val="50000"/>
                  </a:schemeClr>
                </a:solidFill>
              </a:rPr>
              <a:t>来做项目的抉择是，对于</a:t>
            </a:r>
            <a:r>
              <a:rPr lang="en-US" altLang="zh-CN" sz="2000" dirty="0">
                <a:solidFill>
                  <a:schemeClr val="bg1">
                    <a:lumMod val="50000"/>
                  </a:schemeClr>
                </a:solidFill>
              </a:rPr>
              <a:t>2D</a:t>
            </a:r>
            <a:r>
              <a:rPr lang="zh-CN" altLang="en-US" sz="2000" dirty="0">
                <a:solidFill>
                  <a:schemeClr val="bg1">
                    <a:lumMod val="50000"/>
                  </a:schemeClr>
                </a:solidFill>
              </a:rPr>
              <a:t>项目来说，</a:t>
            </a:r>
            <a:r>
              <a:rPr lang="en-US" altLang="zh-CN" sz="2000" dirty="0">
                <a:solidFill>
                  <a:schemeClr val="bg1">
                    <a:lumMod val="50000"/>
                  </a:schemeClr>
                </a:solidFill>
              </a:rPr>
              <a:t>Unity</a:t>
            </a:r>
            <a:r>
              <a:rPr lang="zh-CN" altLang="en-US" sz="2000" dirty="0">
                <a:solidFill>
                  <a:schemeClr val="bg1">
                    <a:lumMod val="50000"/>
                  </a:schemeClr>
                </a:solidFill>
              </a:rPr>
              <a:t>的确是把“牛刀”了，驾驭起来不是很顺畅。</a:t>
            </a:r>
            <a:r>
              <a:rPr lang="en-US" altLang="zh-CN" sz="2000" dirty="0">
                <a:solidFill>
                  <a:schemeClr val="bg1">
                    <a:lumMod val="50000"/>
                  </a:schemeClr>
                </a:solidFill>
              </a:rPr>
              <a:t>Cocos2d-x</a:t>
            </a:r>
            <a:r>
              <a:rPr lang="zh-CN" altLang="en-US" sz="2000" dirty="0">
                <a:solidFill>
                  <a:schemeClr val="bg1">
                    <a:lumMod val="50000"/>
                  </a:schemeClr>
                </a:solidFill>
              </a:rPr>
              <a:t>加上一些第三方的工具，就能对付项目，而且驾驭起来相对简单，就会选择</a:t>
            </a:r>
            <a:r>
              <a:rPr lang="en-US" altLang="zh-CN" sz="2000" dirty="0">
                <a:solidFill>
                  <a:schemeClr val="bg1">
                    <a:lumMod val="50000"/>
                  </a:schemeClr>
                </a:solidFill>
              </a:rPr>
              <a:t>Cocos2d-x</a:t>
            </a:r>
            <a:r>
              <a:rPr lang="zh-CN" altLang="en-US" sz="2000" dirty="0">
                <a:solidFill>
                  <a:schemeClr val="bg1">
                    <a:lumMod val="50000"/>
                  </a:schemeClr>
                </a:solidFill>
              </a:rPr>
              <a:t>而不是</a:t>
            </a:r>
            <a:r>
              <a:rPr lang="en-US" altLang="zh-CN" sz="2000" dirty="0">
                <a:solidFill>
                  <a:schemeClr val="bg1">
                    <a:lumMod val="50000"/>
                  </a:schemeClr>
                </a:solidFill>
              </a:rPr>
              <a:t>Unity</a:t>
            </a:r>
            <a:r>
              <a:rPr lang="zh-CN" altLang="en-US" sz="2000" dirty="0" smtClean="0">
                <a:solidFill>
                  <a:schemeClr val="bg1">
                    <a:lumMod val="50000"/>
                  </a:schemeClr>
                </a:solidFill>
              </a:rPr>
              <a:t>。”</a:t>
            </a:r>
            <a:endParaRPr lang="zh-CN" altLang="en-US" sz="2000" dirty="0">
              <a:solidFill>
                <a:schemeClr val="bg1">
                  <a:lumMod val="50000"/>
                </a:schemeClr>
              </a:solidFill>
            </a:endParaRPr>
          </a:p>
          <a:p>
            <a:endParaRPr kumimoji="1" lang="zh-CN" altLang="en-US" sz="2000" dirty="0">
              <a:latin typeface="Heiti SC Light" charset="-122"/>
              <a:ea typeface="Heiti SC Light" charset="-122"/>
              <a:cs typeface="Heiti SC Light" charset="-122"/>
            </a:endParaRPr>
          </a:p>
        </p:txBody>
      </p:sp>
      <p:cxnSp>
        <p:nvCxnSpPr>
          <p:cNvPr id="5" name="直线连接符 4"/>
          <p:cNvCxnSpPr/>
          <p:nvPr/>
        </p:nvCxnSpPr>
        <p:spPr>
          <a:xfrm>
            <a:off x="0" y="1348408"/>
            <a:ext cx="13004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81720" y="412304"/>
            <a:ext cx="3096344" cy="584775"/>
          </a:xfrm>
          <a:prstGeom prst="rect">
            <a:avLst/>
          </a:prstGeom>
          <a:noFill/>
        </p:spPr>
        <p:txBody>
          <a:bodyPr wrap="square" rtlCol="0">
            <a:spAutoFit/>
          </a:bodyPr>
          <a:lstStyle/>
          <a:p>
            <a:r>
              <a:rPr kumimoji="1" lang="zh-CN" altLang="en-US" sz="3200" dirty="0" smtClean="0">
                <a:ln w="0"/>
                <a:solidFill>
                  <a:schemeClr val="tx1"/>
                </a:solidFill>
                <a:effectLst>
                  <a:outerShdw blurRad="38100" dist="25400" dir="5400000" algn="ctr" rotWithShape="0">
                    <a:srgbClr val="6E747A">
                      <a:alpha val="43000"/>
                    </a:srgbClr>
                  </a:outerShdw>
                </a:effectLst>
                <a:latin typeface="Microsoft YaHei" charset="-122"/>
                <a:ea typeface="Microsoft YaHei" charset="-122"/>
                <a:cs typeface="Microsoft YaHei" charset="-122"/>
              </a:rPr>
              <a:t>手游引擎</a:t>
            </a:r>
            <a:endParaRPr kumimoji="1" lang="zh-CN" altLang="en-US" sz="3200" dirty="0">
              <a:ln w="0"/>
              <a:solidFill>
                <a:schemeClr val="tx1"/>
              </a:solidFill>
              <a:effectLst>
                <a:outerShdw blurRad="38100" dist="25400" dir="5400000" algn="ctr" rotWithShape="0">
                  <a:srgbClr val="6E747A">
                    <a:alpha val="43000"/>
                  </a:srgbClr>
                </a:outerShdw>
              </a:effectLst>
              <a:latin typeface="Microsoft YaHei" charset="-122"/>
              <a:ea typeface="Microsoft YaHei" charset="-122"/>
              <a:cs typeface="Microsoft YaHei" charset="-122"/>
            </a:endParaRPr>
          </a:p>
        </p:txBody>
      </p:sp>
    </p:spTree>
    <p:extLst>
      <p:ext uri="{BB962C8B-B14F-4D97-AF65-F5344CB8AC3E}">
        <p14:creationId xmlns:p14="http://schemas.microsoft.com/office/powerpoint/2010/main" val="677314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2"/>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en-US" altLang="ja-JP" sz="1200" b="1" i="0" u="none" strike="noStrike" cap="none" smtClean="0">
                <a:solidFill>
                  <a:schemeClr val="dk1"/>
                </a:solidFill>
                <a:latin typeface="Calibri"/>
                <a:ea typeface="Calibri"/>
                <a:cs typeface="Calibri"/>
                <a:sym typeface="Calibri"/>
              </a:rPr>
              <a:pPr marL="0" marR="0" lvl="0" indent="0" algn="r" rtl="0">
                <a:spcBef>
                  <a:spcPts val="0"/>
                </a:spcBef>
                <a:spcAft>
                  <a:spcPts val="0"/>
                </a:spcAft>
                <a:buSzPct val="25000"/>
                <a:buNone/>
              </a:pPr>
              <a:t>13</a:t>
            </a:fld>
            <a:endParaRPr lang="ja-JP" sz="1200" b="1" i="0" u="none" strike="noStrike" cap="none" dirty="0">
              <a:solidFill>
                <a:schemeClr val="dk1"/>
              </a:solidFill>
              <a:latin typeface="Calibri"/>
              <a:ea typeface="Calibri"/>
              <a:cs typeface="Calibri"/>
              <a:sym typeface="Calibri"/>
            </a:endParaRPr>
          </a:p>
        </p:txBody>
      </p:sp>
      <p:sp>
        <p:nvSpPr>
          <p:cNvPr id="4" name="幻灯片编号占位符 2"/>
          <p:cNvSpPr txBox="1">
            <a:spLocks/>
          </p:cNvSpPr>
          <p:nvPr/>
        </p:nvSpPr>
        <p:spPr>
          <a:xfrm>
            <a:off x="12595225" y="9197975"/>
            <a:ext cx="369888" cy="268288"/>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buSzPct val="25000"/>
            </a:pPr>
            <a:fld id="{00000000-1234-1234-1234-123412341234}" type="slidenum">
              <a:rPr lang="en-US" altLang="ja-JP" sz="1200" b="1" smtClean="0">
                <a:solidFill>
                  <a:schemeClr val="dk1"/>
                </a:solidFill>
                <a:latin typeface="Calibri"/>
                <a:ea typeface="Calibri"/>
                <a:cs typeface="Calibri"/>
                <a:sym typeface="Calibri"/>
              </a:rPr>
              <a:pPr algn="r">
                <a:buSzPct val="25000"/>
              </a:pPr>
              <a:t>13</a:t>
            </a:fld>
            <a:endParaRPr lang="ja-JP" sz="1200" b="1" dirty="0">
              <a:solidFill>
                <a:schemeClr val="dk1"/>
              </a:solidFill>
              <a:latin typeface="Calibri"/>
              <a:ea typeface="Calibri"/>
              <a:cs typeface="Calibri"/>
              <a:sym typeface="Calibri"/>
            </a:endParaRPr>
          </a:p>
        </p:txBody>
      </p:sp>
      <p:sp>
        <p:nvSpPr>
          <p:cNvPr id="5" name="文本框 4"/>
          <p:cNvSpPr txBox="1"/>
          <p:nvPr/>
        </p:nvSpPr>
        <p:spPr>
          <a:xfrm>
            <a:off x="813768" y="1726446"/>
            <a:ext cx="11377264" cy="4093428"/>
          </a:xfrm>
          <a:prstGeom prst="rect">
            <a:avLst/>
          </a:prstGeom>
          <a:noFill/>
        </p:spPr>
        <p:txBody>
          <a:bodyPr wrap="square" rtlCol="0">
            <a:spAutoFit/>
          </a:bodyPr>
          <a:lstStyle/>
          <a:p>
            <a:r>
              <a:rPr kumimoji="1" lang="zh-CN" altLang="en-US" sz="2000" dirty="0" smtClean="0">
                <a:latin typeface="Heiti SC Light" charset="-122"/>
                <a:ea typeface="Heiti SC Light" charset="-122"/>
                <a:cs typeface="Heiti SC Light" charset="-122"/>
              </a:rPr>
              <a:t>如果想试水游戏开发的话，我是推荐选择</a:t>
            </a:r>
            <a:r>
              <a:rPr kumimoji="1" lang="en-US" altLang="zh-CN" sz="2000" dirty="0" smtClean="0">
                <a:latin typeface="Heiti SC Light" charset="-122"/>
                <a:ea typeface="Heiti SC Light" charset="-122"/>
                <a:cs typeface="Heiti SC Light" charset="-122"/>
              </a:rPr>
              <a:t>Unity</a:t>
            </a:r>
            <a:r>
              <a:rPr kumimoji="1" lang="zh-CN" altLang="en-US" sz="2000" dirty="0" smtClean="0">
                <a:latin typeface="Heiti SC Light" charset="-122"/>
                <a:ea typeface="Heiti SC Light" charset="-122"/>
                <a:cs typeface="Heiti SC Light" charset="-122"/>
              </a:rPr>
              <a:t> </a:t>
            </a:r>
            <a:r>
              <a:rPr kumimoji="1" lang="en-US" altLang="zh-CN" sz="2000" dirty="0" smtClean="0">
                <a:latin typeface="Heiti SC Light" charset="-122"/>
                <a:ea typeface="Heiti SC Light" charset="-122"/>
                <a:cs typeface="Heiti SC Light" charset="-122"/>
              </a:rPr>
              <a:t>3d</a:t>
            </a:r>
            <a:r>
              <a:rPr kumimoji="1" lang="zh-CN" altLang="en-US" sz="2000" dirty="0" smtClean="0">
                <a:latin typeface="Heiti SC Light" charset="-122"/>
                <a:ea typeface="Heiti SC Light" charset="-122"/>
                <a:cs typeface="Heiti SC Light" charset="-122"/>
              </a:rPr>
              <a:t>。</a:t>
            </a:r>
            <a:r>
              <a:rPr kumimoji="1" lang="en-US" altLang="zh-CN" sz="2000" dirty="0" smtClean="0">
                <a:latin typeface="Heiti SC Light" charset="-122"/>
                <a:ea typeface="Heiti SC Light" charset="-122"/>
                <a:cs typeface="Heiti SC Light" charset="-122"/>
              </a:rPr>
              <a:t>2016</a:t>
            </a:r>
            <a:r>
              <a:rPr kumimoji="1" lang="zh-CN" altLang="en-US" sz="2000" dirty="0" smtClean="0">
                <a:latin typeface="Heiti SC Light" charset="-122"/>
                <a:ea typeface="Heiti SC Light" charset="-122"/>
                <a:cs typeface="Heiti SC Light" charset="-122"/>
              </a:rPr>
              <a:t>年腾讯已经</a:t>
            </a:r>
            <a:r>
              <a:rPr kumimoji="1" lang="en-US" altLang="zh-CN" sz="2000" dirty="0" smtClean="0">
                <a:latin typeface="Heiti SC Light" charset="-122"/>
                <a:ea typeface="Heiti SC Light" charset="-122"/>
                <a:cs typeface="Heiti SC Light" charset="-122"/>
              </a:rPr>
              <a:t>Kill</a:t>
            </a:r>
            <a:r>
              <a:rPr kumimoji="1" lang="zh-CN" altLang="en-US" sz="2000" dirty="0" smtClean="0">
                <a:latin typeface="Heiti SC Light" charset="-122"/>
                <a:ea typeface="Heiti SC Light" charset="-122"/>
                <a:cs typeface="Heiti SC Light" charset="-122"/>
              </a:rPr>
              <a:t>了所有</a:t>
            </a:r>
            <a:r>
              <a:rPr kumimoji="1" lang="en-US" altLang="zh-CN" sz="2000" dirty="0" smtClean="0">
                <a:latin typeface="Heiti SC Light" charset="-122"/>
                <a:ea typeface="Heiti SC Light" charset="-122"/>
                <a:cs typeface="Heiti SC Light" charset="-122"/>
              </a:rPr>
              <a:t>2dx</a:t>
            </a:r>
            <a:r>
              <a:rPr kumimoji="1" lang="zh-CN" altLang="en-US" sz="2000" dirty="0" smtClean="0">
                <a:latin typeface="Heiti SC Light" charset="-122"/>
                <a:ea typeface="Heiti SC Light" charset="-122"/>
                <a:cs typeface="Heiti SC Light" charset="-122"/>
              </a:rPr>
              <a:t>项目组，全面投入到</a:t>
            </a:r>
            <a:r>
              <a:rPr kumimoji="1" lang="en-US" altLang="zh-CN" sz="2000" dirty="0" smtClean="0">
                <a:latin typeface="Heiti SC Light" charset="-122"/>
                <a:ea typeface="Heiti SC Light" charset="-122"/>
                <a:cs typeface="Heiti SC Light" charset="-122"/>
              </a:rPr>
              <a:t>U3D</a:t>
            </a:r>
            <a:r>
              <a:rPr kumimoji="1" lang="zh-CN" altLang="en-US" sz="2000" dirty="0" smtClean="0">
                <a:latin typeface="Heiti SC Light" charset="-122"/>
                <a:ea typeface="Heiti SC Light" charset="-122"/>
                <a:cs typeface="Heiti SC Light" charset="-122"/>
              </a:rPr>
              <a:t>，另外还有个别项目在尝试使用虚幻</a:t>
            </a:r>
            <a:r>
              <a:rPr kumimoji="1" lang="en-US" altLang="zh-CN" sz="2000" dirty="0" smtClean="0">
                <a:latin typeface="Heiti SC Light" charset="-122"/>
                <a:ea typeface="Heiti SC Light" charset="-122"/>
                <a:cs typeface="Heiti SC Light" charset="-122"/>
              </a:rPr>
              <a:t>4</a:t>
            </a:r>
            <a:r>
              <a:rPr kumimoji="1" lang="zh-CN" altLang="en-US" sz="2000" dirty="0" smtClean="0">
                <a:latin typeface="Heiti SC Light" charset="-122"/>
                <a:ea typeface="Heiti SC Light" charset="-122"/>
                <a:cs typeface="Heiti SC Light" charset="-122"/>
              </a:rPr>
              <a:t> 。</a:t>
            </a:r>
            <a:endParaRPr kumimoji="1" lang="en-US" altLang="zh-CN" sz="2000" dirty="0" smtClean="0">
              <a:latin typeface="Heiti SC Light" charset="-122"/>
              <a:ea typeface="Heiti SC Light" charset="-122"/>
              <a:cs typeface="Heiti SC Light" charset="-122"/>
            </a:endParaRPr>
          </a:p>
          <a:p>
            <a:endParaRPr kumimoji="1" lang="en-US" altLang="zh-CN" sz="2000" dirty="0" smtClean="0">
              <a:latin typeface="Heiti SC Light" charset="-122"/>
              <a:ea typeface="Heiti SC Light" charset="-122"/>
              <a:cs typeface="Heiti SC Light" charset="-122"/>
            </a:endParaRPr>
          </a:p>
          <a:p>
            <a:r>
              <a:rPr kumimoji="1" lang="zh-CN" altLang="en-US" sz="2000" dirty="0" smtClean="0">
                <a:latin typeface="Heiti SC Light" charset="-122"/>
                <a:ea typeface="Heiti SC Light" charset="-122"/>
                <a:cs typeface="Heiti SC Light" charset="-122"/>
              </a:rPr>
              <a:t>大家玩的腾讯系</a:t>
            </a:r>
            <a:r>
              <a:rPr kumimoji="1" lang="en-US" altLang="zh-CN" sz="2000" dirty="0" smtClean="0">
                <a:latin typeface="Heiti SC Light" charset="-122"/>
                <a:ea typeface="Heiti SC Light" charset="-122"/>
                <a:cs typeface="Heiti SC Light" charset="-122"/>
              </a:rPr>
              <a:t>《</a:t>
            </a:r>
            <a:r>
              <a:rPr kumimoji="1" lang="zh-CN" altLang="en-US" sz="2000" dirty="0" smtClean="0">
                <a:latin typeface="Heiti SC Light" charset="-122"/>
                <a:ea typeface="Heiti SC Light" charset="-122"/>
                <a:cs typeface="Heiti SC Light" charset="-122"/>
              </a:rPr>
              <a:t>王者荣耀</a:t>
            </a:r>
            <a:r>
              <a:rPr kumimoji="1" lang="en-US" altLang="zh-CN" sz="2000" dirty="0" smtClean="0">
                <a:latin typeface="Heiti SC Light" charset="-122"/>
                <a:ea typeface="Heiti SC Light" charset="-122"/>
                <a:cs typeface="Heiti SC Light" charset="-122"/>
              </a:rPr>
              <a:t>》</a:t>
            </a:r>
            <a:r>
              <a:rPr kumimoji="1" lang="zh-CN" altLang="en-US" sz="2000" dirty="0" smtClean="0">
                <a:latin typeface="Heiti SC Light" charset="-122"/>
                <a:ea typeface="Heiti SC Light" charset="-122"/>
                <a:cs typeface="Heiti SC Light" charset="-122"/>
              </a:rPr>
              <a:t>、</a:t>
            </a:r>
            <a:r>
              <a:rPr kumimoji="1" lang="en-US" altLang="zh-CN" sz="2000" dirty="0" smtClean="0">
                <a:latin typeface="Heiti SC Light" charset="-122"/>
                <a:ea typeface="Heiti SC Light" charset="-122"/>
                <a:cs typeface="Heiti SC Light" charset="-122"/>
              </a:rPr>
              <a:t>《</a:t>
            </a:r>
            <a:r>
              <a:rPr kumimoji="1" lang="zh-CN" altLang="en-US" sz="2000" dirty="0" smtClean="0">
                <a:latin typeface="Heiti SC Light" charset="-122"/>
                <a:ea typeface="Heiti SC Light" charset="-122"/>
                <a:cs typeface="Heiti SC Light" charset="-122"/>
              </a:rPr>
              <a:t>穿越火线</a:t>
            </a:r>
            <a:r>
              <a:rPr kumimoji="1" lang="en-US" altLang="zh-CN" sz="2000" dirty="0" smtClean="0">
                <a:latin typeface="Heiti SC Light" charset="-122"/>
                <a:ea typeface="Heiti SC Light" charset="-122"/>
                <a:cs typeface="Heiti SC Light" charset="-122"/>
              </a:rPr>
              <a:t>》</a:t>
            </a:r>
            <a:r>
              <a:rPr kumimoji="1" lang="zh-CN" altLang="en-US" sz="2000" dirty="0" smtClean="0">
                <a:latin typeface="Heiti SC Light" charset="-122"/>
                <a:ea typeface="Heiti SC Light" charset="-122"/>
                <a:cs typeface="Heiti SC Light" charset="-122"/>
              </a:rPr>
              <a:t>手机版等都是</a:t>
            </a:r>
            <a:r>
              <a:rPr kumimoji="1" lang="en-US" altLang="zh-CN" sz="2000" dirty="0" smtClean="0">
                <a:latin typeface="Heiti SC Light" charset="-122"/>
                <a:ea typeface="Heiti SC Light" charset="-122"/>
                <a:cs typeface="Heiti SC Light" charset="-122"/>
              </a:rPr>
              <a:t>U3D</a:t>
            </a:r>
            <a:r>
              <a:rPr kumimoji="1" lang="zh-CN" altLang="en-US" sz="2000" dirty="0" smtClean="0">
                <a:latin typeface="Heiti SC Light" charset="-122"/>
                <a:ea typeface="Heiti SC Light" charset="-122"/>
                <a:cs typeface="Heiti SC Light" charset="-122"/>
              </a:rPr>
              <a:t>制作。</a:t>
            </a:r>
            <a:endParaRPr kumimoji="1" lang="en-US" altLang="zh-CN" sz="2000" dirty="0" smtClean="0">
              <a:latin typeface="Heiti SC Light" charset="-122"/>
              <a:ea typeface="Heiti SC Light" charset="-122"/>
              <a:cs typeface="Heiti SC Light" charset="-122"/>
            </a:endParaRPr>
          </a:p>
          <a:p>
            <a:endParaRPr kumimoji="1" lang="en-US" altLang="zh-CN" sz="2000" dirty="0">
              <a:latin typeface="Heiti SC Light" charset="-122"/>
              <a:ea typeface="Heiti SC Light" charset="-122"/>
              <a:cs typeface="Heiti SC Light" charset="-122"/>
            </a:endParaRPr>
          </a:p>
          <a:p>
            <a:r>
              <a:rPr kumimoji="1" lang="zh-CN" altLang="en-US" sz="2000" dirty="0" smtClean="0">
                <a:latin typeface="Heiti SC Light" charset="-122"/>
                <a:ea typeface="Heiti SC Light" charset="-122"/>
                <a:cs typeface="Heiti SC Light" charset="-122"/>
              </a:rPr>
              <a:t>小米的 “吃鸡”手游</a:t>
            </a:r>
            <a:r>
              <a:rPr kumimoji="1" lang="en-US" altLang="zh-CN" sz="2000" dirty="0" smtClean="0">
                <a:latin typeface="Heiti SC Light" charset="-122"/>
                <a:ea typeface="Heiti SC Light" charset="-122"/>
                <a:cs typeface="Heiti SC Light" charset="-122"/>
              </a:rPr>
              <a:t>《</a:t>
            </a:r>
            <a:r>
              <a:rPr kumimoji="1" lang="zh-CN" altLang="en-US" sz="2000" dirty="0" smtClean="0">
                <a:latin typeface="Heiti SC Light" charset="-122"/>
                <a:ea typeface="Heiti SC Light" charset="-122"/>
                <a:cs typeface="Heiti SC Light" charset="-122"/>
              </a:rPr>
              <a:t>小米枪战</a:t>
            </a:r>
            <a:r>
              <a:rPr kumimoji="1" lang="en-US" altLang="zh-CN" sz="2000" dirty="0" smtClean="0">
                <a:latin typeface="Heiti SC Light" charset="-122"/>
                <a:ea typeface="Heiti SC Light" charset="-122"/>
                <a:cs typeface="Heiti SC Light" charset="-122"/>
              </a:rPr>
              <a:t>》</a:t>
            </a:r>
            <a:r>
              <a:rPr kumimoji="1" lang="zh-CN" altLang="en-US" sz="2000" dirty="0" smtClean="0">
                <a:latin typeface="Heiti SC Light" charset="-122"/>
                <a:ea typeface="Heiti SC Light" charset="-122"/>
                <a:cs typeface="Heiti SC Light" charset="-122"/>
              </a:rPr>
              <a:t>是用虚幻</a:t>
            </a:r>
            <a:r>
              <a:rPr kumimoji="1" lang="en-US" altLang="zh-CN" sz="2000" dirty="0" smtClean="0">
                <a:latin typeface="Heiti SC Light" charset="-122"/>
                <a:ea typeface="Heiti SC Light" charset="-122"/>
                <a:cs typeface="Heiti SC Light" charset="-122"/>
              </a:rPr>
              <a:t>4</a:t>
            </a:r>
            <a:r>
              <a:rPr kumimoji="1" lang="zh-CN" altLang="en-US" sz="2000" dirty="0" smtClean="0">
                <a:latin typeface="Heiti SC Light" charset="-122"/>
                <a:ea typeface="Heiti SC Light" charset="-122"/>
                <a:cs typeface="Heiti SC Light" charset="-122"/>
              </a:rPr>
              <a:t>制作。</a:t>
            </a:r>
            <a:endParaRPr kumimoji="1" lang="en-US" altLang="zh-CN" sz="2000" dirty="0" smtClean="0">
              <a:latin typeface="Heiti SC Light" charset="-122"/>
              <a:ea typeface="Heiti SC Light" charset="-122"/>
              <a:cs typeface="Heiti SC Light" charset="-122"/>
            </a:endParaRPr>
          </a:p>
          <a:p>
            <a:endParaRPr kumimoji="1" lang="en-US" altLang="zh-CN" sz="2000" dirty="0">
              <a:latin typeface="Heiti SC Light" charset="-122"/>
              <a:ea typeface="Heiti SC Light" charset="-122"/>
              <a:cs typeface="Heiti SC Light" charset="-122"/>
            </a:endParaRPr>
          </a:p>
          <a:p>
            <a:r>
              <a:rPr kumimoji="1" lang="zh-CN" altLang="en-US" sz="2000" dirty="0" smtClean="0">
                <a:latin typeface="Heiti SC Light" charset="-122"/>
                <a:ea typeface="Heiti SC Light" charset="-122"/>
                <a:cs typeface="Heiti SC Light" charset="-122"/>
              </a:rPr>
              <a:t>最近网易的“吃鸡”手游</a:t>
            </a:r>
            <a:r>
              <a:rPr kumimoji="1" lang="en-US" altLang="zh-CN" sz="2000" dirty="0" smtClean="0">
                <a:latin typeface="Heiti SC Light" charset="-122"/>
                <a:ea typeface="Heiti SC Light" charset="-122"/>
                <a:cs typeface="Heiti SC Light" charset="-122"/>
              </a:rPr>
              <a:t>《</a:t>
            </a:r>
            <a:r>
              <a:rPr kumimoji="1" lang="zh-CN" altLang="en-US" sz="2000" dirty="0" smtClean="0">
                <a:latin typeface="Heiti SC Light" charset="-122"/>
                <a:ea typeface="Heiti SC Light" charset="-122"/>
                <a:cs typeface="Heiti SC Light" charset="-122"/>
              </a:rPr>
              <a:t>荒野行动</a:t>
            </a:r>
            <a:r>
              <a:rPr kumimoji="1" lang="en-US" altLang="zh-CN" sz="2000" dirty="0" smtClean="0">
                <a:latin typeface="Heiti SC Light" charset="-122"/>
                <a:ea typeface="Heiti SC Light" charset="-122"/>
                <a:cs typeface="Heiti SC Light" charset="-122"/>
              </a:rPr>
              <a:t>》</a:t>
            </a:r>
            <a:r>
              <a:rPr kumimoji="1" lang="zh-CN" altLang="en-US" sz="2000" dirty="0" smtClean="0">
                <a:latin typeface="Heiti SC Light" charset="-122"/>
                <a:ea typeface="Heiti SC Light" charset="-122"/>
                <a:cs typeface="Heiti SC Light" charset="-122"/>
              </a:rPr>
              <a:t>是自研引擎 </a:t>
            </a:r>
            <a:r>
              <a:rPr lang="en-US" altLang="zh-CN" sz="2000" b="1" dirty="0" smtClean="0"/>
              <a:t>Messiah</a:t>
            </a:r>
            <a:r>
              <a:rPr lang="zh-CN" altLang="en-US" sz="2000" b="1" dirty="0" smtClean="0"/>
              <a:t>。</a:t>
            </a:r>
            <a:endParaRPr kumimoji="1" lang="en-US" altLang="zh-CN" sz="2000" dirty="0" smtClean="0">
              <a:latin typeface="Heiti SC Light" charset="-122"/>
              <a:ea typeface="Heiti SC Light" charset="-122"/>
              <a:cs typeface="Heiti SC Light" charset="-122"/>
            </a:endParaRPr>
          </a:p>
          <a:p>
            <a:endParaRPr kumimoji="1" lang="en-US" altLang="zh-CN" sz="2000" dirty="0">
              <a:latin typeface="Heiti SC Light" charset="-122"/>
              <a:ea typeface="Heiti SC Light" charset="-122"/>
              <a:cs typeface="Heiti SC Light" charset="-122"/>
            </a:endParaRPr>
          </a:p>
          <a:p>
            <a:r>
              <a:rPr kumimoji="1" lang="zh-CN" altLang="en-US" sz="2000" dirty="0" smtClean="0">
                <a:latin typeface="Heiti SC Light" charset="-122"/>
                <a:ea typeface="Heiti SC Light" charset="-122"/>
                <a:cs typeface="Heiti SC Light" charset="-122"/>
              </a:rPr>
              <a:t>用</a:t>
            </a:r>
            <a:r>
              <a:rPr kumimoji="1" lang="en-US" altLang="zh-CN" sz="2000" dirty="0">
                <a:latin typeface="Heiti SC Light" charset="-122"/>
                <a:ea typeface="Heiti SC Light" charset="-122"/>
                <a:cs typeface="Heiti SC Light" charset="-122"/>
              </a:rPr>
              <a:t>Unity</a:t>
            </a:r>
            <a:r>
              <a:rPr kumimoji="1" lang="zh-CN" altLang="en-US" sz="2000" dirty="0">
                <a:latin typeface="Heiti SC Light" charset="-122"/>
                <a:ea typeface="Heiti SC Light" charset="-122"/>
                <a:cs typeface="Heiti SC Light" charset="-122"/>
              </a:rPr>
              <a:t> </a:t>
            </a:r>
            <a:r>
              <a:rPr kumimoji="1" lang="en-US" altLang="zh-CN" sz="2000" dirty="0" smtClean="0">
                <a:latin typeface="Heiti SC Light" charset="-122"/>
                <a:ea typeface="Heiti SC Light" charset="-122"/>
                <a:cs typeface="Heiti SC Light" charset="-122"/>
              </a:rPr>
              <a:t>3d</a:t>
            </a:r>
            <a:r>
              <a:rPr kumimoji="1" lang="zh-CN" altLang="en-US" sz="2000" dirty="0" smtClean="0">
                <a:latin typeface="Heiti SC Light" charset="-122"/>
                <a:ea typeface="Heiti SC Light" charset="-122"/>
                <a:cs typeface="Heiti SC Light" charset="-122"/>
              </a:rPr>
              <a:t>、</a:t>
            </a:r>
            <a:r>
              <a:rPr kumimoji="1" lang="zh-CN" altLang="en-US" sz="2000" dirty="0">
                <a:latin typeface="Heiti SC Light" charset="-122"/>
                <a:ea typeface="Heiti SC Light" charset="-122"/>
                <a:cs typeface="Heiti SC Light" charset="-122"/>
              </a:rPr>
              <a:t>虚幻</a:t>
            </a:r>
            <a:r>
              <a:rPr kumimoji="1" lang="en-US" altLang="zh-CN" sz="2000" dirty="0" smtClean="0">
                <a:latin typeface="Heiti SC Light" charset="-122"/>
                <a:ea typeface="Heiti SC Light" charset="-122"/>
                <a:cs typeface="Heiti SC Light" charset="-122"/>
              </a:rPr>
              <a:t>4</a:t>
            </a:r>
            <a:r>
              <a:rPr kumimoji="1" lang="zh-CN" altLang="en-US" sz="2000" dirty="0" smtClean="0">
                <a:latin typeface="Heiti SC Light" charset="-122"/>
                <a:ea typeface="Heiti SC Light" charset="-122"/>
                <a:cs typeface="Heiti SC Light" charset="-122"/>
              </a:rPr>
              <a:t> 可是要给引擎厂商分成的，所以网易开了个好头，自己赚的钱自己拿。当然腾讯也有自研引擎，也许不能说服重点项目去使用吧。毕竟引擎这东西，开发的不好坑是特别多的，不能期待项目组等你修改。商业产品还是需要选择稳定的、可靠的引擎。</a:t>
            </a:r>
            <a:endParaRPr kumimoji="1" lang="en-US" altLang="zh-CN" sz="2000" dirty="0" smtClean="0">
              <a:latin typeface="Heiti SC Light" charset="-122"/>
              <a:ea typeface="Heiti SC Light" charset="-122"/>
              <a:cs typeface="Heiti SC Light" charset="-122"/>
            </a:endParaRPr>
          </a:p>
          <a:p>
            <a:endParaRPr kumimoji="1" lang="en-US" altLang="zh-CN" sz="2000" dirty="0" smtClean="0">
              <a:latin typeface="Heiti SC Light" charset="-122"/>
              <a:ea typeface="Heiti SC Light" charset="-122"/>
              <a:cs typeface="Heiti SC Light" charset="-122"/>
            </a:endParaRPr>
          </a:p>
        </p:txBody>
      </p:sp>
      <p:cxnSp>
        <p:nvCxnSpPr>
          <p:cNvPr id="6" name="直线连接符 5"/>
          <p:cNvCxnSpPr/>
          <p:nvPr/>
        </p:nvCxnSpPr>
        <p:spPr>
          <a:xfrm>
            <a:off x="0" y="1348408"/>
            <a:ext cx="13004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81720" y="412304"/>
            <a:ext cx="3096344" cy="584775"/>
          </a:xfrm>
          <a:prstGeom prst="rect">
            <a:avLst/>
          </a:prstGeom>
          <a:noFill/>
        </p:spPr>
        <p:txBody>
          <a:bodyPr wrap="square" rtlCol="0">
            <a:spAutoFit/>
          </a:bodyPr>
          <a:lstStyle/>
          <a:p>
            <a:r>
              <a:rPr kumimoji="1" lang="zh-CN" altLang="en-US" sz="3200" dirty="0" smtClean="0">
                <a:ln w="0"/>
                <a:solidFill>
                  <a:schemeClr val="tx1"/>
                </a:solidFill>
                <a:effectLst>
                  <a:outerShdw blurRad="38100" dist="25400" dir="5400000" algn="ctr" rotWithShape="0">
                    <a:srgbClr val="6E747A">
                      <a:alpha val="43000"/>
                    </a:srgbClr>
                  </a:outerShdw>
                </a:effectLst>
                <a:latin typeface="Microsoft YaHei" charset="-122"/>
                <a:ea typeface="Microsoft YaHei" charset="-122"/>
                <a:cs typeface="Microsoft YaHei" charset="-122"/>
              </a:rPr>
              <a:t>手游引擎</a:t>
            </a:r>
            <a:endParaRPr kumimoji="1" lang="zh-CN" altLang="en-US" sz="3200" dirty="0">
              <a:ln w="0"/>
              <a:solidFill>
                <a:schemeClr val="tx1"/>
              </a:solidFill>
              <a:effectLst>
                <a:outerShdw blurRad="38100" dist="25400" dir="5400000" algn="ctr" rotWithShape="0">
                  <a:srgbClr val="6E747A">
                    <a:alpha val="43000"/>
                  </a:srgbClr>
                </a:outerShdw>
              </a:effectLst>
              <a:latin typeface="Microsoft YaHei" charset="-122"/>
              <a:ea typeface="Microsoft YaHei" charset="-122"/>
              <a:cs typeface="Microsoft YaHei" charset="-122"/>
            </a:endParaRPr>
          </a:p>
        </p:txBody>
      </p:sp>
    </p:spTree>
    <p:extLst>
      <p:ext uri="{BB962C8B-B14F-4D97-AF65-F5344CB8AC3E}">
        <p14:creationId xmlns:p14="http://schemas.microsoft.com/office/powerpoint/2010/main" val="1730940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2"/>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en-US" altLang="ja-JP" sz="1200" b="1" i="0" u="none" strike="noStrike" cap="none" smtClean="0">
                <a:solidFill>
                  <a:schemeClr val="dk1"/>
                </a:solidFill>
                <a:latin typeface="Calibri"/>
                <a:ea typeface="Calibri"/>
                <a:cs typeface="Calibri"/>
                <a:sym typeface="Calibri"/>
              </a:rPr>
              <a:pPr marL="0" marR="0" lvl="0" indent="0" algn="r" rtl="0">
                <a:spcBef>
                  <a:spcPts val="0"/>
                </a:spcBef>
                <a:spcAft>
                  <a:spcPts val="0"/>
                </a:spcAft>
                <a:buSzPct val="25000"/>
                <a:buNone/>
              </a:pPr>
              <a:t>14</a:t>
            </a:fld>
            <a:endParaRPr lang="ja-JP" sz="1200" b="1" i="0" u="none" strike="noStrike" cap="none" dirty="0">
              <a:solidFill>
                <a:schemeClr val="dk1"/>
              </a:solidFill>
              <a:latin typeface="Calibri"/>
              <a:ea typeface="Calibri"/>
              <a:cs typeface="Calibri"/>
              <a:sym typeface="Calibri"/>
            </a:endParaRPr>
          </a:p>
        </p:txBody>
      </p:sp>
      <p:sp>
        <p:nvSpPr>
          <p:cNvPr id="4" name="幻灯片编号占位符 2"/>
          <p:cNvSpPr txBox="1">
            <a:spLocks/>
          </p:cNvSpPr>
          <p:nvPr/>
        </p:nvSpPr>
        <p:spPr>
          <a:xfrm>
            <a:off x="12595225" y="9197975"/>
            <a:ext cx="369888" cy="268288"/>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buSzPct val="25000"/>
            </a:pPr>
            <a:fld id="{00000000-1234-1234-1234-123412341234}" type="slidenum">
              <a:rPr lang="en-US" altLang="ja-JP" sz="1200" b="1" smtClean="0">
                <a:solidFill>
                  <a:schemeClr val="dk1"/>
                </a:solidFill>
                <a:latin typeface="Calibri"/>
                <a:ea typeface="Calibri"/>
                <a:cs typeface="Calibri"/>
                <a:sym typeface="Calibri"/>
              </a:rPr>
              <a:pPr algn="r">
                <a:buSzPct val="25000"/>
              </a:pPr>
              <a:t>14</a:t>
            </a:fld>
            <a:endParaRPr lang="ja-JP" sz="1200" b="1" dirty="0">
              <a:solidFill>
                <a:schemeClr val="dk1"/>
              </a:solidFill>
              <a:latin typeface="Calibri"/>
              <a:ea typeface="Calibri"/>
              <a:cs typeface="Calibri"/>
              <a:sym typeface="Calibri"/>
            </a:endParaRPr>
          </a:p>
        </p:txBody>
      </p:sp>
      <p:cxnSp>
        <p:nvCxnSpPr>
          <p:cNvPr id="5" name="直线连接符 4"/>
          <p:cNvCxnSpPr/>
          <p:nvPr/>
        </p:nvCxnSpPr>
        <p:spPr>
          <a:xfrm>
            <a:off x="0" y="1348408"/>
            <a:ext cx="13004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81720" y="412304"/>
            <a:ext cx="3096344" cy="584775"/>
          </a:xfrm>
          <a:prstGeom prst="rect">
            <a:avLst/>
          </a:prstGeom>
          <a:noFill/>
        </p:spPr>
        <p:txBody>
          <a:bodyPr wrap="square" rtlCol="0">
            <a:spAutoFit/>
          </a:bodyPr>
          <a:lstStyle/>
          <a:p>
            <a:r>
              <a:rPr kumimoji="1" lang="zh-CN" altLang="en-US" sz="3200" dirty="0" smtClean="0">
                <a:ln w="0"/>
                <a:solidFill>
                  <a:schemeClr val="tx1"/>
                </a:solidFill>
                <a:effectLst>
                  <a:outerShdw blurRad="38100" dist="25400" dir="5400000" algn="ctr" rotWithShape="0">
                    <a:srgbClr val="6E747A">
                      <a:alpha val="43000"/>
                    </a:srgbClr>
                  </a:outerShdw>
                </a:effectLst>
                <a:latin typeface="Microsoft YaHei" charset="-122"/>
                <a:ea typeface="Microsoft YaHei" charset="-122"/>
                <a:cs typeface="Microsoft YaHei" charset="-122"/>
              </a:rPr>
              <a:t>小结</a:t>
            </a:r>
            <a:endParaRPr kumimoji="1" lang="zh-CN" altLang="en-US" sz="3200" dirty="0">
              <a:ln w="0"/>
              <a:solidFill>
                <a:schemeClr val="tx1"/>
              </a:solidFill>
              <a:effectLst>
                <a:outerShdw blurRad="38100" dist="25400" dir="5400000" algn="ctr" rotWithShape="0">
                  <a:srgbClr val="6E747A">
                    <a:alpha val="43000"/>
                  </a:srgbClr>
                </a:outerShdw>
              </a:effectLst>
              <a:latin typeface="Microsoft YaHei" charset="-122"/>
              <a:ea typeface="Microsoft YaHei" charset="-122"/>
              <a:cs typeface="Microsoft YaHei" charset="-122"/>
            </a:endParaRPr>
          </a:p>
        </p:txBody>
      </p:sp>
      <p:sp>
        <p:nvSpPr>
          <p:cNvPr id="7" name="文本框 6"/>
          <p:cNvSpPr txBox="1"/>
          <p:nvPr/>
        </p:nvSpPr>
        <p:spPr>
          <a:xfrm>
            <a:off x="885776" y="1780456"/>
            <a:ext cx="11233248" cy="2246769"/>
          </a:xfrm>
          <a:prstGeom prst="rect">
            <a:avLst/>
          </a:prstGeom>
          <a:noFill/>
        </p:spPr>
        <p:txBody>
          <a:bodyPr wrap="square" rtlCol="0">
            <a:spAutoFit/>
          </a:bodyPr>
          <a:lstStyle/>
          <a:p>
            <a:r>
              <a:rPr kumimoji="1" lang="zh-CN" altLang="en-US" sz="2000" dirty="0" smtClean="0">
                <a:latin typeface="Heiti SC Light" charset="-122"/>
                <a:ea typeface="Heiti SC Light" charset="-122"/>
                <a:cs typeface="Heiti SC Light" charset="-122"/>
              </a:rPr>
              <a:t>自研引擎需要投入时间长、成本大、人力多，还得紧跟潮流，作为中小公司基本上不适合走这一条路。即使你研发出来，还得开发一套工具链，还得有一个完善活跃的社区，这些因素缺一不可。</a:t>
            </a:r>
            <a:endParaRPr kumimoji="1" lang="en-US" altLang="zh-CN" sz="2000" dirty="0" smtClean="0">
              <a:latin typeface="Heiti SC Light" charset="-122"/>
              <a:ea typeface="Heiti SC Light" charset="-122"/>
              <a:cs typeface="Heiti SC Light" charset="-122"/>
            </a:endParaRPr>
          </a:p>
          <a:p>
            <a:endParaRPr kumimoji="1" lang="en-US" altLang="zh-CN" sz="2000" dirty="0" smtClean="0">
              <a:latin typeface="Heiti SC Light" charset="-122"/>
              <a:ea typeface="Heiti SC Light" charset="-122"/>
              <a:cs typeface="Heiti SC Light" charset="-122"/>
            </a:endParaRPr>
          </a:p>
          <a:p>
            <a:r>
              <a:rPr kumimoji="1" lang="zh-CN" altLang="en-US" sz="2000" dirty="0" smtClean="0">
                <a:latin typeface="Heiti SC Light" charset="-122"/>
                <a:ea typeface="Heiti SC Light" charset="-122"/>
                <a:cs typeface="Heiti SC Light" charset="-122"/>
              </a:rPr>
              <a:t>前段时间，阿里也成立了游戏事业部。说好的不赚小学生的钱，还是去染指游戏行业了。就这样吧，</a:t>
            </a:r>
            <a:endParaRPr kumimoji="1" lang="en-US" altLang="zh-CN" sz="2000" dirty="0" smtClean="0">
              <a:latin typeface="Heiti SC Light" charset="-122"/>
              <a:ea typeface="Heiti SC Light" charset="-122"/>
              <a:cs typeface="Heiti SC Light" charset="-122"/>
            </a:endParaRPr>
          </a:p>
          <a:p>
            <a:r>
              <a:rPr kumimoji="1" lang="zh-CN" altLang="en-US" sz="2000" dirty="0" smtClean="0">
                <a:latin typeface="Heiti SC Light" charset="-122"/>
                <a:ea typeface="Heiti SC Light" charset="-122"/>
                <a:cs typeface="Heiti SC Light" charset="-122"/>
              </a:rPr>
              <a:t>本希望在</a:t>
            </a:r>
            <a:r>
              <a:rPr kumimoji="1" lang="en-US" altLang="zh-CN" sz="2000" dirty="0" smtClean="0">
                <a:latin typeface="Heiti SC Light" charset="-122"/>
                <a:ea typeface="Heiti SC Light" charset="-122"/>
                <a:cs typeface="Heiti SC Light" charset="-122"/>
              </a:rPr>
              <a:t>u3d</a:t>
            </a:r>
            <a:r>
              <a:rPr kumimoji="1" lang="zh-CN" altLang="en-US" sz="2000" dirty="0" smtClean="0">
                <a:latin typeface="Heiti SC Light" charset="-122"/>
                <a:ea typeface="Heiti SC Light" charset="-122"/>
                <a:cs typeface="Heiti SC Light" charset="-122"/>
              </a:rPr>
              <a:t> 和 </a:t>
            </a:r>
            <a:r>
              <a:rPr kumimoji="1" lang="en-US" altLang="zh-CN" sz="2000" dirty="0" smtClean="0">
                <a:latin typeface="Heiti SC Light" charset="-122"/>
                <a:ea typeface="Heiti SC Light" charset="-122"/>
                <a:cs typeface="Heiti SC Light" charset="-122"/>
              </a:rPr>
              <a:t>2dx</a:t>
            </a:r>
            <a:r>
              <a:rPr kumimoji="1" lang="zh-CN" altLang="en-US" sz="2000" dirty="0" smtClean="0">
                <a:latin typeface="Heiti SC Light" charset="-122"/>
                <a:ea typeface="Heiti SC Light" charset="-122"/>
                <a:cs typeface="Heiti SC Light" charset="-122"/>
              </a:rPr>
              <a:t>上面多花点笔墨的，但是写了这么多写不动了。</a:t>
            </a:r>
            <a:endParaRPr kumimoji="1" lang="en-US" altLang="zh-CN" sz="2000" dirty="0" smtClean="0">
              <a:latin typeface="Heiti SC Light" charset="-122"/>
              <a:ea typeface="Heiti SC Light" charset="-122"/>
              <a:cs typeface="Heiti SC Light" charset="-122"/>
            </a:endParaRPr>
          </a:p>
          <a:p>
            <a:endParaRPr kumimoji="1" lang="en-US" altLang="zh-CN" sz="2000" dirty="0">
              <a:latin typeface="Heiti SC Light" charset="-122"/>
              <a:ea typeface="Heiti SC Light" charset="-122"/>
              <a:cs typeface="Heiti SC Light" charset="-122"/>
            </a:endParaRPr>
          </a:p>
          <a:p>
            <a:r>
              <a:rPr kumimoji="1" lang="zh-CN" altLang="en-US" sz="2000" dirty="0" smtClean="0">
                <a:latin typeface="Heiti SC Light" charset="-122"/>
                <a:ea typeface="Heiti SC Light" charset="-122"/>
                <a:cs typeface="Heiti SC Light" charset="-122"/>
              </a:rPr>
              <a:t>本分享也仅供参考，如有雷同，纯属巧合！</a:t>
            </a:r>
            <a:endParaRPr kumimoji="1" lang="en-US" altLang="zh-CN" sz="2000" dirty="0">
              <a:latin typeface="Heiti SC Light" charset="-122"/>
              <a:ea typeface="Heiti SC Light" charset="-122"/>
              <a:cs typeface="Heiti SC Light" charset="-122"/>
            </a:endParaRPr>
          </a:p>
        </p:txBody>
      </p:sp>
      <p:sp>
        <p:nvSpPr>
          <p:cNvPr id="8" name="文本框 7"/>
          <p:cNvSpPr txBox="1"/>
          <p:nvPr/>
        </p:nvSpPr>
        <p:spPr>
          <a:xfrm>
            <a:off x="9166696" y="5596880"/>
            <a:ext cx="2547492" cy="707886"/>
          </a:xfrm>
          <a:prstGeom prst="rect">
            <a:avLst/>
          </a:prstGeom>
          <a:noFill/>
        </p:spPr>
        <p:txBody>
          <a:bodyPr wrap="none" rtlCol="0">
            <a:spAutoFit/>
          </a:bodyPr>
          <a:lstStyle/>
          <a:p>
            <a:r>
              <a:rPr kumimoji="1" lang="zh-CN" altLang="en-US" sz="4000" dirty="0" smtClean="0">
                <a:latin typeface="Heiti SC Light" charset="-122"/>
                <a:ea typeface="Heiti SC Light" charset="-122"/>
                <a:cs typeface="Heiti SC Light" charset="-122"/>
              </a:rPr>
              <a:t>谢谢大家</a:t>
            </a:r>
            <a:r>
              <a:rPr kumimoji="1" lang="en-US" altLang="zh-CN" sz="4000" dirty="0" smtClean="0">
                <a:latin typeface="Heiti SC Light" charset="-122"/>
                <a:ea typeface="Heiti SC Light" charset="-122"/>
                <a:cs typeface="Heiti SC Light" charset="-122"/>
              </a:rPr>
              <a:t>~</a:t>
            </a:r>
            <a:endParaRPr kumimoji="1" lang="zh-CN" altLang="en-US" sz="4000" dirty="0">
              <a:latin typeface="Heiti SC Light" charset="-122"/>
              <a:ea typeface="Heiti SC Light" charset="-122"/>
              <a:cs typeface="Heiti SC Light" charset="-122"/>
            </a:endParaRPr>
          </a:p>
        </p:txBody>
      </p:sp>
    </p:spTree>
    <p:extLst>
      <p:ext uri="{BB962C8B-B14F-4D97-AF65-F5344CB8AC3E}">
        <p14:creationId xmlns:p14="http://schemas.microsoft.com/office/powerpoint/2010/main" val="379383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en-US" altLang="ja-JP" sz="1200" b="1" i="0" u="none" strike="noStrike" cap="none" smtClean="0">
                <a:solidFill>
                  <a:schemeClr val="dk1"/>
                </a:solidFill>
                <a:latin typeface="Calibri"/>
                <a:ea typeface="Calibri"/>
                <a:cs typeface="Calibri"/>
                <a:sym typeface="Calibri"/>
              </a:rPr>
              <a:pPr marL="0" marR="0" lvl="0" indent="0" algn="r" rtl="0">
                <a:spcBef>
                  <a:spcPts val="0"/>
                </a:spcBef>
                <a:spcAft>
                  <a:spcPts val="0"/>
                </a:spcAft>
                <a:buSzPct val="25000"/>
                <a:buNone/>
              </a:pPr>
              <a:t>2</a:t>
            </a:fld>
            <a:endParaRPr lang="ja-JP" sz="1200" b="1" i="0" u="none" strike="noStrike" cap="none" dirty="0">
              <a:solidFill>
                <a:schemeClr val="dk1"/>
              </a:solidFill>
              <a:latin typeface="Calibri"/>
              <a:ea typeface="Calibri"/>
              <a:cs typeface="Calibri"/>
              <a:sym typeface="Calibri"/>
            </a:endParaRPr>
          </a:p>
        </p:txBody>
      </p:sp>
      <p:sp>
        <p:nvSpPr>
          <p:cNvPr id="5" name="文本框 4"/>
          <p:cNvSpPr txBox="1"/>
          <p:nvPr/>
        </p:nvSpPr>
        <p:spPr>
          <a:xfrm>
            <a:off x="2469952" y="2284512"/>
            <a:ext cx="7560840" cy="6124754"/>
          </a:xfrm>
          <a:prstGeom prst="rect">
            <a:avLst/>
          </a:prstGeom>
          <a:noFill/>
        </p:spPr>
        <p:txBody>
          <a:bodyPr wrap="square" rtlCol="0">
            <a:spAutoFit/>
          </a:bodyPr>
          <a:lstStyle/>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r>
              <a:rPr kumimoji="1" lang="zh-CN" altLang="en-US" sz="2800" b="1" dirty="0" smtClean="0">
                <a:latin typeface="PingFang SC Semibold" charset="-122"/>
                <a:ea typeface="PingFang SC Semibold" charset="-122"/>
                <a:cs typeface="PingFang SC Semibold" charset="-122"/>
              </a:rPr>
              <a:t>介绍</a:t>
            </a:r>
            <a:endParaRPr kumimoji="1" lang="en-US" altLang="zh-CN" sz="2800" b="1" dirty="0" smtClean="0">
              <a:latin typeface="PingFang SC Semibold" charset="-122"/>
              <a:ea typeface="PingFang SC Semibold" charset="-122"/>
              <a:cs typeface="PingFang SC Semibold" charset="-122"/>
            </a:endParaRPr>
          </a:p>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endParaRPr kumimoji="1" lang="en-US" altLang="zh-CN" sz="2800" b="1" dirty="0" smtClean="0">
              <a:latin typeface="PingFang SC Semibold" charset="-122"/>
              <a:ea typeface="PingFang SC Semibold" charset="-122"/>
              <a:cs typeface="PingFang SC Semibold" charset="-122"/>
            </a:endParaRPr>
          </a:p>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endParaRPr kumimoji="1" lang="en-US" altLang="zh-CN" sz="2800" b="1" dirty="0" smtClean="0">
              <a:latin typeface="PingFang SC Semibold" charset="-122"/>
              <a:ea typeface="PingFang SC Semibold" charset="-122"/>
              <a:cs typeface="PingFang SC Semibold" charset="-122"/>
            </a:endParaRPr>
          </a:p>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r>
              <a:rPr kumimoji="1" lang="zh-CN" altLang="en-US" sz="2800" b="1" dirty="0" smtClean="0">
                <a:latin typeface="PingFang SC Semibold" charset="-122"/>
                <a:ea typeface="PingFang SC Semibold" charset="-122"/>
                <a:cs typeface="PingFang SC Semibold" charset="-122"/>
              </a:rPr>
              <a:t>端游引擎</a:t>
            </a:r>
            <a:endParaRPr kumimoji="1" lang="en-US" altLang="zh-CN" sz="2800" b="1" dirty="0" smtClean="0">
              <a:latin typeface="PingFang SC Semibold" charset="-122"/>
              <a:ea typeface="PingFang SC Semibold" charset="-122"/>
              <a:cs typeface="PingFang SC Semibold" charset="-122"/>
            </a:endParaRPr>
          </a:p>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endParaRPr kumimoji="1" lang="en-US" altLang="zh-CN" sz="2800" b="1" dirty="0" smtClean="0">
              <a:latin typeface="PingFang SC Semibold" charset="-122"/>
              <a:ea typeface="PingFang SC Semibold" charset="-122"/>
              <a:cs typeface="PingFang SC Semibold" charset="-122"/>
            </a:endParaRPr>
          </a:p>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endParaRPr kumimoji="1" lang="en-US" altLang="zh-CN" sz="2800" b="1" dirty="0">
              <a:latin typeface="PingFang SC Semibold" charset="-122"/>
              <a:ea typeface="PingFang SC Semibold" charset="-122"/>
              <a:cs typeface="PingFang SC Semibold" charset="-122"/>
            </a:endParaRPr>
          </a:p>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r>
              <a:rPr kumimoji="1" lang="zh-CN" altLang="en-US" sz="2800" b="1" dirty="0" smtClean="0">
                <a:latin typeface="PingFang SC Semibold" charset="-122"/>
                <a:ea typeface="PingFang SC Semibold" charset="-122"/>
                <a:cs typeface="PingFang SC Semibold" charset="-122"/>
              </a:rPr>
              <a:t>页游引擎</a:t>
            </a:r>
            <a:endParaRPr kumimoji="1" lang="en-US" altLang="zh-CN" sz="2800" b="1" dirty="0" smtClean="0">
              <a:latin typeface="PingFang SC Semibold" charset="-122"/>
              <a:ea typeface="PingFang SC Semibold" charset="-122"/>
              <a:cs typeface="PingFang SC Semibold" charset="-122"/>
            </a:endParaRPr>
          </a:p>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endParaRPr kumimoji="1" lang="en-US" altLang="zh-CN" sz="2800" b="1" dirty="0" smtClean="0">
              <a:latin typeface="PingFang SC Semibold" charset="-122"/>
              <a:ea typeface="PingFang SC Semibold" charset="-122"/>
              <a:cs typeface="PingFang SC Semibold" charset="-122"/>
            </a:endParaRPr>
          </a:p>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endParaRPr kumimoji="1" lang="en-US" altLang="zh-CN" sz="2800" b="1" dirty="0">
              <a:latin typeface="PingFang SC Semibold" charset="-122"/>
              <a:ea typeface="PingFang SC Semibold" charset="-122"/>
              <a:cs typeface="PingFang SC Semibold" charset="-122"/>
            </a:endParaRPr>
          </a:p>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r>
              <a:rPr kumimoji="1" lang="zh-CN" altLang="en-US" sz="2800" b="1" dirty="0" smtClean="0">
                <a:latin typeface="PingFang SC Semibold" charset="-122"/>
                <a:ea typeface="PingFang SC Semibold" charset="-122"/>
                <a:cs typeface="PingFang SC Semibold" charset="-122"/>
              </a:rPr>
              <a:t>手游引擎</a:t>
            </a:r>
            <a:endParaRPr kumimoji="1" lang="en-US" altLang="zh-CN" sz="2800" b="1" dirty="0" smtClean="0">
              <a:latin typeface="PingFang SC Semibold" charset="-122"/>
              <a:ea typeface="PingFang SC Semibold" charset="-122"/>
              <a:cs typeface="PingFang SC Semibold" charset="-122"/>
            </a:endParaRPr>
          </a:p>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endParaRPr kumimoji="1" lang="en-US" altLang="zh-CN" sz="2800" b="1" dirty="0" smtClean="0">
              <a:latin typeface="PingFang SC Semibold" charset="-122"/>
              <a:ea typeface="PingFang SC Semibold" charset="-122"/>
              <a:cs typeface="PingFang SC Semibold" charset="-122"/>
            </a:endParaRPr>
          </a:p>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endParaRPr kumimoji="1" lang="en-US" altLang="zh-CN" sz="2800" b="1" dirty="0">
              <a:latin typeface="PingFang SC Semibold" charset="-122"/>
              <a:ea typeface="PingFang SC Semibold" charset="-122"/>
              <a:cs typeface="PingFang SC Semibold" charset="-122"/>
            </a:endParaRPr>
          </a:p>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r>
              <a:rPr kumimoji="1" lang="zh-CN" altLang="en-US" sz="2800" b="1" dirty="0" smtClean="0">
                <a:latin typeface="PingFang SC Semibold" charset="-122"/>
                <a:ea typeface="PingFang SC Semibold" charset="-122"/>
                <a:cs typeface="PingFang SC Semibold" charset="-122"/>
              </a:rPr>
              <a:t>小结</a:t>
            </a:r>
            <a:endParaRPr kumimoji="1" lang="en-US" altLang="zh-CN" sz="2800" b="1" dirty="0">
              <a:latin typeface="PingFang SC Semibold" charset="-122"/>
              <a:ea typeface="PingFang SC Semibold" charset="-122"/>
              <a:cs typeface="PingFang SC Semibold" charset="-122"/>
            </a:endParaRPr>
          </a:p>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endParaRPr kumimoji="1" lang="zh-CN" altLang="en-US" sz="2800" b="1" dirty="0">
              <a:latin typeface="PingFang SC Semibold" charset="-122"/>
              <a:ea typeface="PingFang SC Semibold" charset="-122"/>
              <a:cs typeface="PingFang SC Semibold" charset="-122"/>
            </a:endParaRPr>
          </a:p>
        </p:txBody>
      </p:sp>
      <p:sp>
        <p:nvSpPr>
          <p:cNvPr id="6" name="文本框 5"/>
          <p:cNvSpPr txBox="1"/>
          <p:nvPr/>
        </p:nvSpPr>
        <p:spPr>
          <a:xfrm>
            <a:off x="381720" y="412304"/>
            <a:ext cx="2232248" cy="646331"/>
          </a:xfrm>
          <a:prstGeom prst="rect">
            <a:avLst/>
          </a:prstGeom>
          <a:noFill/>
        </p:spPr>
        <p:txBody>
          <a:bodyPr wrap="square" rtlCol="0">
            <a:spAutoFit/>
          </a:bodyPr>
          <a:lstStyle/>
          <a:p>
            <a:r>
              <a:rPr kumimoji="1" lang="zh-CN" altLang="en-US" sz="3600" dirty="0" smtClean="0">
                <a:ln w="0"/>
                <a:solidFill>
                  <a:schemeClr val="tx1"/>
                </a:solidFill>
                <a:effectLst>
                  <a:outerShdw blurRad="38100" dist="25400" dir="5400000" algn="ctr" rotWithShape="0">
                    <a:srgbClr val="6E747A">
                      <a:alpha val="43000"/>
                    </a:srgbClr>
                  </a:outerShdw>
                </a:effectLst>
                <a:latin typeface="STFangsong" charset="-122"/>
                <a:ea typeface="STFangsong" charset="-122"/>
                <a:cs typeface="STFangsong" charset="-122"/>
              </a:rPr>
              <a:t>目录</a:t>
            </a:r>
            <a:endParaRPr kumimoji="1" lang="zh-CN" altLang="en-US" sz="3600" dirty="0">
              <a:ln w="0"/>
              <a:solidFill>
                <a:schemeClr val="tx1"/>
              </a:solidFill>
              <a:effectLst>
                <a:outerShdw blurRad="38100" dist="25400" dir="5400000" algn="ctr" rotWithShape="0">
                  <a:srgbClr val="6E747A">
                    <a:alpha val="43000"/>
                  </a:srgbClr>
                </a:outerShdw>
              </a:effectLst>
              <a:latin typeface="STFangsong" charset="-122"/>
              <a:ea typeface="STFangsong" charset="-122"/>
              <a:cs typeface="STFangsong" charset="-122"/>
            </a:endParaRPr>
          </a:p>
        </p:txBody>
      </p:sp>
      <p:cxnSp>
        <p:nvCxnSpPr>
          <p:cNvPr id="7" name="直线连接符 6"/>
          <p:cNvCxnSpPr/>
          <p:nvPr/>
        </p:nvCxnSpPr>
        <p:spPr>
          <a:xfrm>
            <a:off x="0" y="1348408"/>
            <a:ext cx="13004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342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85776" y="2068488"/>
            <a:ext cx="11305256" cy="6863417"/>
          </a:xfrm>
          <a:prstGeom prst="rect">
            <a:avLst/>
          </a:prstGeom>
          <a:noFill/>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1" lang="zh-CN" altLang="en-US" sz="2000" dirty="0" smtClean="0">
                <a:latin typeface="Heiti SC Light" charset="-122"/>
                <a:ea typeface="Heiti SC Light" charset="-122"/>
                <a:cs typeface="Heiti SC Light" charset="-122"/>
              </a:rPr>
              <a:t>该分享</a:t>
            </a:r>
            <a:r>
              <a:rPr kumimoji="1" lang="zh-CN" altLang="en-US" sz="2000" dirty="0" smtClean="0">
                <a:solidFill>
                  <a:schemeClr val="accent5">
                    <a:lumMod val="50000"/>
                  </a:schemeClr>
                </a:solidFill>
                <a:latin typeface="Heiti SC Light" charset="-122"/>
                <a:ea typeface="Heiti SC Light" charset="-122"/>
                <a:cs typeface="Heiti SC Light" charset="-122"/>
              </a:rPr>
              <a:t>仅供参考</a:t>
            </a:r>
            <a:r>
              <a:rPr kumimoji="1" lang="zh-CN" altLang="en-US" sz="2000" dirty="0" smtClean="0">
                <a:latin typeface="Heiti SC Light" charset="-122"/>
                <a:ea typeface="Heiti SC Light" charset="-122"/>
                <a:cs typeface="Heiti SC Light" charset="-122"/>
              </a:rPr>
              <a:t>，目的是提升大家对游戏引擎方面的一些认知。文档中部分内容收集于互联网，若有内容不准确，还请告知。</a:t>
            </a:r>
            <a:endParaRPr kumimoji="1" lang="en-US" altLang="zh-CN" sz="2000" dirty="0">
              <a:latin typeface="Heiti SC Light" charset="-122"/>
              <a:ea typeface="Heiti SC Light" charset="-122"/>
              <a:cs typeface="Heiti SC Light" charset="-122"/>
            </a:endParaRPr>
          </a:p>
          <a:p>
            <a:pPr marR="0" lvl="0" defTabSz="914400" eaLnBrk="1" fontAlgn="auto" latinLnBrk="0" hangingPunct="1">
              <a:lnSpc>
                <a:spcPct val="100000"/>
              </a:lnSpc>
              <a:spcBef>
                <a:spcPts val="0"/>
              </a:spcBef>
              <a:spcAft>
                <a:spcPts val="0"/>
              </a:spcAft>
              <a:buClrTx/>
              <a:buSzTx/>
              <a:tabLst/>
              <a:defRPr/>
            </a:pPr>
            <a:endParaRPr kumimoji="1" lang="en-US" altLang="zh-CN" sz="2000" dirty="0" smtClean="0">
              <a:latin typeface="Heiti SC Light" charset="-122"/>
              <a:ea typeface="Heiti SC Light" charset="-122"/>
              <a:cs typeface="Heiti SC Light" charset="-122"/>
            </a:endParaRPr>
          </a:p>
          <a:p>
            <a:pPr lvl="0">
              <a:defRPr/>
            </a:pPr>
            <a:r>
              <a:rPr kumimoji="1" lang="zh-CN" altLang="en-US" sz="2000" dirty="0">
                <a:solidFill>
                  <a:srgbClr val="009999"/>
                </a:solidFill>
                <a:latin typeface="Heiti SC Light" charset="-122"/>
                <a:ea typeface="Heiti SC Light" charset="-122"/>
                <a:cs typeface="Heiti SC Light" charset="-122"/>
              </a:rPr>
              <a:t>游戏引擎</a:t>
            </a:r>
            <a:r>
              <a:rPr kumimoji="1" lang="zh-CN" altLang="en-US" sz="2000" dirty="0">
                <a:latin typeface="Heiti SC Light" charset="-122"/>
                <a:ea typeface="Heiti SC Light" charset="-122"/>
                <a:cs typeface="Heiti SC Light" charset="-122"/>
              </a:rPr>
              <a:t>是指一些已编写好的可编辑电脑游戏系统或者一些互交式实时图像应用程序的核心组件。这些系统为游戏设计者提供各种编写游戏所需的各种工具，其目的在于让游戏设计者能容易和快速地做出游戏程序而不用由零开始。大部分都支持多种操作系统平台，如</a:t>
            </a:r>
            <a:r>
              <a:rPr kumimoji="1" lang="en-US" altLang="zh-CN" sz="2000" dirty="0">
                <a:latin typeface="Heiti SC Light" charset="-122"/>
                <a:ea typeface="Heiti SC Light" charset="-122"/>
                <a:cs typeface="Heiti SC Light" charset="-122"/>
              </a:rPr>
              <a:t>Linux</a:t>
            </a:r>
            <a:r>
              <a:rPr kumimoji="1" lang="zh-CN" altLang="en-US" sz="2000" dirty="0">
                <a:latin typeface="Heiti SC Light" charset="-122"/>
                <a:ea typeface="Heiti SC Light" charset="-122"/>
                <a:cs typeface="Heiti SC Light" charset="-122"/>
              </a:rPr>
              <a:t>、</a:t>
            </a:r>
            <a:r>
              <a:rPr kumimoji="1" lang="en-US" altLang="zh-CN" sz="2000" dirty="0">
                <a:latin typeface="Heiti SC Light" charset="-122"/>
                <a:ea typeface="Heiti SC Light" charset="-122"/>
                <a:cs typeface="Heiti SC Light" charset="-122"/>
              </a:rPr>
              <a:t>Mac OS X</a:t>
            </a:r>
            <a:r>
              <a:rPr kumimoji="1" lang="zh-CN" altLang="en-US" sz="2000" dirty="0">
                <a:latin typeface="Heiti SC Light" charset="-122"/>
                <a:ea typeface="Heiti SC Light" charset="-122"/>
                <a:cs typeface="Heiti SC Light" charset="-122"/>
              </a:rPr>
              <a:t>、微软</a:t>
            </a:r>
            <a:r>
              <a:rPr kumimoji="1" lang="en-US" altLang="zh-CN" sz="2000" dirty="0">
                <a:latin typeface="Heiti SC Light" charset="-122"/>
                <a:ea typeface="Heiti SC Light" charset="-122"/>
                <a:cs typeface="Heiti SC Light" charset="-122"/>
              </a:rPr>
              <a:t>Windows</a:t>
            </a:r>
            <a:r>
              <a:rPr kumimoji="1" lang="zh-CN" altLang="en-US" sz="2000" dirty="0">
                <a:latin typeface="Heiti SC Light" charset="-122"/>
                <a:ea typeface="Heiti SC Light" charset="-122"/>
                <a:cs typeface="Heiti SC Light" charset="-122"/>
              </a:rPr>
              <a:t>。游戏引擎包含以下系统：</a:t>
            </a:r>
            <a:r>
              <a:rPr kumimoji="1" lang="zh-CN" altLang="en-US" sz="2000" dirty="0">
                <a:solidFill>
                  <a:srgbClr val="C00000"/>
                </a:solidFill>
                <a:latin typeface="Heiti SC Light" charset="-122"/>
                <a:ea typeface="Heiti SC Light" charset="-122"/>
                <a:cs typeface="Heiti SC Light" charset="-122"/>
              </a:rPr>
              <a:t>渲染引擎</a:t>
            </a:r>
            <a:r>
              <a:rPr kumimoji="1" lang="zh-CN" altLang="en-US" sz="2000" dirty="0">
                <a:latin typeface="Heiti SC Light" charset="-122"/>
                <a:ea typeface="Heiti SC Light" charset="-122"/>
                <a:cs typeface="Heiti SC Light" charset="-122"/>
              </a:rPr>
              <a:t>（即“渲染器”，含二维图像引擎和三维图像引擎）、</a:t>
            </a:r>
            <a:r>
              <a:rPr kumimoji="1" lang="zh-CN" altLang="en-US" sz="2000" dirty="0">
                <a:solidFill>
                  <a:srgbClr val="C00000"/>
                </a:solidFill>
                <a:latin typeface="Heiti SC Light" charset="-122"/>
                <a:ea typeface="Heiti SC Light" charset="-122"/>
                <a:cs typeface="Heiti SC Light" charset="-122"/>
              </a:rPr>
              <a:t>物理引擎</a:t>
            </a:r>
            <a:r>
              <a:rPr kumimoji="1" lang="zh-CN" altLang="en-US" sz="2000" dirty="0">
                <a:latin typeface="Heiti SC Light" charset="-122"/>
                <a:ea typeface="Heiti SC Light" charset="-122"/>
                <a:cs typeface="Heiti SC Light" charset="-122"/>
              </a:rPr>
              <a:t>、碰撞检测系统、音效、脚本引擎、电脑动画、人工智能、网络引擎以及场景管理。</a:t>
            </a:r>
            <a:endParaRPr kumimoji="1" lang="en-US" altLang="zh-CN" sz="2000" dirty="0" smtClean="0">
              <a:latin typeface="Heiti SC Light" charset="-122"/>
              <a:ea typeface="Heiti SC Light" charset="-122"/>
              <a:cs typeface="Heiti SC Light" charset="-122"/>
            </a:endParaRPr>
          </a:p>
          <a:p>
            <a:pPr lvl="0">
              <a:defRPr/>
            </a:pPr>
            <a:endParaRPr kumimoji="1" lang="en-US" altLang="zh-CN" sz="2000" dirty="0" smtClean="0">
              <a:latin typeface="Heiti SC Light" charset="-122"/>
              <a:ea typeface="Heiti SC Light" charset="-122"/>
              <a:cs typeface="Heiti SC Light" charset="-122"/>
            </a:endParaRPr>
          </a:p>
          <a:p>
            <a:pPr lvl="0">
              <a:defRPr/>
            </a:pPr>
            <a:r>
              <a:rPr kumimoji="1" lang="zh-CN" altLang="en-US" sz="2000" dirty="0" smtClean="0">
                <a:latin typeface="Heiti SC Light" charset="-122"/>
                <a:ea typeface="Heiti SC Light" charset="-122"/>
                <a:cs typeface="Heiti SC Light" charset="-122"/>
              </a:rPr>
              <a:t>先简单介绍一下游戏的运行环境：</a:t>
            </a:r>
            <a:r>
              <a:rPr kumimoji="1" lang="en-US" altLang="zh-CN" sz="2000" dirty="0" smtClean="0">
                <a:latin typeface="Heiti SC Light" charset="-122"/>
                <a:ea typeface="Heiti SC Light" charset="-122"/>
                <a:cs typeface="Heiti SC Light" charset="-122"/>
              </a:rPr>
              <a:t>PC</a:t>
            </a:r>
            <a:r>
              <a:rPr kumimoji="1" lang="zh-CN" altLang="en-US" sz="2000" dirty="0" smtClean="0">
                <a:latin typeface="Heiti SC Light" charset="-122"/>
                <a:ea typeface="Heiti SC Light" charset="-122"/>
                <a:cs typeface="Heiti SC Light" charset="-122"/>
              </a:rPr>
              <a:t>端（</a:t>
            </a:r>
            <a:r>
              <a:rPr kumimoji="1" lang="en-US" altLang="zh-CN" sz="2000" dirty="0" smtClean="0">
                <a:latin typeface="Heiti SC Light" charset="-122"/>
                <a:ea typeface="Heiti SC Light" charset="-122"/>
                <a:cs typeface="Heiti SC Light" charset="-122"/>
              </a:rPr>
              <a:t>win</a:t>
            </a:r>
            <a:r>
              <a:rPr kumimoji="1" lang="zh-CN" altLang="en-US" sz="2000" dirty="0" smtClean="0">
                <a:latin typeface="Heiti SC Light" charset="-122"/>
                <a:ea typeface="Heiti SC Light" charset="-122"/>
                <a:cs typeface="Heiti SC Light" charset="-122"/>
              </a:rPr>
              <a:t> </a:t>
            </a:r>
            <a:r>
              <a:rPr kumimoji="1" lang="en-US" altLang="zh-CN" sz="2000" dirty="0" smtClean="0">
                <a:latin typeface="Heiti SC Light" charset="-122"/>
                <a:ea typeface="Heiti SC Light" charset="-122"/>
                <a:cs typeface="Heiti SC Light" charset="-122"/>
              </a:rPr>
              <a:t>&amp;</a:t>
            </a:r>
            <a:r>
              <a:rPr kumimoji="1" lang="zh-CN" altLang="en-US" sz="2000" dirty="0" smtClean="0">
                <a:latin typeface="Heiti SC Light" charset="-122"/>
                <a:ea typeface="Heiti SC Light" charset="-122"/>
                <a:cs typeface="Heiti SC Light" charset="-122"/>
              </a:rPr>
              <a:t> </a:t>
            </a:r>
            <a:r>
              <a:rPr kumimoji="1" lang="en-US" altLang="zh-CN" sz="2000" dirty="0" smtClean="0">
                <a:latin typeface="Heiti SC Light" charset="-122"/>
                <a:ea typeface="Heiti SC Light" charset="-122"/>
                <a:cs typeface="Heiti SC Light" charset="-122"/>
              </a:rPr>
              <a:t>mac</a:t>
            </a:r>
            <a:r>
              <a:rPr kumimoji="1" lang="zh-CN" altLang="en-US" sz="2000" dirty="0" smtClean="0">
                <a:latin typeface="Heiti SC Light" charset="-122"/>
                <a:ea typeface="Heiti SC Light" charset="-122"/>
                <a:cs typeface="Heiti SC Light" charset="-122"/>
              </a:rPr>
              <a:t>）、手机端（</a:t>
            </a:r>
            <a:r>
              <a:rPr kumimoji="1" lang="en-US" altLang="zh-CN" sz="2000" dirty="0" smtClean="0">
                <a:latin typeface="Heiti SC Light" charset="-122"/>
                <a:ea typeface="Heiti SC Light" charset="-122"/>
                <a:cs typeface="Heiti SC Light" charset="-122"/>
              </a:rPr>
              <a:t>iOS</a:t>
            </a:r>
            <a:r>
              <a:rPr kumimoji="1" lang="zh-CN" altLang="en-US" sz="2000" dirty="0" smtClean="0">
                <a:latin typeface="Heiti SC Light" charset="-122"/>
                <a:ea typeface="Heiti SC Light" charset="-122"/>
                <a:cs typeface="Heiti SC Light" charset="-122"/>
              </a:rPr>
              <a:t> </a:t>
            </a:r>
            <a:r>
              <a:rPr kumimoji="1" lang="en-US" altLang="zh-CN" sz="2000" dirty="0" smtClean="0">
                <a:latin typeface="Heiti SC Light" charset="-122"/>
                <a:ea typeface="Heiti SC Light" charset="-122"/>
                <a:cs typeface="Heiti SC Light" charset="-122"/>
              </a:rPr>
              <a:t>&amp;</a:t>
            </a:r>
            <a:r>
              <a:rPr kumimoji="1" lang="zh-CN" altLang="en-US" sz="2000" dirty="0" smtClean="0">
                <a:latin typeface="Heiti SC Light" charset="-122"/>
                <a:ea typeface="Heiti SC Light" charset="-122"/>
                <a:cs typeface="Heiti SC Light" charset="-122"/>
              </a:rPr>
              <a:t> </a:t>
            </a:r>
            <a:r>
              <a:rPr kumimoji="1" lang="en-US" altLang="zh-CN" sz="2000" dirty="0" smtClean="0">
                <a:latin typeface="Heiti SC Light" charset="-122"/>
                <a:ea typeface="Heiti SC Light" charset="-122"/>
                <a:cs typeface="Heiti SC Light" charset="-122"/>
              </a:rPr>
              <a:t>Android</a:t>
            </a:r>
            <a:r>
              <a:rPr kumimoji="1" lang="zh-CN" altLang="en-US" sz="2000" dirty="0" smtClean="0">
                <a:latin typeface="Heiti SC Light" charset="-122"/>
                <a:ea typeface="Heiti SC Light" charset="-122"/>
                <a:cs typeface="Heiti SC Light" charset="-122"/>
              </a:rPr>
              <a:t> </a:t>
            </a:r>
            <a:r>
              <a:rPr kumimoji="1" lang="en-US" altLang="zh-CN" sz="2000" dirty="0" smtClean="0">
                <a:latin typeface="Heiti SC Light" charset="-122"/>
                <a:ea typeface="Heiti SC Light" charset="-122"/>
                <a:cs typeface="Heiti SC Light" charset="-122"/>
              </a:rPr>
              <a:t>&amp;</a:t>
            </a:r>
            <a:r>
              <a:rPr kumimoji="1" lang="zh-CN" altLang="en-US" sz="2000" dirty="0" smtClean="0">
                <a:latin typeface="Heiti SC Light" charset="-122"/>
                <a:ea typeface="Heiti SC Light" charset="-122"/>
                <a:cs typeface="Heiti SC Light" charset="-122"/>
              </a:rPr>
              <a:t> </a:t>
            </a:r>
            <a:r>
              <a:rPr kumimoji="1" lang="en-US" altLang="zh-CN" sz="2000" dirty="0" smtClean="0">
                <a:latin typeface="Heiti SC Light" charset="-122"/>
                <a:ea typeface="Heiti SC Light" charset="-122"/>
                <a:cs typeface="Heiti SC Light" charset="-122"/>
              </a:rPr>
              <a:t>WP</a:t>
            </a:r>
            <a:r>
              <a:rPr kumimoji="1" lang="zh-CN" altLang="en-US" sz="2000" dirty="0" smtClean="0">
                <a:latin typeface="Heiti SC Light" charset="-122"/>
                <a:ea typeface="Heiti SC Light" charset="-122"/>
                <a:cs typeface="Heiti SC Light" charset="-122"/>
              </a:rPr>
              <a:t> </a:t>
            </a:r>
            <a:r>
              <a:rPr kumimoji="1" lang="en-US" altLang="zh-CN" sz="2000" dirty="0" smtClean="0">
                <a:latin typeface="Heiti SC Light" charset="-122"/>
                <a:ea typeface="Heiti SC Light" charset="-122"/>
                <a:cs typeface="Heiti SC Light" charset="-122"/>
              </a:rPr>
              <a:t>&amp;</a:t>
            </a:r>
            <a:r>
              <a:rPr kumimoji="1" lang="zh-CN" altLang="en-US" sz="2000" dirty="0" smtClean="0">
                <a:latin typeface="Heiti SC Light" charset="-122"/>
                <a:ea typeface="Heiti SC Light" charset="-122"/>
                <a:cs typeface="Heiti SC Light" charset="-122"/>
              </a:rPr>
              <a:t> </a:t>
            </a:r>
            <a:r>
              <a:rPr kumimoji="1" lang="en-US" altLang="zh-CN" sz="2000" dirty="0">
                <a:latin typeface="Heiti SC Light" charset="-122"/>
                <a:ea typeface="Heiti SC Light" charset="-122"/>
                <a:cs typeface="Heiti SC Light" charset="-122"/>
              </a:rPr>
              <a:t>BlackBerry </a:t>
            </a:r>
            <a:r>
              <a:rPr kumimoji="1" lang="zh-CN" altLang="en-US" sz="2000" dirty="0" smtClean="0">
                <a:latin typeface="Heiti SC Light" charset="-122"/>
                <a:ea typeface="Heiti SC Light" charset="-122"/>
                <a:cs typeface="Heiti SC Light" charset="-122"/>
              </a:rPr>
              <a:t>）、</a:t>
            </a:r>
            <a:r>
              <a:rPr kumimoji="1" lang="en-US" altLang="zh-CN" sz="2000" dirty="0" smtClean="0">
                <a:latin typeface="Heiti SC Light" charset="-122"/>
                <a:ea typeface="Heiti SC Light" charset="-122"/>
                <a:cs typeface="Heiti SC Light" charset="-122"/>
              </a:rPr>
              <a:t>PlayStation</a:t>
            </a:r>
            <a:r>
              <a:rPr kumimoji="1" lang="zh-CN" altLang="en-US" sz="2000" dirty="0" smtClean="0">
                <a:latin typeface="Heiti SC Light" charset="-122"/>
                <a:ea typeface="Heiti SC Light" charset="-122"/>
                <a:cs typeface="Heiti SC Light" charset="-122"/>
              </a:rPr>
              <a:t>（索尼的</a:t>
            </a:r>
            <a:r>
              <a:rPr kumimoji="1" lang="en-US" altLang="zh-CN" sz="2000" dirty="0" smtClean="0">
                <a:latin typeface="Heiti SC Light" charset="-122"/>
                <a:ea typeface="Heiti SC Light" charset="-122"/>
                <a:cs typeface="Heiti SC Light" charset="-122"/>
              </a:rPr>
              <a:t>PS1</a:t>
            </a:r>
            <a:r>
              <a:rPr kumimoji="1" lang="zh-CN" altLang="en-US" sz="2000" dirty="0" smtClean="0">
                <a:latin typeface="Heiti SC Light" charset="-122"/>
                <a:ea typeface="Heiti SC Light" charset="-122"/>
                <a:cs typeface="Heiti SC Light" charset="-122"/>
              </a:rPr>
              <a:t>、</a:t>
            </a:r>
            <a:r>
              <a:rPr kumimoji="1" lang="en-US" altLang="zh-CN" sz="2000" dirty="0" smtClean="0">
                <a:latin typeface="Heiti SC Light" charset="-122"/>
                <a:ea typeface="Heiti SC Light" charset="-122"/>
                <a:cs typeface="Heiti SC Light" charset="-122"/>
              </a:rPr>
              <a:t>2</a:t>
            </a:r>
            <a:r>
              <a:rPr kumimoji="1" lang="zh-CN" altLang="en-US" sz="2000" dirty="0" smtClean="0">
                <a:latin typeface="Heiti SC Light" charset="-122"/>
                <a:ea typeface="Heiti SC Light" charset="-122"/>
                <a:cs typeface="Heiti SC Light" charset="-122"/>
              </a:rPr>
              <a:t>、</a:t>
            </a:r>
            <a:r>
              <a:rPr kumimoji="1" lang="en-US" altLang="zh-CN" sz="2000" dirty="0" smtClean="0">
                <a:latin typeface="Heiti SC Light" charset="-122"/>
                <a:ea typeface="Heiti SC Light" charset="-122"/>
                <a:cs typeface="Heiti SC Light" charset="-122"/>
              </a:rPr>
              <a:t>3</a:t>
            </a:r>
            <a:r>
              <a:rPr kumimoji="1" lang="zh-CN" altLang="en-US" sz="2000" dirty="0" smtClean="0">
                <a:latin typeface="Heiti SC Light" charset="-122"/>
                <a:ea typeface="Heiti SC Light" charset="-122"/>
                <a:cs typeface="Heiti SC Light" charset="-122"/>
              </a:rPr>
              <a:t>、</a:t>
            </a:r>
            <a:r>
              <a:rPr kumimoji="1" lang="en-US" altLang="zh-CN" sz="2000" dirty="0" smtClean="0">
                <a:latin typeface="Heiti SC Light" charset="-122"/>
                <a:ea typeface="Heiti SC Light" charset="-122"/>
                <a:cs typeface="Heiti SC Light" charset="-122"/>
              </a:rPr>
              <a:t>4</a:t>
            </a:r>
            <a:r>
              <a:rPr kumimoji="1" lang="zh-CN" altLang="en-US" sz="2000" dirty="0" smtClean="0">
                <a:latin typeface="Heiti SC Light" charset="-122"/>
                <a:ea typeface="Heiti SC Light" charset="-122"/>
                <a:cs typeface="Heiti SC Light" charset="-122"/>
              </a:rPr>
              <a:t>）、</a:t>
            </a:r>
            <a:r>
              <a:rPr kumimoji="1" lang="en-US" altLang="zh-CN" sz="2000" dirty="0" smtClean="0">
                <a:latin typeface="Heiti SC Light" charset="-122"/>
                <a:ea typeface="Heiti SC Light" charset="-122"/>
                <a:cs typeface="Heiti SC Light" charset="-122"/>
              </a:rPr>
              <a:t>Xbox</a:t>
            </a:r>
            <a:r>
              <a:rPr kumimoji="1" lang="zh-CN" altLang="en-US" sz="2000" dirty="0" smtClean="0">
                <a:latin typeface="Heiti SC Light" charset="-122"/>
                <a:ea typeface="Heiti SC Light" charset="-122"/>
                <a:cs typeface="Heiti SC Light" charset="-122"/>
              </a:rPr>
              <a:t>（微软的</a:t>
            </a:r>
            <a:r>
              <a:rPr kumimoji="1" lang="en-US" altLang="zh-CN" sz="2000" dirty="0" smtClean="0">
                <a:latin typeface="Heiti SC Light" charset="-122"/>
                <a:ea typeface="Heiti SC Light" charset="-122"/>
                <a:cs typeface="Heiti SC Light" charset="-122"/>
              </a:rPr>
              <a:t>Xbox</a:t>
            </a:r>
            <a:r>
              <a:rPr kumimoji="1" lang="zh-CN" altLang="en-US" sz="2000" dirty="0" smtClean="0">
                <a:latin typeface="Heiti SC Light" charset="-122"/>
                <a:ea typeface="Heiti SC Light" charset="-122"/>
                <a:cs typeface="Heiti SC Light" charset="-122"/>
              </a:rPr>
              <a:t>、</a:t>
            </a:r>
            <a:r>
              <a:rPr kumimoji="1" lang="en-US" altLang="zh-CN" sz="2000" dirty="0" smtClean="0">
                <a:latin typeface="Heiti SC Light" charset="-122"/>
                <a:ea typeface="Heiti SC Light" charset="-122"/>
                <a:cs typeface="Heiti SC Light" charset="-122"/>
              </a:rPr>
              <a:t>Xbox</a:t>
            </a:r>
            <a:r>
              <a:rPr kumimoji="1" lang="zh-CN" altLang="en-US" sz="2000" dirty="0" smtClean="0">
                <a:latin typeface="Heiti SC Light" charset="-122"/>
                <a:ea typeface="Heiti SC Light" charset="-122"/>
                <a:cs typeface="Heiti SC Light" charset="-122"/>
              </a:rPr>
              <a:t> </a:t>
            </a:r>
            <a:r>
              <a:rPr kumimoji="1" lang="en-US" altLang="zh-CN" sz="2000" dirty="0" smtClean="0">
                <a:latin typeface="Heiti SC Light" charset="-122"/>
                <a:ea typeface="Heiti SC Light" charset="-122"/>
                <a:cs typeface="Heiti SC Light" charset="-122"/>
              </a:rPr>
              <a:t>360</a:t>
            </a:r>
            <a:r>
              <a:rPr kumimoji="1" lang="zh-CN" altLang="en-US" sz="2000" dirty="0" smtClean="0">
                <a:latin typeface="Heiti SC Light" charset="-122"/>
                <a:ea typeface="Heiti SC Light" charset="-122"/>
                <a:cs typeface="Heiti SC Light" charset="-122"/>
              </a:rPr>
              <a:t>、</a:t>
            </a:r>
            <a:r>
              <a:rPr kumimoji="1" lang="en-US" altLang="zh-CN" sz="2000" dirty="0" smtClean="0">
                <a:latin typeface="Heiti SC Light" charset="-122"/>
                <a:ea typeface="Heiti SC Light" charset="-122"/>
                <a:cs typeface="Heiti SC Light" charset="-122"/>
              </a:rPr>
              <a:t>Xbox</a:t>
            </a:r>
            <a:r>
              <a:rPr kumimoji="1" lang="zh-CN" altLang="en-US" sz="2000" dirty="0" smtClean="0">
                <a:latin typeface="Heiti SC Light" charset="-122"/>
                <a:ea typeface="Heiti SC Light" charset="-122"/>
                <a:cs typeface="Heiti SC Light" charset="-122"/>
              </a:rPr>
              <a:t> </a:t>
            </a:r>
            <a:r>
              <a:rPr kumimoji="1" lang="en-US" altLang="zh-CN" sz="2000" dirty="0" smtClean="0">
                <a:latin typeface="Heiti SC Light" charset="-122"/>
                <a:ea typeface="Heiti SC Light" charset="-122"/>
                <a:cs typeface="Heiti SC Light" charset="-122"/>
              </a:rPr>
              <a:t>One</a:t>
            </a:r>
            <a:r>
              <a:rPr kumimoji="1" lang="zh-CN" altLang="en-US" sz="2000" dirty="0" smtClean="0">
                <a:latin typeface="Heiti SC Light" charset="-122"/>
                <a:ea typeface="Heiti SC Light" charset="-122"/>
                <a:cs typeface="Heiti SC Light" charset="-122"/>
              </a:rPr>
              <a:t>）、</a:t>
            </a:r>
            <a:r>
              <a:rPr kumimoji="1" lang="en-US" altLang="zh-CN" sz="2000" dirty="0" smtClean="0">
                <a:latin typeface="Heiti SC Light" charset="-122"/>
                <a:ea typeface="Heiti SC Light" charset="-122"/>
                <a:cs typeface="Heiti SC Light" charset="-122"/>
              </a:rPr>
              <a:t>Switch</a:t>
            </a:r>
            <a:r>
              <a:rPr kumimoji="1" lang="zh-CN" altLang="en-US" sz="2000" dirty="0" smtClean="0">
                <a:latin typeface="Heiti SC Light" charset="-122"/>
                <a:ea typeface="Heiti SC Light" charset="-122"/>
                <a:cs typeface="Heiti SC Light" charset="-122"/>
              </a:rPr>
              <a:t>（任天堂）、</a:t>
            </a:r>
            <a:r>
              <a:rPr kumimoji="1" lang="en-US" altLang="zh-CN" sz="2000" dirty="0" smtClean="0">
                <a:latin typeface="Heiti SC Light" charset="-122"/>
                <a:ea typeface="Heiti SC Light" charset="-122"/>
                <a:cs typeface="Heiti SC Light" charset="-122"/>
              </a:rPr>
              <a:t>VR</a:t>
            </a:r>
            <a:r>
              <a:rPr kumimoji="1" lang="zh-CN" altLang="en-US" sz="2000" dirty="0" smtClean="0">
                <a:latin typeface="Heiti SC Light" charset="-122"/>
                <a:ea typeface="Heiti SC Light" charset="-122"/>
                <a:cs typeface="Heiti SC Light" charset="-122"/>
              </a:rPr>
              <a:t>设备 等。</a:t>
            </a:r>
            <a:endParaRPr kumimoji="1" lang="en-US" altLang="zh-CN" sz="2000" dirty="0" smtClean="0">
              <a:latin typeface="Heiti SC Light" charset="-122"/>
              <a:ea typeface="Heiti SC Light" charset="-122"/>
              <a:cs typeface="Heiti SC Light" charset="-122"/>
            </a:endParaRPr>
          </a:p>
          <a:p>
            <a:pPr lvl="0">
              <a:defRPr/>
            </a:pPr>
            <a:endParaRPr kumimoji="1" lang="en-US" altLang="zh-CN" sz="2000" dirty="0">
              <a:latin typeface="Heiti SC Light" charset="-122"/>
              <a:ea typeface="Heiti SC Light" charset="-122"/>
              <a:cs typeface="Heiti SC Light" charset="-122"/>
            </a:endParaRPr>
          </a:p>
          <a:p>
            <a:pPr lvl="0">
              <a:defRPr/>
            </a:pPr>
            <a:r>
              <a:rPr kumimoji="1" lang="en-US" altLang="zh-CN" sz="2000" dirty="0" smtClean="0">
                <a:latin typeface="Heiti SC Light" charset="-122"/>
                <a:ea typeface="Heiti SC Light" charset="-122"/>
                <a:cs typeface="Heiti SC Light" charset="-122"/>
              </a:rPr>
              <a:t>PC</a:t>
            </a:r>
            <a:r>
              <a:rPr kumimoji="1" lang="zh-CN" altLang="en-US" sz="2000" dirty="0" smtClean="0">
                <a:latin typeface="Heiti SC Light" charset="-122"/>
                <a:ea typeface="Heiti SC Light" charset="-122"/>
                <a:cs typeface="Heiti SC Light" charset="-122"/>
              </a:rPr>
              <a:t>端 和 手机端 分为 客户端 和 网页端，即分为端游 和 页游。</a:t>
            </a:r>
            <a:endParaRPr kumimoji="1" lang="en-US" altLang="zh-CN" sz="2000" dirty="0" smtClean="0">
              <a:latin typeface="Heiti SC Light" charset="-122"/>
              <a:ea typeface="Heiti SC Light" charset="-122"/>
              <a:cs typeface="Heiti SC Light" charset="-122"/>
            </a:endParaRPr>
          </a:p>
          <a:p>
            <a:pPr lvl="0">
              <a:defRPr/>
            </a:pPr>
            <a:endParaRPr kumimoji="1" lang="en-US" altLang="zh-CN" sz="2000" dirty="0">
              <a:latin typeface="Heiti SC Light" charset="-122"/>
              <a:ea typeface="Heiti SC Light" charset="-122"/>
              <a:cs typeface="Heiti SC Light" charset="-122"/>
            </a:endParaRPr>
          </a:p>
          <a:p>
            <a:pPr lvl="0">
              <a:defRPr/>
            </a:pPr>
            <a:r>
              <a:rPr kumimoji="1" lang="zh-CN" altLang="en-US" sz="2000" b="1" dirty="0" smtClean="0">
                <a:latin typeface="Heiti SC Light" charset="-122"/>
                <a:ea typeface="Heiti SC Light" charset="-122"/>
                <a:cs typeface="Heiti SC Light" charset="-122"/>
              </a:rPr>
              <a:t>按大类型可以分类 </a:t>
            </a:r>
            <a:r>
              <a:rPr kumimoji="1" lang="zh-CN" altLang="en-US" sz="2000" dirty="0" smtClean="0">
                <a:latin typeface="Heiti SC Light" charset="-122"/>
                <a:ea typeface="Heiti SC Light" charset="-122"/>
                <a:cs typeface="Heiti SC Light" charset="-122"/>
              </a:rPr>
              <a:t>：</a:t>
            </a:r>
            <a:r>
              <a:rPr kumimoji="1" lang="zh-CN" altLang="en-US" sz="2000" dirty="0" smtClean="0">
                <a:solidFill>
                  <a:srgbClr val="009999"/>
                </a:solidFill>
                <a:latin typeface="Heiti SC Light" charset="-122"/>
                <a:ea typeface="Heiti SC Light" charset="-122"/>
                <a:cs typeface="Heiti SC Light" charset="-122"/>
              </a:rPr>
              <a:t>端游</a:t>
            </a:r>
            <a:r>
              <a:rPr kumimoji="1" lang="zh-CN" altLang="en-US" sz="2000" dirty="0" smtClean="0">
                <a:latin typeface="Heiti SC Light" charset="-122"/>
                <a:ea typeface="Heiti SC Light" charset="-122"/>
                <a:cs typeface="Heiti SC Light" charset="-122"/>
              </a:rPr>
              <a:t>（</a:t>
            </a:r>
            <a:r>
              <a:rPr kumimoji="1" lang="en-US" altLang="zh-CN" sz="2000" dirty="0" smtClean="0">
                <a:latin typeface="Heiti SC Light" charset="-122"/>
                <a:ea typeface="Heiti SC Light" charset="-122"/>
                <a:cs typeface="Heiti SC Light" charset="-122"/>
              </a:rPr>
              <a:t>pc</a:t>
            </a:r>
            <a:r>
              <a:rPr kumimoji="1" lang="zh-CN" altLang="en-US" sz="2000" dirty="0" smtClean="0">
                <a:latin typeface="Heiti SC Light" charset="-122"/>
                <a:ea typeface="Heiti SC Light" charset="-122"/>
                <a:cs typeface="Heiti SC Light" charset="-122"/>
              </a:rPr>
              <a:t>端、</a:t>
            </a:r>
            <a:r>
              <a:rPr kumimoji="1" lang="en-US" altLang="zh-CN" sz="2000" dirty="0" smtClean="0">
                <a:latin typeface="Heiti SC Light" charset="-122"/>
                <a:ea typeface="Heiti SC Light" charset="-122"/>
                <a:cs typeface="Heiti SC Light" charset="-122"/>
              </a:rPr>
              <a:t>PS</a:t>
            </a:r>
            <a:r>
              <a:rPr kumimoji="1" lang="zh-CN" altLang="en-US" sz="2000" dirty="0" smtClean="0">
                <a:latin typeface="Heiti SC Light" charset="-122"/>
                <a:ea typeface="Heiti SC Light" charset="-122"/>
                <a:cs typeface="Heiti SC Light" charset="-122"/>
              </a:rPr>
              <a:t>、</a:t>
            </a:r>
            <a:r>
              <a:rPr kumimoji="1" lang="en-US" altLang="zh-CN" sz="2000" dirty="0" smtClean="0">
                <a:latin typeface="Heiti SC Light" charset="-122"/>
                <a:ea typeface="Heiti SC Light" charset="-122"/>
                <a:cs typeface="Heiti SC Light" charset="-122"/>
              </a:rPr>
              <a:t>Xbox</a:t>
            </a:r>
            <a:r>
              <a:rPr kumimoji="1" lang="zh-CN" altLang="en-US" sz="2000" dirty="0" smtClean="0">
                <a:latin typeface="Heiti SC Light" charset="-122"/>
                <a:ea typeface="Heiti SC Light" charset="-122"/>
                <a:cs typeface="Heiti SC Light" charset="-122"/>
              </a:rPr>
              <a:t>、</a:t>
            </a:r>
            <a:r>
              <a:rPr kumimoji="1" lang="en-US" altLang="zh-CN" sz="2000" dirty="0" smtClean="0">
                <a:latin typeface="Heiti SC Light" charset="-122"/>
                <a:ea typeface="Heiti SC Light" charset="-122"/>
                <a:cs typeface="Heiti SC Light" charset="-122"/>
              </a:rPr>
              <a:t>Switch</a:t>
            </a:r>
            <a:r>
              <a:rPr kumimoji="1" lang="zh-CN" altLang="en-US" sz="2000" dirty="0" smtClean="0">
                <a:latin typeface="Heiti SC Light" charset="-122"/>
                <a:ea typeface="Heiti SC Light" charset="-122"/>
                <a:cs typeface="Heiti SC Light" charset="-122"/>
              </a:rPr>
              <a:t>按引擎支持归为一类）、</a:t>
            </a:r>
            <a:r>
              <a:rPr kumimoji="1" lang="zh-CN" altLang="en-US" sz="2000" dirty="0" smtClean="0">
                <a:solidFill>
                  <a:srgbClr val="009999"/>
                </a:solidFill>
                <a:latin typeface="Heiti SC Light" charset="-122"/>
                <a:ea typeface="Heiti SC Light" charset="-122"/>
                <a:cs typeface="Heiti SC Light" charset="-122"/>
              </a:rPr>
              <a:t>手游</a:t>
            </a:r>
            <a:r>
              <a:rPr kumimoji="1" lang="zh-CN" altLang="en-US" sz="2000" dirty="0" smtClean="0">
                <a:latin typeface="Heiti SC Light" charset="-122"/>
                <a:ea typeface="Heiti SC Light" charset="-122"/>
                <a:cs typeface="Heiti SC Light" charset="-122"/>
              </a:rPr>
              <a:t>（</a:t>
            </a:r>
            <a:r>
              <a:rPr kumimoji="1" lang="zh-CN" altLang="en-US" sz="2000" dirty="0">
                <a:latin typeface="Heiti SC Light" charset="-122"/>
                <a:ea typeface="Heiti SC Light" charset="-122"/>
                <a:cs typeface="Heiti SC Light" charset="-122"/>
              </a:rPr>
              <a:t>手机端</a:t>
            </a:r>
            <a:r>
              <a:rPr kumimoji="1" lang="zh-CN" altLang="en-US" sz="2000" dirty="0" smtClean="0">
                <a:latin typeface="Heiti SC Light" charset="-122"/>
                <a:ea typeface="Heiti SC Light" charset="-122"/>
                <a:cs typeface="Heiti SC Light" charset="-122"/>
              </a:rPr>
              <a:t>）、</a:t>
            </a:r>
            <a:r>
              <a:rPr kumimoji="1" lang="zh-CN" altLang="en-US" sz="2000" dirty="0" smtClean="0">
                <a:solidFill>
                  <a:srgbClr val="009999"/>
                </a:solidFill>
                <a:latin typeface="Heiti SC Light" charset="-122"/>
                <a:ea typeface="Heiti SC Light" charset="-122"/>
                <a:cs typeface="Heiti SC Light" charset="-122"/>
              </a:rPr>
              <a:t>页游</a:t>
            </a:r>
            <a:r>
              <a:rPr kumimoji="1" lang="zh-CN" altLang="en-US" sz="2000" dirty="0" smtClean="0">
                <a:latin typeface="Heiti SC Light" charset="-122"/>
                <a:ea typeface="Heiti SC Light" charset="-122"/>
                <a:cs typeface="Heiti SC Light" charset="-122"/>
              </a:rPr>
              <a:t>（</a:t>
            </a:r>
            <a:r>
              <a:rPr kumimoji="1" lang="en-US" altLang="zh-CN" sz="2000" dirty="0" smtClean="0">
                <a:latin typeface="Heiti SC Light" charset="-122"/>
                <a:ea typeface="Heiti SC Light" charset="-122"/>
                <a:cs typeface="Heiti SC Light" charset="-122"/>
              </a:rPr>
              <a:t>pc</a:t>
            </a:r>
            <a:r>
              <a:rPr kumimoji="1" lang="zh-CN" altLang="en-US" sz="2000" dirty="0" smtClean="0">
                <a:latin typeface="Heiti SC Light" charset="-122"/>
                <a:ea typeface="Heiti SC Light" charset="-122"/>
                <a:cs typeface="Heiti SC Light" charset="-122"/>
              </a:rPr>
              <a:t>端页游、手机端页游）。</a:t>
            </a:r>
            <a:endParaRPr kumimoji="1" lang="en-US" altLang="zh-CN" sz="2000" dirty="0" smtClean="0">
              <a:latin typeface="Heiti SC Light" charset="-122"/>
              <a:ea typeface="Heiti SC Light" charset="-122"/>
              <a:cs typeface="Heiti SC Light" charset="-122"/>
            </a:endParaRPr>
          </a:p>
          <a:p>
            <a:pPr lvl="0">
              <a:defRPr/>
            </a:pPr>
            <a:endParaRPr kumimoji="1" lang="en-US" altLang="zh-CN" sz="2000" dirty="0">
              <a:latin typeface="Heiti SC Light" charset="-122"/>
              <a:ea typeface="Heiti SC Light" charset="-122"/>
              <a:cs typeface="Heiti SC Light" charset="-122"/>
            </a:endParaRPr>
          </a:p>
          <a:p>
            <a:pPr lvl="0">
              <a:defRPr/>
            </a:pPr>
            <a:r>
              <a:rPr kumimoji="1" lang="zh-CN" altLang="en-US" sz="2000" b="1" dirty="0" smtClean="0">
                <a:latin typeface="Heiti SC Light" charset="-122"/>
                <a:ea typeface="Heiti SC Light" charset="-122"/>
                <a:cs typeface="Heiti SC Light" charset="-122"/>
              </a:rPr>
              <a:t>比较知名的游戏研发厂商</a:t>
            </a:r>
            <a:r>
              <a:rPr kumimoji="1" lang="zh-CN" altLang="en-US" sz="2000" dirty="0" smtClean="0">
                <a:latin typeface="Heiti SC Light" charset="-122"/>
                <a:ea typeface="Heiti SC Light" charset="-122"/>
                <a:cs typeface="Heiti SC Light" charset="-122"/>
              </a:rPr>
              <a:t>：</a:t>
            </a:r>
            <a:r>
              <a:rPr lang="en-US" altLang="zh-CN" sz="2000" dirty="0"/>
              <a:t> EA(</a:t>
            </a:r>
            <a:r>
              <a:rPr lang="en-US" altLang="zh-CN" sz="2000" dirty="0" err="1"/>
              <a:t>ElectronicArts</a:t>
            </a:r>
            <a:r>
              <a:rPr lang="en-US" altLang="zh-CN" sz="2000" dirty="0" smtClean="0"/>
              <a:t>)</a:t>
            </a:r>
            <a:r>
              <a:rPr lang="zh-CN" altLang="en-US" sz="2000" dirty="0"/>
              <a:t>、维望迪</a:t>
            </a:r>
            <a:r>
              <a:rPr lang="en-US" altLang="zh-CN" sz="2000" dirty="0" smtClean="0"/>
              <a:t>Vivendi</a:t>
            </a:r>
            <a:r>
              <a:rPr lang="zh-CN" altLang="en-US" sz="2000" dirty="0"/>
              <a:t>、育碧（</a:t>
            </a:r>
            <a:r>
              <a:rPr lang="en-US" altLang="zh-CN" sz="2000" dirty="0"/>
              <a:t>UBISOFT</a:t>
            </a:r>
            <a:r>
              <a:rPr lang="zh-CN" altLang="en-US" sz="2000" dirty="0" smtClean="0"/>
              <a:t>）、</a:t>
            </a:r>
            <a:r>
              <a:rPr lang="zh-CN" altLang="es-ES_tradnl" sz="2000" dirty="0"/>
              <a:t>任天堂（</a:t>
            </a:r>
            <a:r>
              <a:rPr lang="es-ES_tradnl" altLang="zh-CN" sz="2000" dirty="0"/>
              <a:t>NINTENDO</a:t>
            </a:r>
            <a:r>
              <a:rPr lang="zh-CN" altLang="es-ES_tradnl" sz="2000" dirty="0" smtClean="0"/>
              <a:t>）</a:t>
            </a:r>
            <a:r>
              <a:rPr lang="zh-CN" altLang="en-US" sz="2000" dirty="0"/>
              <a:t>、索尼娱乐（</a:t>
            </a:r>
            <a:r>
              <a:rPr lang="en-US" altLang="zh-CN" sz="2000" dirty="0"/>
              <a:t>SCE</a:t>
            </a:r>
            <a:r>
              <a:rPr lang="zh-CN" altLang="en-US" sz="2000" dirty="0"/>
              <a:t>）、柯乐美（</a:t>
            </a:r>
            <a:r>
              <a:rPr lang="en-US" altLang="zh-CN" sz="2000" dirty="0"/>
              <a:t>KONAMI</a:t>
            </a:r>
            <a:r>
              <a:rPr lang="zh-CN" altLang="en-US" sz="2000" dirty="0" smtClean="0"/>
              <a:t>）、</a:t>
            </a:r>
            <a:r>
              <a:rPr lang="zh-CN" altLang="fr-FR" sz="2000" dirty="0"/>
              <a:t>卡普空（</a:t>
            </a:r>
            <a:r>
              <a:rPr lang="fr-FR" altLang="zh-CN" sz="2000" dirty="0"/>
              <a:t>CAPCOM</a:t>
            </a:r>
            <a:r>
              <a:rPr lang="zh-CN" altLang="fr-FR" sz="2000" dirty="0" smtClean="0"/>
              <a:t>）</a:t>
            </a:r>
            <a:r>
              <a:rPr lang="zh-CN" altLang="en-US" sz="2000" dirty="0"/>
              <a:t>、史克威尔艾尼克斯（ </a:t>
            </a:r>
            <a:r>
              <a:rPr lang="en-US" altLang="zh-CN" sz="2000" dirty="0"/>
              <a:t>SQUARE ENIX</a:t>
            </a:r>
            <a:r>
              <a:rPr lang="zh-CN" altLang="en-US" sz="2000" dirty="0" smtClean="0"/>
              <a:t>）、</a:t>
            </a:r>
            <a:r>
              <a:rPr lang="zh-CN" altLang="mr-IN" sz="2000" dirty="0"/>
              <a:t>世嘉</a:t>
            </a:r>
            <a:r>
              <a:rPr lang="mr-IN" altLang="zh-CN" sz="2000" dirty="0"/>
              <a:t>(SEGA</a:t>
            </a:r>
            <a:r>
              <a:rPr lang="mr-IN" altLang="zh-CN" sz="2000" dirty="0" smtClean="0"/>
              <a:t>)</a:t>
            </a:r>
            <a:r>
              <a:rPr lang="zh-CN" altLang="en-US" sz="2000" dirty="0"/>
              <a:t>、万代 南梦宫（</a:t>
            </a:r>
            <a:r>
              <a:rPr lang="en-US" altLang="zh-CN" sz="2000" dirty="0"/>
              <a:t>BANDAI NAMCO</a:t>
            </a:r>
            <a:r>
              <a:rPr lang="zh-CN" altLang="en-US" sz="2000" dirty="0" smtClean="0"/>
              <a:t>）等。</a:t>
            </a:r>
            <a:endParaRPr lang="en-US" altLang="zh-CN" sz="2000" dirty="0" smtClean="0"/>
          </a:p>
          <a:p>
            <a:pPr lvl="0">
              <a:defRPr/>
            </a:pPr>
            <a:endParaRPr kumimoji="1" lang="en-US" altLang="zh-CN" sz="2000" dirty="0">
              <a:latin typeface="Heiti SC Light" charset="-122"/>
              <a:ea typeface="Heiti SC Light" charset="-122"/>
              <a:cs typeface="Heiti SC Light" charset="-122"/>
            </a:endParaRPr>
          </a:p>
        </p:txBody>
      </p:sp>
      <p:sp>
        <p:nvSpPr>
          <p:cNvPr id="4" name="文本框 3"/>
          <p:cNvSpPr txBox="1"/>
          <p:nvPr/>
        </p:nvSpPr>
        <p:spPr>
          <a:xfrm>
            <a:off x="381720" y="412304"/>
            <a:ext cx="2232248" cy="646331"/>
          </a:xfrm>
          <a:prstGeom prst="rect">
            <a:avLst/>
          </a:prstGeom>
          <a:noFill/>
        </p:spPr>
        <p:txBody>
          <a:bodyPr wrap="square" rtlCol="0">
            <a:spAutoFit/>
          </a:bodyPr>
          <a:lstStyle/>
          <a:p>
            <a:r>
              <a:rPr kumimoji="1" lang="zh-CN" altLang="en-US" sz="3600" dirty="0" smtClean="0">
                <a:ln w="0"/>
                <a:solidFill>
                  <a:schemeClr val="tx1"/>
                </a:solidFill>
                <a:effectLst>
                  <a:outerShdw blurRad="38100" dist="25400" dir="5400000" algn="ctr" rotWithShape="0">
                    <a:srgbClr val="6E747A">
                      <a:alpha val="43000"/>
                    </a:srgbClr>
                  </a:outerShdw>
                </a:effectLst>
                <a:latin typeface="STFangsong" charset="-122"/>
                <a:ea typeface="STFangsong" charset="-122"/>
                <a:cs typeface="STFangsong" charset="-122"/>
              </a:rPr>
              <a:t>介绍</a:t>
            </a:r>
            <a:endParaRPr kumimoji="1" lang="zh-CN" altLang="en-US" sz="3600" dirty="0">
              <a:ln w="0"/>
              <a:solidFill>
                <a:schemeClr val="tx1"/>
              </a:solidFill>
              <a:effectLst>
                <a:outerShdw blurRad="38100" dist="25400" dir="5400000" algn="ctr" rotWithShape="0">
                  <a:srgbClr val="6E747A">
                    <a:alpha val="43000"/>
                  </a:srgbClr>
                </a:outerShdw>
              </a:effectLst>
              <a:latin typeface="STFangsong" charset="-122"/>
              <a:ea typeface="STFangsong" charset="-122"/>
              <a:cs typeface="STFangsong" charset="-122"/>
            </a:endParaRPr>
          </a:p>
        </p:txBody>
      </p:sp>
      <p:cxnSp>
        <p:nvCxnSpPr>
          <p:cNvPr id="6" name="直线连接符 5"/>
          <p:cNvCxnSpPr/>
          <p:nvPr/>
        </p:nvCxnSpPr>
        <p:spPr>
          <a:xfrm>
            <a:off x="0" y="1348408"/>
            <a:ext cx="13004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1415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2"/>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en-US" altLang="ja-JP" sz="1200" b="1" i="0" u="none" strike="noStrike" cap="none" smtClean="0">
                <a:solidFill>
                  <a:schemeClr val="dk1"/>
                </a:solidFill>
                <a:latin typeface="Calibri"/>
                <a:ea typeface="Calibri"/>
                <a:cs typeface="Calibri"/>
                <a:sym typeface="Calibri"/>
              </a:rPr>
              <a:pPr marL="0" marR="0" lvl="0" indent="0" algn="r" rtl="0">
                <a:spcBef>
                  <a:spcPts val="0"/>
                </a:spcBef>
                <a:spcAft>
                  <a:spcPts val="0"/>
                </a:spcAft>
                <a:buSzPct val="25000"/>
                <a:buNone/>
              </a:pPr>
              <a:t>4</a:t>
            </a:fld>
            <a:endParaRPr lang="ja-JP" sz="1200" b="1" i="0" u="none" strike="noStrike" cap="none" dirty="0">
              <a:solidFill>
                <a:schemeClr val="dk1"/>
              </a:solidFill>
              <a:latin typeface="Calibri"/>
              <a:ea typeface="Calibri"/>
              <a:cs typeface="Calibri"/>
              <a:sym typeface="Calibri"/>
            </a:endParaRPr>
          </a:p>
        </p:txBody>
      </p:sp>
      <p:sp>
        <p:nvSpPr>
          <p:cNvPr id="4" name="文本框 3"/>
          <p:cNvSpPr txBox="1"/>
          <p:nvPr/>
        </p:nvSpPr>
        <p:spPr>
          <a:xfrm>
            <a:off x="885776" y="1839099"/>
            <a:ext cx="11305256" cy="6494085"/>
          </a:xfrm>
          <a:prstGeom prst="rect">
            <a:avLst/>
          </a:prstGeom>
          <a:noFill/>
        </p:spPr>
        <p:txBody>
          <a:bodyPr wrap="square" rtlCol="0">
            <a:spAutoFit/>
          </a:bodyPr>
          <a:lstStyle/>
          <a:p>
            <a:pPr lvl="0">
              <a:defRPr/>
            </a:pPr>
            <a:r>
              <a:rPr kumimoji="1" lang="en-US" altLang="zh-CN" sz="1600" dirty="0">
                <a:solidFill>
                  <a:schemeClr val="bg1">
                    <a:lumMod val="50000"/>
                  </a:schemeClr>
                </a:solidFill>
                <a:latin typeface="Heiti SC Light" charset="-122"/>
                <a:ea typeface="Heiti SC Light" charset="-122"/>
                <a:cs typeface="Heiti SC Light" charset="-122"/>
              </a:rPr>
              <a:t>EA(</a:t>
            </a:r>
            <a:r>
              <a:rPr kumimoji="1" lang="en-US" altLang="zh-CN" sz="1600" dirty="0" err="1">
                <a:solidFill>
                  <a:schemeClr val="bg1">
                    <a:lumMod val="50000"/>
                  </a:schemeClr>
                </a:solidFill>
                <a:latin typeface="Heiti SC Light" charset="-122"/>
                <a:ea typeface="Heiti SC Light" charset="-122"/>
                <a:cs typeface="Heiti SC Light" charset="-122"/>
              </a:rPr>
              <a:t>ElectronicArts</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游戏业界的航空母舰，是世界上最大的游戏设计商。旗下</a:t>
            </a:r>
            <a:r>
              <a:rPr kumimoji="1" lang="en-US" altLang="zh-CN" sz="1600" dirty="0">
                <a:solidFill>
                  <a:schemeClr val="bg1">
                    <a:lumMod val="50000"/>
                  </a:schemeClr>
                </a:solidFill>
                <a:latin typeface="Heiti SC Light" charset="-122"/>
                <a:ea typeface="Heiti SC Light" charset="-122"/>
                <a:cs typeface="Heiti SC Light" charset="-122"/>
              </a:rPr>
              <a:t>EA Games ,EA Sports ,</a:t>
            </a:r>
            <a:r>
              <a:rPr kumimoji="1" lang="en-US" altLang="zh-CN" sz="1600" dirty="0" err="1">
                <a:solidFill>
                  <a:schemeClr val="bg1">
                    <a:lumMod val="50000"/>
                  </a:schemeClr>
                </a:solidFill>
                <a:latin typeface="Heiti SC Light" charset="-122"/>
                <a:ea typeface="Heiti SC Light" charset="-122"/>
                <a:cs typeface="Heiti SC Light" charset="-122"/>
              </a:rPr>
              <a:t>EA.com</a:t>
            </a:r>
            <a:r>
              <a:rPr kumimoji="1" lang="zh-CN" altLang="en-US" sz="1600" dirty="0">
                <a:solidFill>
                  <a:schemeClr val="bg1">
                    <a:lumMod val="50000"/>
                  </a:schemeClr>
                </a:solidFill>
                <a:latin typeface="Heiti SC Light" charset="-122"/>
                <a:ea typeface="Heiti SC Light" charset="-122"/>
                <a:cs typeface="Heiti SC Light" charset="-122"/>
              </a:rPr>
              <a:t>。知名游戏品牌</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　</a:t>
            </a:r>
            <a:r>
              <a:rPr kumimoji="1" lang="en-US" altLang="zh-CN" sz="1600" dirty="0">
                <a:solidFill>
                  <a:schemeClr val="bg1">
                    <a:lumMod val="50000"/>
                  </a:schemeClr>
                </a:solidFill>
                <a:latin typeface="Heiti SC Light" charset="-122"/>
                <a:ea typeface="Heiti SC Light" charset="-122"/>
                <a:cs typeface="Heiti SC Light" charset="-122"/>
              </a:rPr>
              <a:t>EA Sports</a:t>
            </a:r>
            <a:r>
              <a:rPr kumimoji="1" lang="zh-CN" altLang="en-US" sz="1600" dirty="0">
                <a:solidFill>
                  <a:schemeClr val="bg1">
                    <a:lumMod val="50000"/>
                  </a:schemeClr>
                </a:solidFill>
                <a:latin typeface="Heiti SC Light" charset="-122"/>
                <a:ea typeface="Heiti SC Light" charset="-122"/>
                <a:cs typeface="Heiti SC Light" charset="-122"/>
              </a:rPr>
              <a:t>的</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极品飞车</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系列，</a:t>
            </a:r>
            <a:r>
              <a:rPr kumimoji="1" lang="en-US" altLang="zh-CN" sz="1600" dirty="0">
                <a:solidFill>
                  <a:schemeClr val="bg1">
                    <a:lumMod val="50000"/>
                  </a:schemeClr>
                </a:solidFill>
                <a:latin typeface="Heiti SC Light" charset="-122"/>
                <a:ea typeface="Heiti SC Light" charset="-122"/>
                <a:cs typeface="Heiti SC Light" charset="-122"/>
              </a:rPr>
              <a:t>FIFA</a:t>
            </a:r>
            <a:r>
              <a:rPr kumimoji="1" lang="zh-CN" altLang="en-US" sz="1600" dirty="0">
                <a:solidFill>
                  <a:schemeClr val="bg1">
                    <a:lumMod val="50000"/>
                  </a:schemeClr>
                </a:solidFill>
                <a:latin typeface="Heiti SC Light" charset="-122"/>
                <a:ea typeface="Heiti SC Light" charset="-122"/>
                <a:cs typeface="Heiti SC Light" charset="-122"/>
              </a:rPr>
              <a:t>系列，</a:t>
            </a:r>
            <a:r>
              <a:rPr kumimoji="1" lang="en-US" altLang="zh-CN" sz="1600" dirty="0">
                <a:solidFill>
                  <a:schemeClr val="bg1">
                    <a:lumMod val="50000"/>
                  </a:schemeClr>
                </a:solidFill>
                <a:latin typeface="Heiti SC Light" charset="-122"/>
                <a:ea typeface="Heiti SC Light" charset="-122"/>
                <a:cs typeface="Heiti SC Light" charset="-122"/>
              </a:rPr>
              <a:t>NBA</a:t>
            </a:r>
            <a:r>
              <a:rPr kumimoji="1" lang="zh-CN" altLang="en-US" sz="1600" dirty="0">
                <a:solidFill>
                  <a:schemeClr val="bg1">
                    <a:lumMod val="50000"/>
                  </a:schemeClr>
                </a:solidFill>
                <a:latin typeface="Heiti SC Light" charset="-122"/>
                <a:ea typeface="Heiti SC Light" charset="-122"/>
                <a:cs typeface="Heiti SC Light" charset="-122"/>
              </a:rPr>
              <a:t>系列等等。</a:t>
            </a:r>
            <a:r>
              <a:rPr kumimoji="1" lang="en-US" altLang="zh-CN" sz="1600" dirty="0">
                <a:solidFill>
                  <a:schemeClr val="bg1">
                    <a:lumMod val="50000"/>
                  </a:schemeClr>
                </a:solidFill>
                <a:latin typeface="Heiti SC Light" charset="-122"/>
                <a:ea typeface="Heiti SC Light" charset="-122"/>
                <a:cs typeface="Heiti SC Light" charset="-122"/>
              </a:rPr>
              <a:t>EA Games</a:t>
            </a:r>
            <a:r>
              <a:rPr kumimoji="1" lang="zh-CN" altLang="en-US" sz="1600" dirty="0">
                <a:solidFill>
                  <a:schemeClr val="bg1">
                    <a:lumMod val="50000"/>
                  </a:schemeClr>
                </a:solidFill>
                <a:latin typeface="Heiti SC Light" charset="-122"/>
                <a:ea typeface="Heiti SC Light" charset="-122"/>
                <a:cs typeface="Heiti SC Light" charset="-122"/>
              </a:rPr>
              <a:t>的指环王系列，中土之战系列，荣誉勋章系列，命令与征服系列等等。</a:t>
            </a:r>
            <a:endParaRPr kumimoji="1" lang="en-US" altLang="zh-CN" sz="1600" dirty="0">
              <a:solidFill>
                <a:schemeClr val="bg1">
                  <a:lumMod val="50000"/>
                </a:schemeClr>
              </a:solidFill>
              <a:latin typeface="Heiti SC Light" charset="-122"/>
              <a:ea typeface="Heiti SC Light" charset="-122"/>
              <a:cs typeface="Heiti SC Light" charset="-122"/>
            </a:endParaRPr>
          </a:p>
          <a:p>
            <a:pPr lvl="0">
              <a:defRPr/>
            </a:pPr>
            <a:endParaRPr kumimoji="1" lang="en-US" altLang="zh-CN" sz="1600" dirty="0">
              <a:solidFill>
                <a:schemeClr val="bg1">
                  <a:lumMod val="50000"/>
                </a:schemeClr>
              </a:solidFill>
              <a:latin typeface="Heiti SC Light" charset="-122"/>
              <a:ea typeface="Heiti SC Light" charset="-122"/>
              <a:cs typeface="Heiti SC Light" charset="-122"/>
            </a:endParaRPr>
          </a:p>
          <a:p>
            <a:pPr lvl="0">
              <a:defRPr/>
            </a:pPr>
            <a:r>
              <a:rPr kumimoji="1" lang="zh-CN" altLang="en-US" sz="1600" dirty="0">
                <a:solidFill>
                  <a:schemeClr val="bg1">
                    <a:lumMod val="50000"/>
                  </a:schemeClr>
                </a:solidFill>
                <a:latin typeface="Heiti SC Light" charset="-122"/>
                <a:ea typeface="Heiti SC Light" charset="-122"/>
                <a:cs typeface="Heiti SC Light" charset="-122"/>
              </a:rPr>
              <a:t>维望迪</a:t>
            </a:r>
            <a:r>
              <a:rPr kumimoji="1" lang="en-US" altLang="zh-CN" sz="1600" dirty="0">
                <a:solidFill>
                  <a:schemeClr val="bg1">
                    <a:lumMod val="50000"/>
                  </a:schemeClr>
                </a:solidFill>
                <a:latin typeface="Heiti SC Light" charset="-122"/>
                <a:ea typeface="Heiti SC Light" charset="-122"/>
                <a:cs typeface="Heiti SC Light" charset="-122"/>
              </a:rPr>
              <a:t>Vivendi</a:t>
            </a:r>
            <a:r>
              <a:rPr kumimoji="1" lang="zh-CN" altLang="en-US" sz="1600" dirty="0">
                <a:solidFill>
                  <a:schemeClr val="bg1">
                    <a:lumMod val="50000"/>
                  </a:schemeClr>
                </a:solidFill>
                <a:latin typeface="Heiti SC Light" charset="-122"/>
                <a:ea typeface="Heiti SC Light" charset="-122"/>
                <a:cs typeface="Heiti SC Light" charset="-122"/>
              </a:rPr>
              <a:t>旗下公司：</a:t>
            </a:r>
            <a:r>
              <a:rPr kumimoji="1" lang="en-US" altLang="zh-CN" sz="1600" dirty="0">
                <a:solidFill>
                  <a:schemeClr val="bg1">
                    <a:lumMod val="50000"/>
                  </a:schemeClr>
                </a:solidFill>
                <a:latin typeface="Heiti SC Light" charset="-122"/>
                <a:ea typeface="Heiti SC Light" charset="-122"/>
                <a:cs typeface="Heiti SC Light" charset="-122"/>
              </a:rPr>
              <a:t>Blizzard</a:t>
            </a:r>
            <a:r>
              <a:rPr kumimoji="1" lang="zh-CN" altLang="en-US" sz="1600" dirty="0">
                <a:solidFill>
                  <a:schemeClr val="bg1">
                    <a:lumMod val="50000"/>
                  </a:schemeClr>
                </a:solidFill>
                <a:latin typeface="Heiti SC Light" charset="-122"/>
                <a:ea typeface="Heiti SC Light" charset="-122"/>
                <a:cs typeface="Heiti SC Light" charset="-122"/>
              </a:rPr>
              <a:t>、</a:t>
            </a:r>
            <a:r>
              <a:rPr kumimoji="1" lang="en-US" altLang="zh-CN" sz="1600" dirty="0" err="1">
                <a:solidFill>
                  <a:schemeClr val="bg1">
                    <a:lumMod val="50000"/>
                  </a:schemeClr>
                </a:solidFill>
                <a:latin typeface="Heiti SC Light" charset="-122"/>
                <a:ea typeface="Heiti SC Light" charset="-122"/>
                <a:cs typeface="Heiti SC Light" charset="-122"/>
              </a:rPr>
              <a:t>ValveSoftware</a:t>
            </a:r>
            <a:r>
              <a:rPr kumimoji="1" lang="zh-CN" altLang="en-US" sz="1600" dirty="0">
                <a:solidFill>
                  <a:schemeClr val="bg1">
                    <a:lumMod val="50000"/>
                  </a:schemeClr>
                </a:solidFill>
                <a:latin typeface="Heiti SC Light" charset="-122"/>
                <a:ea typeface="Heiti SC Light" charset="-122"/>
                <a:cs typeface="Heiti SC Light" charset="-122"/>
              </a:rPr>
              <a:t>，</a:t>
            </a:r>
            <a:r>
              <a:rPr kumimoji="1" lang="en-US" altLang="zh-CN" sz="1600" dirty="0">
                <a:solidFill>
                  <a:schemeClr val="bg1">
                    <a:lumMod val="50000"/>
                  </a:schemeClr>
                </a:solidFill>
                <a:latin typeface="Heiti SC Light" charset="-122"/>
                <a:ea typeface="Heiti SC Light" charset="-122"/>
                <a:cs typeface="Heiti SC Light" charset="-122"/>
              </a:rPr>
              <a:t>SIERRA</a:t>
            </a:r>
            <a:r>
              <a:rPr kumimoji="1" lang="zh-CN" altLang="en-US" sz="1600" dirty="0">
                <a:solidFill>
                  <a:schemeClr val="bg1">
                    <a:lumMod val="50000"/>
                  </a:schemeClr>
                </a:solidFill>
                <a:latin typeface="Heiti SC Light" charset="-122"/>
                <a:ea typeface="Heiti SC Light" charset="-122"/>
                <a:cs typeface="Heiti SC Light" charset="-122"/>
              </a:rPr>
              <a:t>，</a:t>
            </a:r>
            <a:r>
              <a:rPr kumimoji="1" lang="en-US" altLang="zh-CN" sz="1600" dirty="0">
                <a:solidFill>
                  <a:schemeClr val="bg1">
                    <a:lumMod val="50000"/>
                  </a:schemeClr>
                </a:solidFill>
                <a:latin typeface="Heiti SC Light" charset="-122"/>
                <a:ea typeface="Heiti SC Light" charset="-122"/>
                <a:cs typeface="Heiti SC Light" charset="-122"/>
              </a:rPr>
              <a:t>ACTIVTSION</a:t>
            </a:r>
            <a:r>
              <a:rPr kumimoji="1" lang="zh-CN" altLang="en-US" sz="1600" dirty="0">
                <a:solidFill>
                  <a:schemeClr val="bg1">
                    <a:lumMod val="50000"/>
                  </a:schemeClr>
                </a:solidFill>
                <a:latin typeface="Heiti SC Light" charset="-122"/>
                <a:ea typeface="Heiti SC Light" charset="-122"/>
                <a:cs typeface="Heiti SC Light" charset="-122"/>
              </a:rPr>
              <a:t>。知名游戏品牌</a:t>
            </a:r>
            <a:r>
              <a:rPr kumimoji="1" lang="en-US" altLang="zh-CN" sz="1600" dirty="0">
                <a:solidFill>
                  <a:schemeClr val="bg1">
                    <a:lumMod val="50000"/>
                  </a:schemeClr>
                </a:solidFill>
                <a:latin typeface="Heiti SC Light" charset="-122"/>
                <a:ea typeface="Heiti SC Light" charset="-122"/>
                <a:cs typeface="Heiti SC Light" charset="-122"/>
              </a:rPr>
              <a:t>:SIERRA</a:t>
            </a:r>
            <a:r>
              <a:rPr kumimoji="1" lang="zh-CN" altLang="en-US" sz="1600" dirty="0">
                <a:solidFill>
                  <a:schemeClr val="bg1">
                    <a:lumMod val="50000"/>
                  </a:schemeClr>
                </a:solidFill>
                <a:latin typeface="Heiti SC Light" charset="-122"/>
                <a:ea typeface="Heiti SC Light" charset="-122"/>
                <a:cs typeface="Heiti SC Light" charset="-122"/>
              </a:rPr>
              <a:t>的</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半条命</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反恐精英</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指环王</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魔戒之战</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家园</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等等。</a:t>
            </a:r>
            <a:r>
              <a:rPr kumimoji="1" lang="en-US" altLang="zh-CN" sz="1600" dirty="0">
                <a:solidFill>
                  <a:schemeClr val="bg1">
                    <a:lumMod val="50000"/>
                  </a:schemeClr>
                </a:solidFill>
                <a:latin typeface="Heiti SC Light" charset="-122"/>
                <a:ea typeface="Heiti SC Light" charset="-122"/>
                <a:cs typeface="Heiti SC Light" charset="-122"/>
              </a:rPr>
              <a:t>Blizzard</a:t>
            </a:r>
            <a:r>
              <a:rPr kumimoji="1" lang="zh-CN" altLang="en-US" sz="1600" dirty="0">
                <a:solidFill>
                  <a:schemeClr val="bg1">
                    <a:lumMod val="50000"/>
                  </a:schemeClr>
                </a:solidFill>
                <a:latin typeface="Heiti SC Light" charset="-122"/>
                <a:ea typeface="Heiti SC Light" charset="-122"/>
                <a:cs typeface="Heiti SC Light" charset="-122"/>
              </a:rPr>
              <a:t>的</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魔兽争霸</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星际争霸</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暗黑破坏神</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魔兽世界</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守望先锋</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等等。</a:t>
            </a:r>
            <a:r>
              <a:rPr kumimoji="1" lang="en-US" altLang="zh-CN" sz="1600" dirty="0">
                <a:solidFill>
                  <a:schemeClr val="bg1">
                    <a:lumMod val="50000"/>
                  </a:schemeClr>
                </a:solidFill>
                <a:latin typeface="Heiti SC Light" charset="-122"/>
                <a:ea typeface="Heiti SC Light" charset="-122"/>
                <a:cs typeface="Heiti SC Light" charset="-122"/>
              </a:rPr>
              <a:t>Valve</a:t>
            </a:r>
            <a:r>
              <a:rPr kumimoji="1" lang="zh-CN" altLang="en-US" sz="1600" dirty="0">
                <a:solidFill>
                  <a:schemeClr val="bg1">
                    <a:lumMod val="50000"/>
                  </a:schemeClr>
                </a:solidFill>
                <a:latin typeface="Heiti SC Light" charset="-122"/>
                <a:ea typeface="Heiti SC Light" charset="-122"/>
                <a:cs typeface="Heiti SC Light" charset="-122"/>
              </a:rPr>
              <a:t> </a:t>
            </a:r>
            <a:r>
              <a:rPr kumimoji="1" lang="en-US" altLang="zh-CN" sz="1600" dirty="0">
                <a:solidFill>
                  <a:schemeClr val="bg1">
                    <a:lumMod val="50000"/>
                  </a:schemeClr>
                </a:solidFill>
                <a:latin typeface="Heiti SC Light" charset="-122"/>
                <a:ea typeface="Heiti SC Light" charset="-122"/>
                <a:cs typeface="Heiti SC Light" charset="-122"/>
              </a:rPr>
              <a:t>Software</a:t>
            </a:r>
            <a:r>
              <a:rPr kumimoji="1" lang="zh-CN" altLang="en-US" sz="1600" dirty="0">
                <a:solidFill>
                  <a:schemeClr val="bg1">
                    <a:lumMod val="50000"/>
                  </a:schemeClr>
                </a:solidFill>
                <a:latin typeface="Heiti SC Light" charset="-122"/>
                <a:ea typeface="Heiti SC Light" charset="-122"/>
                <a:cs typeface="Heiti SC Light" charset="-122"/>
              </a:rPr>
              <a:t>的</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半条命</a:t>
            </a:r>
            <a:r>
              <a:rPr kumimoji="1" lang="en-US" altLang="zh-CN" sz="1600" dirty="0">
                <a:solidFill>
                  <a:schemeClr val="bg1">
                    <a:lumMod val="50000"/>
                  </a:schemeClr>
                </a:solidFill>
                <a:latin typeface="Heiti SC Light" charset="-122"/>
                <a:ea typeface="Heiti SC Light" charset="-122"/>
                <a:cs typeface="Heiti SC Light" charset="-122"/>
              </a:rPr>
              <a:t>2》《CS:GO》</a:t>
            </a:r>
            <a:r>
              <a:rPr kumimoji="1" lang="zh-CN" altLang="en-US" sz="1600" dirty="0">
                <a:solidFill>
                  <a:schemeClr val="bg1">
                    <a:lumMod val="50000"/>
                  </a:schemeClr>
                </a:solidFill>
                <a:latin typeface="Heiti SC Light" charset="-122"/>
                <a:ea typeface="Heiti SC Light" charset="-122"/>
                <a:cs typeface="Heiti SC Light" charset="-122"/>
              </a:rPr>
              <a:t>等等。</a:t>
            </a:r>
            <a:endParaRPr kumimoji="1" lang="en-US" altLang="zh-CN" sz="1600" dirty="0">
              <a:solidFill>
                <a:schemeClr val="bg1">
                  <a:lumMod val="50000"/>
                </a:schemeClr>
              </a:solidFill>
              <a:latin typeface="Heiti SC Light" charset="-122"/>
              <a:ea typeface="Heiti SC Light" charset="-122"/>
              <a:cs typeface="Heiti SC Light" charset="-122"/>
            </a:endParaRPr>
          </a:p>
          <a:p>
            <a:pPr lvl="0">
              <a:defRPr/>
            </a:pPr>
            <a:endParaRPr kumimoji="1" lang="en-US" altLang="zh-CN" sz="1600" dirty="0">
              <a:solidFill>
                <a:schemeClr val="bg1">
                  <a:lumMod val="50000"/>
                </a:schemeClr>
              </a:solidFill>
              <a:latin typeface="Heiti SC Light" charset="-122"/>
              <a:ea typeface="Heiti SC Light" charset="-122"/>
              <a:cs typeface="Heiti SC Light" charset="-122"/>
            </a:endParaRPr>
          </a:p>
          <a:p>
            <a:pPr lvl="0">
              <a:defRPr/>
            </a:pPr>
            <a:r>
              <a:rPr kumimoji="1" lang="zh-CN" altLang="en-US" sz="1600" dirty="0">
                <a:solidFill>
                  <a:schemeClr val="bg1">
                    <a:lumMod val="50000"/>
                  </a:schemeClr>
                </a:solidFill>
                <a:latin typeface="Heiti SC Light" charset="-122"/>
                <a:ea typeface="Heiti SC Light" charset="-122"/>
                <a:cs typeface="Heiti SC Light" charset="-122"/>
              </a:rPr>
              <a:t>育碧（</a:t>
            </a:r>
            <a:r>
              <a:rPr kumimoji="1" lang="en-US" altLang="zh-CN" sz="1600" dirty="0">
                <a:solidFill>
                  <a:schemeClr val="bg1">
                    <a:lumMod val="50000"/>
                  </a:schemeClr>
                </a:solidFill>
                <a:latin typeface="Heiti SC Light" charset="-122"/>
                <a:ea typeface="Heiti SC Light" charset="-122"/>
                <a:cs typeface="Heiti SC Light" charset="-122"/>
              </a:rPr>
              <a:t>UBISOFT</a:t>
            </a:r>
            <a:r>
              <a:rPr kumimoji="1" lang="zh-CN" altLang="en-US" sz="1600" dirty="0">
                <a:solidFill>
                  <a:schemeClr val="bg1">
                    <a:lumMod val="50000"/>
                  </a:schemeClr>
                </a:solidFill>
                <a:latin typeface="Heiti SC Light" charset="-122"/>
                <a:ea typeface="Heiti SC Light" charset="-122"/>
                <a:cs typeface="Heiti SC Light" charset="-122"/>
              </a:rPr>
              <a:t>）：旗下公司 </a:t>
            </a:r>
            <a:r>
              <a:rPr kumimoji="1" lang="en-US" altLang="zh-CN" sz="1600" dirty="0">
                <a:solidFill>
                  <a:schemeClr val="bg1">
                    <a:lumMod val="50000"/>
                  </a:schemeClr>
                </a:solidFill>
                <a:latin typeface="Heiti SC Light" charset="-122"/>
                <a:ea typeface="Heiti SC Light" charset="-122"/>
                <a:cs typeface="Heiti SC Light" charset="-122"/>
              </a:rPr>
              <a:t>Gameloft</a:t>
            </a:r>
            <a:r>
              <a:rPr kumimoji="1" lang="zh-CN" altLang="en-US" sz="1600" dirty="0">
                <a:solidFill>
                  <a:schemeClr val="bg1">
                    <a:lumMod val="50000"/>
                  </a:schemeClr>
                </a:solidFill>
                <a:latin typeface="Heiti SC Light" charset="-122"/>
                <a:ea typeface="Heiti SC Light" charset="-122"/>
                <a:cs typeface="Heiti SC Light" charset="-122"/>
              </a:rPr>
              <a:t>等。知名游戏品牌</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分裂细胞</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波斯王子</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系列。</a:t>
            </a:r>
            <a:endParaRPr kumimoji="1" lang="en-US" altLang="zh-CN" sz="1600" dirty="0">
              <a:solidFill>
                <a:schemeClr val="bg1">
                  <a:lumMod val="50000"/>
                </a:schemeClr>
              </a:solidFill>
              <a:latin typeface="Heiti SC Light" charset="-122"/>
              <a:ea typeface="Heiti SC Light" charset="-122"/>
              <a:cs typeface="Heiti SC Light" charset="-122"/>
            </a:endParaRPr>
          </a:p>
          <a:p>
            <a:pPr lvl="0">
              <a:defRPr/>
            </a:pPr>
            <a:endParaRPr kumimoji="1" lang="en-US" altLang="zh-CN" sz="1600" dirty="0" smtClean="0">
              <a:solidFill>
                <a:schemeClr val="bg1">
                  <a:lumMod val="50000"/>
                </a:schemeClr>
              </a:solidFill>
              <a:latin typeface="Heiti SC Light" charset="-122"/>
              <a:ea typeface="Heiti SC Light" charset="-122"/>
              <a:cs typeface="Heiti SC Light" charset="-122"/>
            </a:endParaRPr>
          </a:p>
          <a:p>
            <a:pPr lvl="0">
              <a:defRPr/>
            </a:pPr>
            <a:r>
              <a:rPr kumimoji="1" lang="zh-CN" altLang="en-US" sz="1600" dirty="0" smtClean="0">
                <a:solidFill>
                  <a:schemeClr val="bg1">
                    <a:lumMod val="50000"/>
                  </a:schemeClr>
                </a:solidFill>
                <a:latin typeface="Heiti SC Light" charset="-122"/>
                <a:ea typeface="Heiti SC Light" charset="-122"/>
                <a:cs typeface="Heiti SC Light" charset="-122"/>
              </a:rPr>
              <a:t>卡普空</a:t>
            </a:r>
            <a:r>
              <a:rPr kumimoji="1" lang="zh-CN" altLang="en-US" sz="1600" dirty="0">
                <a:solidFill>
                  <a:schemeClr val="bg1">
                    <a:lumMod val="50000"/>
                  </a:schemeClr>
                </a:solidFill>
                <a:latin typeface="Heiti SC Light" charset="-122"/>
                <a:ea typeface="Heiti SC Light" charset="-122"/>
                <a:cs typeface="Heiti SC Light" charset="-122"/>
              </a:rPr>
              <a:t>（</a:t>
            </a:r>
            <a:r>
              <a:rPr kumimoji="1" lang="en-US" altLang="zh-CN" sz="1600" dirty="0">
                <a:solidFill>
                  <a:schemeClr val="bg1">
                    <a:lumMod val="50000"/>
                  </a:schemeClr>
                </a:solidFill>
                <a:latin typeface="Heiti SC Light" charset="-122"/>
                <a:ea typeface="Heiti SC Light" charset="-122"/>
                <a:cs typeface="Heiti SC Light" charset="-122"/>
              </a:rPr>
              <a:t>CAPCOM</a:t>
            </a:r>
            <a:r>
              <a:rPr kumimoji="1" lang="zh-CN" altLang="en-US" sz="1600" dirty="0">
                <a:solidFill>
                  <a:schemeClr val="bg1">
                    <a:lumMod val="50000"/>
                  </a:schemeClr>
                </a:solidFill>
                <a:latin typeface="Heiti SC Light" charset="-122"/>
                <a:ea typeface="Heiti SC Light" charset="-122"/>
                <a:cs typeface="Heiti SC Light" charset="-122"/>
              </a:rPr>
              <a:t>）</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生化危机</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系列，</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鬼泣</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系列，</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街头霸王</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系列，大量最经典的横版街机过关游戏</a:t>
            </a:r>
            <a:r>
              <a:rPr kumimoji="1" lang="zh-CN" altLang="en-US" sz="1600" dirty="0" smtClean="0">
                <a:solidFill>
                  <a:schemeClr val="bg1">
                    <a:lumMod val="50000"/>
                  </a:schemeClr>
                </a:solidFill>
                <a:latin typeface="Heiti SC Light" charset="-122"/>
                <a:ea typeface="Heiti SC Light" charset="-122"/>
                <a:cs typeface="Heiti SC Light" charset="-122"/>
              </a:rPr>
              <a:t>。</a:t>
            </a:r>
            <a:endParaRPr kumimoji="1" lang="en-US" altLang="zh-CN" sz="1600" dirty="0" smtClean="0">
              <a:solidFill>
                <a:schemeClr val="bg1">
                  <a:lumMod val="50000"/>
                </a:schemeClr>
              </a:solidFill>
              <a:latin typeface="Heiti SC Light" charset="-122"/>
              <a:ea typeface="Heiti SC Light" charset="-122"/>
              <a:cs typeface="Heiti SC Light" charset="-122"/>
            </a:endParaRPr>
          </a:p>
          <a:p>
            <a:pPr lvl="0">
              <a:defRPr/>
            </a:pPr>
            <a:endParaRPr kumimoji="1" lang="en-US" altLang="zh-CN" sz="1600" dirty="0">
              <a:solidFill>
                <a:schemeClr val="bg1">
                  <a:lumMod val="50000"/>
                </a:schemeClr>
              </a:solidFill>
              <a:latin typeface="Heiti SC Light" charset="-122"/>
              <a:ea typeface="Heiti SC Light" charset="-122"/>
              <a:cs typeface="Heiti SC Light" charset="-122"/>
            </a:endParaRPr>
          </a:p>
          <a:p>
            <a:pPr lvl="0">
              <a:defRPr/>
            </a:pPr>
            <a:r>
              <a:rPr kumimoji="1" lang="zh-CN" altLang="en-US" sz="1600" dirty="0">
                <a:solidFill>
                  <a:schemeClr val="bg1">
                    <a:lumMod val="50000"/>
                  </a:schemeClr>
                </a:solidFill>
                <a:latin typeface="Heiti SC Light" charset="-122"/>
                <a:ea typeface="Heiti SC Light" charset="-122"/>
                <a:cs typeface="Heiti SC Light" charset="-122"/>
              </a:rPr>
              <a:t>史克威尔艾尼克斯（ </a:t>
            </a:r>
            <a:r>
              <a:rPr kumimoji="1" lang="en-US" altLang="zh-CN" sz="1600" dirty="0">
                <a:solidFill>
                  <a:schemeClr val="bg1">
                    <a:lumMod val="50000"/>
                  </a:schemeClr>
                </a:solidFill>
                <a:latin typeface="Heiti SC Light" charset="-122"/>
                <a:ea typeface="Heiti SC Light" charset="-122"/>
                <a:cs typeface="Heiti SC Light" charset="-122"/>
              </a:rPr>
              <a:t>SQUARE </a:t>
            </a:r>
            <a:r>
              <a:rPr kumimoji="1" lang="en-US" altLang="zh-CN" sz="1600" dirty="0" smtClean="0">
                <a:solidFill>
                  <a:schemeClr val="bg1">
                    <a:lumMod val="50000"/>
                  </a:schemeClr>
                </a:solidFill>
                <a:latin typeface="Heiti SC Light" charset="-122"/>
                <a:ea typeface="Heiti SC Light" charset="-122"/>
                <a:cs typeface="Heiti SC Light" charset="-122"/>
              </a:rPr>
              <a:t>ENIX</a:t>
            </a:r>
            <a:r>
              <a:rPr kumimoji="1" lang="zh-CN" altLang="en-US" sz="1600" dirty="0" smtClean="0">
                <a:solidFill>
                  <a:schemeClr val="bg1">
                    <a:lumMod val="50000"/>
                  </a:schemeClr>
                </a:solidFill>
                <a:latin typeface="Heiti SC Light" charset="-122"/>
                <a:ea typeface="Heiti SC Light" charset="-122"/>
                <a:cs typeface="Heiti SC Light" charset="-122"/>
              </a:rPr>
              <a:t>）</a:t>
            </a:r>
            <a:r>
              <a:rPr kumimoji="1" lang="en-US" altLang="zh-CN" sz="1600" dirty="0" smtClean="0">
                <a:solidFill>
                  <a:schemeClr val="bg1">
                    <a:lumMod val="50000"/>
                  </a:schemeClr>
                </a:solidFill>
                <a:latin typeface="Heiti SC Light" charset="-122"/>
                <a:ea typeface="Heiti SC Light" charset="-122"/>
                <a:cs typeface="Heiti SC Light" charset="-122"/>
              </a:rPr>
              <a:t>:《</a:t>
            </a:r>
            <a:r>
              <a:rPr kumimoji="1" lang="en-US" altLang="zh-CN" sz="1600" dirty="0">
                <a:solidFill>
                  <a:schemeClr val="bg1">
                    <a:lumMod val="50000"/>
                  </a:schemeClr>
                </a:solidFill>
                <a:latin typeface="Heiti SC Light" charset="-122"/>
                <a:ea typeface="Heiti SC Light" charset="-122"/>
                <a:cs typeface="Heiti SC Light" charset="-122"/>
              </a:rPr>
              <a:t>FF》</a:t>
            </a:r>
            <a:r>
              <a:rPr kumimoji="1" lang="zh-CN" altLang="en-US" sz="1600" dirty="0">
                <a:solidFill>
                  <a:schemeClr val="bg1">
                    <a:lumMod val="50000"/>
                  </a:schemeClr>
                </a:solidFill>
                <a:latin typeface="Heiti SC Light" charset="-122"/>
                <a:ea typeface="Heiti SC Light" charset="-122"/>
                <a:cs typeface="Heiti SC Light" charset="-122"/>
              </a:rPr>
              <a:t>全系列，</a:t>
            </a:r>
            <a:r>
              <a:rPr kumimoji="1" lang="en-US" altLang="zh-CN" sz="1600" dirty="0">
                <a:solidFill>
                  <a:schemeClr val="bg1">
                    <a:lumMod val="50000"/>
                  </a:schemeClr>
                </a:solidFill>
                <a:latin typeface="Heiti SC Light" charset="-122"/>
                <a:ea typeface="Heiti SC Light" charset="-122"/>
                <a:cs typeface="Heiti SC Light" charset="-122"/>
              </a:rPr>
              <a:t>《DQ》</a:t>
            </a:r>
            <a:r>
              <a:rPr kumimoji="1" lang="zh-CN" altLang="en-US" sz="1600" dirty="0">
                <a:solidFill>
                  <a:schemeClr val="bg1">
                    <a:lumMod val="50000"/>
                  </a:schemeClr>
                </a:solidFill>
                <a:latin typeface="Heiti SC Light" charset="-122"/>
                <a:ea typeface="Heiti SC Light" charset="-122"/>
                <a:cs typeface="Heiti SC Light" charset="-122"/>
              </a:rPr>
              <a:t>系列等等</a:t>
            </a:r>
            <a:r>
              <a:rPr kumimoji="1" lang="en-US" altLang="zh-CN" sz="1600" dirty="0" smtClean="0">
                <a:solidFill>
                  <a:schemeClr val="bg1">
                    <a:lumMod val="50000"/>
                  </a:schemeClr>
                </a:solidFill>
                <a:latin typeface="Heiti SC Light" charset="-122"/>
                <a:ea typeface="Heiti SC Light" charset="-122"/>
                <a:cs typeface="Heiti SC Light" charset="-122"/>
              </a:rPr>
              <a:t>RP</a:t>
            </a:r>
            <a:r>
              <a:rPr kumimoji="1" lang="zh-CN" altLang="en-US" sz="1600" dirty="0" smtClean="0">
                <a:solidFill>
                  <a:schemeClr val="bg1">
                    <a:lumMod val="50000"/>
                  </a:schemeClr>
                </a:solidFill>
                <a:latin typeface="Heiti SC Light" charset="-122"/>
                <a:ea typeface="Heiti SC Light" charset="-122"/>
                <a:cs typeface="Heiti SC Light" charset="-122"/>
              </a:rPr>
              <a:t>。</a:t>
            </a:r>
            <a:endParaRPr kumimoji="1" lang="en-US" altLang="zh-CN" sz="1600" dirty="0" smtClean="0">
              <a:solidFill>
                <a:schemeClr val="bg1">
                  <a:lumMod val="50000"/>
                </a:schemeClr>
              </a:solidFill>
              <a:latin typeface="Heiti SC Light" charset="-122"/>
              <a:ea typeface="Heiti SC Light" charset="-122"/>
              <a:cs typeface="Heiti SC Light" charset="-122"/>
            </a:endParaRPr>
          </a:p>
          <a:p>
            <a:pPr lvl="0">
              <a:defRPr/>
            </a:pPr>
            <a:endParaRPr kumimoji="1" lang="en-US" altLang="zh-CN" sz="1600" dirty="0">
              <a:solidFill>
                <a:schemeClr val="bg1">
                  <a:lumMod val="50000"/>
                </a:schemeClr>
              </a:solidFill>
              <a:latin typeface="Heiti SC Light" charset="-122"/>
              <a:ea typeface="Heiti SC Light" charset="-122"/>
              <a:cs typeface="Heiti SC Light" charset="-122"/>
            </a:endParaRPr>
          </a:p>
          <a:p>
            <a:pPr lvl="0">
              <a:defRPr/>
            </a:pPr>
            <a:r>
              <a:rPr kumimoji="1" lang="zh-CN" altLang="en-US" sz="1600" dirty="0">
                <a:solidFill>
                  <a:schemeClr val="bg1">
                    <a:lumMod val="50000"/>
                  </a:schemeClr>
                </a:solidFill>
                <a:latin typeface="Heiti SC Light" charset="-122"/>
                <a:ea typeface="Heiti SC Light" charset="-122"/>
                <a:cs typeface="Heiti SC Light" charset="-122"/>
              </a:rPr>
              <a:t>柯乐美（</a:t>
            </a:r>
            <a:r>
              <a:rPr kumimoji="1" lang="en-US" altLang="zh-CN" sz="1600" dirty="0">
                <a:solidFill>
                  <a:schemeClr val="bg1">
                    <a:lumMod val="50000"/>
                  </a:schemeClr>
                </a:solidFill>
                <a:latin typeface="Heiti SC Light" charset="-122"/>
                <a:ea typeface="Heiti SC Light" charset="-122"/>
                <a:cs typeface="Heiti SC Light" charset="-122"/>
              </a:rPr>
              <a:t>KONAMI</a:t>
            </a:r>
            <a:r>
              <a:rPr kumimoji="1" lang="zh-CN" altLang="en-US" sz="1600" dirty="0">
                <a:solidFill>
                  <a:schemeClr val="bg1">
                    <a:lumMod val="50000"/>
                  </a:schemeClr>
                </a:solidFill>
                <a:latin typeface="Heiti SC Light" charset="-122"/>
                <a:ea typeface="Heiti SC Light" charset="-122"/>
                <a:cs typeface="Heiti SC Light" charset="-122"/>
              </a:rPr>
              <a:t>）</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胜利十一人</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系列，</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寂静岭</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系列，</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恶魔城</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系列等</a:t>
            </a:r>
            <a:r>
              <a:rPr kumimoji="1" lang="zh-CN" altLang="en-US" sz="1600" dirty="0" smtClean="0">
                <a:solidFill>
                  <a:schemeClr val="bg1">
                    <a:lumMod val="50000"/>
                  </a:schemeClr>
                </a:solidFill>
                <a:latin typeface="Heiti SC Light" charset="-122"/>
                <a:ea typeface="Heiti SC Light" charset="-122"/>
                <a:cs typeface="Heiti SC Light" charset="-122"/>
              </a:rPr>
              <a:t>。</a:t>
            </a:r>
            <a:endParaRPr kumimoji="1" lang="en-US" altLang="zh-CN" sz="1600" dirty="0" smtClean="0">
              <a:solidFill>
                <a:schemeClr val="bg1">
                  <a:lumMod val="50000"/>
                </a:schemeClr>
              </a:solidFill>
              <a:latin typeface="Heiti SC Light" charset="-122"/>
              <a:ea typeface="Heiti SC Light" charset="-122"/>
              <a:cs typeface="Heiti SC Light" charset="-122"/>
            </a:endParaRPr>
          </a:p>
          <a:p>
            <a:pPr lvl="0">
              <a:defRPr/>
            </a:pPr>
            <a:endParaRPr kumimoji="1" lang="en-US" altLang="zh-CN" sz="1600" dirty="0">
              <a:solidFill>
                <a:schemeClr val="bg1">
                  <a:lumMod val="50000"/>
                </a:schemeClr>
              </a:solidFill>
              <a:latin typeface="Heiti SC Light" charset="-122"/>
              <a:ea typeface="Heiti SC Light" charset="-122"/>
              <a:cs typeface="Heiti SC Light" charset="-122"/>
            </a:endParaRPr>
          </a:p>
          <a:p>
            <a:pPr lvl="0">
              <a:defRPr/>
            </a:pPr>
            <a:r>
              <a:rPr kumimoji="1" lang="zh-CN" altLang="en-US" sz="1600" dirty="0" smtClean="0">
                <a:solidFill>
                  <a:schemeClr val="bg1">
                    <a:lumMod val="50000"/>
                  </a:schemeClr>
                </a:solidFill>
                <a:latin typeface="Heiti SC Light" charset="-122"/>
                <a:ea typeface="Heiti SC Light" charset="-122"/>
                <a:cs typeface="Heiti SC Light" charset="-122"/>
              </a:rPr>
              <a:t>拳头（</a:t>
            </a:r>
            <a:r>
              <a:rPr kumimoji="1" lang="en-US" altLang="zh-CN" sz="1600" dirty="0" smtClean="0">
                <a:solidFill>
                  <a:schemeClr val="bg1">
                    <a:lumMod val="50000"/>
                  </a:schemeClr>
                </a:solidFill>
                <a:latin typeface="Heiti SC Light" charset="-122"/>
                <a:ea typeface="Heiti SC Light" charset="-122"/>
                <a:cs typeface="Heiti SC Light" charset="-122"/>
              </a:rPr>
              <a:t>Riot</a:t>
            </a:r>
            <a:r>
              <a:rPr kumimoji="1" lang="zh-CN" altLang="en-US" sz="1600" dirty="0" smtClean="0">
                <a:solidFill>
                  <a:schemeClr val="bg1">
                    <a:lumMod val="50000"/>
                  </a:schemeClr>
                </a:solidFill>
                <a:latin typeface="Heiti SC Light" charset="-122"/>
                <a:ea typeface="Heiti SC Light" charset="-122"/>
                <a:cs typeface="Heiti SC Light" charset="-122"/>
              </a:rPr>
              <a:t>）：代表</a:t>
            </a:r>
            <a:r>
              <a:rPr kumimoji="1" lang="zh-CN" altLang="en-US" sz="1600" dirty="0">
                <a:solidFill>
                  <a:schemeClr val="bg1">
                    <a:lumMod val="50000"/>
                  </a:schemeClr>
                </a:solidFill>
                <a:latin typeface="Heiti SC Light" charset="-122"/>
                <a:ea typeface="Heiti SC Light" charset="-122"/>
                <a:cs typeface="Heiti SC Light" charset="-122"/>
              </a:rPr>
              <a:t>作品</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a:solidFill>
                  <a:schemeClr val="bg1">
                    <a:lumMod val="50000"/>
                  </a:schemeClr>
                </a:solidFill>
                <a:latin typeface="Heiti SC Light" charset="-122"/>
                <a:ea typeface="Heiti SC Light" charset="-122"/>
                <a:cs typeface="Heiti SC Light" charset="-122"/>
              </a:rPr>
              <a:t>英雄联盟</a:t>
            </a:r>
            <a:r>
              <a:rPr kumimoji="1" lang="en-US" altLang="zh-CN" sz="1600" dirty="0">
                <a:solidFill>
                  <a:schemeClr val="bg1">
                    <a:lumMod val="50000"/>
                  </a:schemeClr>
                </a:solidFill>
                <a:latin typeface="Heiti SC Light" charset="-122"/>
                <a:ea typeface="Heiti SC Light" charset="-122"/>
                <a:cs typeface="Heiti SC Light" charset="-122"/>
              </a:rPr>
              <a:t>》</a:t>
            </a:r>
            <a:r>
              <a:rPr kumimoji="1" lang="zh-CN" altLang="en-US" sz="1600" dirty="0" smtClean="0">
                <a:solidFill>
                  <a:schemeClr val="bg1">
                    <a:lumMod val="50000"/>
                  </a:schemeClr>
                </a:solidFill>
                <a:latin typeface="Heiti SC Light" charset="-122"/>
                <a:ea typeface="Heiti SC Light" charset="-122"/>
                <a:cs typeface="Heiti SC Light" charset="-122"/>
              </a:rPr>
              <a:t>。（腾讯</a:t>
            </a:r>
            <a:r>
              <a:rPr kumimoji="1" lang="en-US" altLang="zh-CN" sz="1600" dirty="0" smtClean="0">
                <a:solidFill>
                  <a:schemeClr val="bg1">
                    <a:lumMod val="50000"/>
                  </a:schemeClr>
                </a:solidFill>
                <a:latin typeface="Heiti SC Light" charset="-122"/>
                <a:ea typeface="Heiti SC Light" charset="-122"/>
                <a:cs typeface="Heiti SC Light" charset="-122"/>
              </a:rPr>
              <a:t>2015</a:t>
            </a:r>
            <a:r>
              <a:rPr kumimoji="1" lang="zh-CN" altLang="en-US" sz="1600" dirty="0" smtClean="0">
                <a:solidFill>
                  <a:schemeClr val="bg1">
                    <a:lumMod val="50000"/>
                  </a:schemeClr>
                </a:solidFill>
                <a:latin typeface="Heiti SC Light" charset="-122"/>
                <a:ea typeface="Heiti SC Light" charset="-122"/>
                <a:cs typeface="Heiti SC Light" charset="-122"/>
              </a:rPr>
              <a:t>年</a:t>
            </a:r>
            <a:r>
              <a:rPr kumimoji="1" lang="en-US" altLang="zh-CN" sz="1600" dirty="0" smtClean="0">
                <a:solidFill>
                  <a:schemeClr val="bg1">
                    <a:lumMod val="50000"/>
                  </a:schemeClr>
                </a:solidFill>
                <a:latin typeface="Heiti SC Light" charset="-122"/>
                <a:ea typeface="Heiti SC Light" charset="-122"/>
                <a:cs typeface="Heiti SC Light" charset="-122"/>
              </a:rPr>
              <a:t>12</a:t>
            </a:r>
            <a:r>
              <a:rPr kumimoji="1" lang="zh-CN" altLang="en-US" sz="1600" dirty="0" smtClean="0">
                <a:solidFill>
                  <a:schemeClr val="bg1">
                    <a:lumMod val="50000"/>
                  </a:schemeClr>
                </a:solidFill>
                <a:latin typeface="Heiti SC Light" charset="-122"/>
                <a:ea typeface="Heiti SC Light" charset="-122"/>
                <a:cs typeface="Heiti SC Light" charset="-122"/>
              </a:rPr>
              <a:t>月全资收购）</a:t>
            </a:r>
            <a:endParaRPr kumimoji="1" lang="en-US" altLang="zh-CN" sz="1600" dirty="0" smtClean="0">
              <a:solidFill>
                <a:schemeClr val="bg1">
                  <a:lumMod val="50000"/>
                </a:schemeClr>
              </a:solidFill>
              <a:latin typeface="Heiti SC Light" charset="-122"/>
              <a:ea typeface="Heiti SC Light" charset="-122"/>
              <a:cs typeface="Heiti SC Light" charset="-122"/>
            </a:endParaRPr>
          </a:p>
          <a:p>
            <a:pPr lvl="0">
              <a:defRPr/>
            </a:pPr>
            <a:endParaRPr kumimoji="1" lang="en-US" altLang="zh-CN" sz="1600" dirty="0">
              <a:solidFill>
                <a:schemeClr val="bg1">
                  <a:lumMod val="50000"/>
                </a:schemeClr>
              </a:solidFill>
              <a:latin typeface="Heiti SC Light" charset="-122"/>
              <a:ea typeface="Heiti SC Light" charset="-122"/>
              <a:cs typeface="Heiti SC Light" charset="-122"/>
            </a:endParaRPr>
          </a:p>
          <a:p>
            <a:pPr lvl="0">
              <a:defRPr/>
            </a:pPr>
            <a:r>
              <a:rPr kumimoji="1" lang="zh-CN" altLang="en-US" sz="1600" dirty="0" smtClean="0">
                <a:solidFill>
                  <a:schemeClr val="tx1"/>
                </a:solidFill>
                <a:latin typeface="Heiti SC Light" charset="-122"/>
                <a:ea typeface="Heiti SC Light" charset="-122"/>
                <a:cs typeface="Heiti SC Light" charset="-122"/>
              </a:rPr>
              <a:t>国内的端游研发商有点拿不出手</a:t>
            </a:r>
            <a:r>
              <a:rPr kumimoji="1" lang="en-US" altLang="zh-CN" sz="1600" dirty="0" smtClean="0">
                <a:solidFill>
                  <a:schemeClr val="tx1"/>
                </a:solidFill>
                <a:latin typeface="Heiti SC Light" charset="-122"/>
                <a:ea typeface="Heiti SC Light" charset="-122"/>
                <a:cs typeface="Heiti SC Light" charset="-122"/>
              </a:rPr>
              <a:t>,</a:t>
            </a:r>
            <a:r>
              <a:rPr kumimoji="1" lang="zh-CN" altLang="en-US" sz="1600" dirty="0" smtClean="0">
                <a:solidFill>
                  <a:schemeClr val="tx1"/>
                </a:solidFill>
                <a:latin typeface="Heiti SC Light" charset="-122"/>
                <a:ea typeface="Heiti SC Light" charset="-122"/>
                <a:cs typeface="Heiti SC Light" charset="-122"/>
              </a:rPr>
              <a:t>能提一下的是 网易、腾讯、西山居、完美世界、盛大、世纪天成、巨人等。</a:t>
            </a:r>
            <a:endParaRPr kumimoji="1" lang="en-US" altLang="zh-CN" sz="1600" dirty="0" smtClean="0">
              <a:solidFill>
                <a:schemeClr val="tx1"/>
              </a:solidFill>
              <a:latin typeface="Heiti SC Light" charset="-122"/>
              <a:ea typeface="Heiti SC Light" charset="-122"/>
              <a:cs typeface="Heiti SC Light" charset="-122"/>
            </a:endParaRPr>
          </a:p>
          <a:p>
            <a:pPr lvl="0">
              <a:defRPr/>
            </a:pPr>
            <a:endParaRPr kumimoji="1" lang="en-US" altLang="zh-CN" sz="1600" dirty="0">
              <a:solidFill>
                <a:schemeClr val="bg1">
                  <a:lumMod val="50000"/>
                </a:schemeClr>
              </a:solidFill>
              <a:latin typeface="Heiti SC Light" charset="-122"/>
              <a:ea typeface="Heiti SC Light" charset="-122"/>
              <a:cs typeface="Heiti SC Light" charset="-122"/>
            </a:endParaRPr>
          </a:p>
          <a:p>
            <a:pPr lvl="0">
              <a:defRPr/>
            </a:pPr>
            <a:endParaRPr kumimoji="1" lang="en-US" altLang="zh-CN" sz="1600" dirty="0" smtClean="0">
              <a:solidFill>
                <a:schemeClr val="bg1">
                  <a:lumMod val="50000"/>
                </a:schemeClr>
              </a:solidFill>
              <a:latin typeface="Heiti SC Light" charset="-122"/>
              <a:ea typeface="Heiti SC Light" charset="-122"/>
              <a:cs typeface="Heiti SC Light" charset="-122"/>
            </a:endParaRPr>
          </a:p>
          <a:p>
            <a:pPr lvl="0">
              <a:defRPr/>
            </a:pPr>
            <a:r>
              <a:rPr kumimoji="1" lang="zh-CN" altLang="en-US" sz="1600" dirty="0" smtClean="0">
                <a:solidFill>
                  <a:schemeClr val="tx1"/>
                </a:solidFill>
                <a:latin typeface="Heiti SC Light" charset="-122"/>
                <a:ea typeface="Heiti SC Light" charset="-122"/>
                <a:cs typeface="Heiti SC Light" charset="-122"/>
              </a:rPr>
              <a:t>在端游里面 ，</a:t>
            </a:r>
            <a:r>
              <a:rPr kumimoji="1" lang="en-US" altLang="zh-CN" sz="1600" dirty="0" smtClean="0">
                <a:solidFill>
                  <a:schemeClr val="tx1"/>
                </a:solidFill>
                <a:latin typeface="Heiti SC Light" charset="-122"/>
                <a:ea typeface="Heiti SC Light" charset="-122"/>
                <a:cs typeface="Heiti SC Light" charset="-122"/>
              </a:rPr>
              <a:t>3A</a:t>
            </a:r>
            <a:r>
              <a:rPr kumimoji="1" lang="zh-CN" altLang="en-US" sz="1600" dirty="0" smtClean="0">
                <a:solidFill>
                  <a:schemeClr val="tx1"/>
                </a:solidFill>
                <a:latin typeface="Heiti SC Light" charset="-122"/>
                <a:ea typeface="Heiti SC Light" charset="-122"/>
                <a:cs typeface="Heiti SC Light" charset="-122"/>
              </a:rPr>
              <a:t>是对游戏质量的一个最高评价了，很多国外的大作被称呼为</a:t>
            </a:r>
            <a:r>
              <a:rPr kumimoji="1" lang="en-US" altLang="zh-CN" sz="1600" dirty="0" smtClean="0">
                <a:solidFill>
                  <a:srgbClr val="C00000"/>
                </a:solidFill>
                <a:latin typeface="Heiti SC Light" charset="-122"/>
                <a:ea typeface="Heiti SC Light" charset="-122"/>
                <a:cs typeface="Heiti SC Light" charset="-122"/>
              </a:rPr>
              <a:t>3A</a:t>
            </a:r>
            <a:r>
              <a:rPr kumimoji="1" lang="zh-CN" altLang="en-US" sz="1600" dirty="0" smtClean="0">
                <a:solidFill>
                  <a:srgbClr val="C00000"/>
                </a:solidFill>
                <a:latin typeface="Heiti SC Light" charset="-122"/>
                <a:ea typeface="Heiti SC Light" charset="-122"/>
                <a:cs typeface="Heiti SC Light" charset="-122"/>
              </a:rPr>
              <a:t>游戏</a:t>
            </a:r>
            <a:r>
              <a:rPr kumimoji="1" lang="zh-CN" altLang="en-US" sz="1600" dirty="0" smtClean="0">
                <a:solidFill>
                  <a:schemeClr val="tx1"/>
                </a:solidFill>
                <a:latin typeface="Heiti SC Light" charset="-122"/>
                <a:ea typeface="Heiti SC Light" charset="-122"/>
                <a:cs typeface="Heiti SC Light" charset="-122"/>
              </a:rPr>
              <a:t>。我们看一下维基百科的描述：</a:t>
            </a:r>
            <a:endParaRPr kumimoji="1" lang="en-US" altLang="zh-CN" sz="1600" dirty="0" smtClean="0">
              <a:solidFill>
                <a:schemeClr val="tx1"/>
              </a:solidFill>
              <a:latin typeface="Heiti SC Light" charset="-122"/>
              <a:ea typeface="Heiti SC Light" charset="-122"/>
              <a:cs typeface="Heiti SC Light" charset="-122"/>
            </a:endParaRPr>
          </a:p>
          <a:p>
            <a:pPr lvl="0">
              <a:defRPr/>
            </a:pPr>
            <a:endParaRPr kumimoji="1" lang="en-US" altLang="zh-CN" sz="1600" dirty="0">
              <a:solidFill>
                <a:schemeClr val="bg1">
                  <a:lumMod val="50000"/>
                </a:schemeClr>
              </a:solidFill>
              <a:latin typeface="Heiti SC Light" charset="-122"/>
              <a:ea typeface="Heiti SC Light" charset="-122"/>
              <a:cs typeface="Heiti SC Light" charset="-122"/>
            </a:endParaRPr>
          </a:p>
          <a:p>
            <a:pPr lvl="0">
              <a:defRPr/>
            </a:pPr>
            <a:r>
              <a:rPr lang="en-US" altLang="zh-CN" sz="1600" dirty="0">
                <a:solidFill>
                  <a:schemeClr val="bg1">
                    <a:lumMod val="50000"/>
                  </a:schemeClr>
                </a:solidFill>
              </a:rPr>
              <a:t>An </a:t>
            </a:r>
            <a:r>
              <a:rPr lang="en-US" altLang="zh-CN" sz="1600" b="1" dirty="0">
                <a:solidFill>
                  <a:schemeClr val="bg1">
                    <a:lumMod val="50000"/>
                  </a:schemeClr>
                </a:solidFill>
              </a:rPr>
              <a:t>AAA game</a:t>
            </a:r>
            <a:r>
              <a:rPr lang="en-US" altLang="zh-CN" sz="1600" dirty="0">
                <a:solidFill>
                  <a:schemeClr val="bg1">
                    <a:lumMod val="50000"/>
                  </a:schemeClr>
                </a:solidFill>
              </a:rPr>
              <a:t> (usually pronounced "triple A game") is an informal classification used for </a:t>
            </a:r>
            <a:r>
              <a:rPr lang="en-US" altLang="zh-CN" sz="1600" dirty="0">
                <a:solidFill>
                  <a:schemeClr val="bg1">
                    <a:lumMod val="50000"/>
                  </a:schemeClr>
                </a:solidFill>
                <a:hlinkClick r:id="rId2" tooltip="Video game"/>
              </a:rPr>
              <a:t>video games</a:t>
            </a:r>
            <a:r>
              <a:rPr lang="en-US" altLang="zh-CN" sz="1600" dirty="0">
                <a:solidFill>
                  <a:schemeClr val="bg1">
                    <a:lumMod val="50000"/>
                  </a:schemeClr>
                </a:solidFill>
              </a:rPr>
              <a:t> with the highest development budgets and levels of promotion. AAA game development is associated with high economic risk, with high levels of sales required to obtain profitability.</a:t>
            </a:r>
            <a:endParaRPr kumimoji="1" lang="en-US" altLang="zh-CN" sz="1600" dirty="0">
              <a:solidFill>
                <a:schemeClr val="bg1">
                  <a:lumMod val="50000"/>
                </a:schemeClr>
              </a:solidFill>
              <a:latin typeface="Heiti SC Light" charset="-122"/>
              <a:ea typeface="Heiti SC Light" charset="-122"/>
              <a:cs typeface="Heiti SC Light" charset="-122"/>
            </a:endParaRPr>
          </a:p>
        </p:txBody>
      </p:sp>
      <p:sp>
        <p:nvSpPr>
          <p:cNvPr id="5" name="文本框 4"/>
          <p:cNvSpPr txBox="1"/>
          <p:nvPr/>
        </p:nvSpPr>
        <p:spPr>
          <a:xfrm>
            <a:off x="381720" y="412304"/>
            <a:ext cx="2232248" cy="646331"/>
          </a:xfrm>
          <a:prstGeom prst="rect">
            <a:avLst/>
          </a:prstGeom>
          <a:noFill/>
        </p:spPr>
        <p:txBody>
          <a:bodyPr wrap="square" rtlCol="0">
            <a:spAutoFit/>
          </a:bodyPr>
          <a:lstStyle/>
          <a:p>
            <a:r>
              <a:rPr kumimoji="1" lang="zh-CN" altLang="en-US" sz="3600" dirty="0" smtClean="0">
                <a:ln w="0"/>
                <a:solidFill>
                  <a:schemeClr val="tx1"/>
                </a:solidFill>
                <a:effectLst>
                  <a:outerShdw blurRad="38100" dist="25400" dir="5400000" algn="ctr" rotWithShape="0">
                    <a:srgbClr val="6E747A">
                      <a:alpha val="43000"/>
                    </a:srgbClr>
                  </a:outerShdw>
                </a:effectLst>
                <a:latin typeface="STFangsong" charset="-122"/>
                <a:ea typeface="STFangsong" charset="-122"/>
                <a:cs typeface="STFangsong" charset="-122"/>
              </a:rPr>
              <a:t>介绍</a:t>
            </a:r>
            <a:endParaRPr kumimoji="1" lang="zh-CN" altLang="en-US" sz="3600" dirty="0">
              <a:ln w="0"/>
              <a:solidFill>
                <a:schemeClr val="tx1"/>
              </a:solidFill>
              <a:effectLst>
                <a:outerShdw blurRad="38100" dist="25400" dir="5400000" algn="ctr" rotWithShape="0">
                  <a:srgbClr val="6E747A">
                    <a:alpha val="43000"/>
                  </a:srgbClr>
                </a:outerShdw>
              </a:effectLst>
              <a:latin typeface="STFangsong" charset="-122"/>
              <a:ea typeface="STFangsong" charset="-122"/>
              <a:cs typeface="STFangsong" charset="-122"/>
            </a:endParaRPr>
          </a:p>
        </p:txBody>
      </p:sp>
      <p:cxnSp>
        <p:nvCxnSpPr>
          <p:cNvPr id="6" name="直线连接符 5"/>
          <p:cNvCxnSpPr/>
          <p:nvPr/>
        </p:nvCxnSpPr>
        <p:spPr>
          <a:xfrm>
            <a:off x="0" y="1348408"/>
            <a:ext cx="13004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546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线连接符 66"/>
          <p:cNvCxnSpPr/>
          <p:nvPr/>
        </p:nvCxnSpPr>
        <p:spPr>
          <a:xfrm>
            <a:off x="0" y="1348408"/>
            <a:ext cx="13004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381720" y="412304"/>
            <a:ext cx="2232248" cy="584775"/>
          </a:xfrm>
          <a:prstGeom prst="rect">
            <a:avLst/>
          </a:prstGeom>
          <a:noFill/>
        </p:spPr>
        <p:txBody>
          <a:bodyPr wrap="square" rtlCol="0">
            <a:spAutoFit/>
          </a:bodyPr>
          <a:lstStyle/>
          <a:p>
            <a:r>
              <a:rPr kumimoji="1" lang="zh-CN" altLang="en-US" sz="3200" dirty="0" smtClean="0">
                <a:ln w="0"/>
                <a:solidFill>
                  <a:schemeClr val="tx1"/>
                </a:solidFill>
                <a:effectLst>
                  <a:outerShdw blurRad="38100" dist="25400" dir="5400000" algn="ctr" rotWithShape="0">
                    <a:srgbClr val="6E747A">
                      <a:alpha val="43000"/>
                    </a:srgbClr>
                  </a:outerShdw>
                </a:effectLst>
                <a:latin typeface="Microsoft YaHei" charset="-122"/>
                <a:ea typeface="Microsoft YaHei" charset="-122"/>
                <a:cs typeface="Microsoft YaHei" charset="-122"/>
              </a:rPr>
              <a:t>端游引擎</a:t>
            </a:r>
            <a:endParaRPr kumimoji="1" lang="zh-CN" altLang="en-US" sz="3200" dirty="0">
              <a:ln w="0"/>
              <a:solidFill>
                <a:schemeClr val="tx1"/>
              </a:solidFill>
              <a:effectLst>
                <a:outerShdw blurRad="38100" dist="25400" dir="5400000" algn="ctr" rotWithShape="0">
                  <a:srgbClr val="6E747A">
                    <a:alpha val="43000"/>
                  </a:srgbClr>
                </a:outerShdw>
              </a:effectLst>
              <a:latin typeface="Microsoft YaHei" charset="-122"/>
              <a:ea typeface="Microsoft YaHei" charset="-122"/>
              <a:cs typeface="Microsoft YaHei" charset="-122"/>
            </a:endParaRPr>
          </a:p>
        </p:txBody>
      </p:sp>
      <p:sp>
        <p:nvSpPr>
          <p:cNvPr id="6" name="文本框 5"/>
          <p:cNvSpPr txBox="1"/>
          <p:nvPr/>
        </p:nvSpPr>
        <p:spPr>
          <a:xfrm>
            <a:off x="1173808" y="2068488"/>
            <a:ext cx="11830992" cy="7263527"/>
          </a:xfrm>
          <a:prstGeom prst="rect">
            <a:avLst/>
          </a:prstGeom>
          <a:noFill/>
        </p:spPr>
        <p:txBody>
          <a:bodyPr wrap="square" rtlCol="0">
            <a:spAutoFit/>
          </a:bodyPr>
          <a:lstStyle/>
          <a:p>
            <a:pPr marL="285750" indent="-285750">
              <a:buFont typeface="Arial" charset="0"/>
              <a:buChar char="•"/>
            </a:pPr>
            <a:r>
              <a:rPr kumimoji="1" lang="en-US" altLang="zh-CN" sz="2400" dirty="0" smtClean="0"/>
              <a:t>Unreal</a:t>
            </a:r>
            <a:r>
              <a:rPr kumimoji="1" lang="zh-CN" altLang="en-US" sz="2400" dirty="0" smtClean="0"/>
              <a:t> （虚幻引擎）</a:t>
            </a:r>
            <a:r>
              <a:rPr kumimoji="1" lang="zh-CN" altLang="en-US" dirty="0" smtClean="0"/>
              <a:t>代表作</a:t>
            </a:r>
            <a:r>
              <a:rPr kumimoji="1" lang="zh-CN" altLang="en-US" dirty="0"/>
              <a:t>：</a:t>
            </a:r>
            <a:r>
              <a:rPr kumimoji="1" lang="en-US" altLang="zh-CN" dirty="0">
                <a:solidFill>
                  <a:srgbClr val="C00000"/>
                </a:solidFill>
              </a:rPr>
              <a:t>《</a:t>
            </a:r>
            <a:r>
              <a:rPr kumimoji="1" lang="zh-CN" altLang="en-US" dirty="0">
                <a:solidFill>
                  <a:srgbClr val="C00000"/>
                </a:solidFill>
              </a:rPr>
              <a:t>绝地求生</a:t>
            </a:r>
            <a:r>
              <a:rPr kumimoji="1" lang="en-US" altLang="zh-CN" dirty="0" smtClean="0">
                <a:solidFill>
                  <a:srgbClr val="C00000"/>
                </a:solidFill>
              </a:rPr>
              <a:t>》</a:t>
            </a:r>
            <a:r>
              <a:rPr kumimoji="1" lang="zh-CN" altLang="en-US" dirty="0" smtClean="0"/>
              <a:t>、</a:t>
            </a:r>
            <a:r>
              <a:rPr kumimoji="1" lang="en-US" altLang="zh-CN" dirty="0" smtClean="0"/>
              <a:t>《</a:t>
            </a:r>
            <a:r>
              <a:rPr kumimoji="1" lang="zh-CN" altLang="en-US" dirty="0" smtClean="0"/>
              <a:t>战争机器</a:t>
            </a:r>
            <a:r>
              <a:rPr kumimoji="1" lang="en-US" altLang="zh-CN" dirty="0" smtClean="0"/>
              <a:t>》</a:t>
            </a:r>
            <a:r>
              <a:rPr kumimoji="1" lang="zh-CN" altLang="en-US" dirty="0"/>
              <a:t>系列，</a:t>
            </a:r>
            <a:r>
              <a:rPr kumimoji="1" lang="en-US" altLang="zh-CN" dirty="0"/>
              <a:t>《</a:t>
            </a:r>
            <a:r>
              <a:rPr kumimoji="1" lang="zh-CN" altLang="en-US" dirty="0"/>
              <a:t>质量效应</a:t>
            </a:r>
            <a:r>
              <a:rPr kumimoji="1" lang="en-US" altLang="zh-CN" dirty="0"/>
              <a:t>》</a:t>
            </a:r>
            <a:r>
              <a:rPr kumimoji="1" lang="zh-CN" altLang="en-US" dirty="0" smtClean="0"/>
              <a:t>系列，</a:t>
            </a:r>
            <a:r>
              <a:rPr kumimoji="1" lang="en-US" altLang="zh-CN" dirty="0"/>
              <a:t>《</a:t>
            </a:r>
            <a:r>
              <a:rPr kumimoji="1" lang="zh-CN" altLang="en-US" dirty="0"/>
              <a:t>荣誉勋章</a:t>
            </a:r>
            <a:r>
              <a:rPr kumimoji="1" lang="en-US" altLang="zh-CN" dirty="0" smtClean="0"/>
              <a:t>》</a:t>
            </a:r>
            <a:r>
              <a:rPr kumimoji="1" lang="zh-CN" altLang="en-US" dirty="0" smtClean="0"/>
              <a:t>系列，</a:t>
            </a:r>
            <a:r>
              <a:rPr kumimoji="1" lang="en-US" altLang="zh-CN" dirty="0" smtClean="0"/>
              <a:t>《GTA</a:t>
            </a:r>
            <a:r>
              <a:rPr kumimoji="1" lang="zh-CN" altLang="en-US" dirty="0" smtClean="0"/>
              <a:t> </a:t>
            </a:r>
            <a:r>
              <a:rPr kumimoji="1" lang="en-US" altLang="zh-CN" dirty="0" smtClean="0"/>
              <a:t>5》</a:t>
            </a:r>
            <a:r>
              <a:rPr kumimoji="1" lang="zh-CN" altLang="en-US" dirty="0" smtClean="0"/>
              <a:t>侠盗飞车</a:t>
            </a:r>
            <a:endParaRPr kumimoji="1" lang="en-US" altLang="zh-CN" dirty="0" smtClean="0"/>
          </a:p>
          <a:p>
            <a:endParaRPr kumimoji="1" lang="en-US" altLang="zh-CN" sz="2000" dirty="0" smtClean="0"/>
          </a:p>
          <a:p>
            <a:pPr marL="285750" indent="-285750">
              <a:buFont typeface="Arial" charset="0"/>
              <a:buChar char="•"/>
            </a:pPr>
            <a:r>
              <a:rPr kumimoji="1" lang="en-US" altLang="zh-CN" sz="2400" dirty="0" err="1" smtClean="0"/>
              <a:t>CryEngine</a:t>
            </a:r>
            <a:r>
              <a:rPr kumimoji="1" lang="zh-CN" altLang="en-US" sz="2400" dirty="0" smtClean="0"/>
              <a:t>（尖叫引擎） </a:t>
            </a:r>
            <a:r>
              <a:rPr kumimoji="1" lang="zh-CN" altLang="en-US" dirty="0" smtClean="0"/>
              <a:t>代表作：</a:t>
            </a:r>
            <a:r>
              <a:rPr kumimoji="1" lang="en-US" altLang="zh-CN" dirty="0"/>
              <a:t>《</a:t>
            </a:r>
            <a:r>
              <a:rPr kumimoji="1" lang="zh-CN" altLang="en-US" dirty="0"/>
              <a:t>孤岛危机</a:t>
            </a:r>
            <a:r>
              <a:rPr kumimoji="1" lang="en-US" altLang="zh-CN" dirty="0"/>
              <a:t>》</a:t>
            </a:r>
            <a:r>
              <a:rPr kumimoji="1" lang="zh-CN" altLang="en-US" dirty="0" smtClean="0"/>
              <a:t>系列                                                                             接上面虚幻</a:t>
            </a:r>
            <a:r>
              <a:rPr kumimoji="1" lang="en-US" altLang="zh-CN" dirty="0" smtClean="0"/>
              <a:t>《</a:t>
            </a:r>
            <a:r>
              <a:rPr lang="zh-CN" altLang="en-US" dirty="0" smtClean="0"/>
              <a:t>星际</a:t>
            </a:r>
            <a:r>
              <a:rPr lang="zh-CN" altLang="en-US" dirty="0"/>
              <a:t>争霸</a:t>
            </a:r>
            <a:r>
              <a:rPr lang="en-US" altLang="zh-CN" dirty="0" smtClean="0"/>
              <a:t>Ⅱ》</a:t>
            </a:r>
            <a:endParaRPr kumimoji="1" lang="en-US" altLang="zh-CN" dirty="0" smtClean="0"/>
          </a:p>
          <a:p>
            <a:pPr marL="285750" indent="-285750">
              <a:buFont typeface="Arial" charset="0"/>
              <a:buChar char="•"/>
            </a:pPr>
            <a:endParaRPr kumimoji="1" lang="en-US" altLang="zh-CN" sz="2400" dirty="0" smtClean="0"/>
          </a:p>
          <a:p>
            <a:pPr marL="285750" indent="-285750">
              <a:buFont typeface="Arial" charset="0"/>
              <a:buChar char="•"/>
            </a:pPr>
            <a:r>
              <a:rPr kumimoji="1" lang="en-US" altLang="zh-CN" sz="2400" dirty="0" smtClean="0"/>
              <a:t>Source</a:t>
            </a:r>
            <a:r>
              <a:rPr kumimoji="1" lang="zh-CN" altLang="en-US" sz="2400" dirty="0" smtClean="0"/>
              <a:t>（起源）             </a:t>
            </a:r>
            <a:r>
              <a:rPr kumimoji="1" lang="zh-CN" altLang="en-US" dirty="0" smtClean="0"/>
              <a:t>代表作：</a:t>
            </a:r>
            <a:r>
              <a:rPr kumimoji="1" lang="en-US" altLang="zh-CN" dirty="0" smtClean="0"/>
              <a:t>《CS》</a:t>
            </a:r>
            <a:r>
              <a:rPr kumimoji="1" lang="zh-CN" altLang="en-US" dirty="0" smtClean="0"/>
              <a:t>系列、</a:t>
            </a:r>
            <a:r>
              <a:rPr kumimoji="1" lang="en-US" altLang="zh-CN" dirty="0" smtClean="0"/>
              <a:t>《</a:t>
            </a:r>
            <a:r>
              <a:rPr kumimoji="1" lang="en-US" altLang="zh-CN" dirty="0" err="1" smtClean="0"/>
              <a:t>Dota</a:t>
            </a:r>
            <a:r>
              <a:rPr kumimoji="1" lang="zh-CN" altLang="en-US" dirty="0" smtClean="0"/>
              <a:t> </a:t>
            </a:r>
            <a:r>
              <a:rPr kumimoji="1" lang="en-US" altLang="zh-CN" dirty="0" smtClean="0"/>
              <a:t>2》</a:t>
            </a:r>
            <a:endParaRPr kumimoji="1" lang="en-US" altLang="zh-CN" dirty="0"/>
          </a:p>
          <a:p>
            <a:pPr marL="285750" indent="-285750">
              <a:buFont typeface="Arial" charset="0"/>
              <a:buChar char="•"/>
            </a:pPr>
            <a:endParaRPr kumimoji="1" lang="en-US" altLang="zh-CN" sz="2400" dirty="0"/>
          </a:p>
          <a:p>
            <a:pPr marL="285750" indent="-285750">
              <a:buFont typeface="Arial" charset="0"/>
              <a:buChar char="•"/>
            </a:pPr>
            <a:r>
              <a:rPr kumimoji="1" lang="en-US" altLang="zh-CN" sz="2400" dirty="0" err="1" smtClean="0"/>
              <a:t>BigWorld</a:t>
            </a:r>
            <a:r>
              <a:rPr kumimoji="1" lang="zh-CN" altLang="en-US" sz="2400" dirty="0" smtClean="0"/>
              <a:t>          </a:t>
            </a:r>
            <a:r>
              <a:rPr kumimoji="1" lang="zh-CN" altLang="en-US" dirty="0" smtClean="0"/>
              <a:t>代表作：</a:t>
            </a:r>
            <a:r>
              <a:rPr kumimoji="1" lang="en-US" altLang="zh-CN" dirty="0"/>
              <a:t>《</a:t>
            </a:r>
            <a:r>
              <a:rPr kumimoji="1" lang="zh-CN" altLang="en-US" dirty="0"/>
              <a:t>坦克世界</a:t>
            </a:r>
            <a:r>
              <a:rPr kumimoji="1" lang="en-US" altLang="zh-CN" dirty="0" smtClean="0"/>
              <a:t>》</a:t>
            </a:r>
            <a:r>
              <a:rPr kumimoji="1" lang="zh-CN" altLang="en-US" dirty="0" smtClean="0"/>
              <a:t>、国内各种仙侠游戏</a:t>
            </a:r>
            <a:endParaRPr kumimoji="1" lang="en-US" altLang="zh-CN" dirty="0" smtClean="0"/>
          </a:p>
          <a:p>
            <a:pPr marL="285750" indent="-285750">
              <a:buFont typeface="Arial" charset="0"/>
              <a:buChar char="•"/>
            </a:pPr>
            <a:endParaRPr kumimoji="1" lang="en-US" altLang="zh-CN" sz="2400" dirty="0"/>
          </a:p>
          <a:p>
            <a:pPr marL="285750" indent="-285750">
              <a:buFont typeface="Arial" charset="0"/>
              <a:buChar char="•"/>
            </a:pPr>
            <a:r>
              <a:rPr kumimoji="1" lang="en-US" altLang="zh-CN" sz="2400" dirty="0"/>
              <a:t>Frostbite Engine</a:t>
            </a:r>
            <a:r>
              <a:rPr kumimoji="1" lang="zh-CN" altLang="en-US" sz="2400" dirty="0"/>
              <a:t>（寒霜引擎</a:t>
            </a:r>
            <a:r>
              <a:rPr kumimoji="1" lang="zh-CN" altLang="en-US" sz="2400" dirty="0" smtClean="0"/>
              <a:t>）</a:t>
            </a:r>
            <a:r>
              <a:rPr kumimoji="1" lang="zh-CN" altLang="en-US" dirty="0"/>
              <a:t>代表作：</a:t>
            </a:r>
            <a:r>
              <a:rPr kumimoji="1" lang="en-US" altLang="zh-CN" dirty="0" smtClean="0"/>
              <a:t>《</a:t>
            </a:r>
            <a:r>
              <a:rPr kumimoji="1" lang="zh-CN" altLang="en-US" dirty="0"/>
              <a:t>上古卷轴</a:t>
            </a:r>
            <a:r>
              <a:rPr kumimoji="1" lang="en-US" altLang="zh-CN" dirty="0" smtClean="0"/>
              <a:t>》</a:t>
            </a:r>
            <a:r>
              <a:rPr kumimoji="1" lang="zh-CN" altLang="en-US" dirty="0" smtClean="0"/>
              <a:t>系列、</a:t>
            </a:r>
            <a:r>
              <a:rPr kumimoji="1" lang="en-US" altLang="zh-CN" dirty="0" smtClean="0"/>
              <a:t>《</a:t>
            </a:r>
            <a:r>
              <a:rPr kumimoji="1" lang="zh-CN" altLang="en-US" dirty="0" smtClean="0"/>
              <a:t>战地</a:t>
            </a:r>
            <a:r>
              <a:rPr kumimoji="1" lang="en-US" altLang="zh-CN" dirty="0" smtClean="0"/>
              <a:t>》</a:t>
            </a:r>
            <a:r>
              <a:rPr kumimoji="1" lang="zh-CN" altLang="en-US" dirty="0" smtClean="0"/>
              <a:t>系列、</a:t>
            </a:r>
            <a:r>
              <a:rPr lang="zh-CN" altLang="en-US" sz="2400" dirty="0"/>
              <a:t> </a:t>
            </a:r>
            <a:r>
              <a:rPr lang="en-US" altLang="zh-CN" dirty="0"/>
              <a:t>《</a:t>
            </a:r>
            <a:r>
              <a:rPr lang="zh-CN" altLang="en-US" dirty="0"/>
              <a:t>极品飞车</a:t>
            </a:r>
            <a:r>
              <a:rPr lang="en-US" altLang="zh-CN" dirty="0" smtClean="0"/>
              <a:t>16/18》</a:t>
            </a:r>
            <a:endParaRPr kumimoji="1" lang="en-US" altLang="zh-CN" dirty="0" smtClean="0"/>
          </a:p>
          <a:p>
            <a:pPr marL="285750" indent="-285750">
              <a:buFont typeface="Arial" charset="0"/>
              <a:buChar char="•"/>
            </a:pPr>
            <a:endParaRPr kumimoji="1" lang="en-US" altLang="zh-CN" sz="2400" dirty="0" smtClean="0"/>
          </a:p>
          <a:p>
            <a:pPr marL="285750" indent="-285750">
              <a:buFont typeface="Arial" charset="0"/>
              <a:buChar char="•"/>
            </a:pPr>
            <a:r>
              <a:rPr kumimoji="1" lang="en-US" altLang="zh-CN" sz="2400" dirty="0" err="1" smtClean="0"/>
              <a:t>Gamebryo</a:t>
            </a:r>
            <a:r>
              <a:rPr kumimoji="1" lang="zh-CN" altLang="en-US" sz="2400" dirty="0" smtClean="0"/>
              <a:t>、</a:t>
            </a:r>
            <a:r>
              <a:rPr kumimoji="1" lang="en-US" altLang="zh-CN" sz="2400" dirty="0"/>
              <a:t> </a:t>
            </a:r>
            <a:r>
              <a:rPr kumimoji="1" lang="en-US" altLang="zh-CN" sz="2400" dirty="0" smtClean="0"/>
              <a:t>Creation</a:t>
            </a:r>
            <a:r>
              <a:rPr kumimoji="1" lang="zh-CN" altLang="en-US" sz="2400" dirty="0" smtClean="0"/>
              <a:t>   </a:t>
            </a:r>
            <a:r>
              <a:rPr kumimoji="1" lang="zh-CN" altLang="en-US" dirty="0" smtClean="0"/>
              <a:t>代表作</a:t>
            </a:r>
            <a:r>
              <a:rPr kumimoji="1" lang="zh-CN" altLang="en-US" dirty="0"/>
              <a:t>：</a:t>
            </a:r>
            <a:r>
              <a:rPr kumimoji="1" lang="en-US" altLang="zh-CN" dirty="0"/>
              <a:t>《</a:t>
            </a:r>
            <a:r>
              <a:rPr kumimoji="1" lang="zh-CN" altLang="en-US" dirty="0"/>
              <a:t>极品飞车</a:t>
            </a:r>
            <a:r>
              <a:rPr kumimoji="1" lang="en-US" altLang="zh-CN" dirty="0"/>
              <a:t>》</a:t>
            </a:r>
            <a:r>
              <a:rPr kumimoji="1" lang="zh-CN" altLang="en-US" dirty="0"/>
              <a:t>系列、</a:t>
            </a:r>
            <a:r>
              <a:rPr kumimoji="1" lang="en-US" altLang="zh-CN" dirty="0" smtClean="0"/>
              <a:t>《</a:t>
            </a:r>
            <a:r>
              <a:rPr lang="zh-CN" altLang="en-US" dirty="0" smtClean="0"/>
              <a:t>辐射</a:t>
            </a:r>
            <a:r>
              <a:rPr lang="en-US" altLang="zh-CN" dirty="0" smtClean="0"/>
              <a:t>》</a:t>
            </a:r>
            <a:r>
              <a:rPr kumimoji="1" lang="zh-CN" altLang="en-US" dirty="0" smtClean="0"/>
              <a:t>系列、</a:t>
            </a:r>
            <a:r>
              <a:rPr kumimoji="1" lang="en-US" altLang="zh-CN" dirty="0" smtClean="0"/>
              <a:t>《</a:t>
            </a:r>
            <a:r>
              <a:rPr kumimoji="1" lang="zh-CN" altLang="en-US" dirty="0" smtClean="0"/>
              <a:t>穿越火线</a:t>
            </a:r>
            <a:r>
              <a:rPr kumimoji="1" lang="en-US" altLang="zh-CN" dirty="0" smtClean="0"/>
              <a:t>》</a:t>
            </a:r>
          </a:p>
          <a:p>
            <a:pPr marL="285750" indent="-285750">
              <a:buFont typeface="Arial" charset="0"/>
              <a:buChar char="•"/>
            </a:pPr>
            <a:endParaRPr kumimoji="1" lang="en-US" altLang="zh-CN" sz="2400" dirty="0" smtClean="0"/>
          </a:p>
          <a:p>
            <a:pPr marL="285750" indent="-285750">
              <a:buFont typeface="Arial" charset="0"/>
              <a:buChar char="•"/>
            </a:pPr>
            <a:r>
              <a:rPr kumimoji="1" lang="en-US" altLang="zh-CN" sz="2400" dirty="0"/>
              <a:t>IW </a:t>
            </a:r>
            <a:r>
              <a:rPr kumimoji="1" lang="en-US" altLang="zh-CN" sz="2400" dirty="0" smtClean="0"/>
              <a:t>Engine</a:t>
            </a:r>
            <a:r>
              <a:rPr kumimoji="1" lang="zh-CN" altLang="en-US" sz="2400" dirty="0" smtClean="0"/>
              <a:t>                      </a:t>
            </a:r>
            <a:r>
              <a:rPr kumimoji="1" lang="zh-CN" altLang="en-US" dirty="0" smtClean="0"/>
              <a:t>代表作</a:t>
            </a:r>
            <a:r>
              <a:rPr kumimoji="1" lang="zh-CN" altLang="en-US" dirty="0"/>
              <a:t>：</a:t>
            </a:r>
            <a:r>
              <a:rPr kumimoji="1" lang="en-US" altLang="zh-CN" dirty="0" smtClean="0"/>
              <a:t>《</a:t>
            </a:r>
            <a:r>
              <a:rPr kumimoji="1" lang="zh-CN" altLang="en-US" dirty="0"/>
              <a:t>使命召唤</a:t>
            </a:r>
            <a:r>
              <a:rPr kumimoji="1" lang="en-US" altLang="zh-CN" dirty="0"/>
              <a:t>》</a:t>
            </a:r>
            <a:r>
              <a:rPr kumimoji="1" lang="zh-CN" altLang="en-US" dirty="0" smtClean="0"/>
              <a:t>系列</a:t>
            </a:r>
            <a:endParaRPr kumimoji="1" lang="en-US" altLang="zh-CN" dirty="0" smtClean="0"/>
          </a:p>
          <a:p>
            <a:pPr marL="285750" indent="-285750">
              <a:buFont typeface="Arial" charset="0"/>
              <a:buChar char="•"/>
            </a:pPr>
            <a:endParaRPr kumimoji="1" lang="en-US" altLang="zh-CN" sz="2400" dirty="0"/>
          </a:p>
          <a:p>
            <a:pPr marL="285750" indent="-285750">
              <a:buFont typeface="Arial" charset="0"/>
              <a:buChar char="•"/>
            </a:pPr>
            <a:r>
              <a:rPr lang="en-US" altLang="zh-CN" sz="2400" dirty="0" err="1" smtClean="0"/>
              <a:t>Havok</a:t>
            </a:r>
            <a:r>
              <a:rPr lang="zh-CN" altLang="en-US" sz="2400" dirty="0" smtClean="0"/>
              <a:t>        </a:t>
            </a:r>
            <a:r>
              <a:rPr lang="zh-CN" altLang="en-US" dirty="0" smtClean="0"/>
              <a:t>物理引擎，很多</a:t>
            </a:r>
            <a:r>
              <a:rPr lang="en-US" altLang="zh-CN" dirty="0" smtClean="0"/>
              <a:t>3A</a:t>
            </a:r>
            <a:r>
              <a:rPr lang="zh-CN" altLang="en-US" dirty="0" smtClean="0"/>
              <a:t>游戏以及好莱坞大片都用了该物理引擎，随便提下</a:t>
            </a:r>
            <a:r>
              <a:rPr lang="en-US" altLang="zh-CN" dirty="0" smtClean="0"/>
              <a:t>《</a:t>
            </a:r>
            <a:r>
              <a:rPr lang="zh-CN" altLang="en-US" dirty="0"/>
              <a:t>血源诅咒</a:t>
            </a:r>
            <a:r>
              <a:rPr lang="en-US" altLang="zh-CN" dirty="0" smtClean="0"/>
              <a:t>》</a:t>
            </a:r>
            <a:endParaRPr kumimoji="1" lang="en-US" altLang="zh-CN" sz="2400" dirty="0" smtClean="0"/>
          </a:p>
          <a:p>
            <a:pPr marL="285750" indent="-285750">
              <a:buFont typeface="Arial" charset="0"/>
              <a:buChar char="•"/>
            </a:pPr>
            <a:endParaRPr kumimoji="1" lang="en-US" altLang="zh-CN" sz="2400" dirty="0" smtClean="0"/>
          </a:p>
          <a:p>
            <a:pPr marL="285750" indent="-285750">
              <a:buFont typeface="Arial" charset="0"/>
              <a:buChar char="•"/>
            </a:pPr>
            <a:r>
              <a:rPr kumimoji="1" lang="zh-CN" altLang="en-US" sz="2400" dirty="0" smtClean="0"/>
              <a:t>自研   </a:t>
            </a:r>
            <a:r>
              <a:rPr kumimoji="1" lang="zh-CN" altLang="en-US" dirty="0" smtClean="0"/>
              <a:t>比如 暴雪的</a:t>
            </a:r>
            <a:r>
              <a:rPr kumimoji="1" lang="en-US" altLang="zh-CN" dirty="0" smtClean="0"/>
              <a:t>《</a:t>
            </a:r>
            <a:r>
              <a:rPr kumimoji="1" lang="zh-CN" altLang="en-US" dirty="0" smtClean="0"/>
              <a:t>守望先锋</a:t>
            </a:r>
            <a:r>
              <a:rPr kumimoji="1" lang="en-US" altLang="zh-CN" dirty="0" smtClean="0"/>
              <a:t>》</a:t>
            </a:r>
            <a:r>
              <a:rPr kumimoji="1" lang="zh-CN" altLang="en-US" dirty="0" smtClean="0"/>
              <a:t>就是自研引擎 、比如拳头的</a:t>
            </a:r>
            <a:r>
              <a:rPr kumimoji="1" lang="en-US" altLang="zh-CN" dirty="0" smtClean="0"/>
              <a:t>《</a:t>
            </a:r>
            <a:r>
              <a:rPr kumimoji="1" lang="zh-CN" altLang="en-US" dirty="0" smtClean="0"/>
              <a:t>英雄联盟</a:t>
            </a:r>
            <a:r>
              <a:rPr kumimoji="1" lang="en-US" altLang="zh-CN" dirty="0" smtClean="0"/>
              <a:t>》</a:t>
            </a:r>
            <a:r>
              <a:rPr kumimoji="1" lang="zh-CN" altLang="en-US" dirty="0" smtClean="0"/>
              <a:t>用的也是自研引擎</a:t>
            </a:r>
            <a:endParaRPr kumimoji="1" lang="en-US" altLang="zh-CN" sz="2400" dirty="0" smtClean="0"/>
          </a:p>
          <a:p>
            <a:pPr marL="285750" indent="-285750">
              <a:buFont typeface="Arial" charset="0"/>
              <a:buChar char="•"/>
            </a:pPr>
            <a:endParaRPr kumimoji="1" lang="en-US" altLang="zh-CN" sz="2400" dirty="0"/>
          </a:p>
          <a:p>
            <a:pPr marL="285750" indent="-285750">
              <a:buFont typeface="Arial" charset="0"/>
              <a:buChar char="•"/>
            </a:pPr>
            <a:r>
              <a:rPr kumimoji="1" lang="en-US" altLang="zh-CN" sz="2400" dirty="0" smtClean="0"/>
              <a:t>U3D</a:t>
            </a:r>
            <a:r>
              <a:rPr kumimoji="1" lang="zh-CN" altLang="en-US" sz="2400" dirty="0" smtClean="0"/>
              <a:t>   </a:t>
            </a:r>
            <a:r>
              <a:rPr kumimoji="1" lang="zh-CN" altLang="en-US" dirty="0" smtClean="0"/>
              <a:t>暂无</a:t>
            </a:r>
            <a:r>
              <a:rPr kumimoji="1" lang="en-US" altLang="zh-CN" dirty="0" smtClean="0"/>
              <a:t>3A</a:t>
            </a:r>
            <a:r>
              <a:rPr kumimoji="1" lang="zh-CN" altLang="en-US" dirty="0" smtClean="0"/>
              <a:t>级大作，</a:t>
            </a:r>
            <a:r>
              <a:rPr kumimoji="1" lang="en-US" altLang="zh-CN" dirty="0" smtClean="0"/>
              <a:t>《</a:t>
            </a:r>
            <a:r>
              <a:rPr kumimoji="1" lang="zh-CN" altLang="en-US" dirty="0" smtClean="0"/>
              <a:t>炉石传说</a:t>
            </a:r>
            <a:r>
              <a:rPr kumimoji="1" lang="en-US" altLang="zh-CN" dirty="0" smtClean="0"/>
              <a:t>》</a:t>
            </a:r>
            <a:r>
              <a:rPr kumimoji="1" lang="zh-CN" altLang="en-US" dirty="0"/>
              <a:t>，</a:t>
            </a:r>
            <a:r>
              <a:rPr kumimoji="1" lang="zh-CN" altLang="en-US" dirty="0" smtClean="0"/>
              <a:t>因为跨平台的缘故吧。</a:t>
            </a:r>
            <a:endParaRPr kumimoji="1" lang="zh-CN" altLang="en-US" sz="2400" dirty="0"/>
          </a:p>
        </p:txBody>
      </p:sp>
    </p:spTree>
    <p:extLst>
      <p:ext uri="{BB962C8B-B14F-4D97-AF65-F5344CB8AC3E}">
        <p14:creationId xmlns:p14="http://schemas.microsoft.com/office/powerpoint/2010/main" val="247445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线连接符 13"/>
          <p:cNvCxnSpPr/>
          <p:nvPr/>
        </p:nvCxnSpPr>
        <p:spPr>
          <a:xfrm>
            <a:off x="0" y="1348408"/>
            <a:ext cx="13004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81720" y="412304"/>
            <a:ext cx="2232248" cy="584775"/>
          </a:xfrm>
          <a:prstGeom prst="rect">
            <a:avLst/>
          </a:prstGeom>
          <a:noFill/>
        </p:spPr>
        <p:txBody>
          <a:bodyPr wrap="square" rtlCol="0">
            <a:spAutoFit/>
          </a:bodyPr>
          <a:lstStyle/>
          <a:p>
            <a:r>
              <a:rPr kumimoji="1" lang="zh-CN" altLang="en-US" sz="3200" dirty="0" smtClean="0">
                <a:ln w="0"/>
                <a:solidFill>
                  <a:schemeClr val="tx1"/>
                </a:solidFill>
                <a:effectLst>
                  <a:outerShdw blurRad="38100" dist="25400" dir="5400000" algn="ctr" rotWithShape="0">
                    <a:srgbClr val="6E747A">
                      <a:alpha val="43000"/>
                    </a:srgbClr>
                  </a:outerShdw>
                </a:effectLst>
                <a:latin typeface="Microsoft YaHei" charset="-122"/>
                <a:ea typeface="Microsoft YaHei" charset="-122"/>
                <a:cs typeface="Microsoft YaHei" charset="-122"/>
              </a:rPr>
              <a:t>页游引擎</a:t>
            </a:r>
            <a:endParaRPr kumimoji="1" lang="zh-CN" altLang="en-US" sz="3200" dirty="0">
              <a:ln w="0"/>
              <a:solidFill>
                <a:schemeClr val="tx1"/>
              </a:solidFill>
              <a:effectLst>
                <a:outerShdw blurRad="38100" dist="25400" dir="5400000" algn="ctr" rotWithShape="0">
                  <a:srgbClr val="6E747A">
                    <a:alpha val="43000"/>
                  </a:srgbClr>
                </a:outerShdw>
              </a:effectLst>
              <a:latin typeface="Microsoft YaHei" charset="-122"/>
              <a:ea typeface="Microsoft YaHei" charset="-122"/>
              <a:cs typeface="Microsoft YaHei" charset="-122"/>
            </a:endParaRPr>
          </a:p>
        </p:txBody>
      </p:sp>
      <p:sp>
        <p:nvSpPr>
          <p:cNvPr id="2" name="文本框 1"/>
          <p:cNvSpPr txBox="1"/>
          <p:nvPr/>
        </p:nvSpPr>
        <p:spPr>
          <a:xfrm>
            <a:off x="741760" y="1492424"/>
            <a:ext cx="11449272" cy="7786747"/>
          </a:xfrm>
          <a:prstGeom prst="rect">
            <a:avLst/>
          </a:prstGeom>
          <a:noFill/>
        </p:spPr>
        <p:txBody>
          <a:bodyPr wrap="square" rtlCol="0">
            <a:spAutoFit/>
          </a:bodyPr>
          <a:lstStyle/>
          <a:p>
            <a:r>
              <a:rPr kumimoji="1" lang="zh-CN" altLang="en-US" sz="2000" dirty="0">
                <a:solidFill>
                  <a:srgbClr val="009999"/>
                </a:solidFill>
                <a:latin typeface="Heiti SC Light" charset="-122"/>
                <a:ea typeface="Heiti SC Light" charset="-122"/>
                <a:cs typeface="Heiti SC Light" charset="-122"/>
              </a:rPr>
              <a:t>网页</a:t>
            </a:r>
            <a:r>
              <a:rPr kumimoji="1" lang="zh-CN" altLang="en-US" sz="2000" dirty="0" smtClean="0">
                <a:solidFill>
                  <a:srgbClr val="009999"/>
                </a:solidFill>
                <a:latin typeface="Heiti SC Light" charset="-122"/>
                <a:ea typeface="Heiti SC Light" charset="-122"/>
                <a:cs typeface="Heiti SC Light" charset="-122"/>
              </a:rPr>
              <a:t>游戏 </a:t>
            </a:r>
            <a:r>
              <a:rPr kumimoji="1" lang="zh-CN" altLang="en-US" sz="2000" dirty="0" smtClean="0">
                <a:latin typeface="Heiti SC Light" charset="-122"/>
                <a:ea typeface="Heiti SC Light" charset="-122"/>
                <a:cs typeface="Heiti SC Light" charset="-122"/>
              </a:rPr>
              <a:t>又</a:t>
            </a:r>
            <a:r>
              <a:rPr kumimoji="1" lang="zh-CN" altLang="en-US" sz="2000" dirty="0">
                <a:latin typeface="Heiti SC Light" charset="-122"/>
                <a:ea typeface="Heiti SC Light" charset="-122"/>
                <a:cs typeface="Heiti SC Light" charset="-122"/>
              </a:rPr>
              <a:t>称</a:t>
            </a:r>
            <a:r>
              <a:rPr kumimoji="1" lang="en-US" altLang="zh-CN" sz="2000" dirty="0">
                <a:latin typeface="Heiti SC Light" charset="-122"/>
                <a:ea typeface="Heiti SC Light" charset="-122"/>
                <a:cs typeface="Heiti SC Light" charset="-122"/>
              </a:rPr>
              <a:t>Web</a:t>
            </a:r>
            <a:r>
              <a:rPr kumimoji="1" lang="zh-CN" altLang="en-US" sz="2000" dirty="0">
                <a:latin typeface="Heiti SC Light" charset="-122"/>
                <a:ea typeface="Heiti SC Light" charset="-122"/>
                <a:cs typeface="Heiti SC Light" charset="-122"/>
              </a:rPr>
              <a:t>游戏，无端网游，简称页游。是基于</a:t>
            </a:r>
            <a:r>
              <a:rPr kumimoji="1" lang="en-US" altLang="zh-CN" sz="2000" dirty="0">
                <a:latin typeface="Heiti SC Light" charset="-122"/>
                <a:ea typeface="Heiti SC Light" charset="-122"/>
                <a:cs typeface="Heiti SC Light" charset="-122"/>
              </a:rPr>
              <a:t>Web</a:t>
            </a:r>
            <a:r>
              <a:rPr kumimoji="1" lang="zh-CN" altLang="en-US" sz="2000" dirty="0">
                <a:latin typeface="Heiti SC Light" charset="-122"/>
                <a:ea typeface="Heiti SC Light" charset="-122"/>
                <a:cs typeface="Heiti SC Light" charset="-122"/>
              </a:rPr>
              <a:t>浏览器的网络在线多人互动游戏，无需下载客户端，不存在机器配置不够的问题，最重要的是关闭或者切换极其方便，尤其适合上班族</a:t>
            </a:r>
            <a:r>
              <a:rPr kumimoji="1" lang="zh-CN" altLang="en-US" sz="2000" dirty="0" smtClean="0">
                <a:latin typeface="Heiti SC Light" charset="-122"/>
                <a:ea typeface="Heiti SC Light" charset="-122"/>
                <a:cs typeface="Heiti SC Light" charset="-122"/>
              </a:rPr>
              <a:t>。其中网页游戏又分为</a:t>
            </a:r>
            <a:r>
              <a:rPr kumimoji="1" lang="en-US" altLang="zh-CN" sz="2000" dirty="0" smtClean="0">
                <a:latin typeface="Heiti SC Light" charset="-122"/>
                <a:ea typeface="Heiti SC Light" charset="-122"/>
                <a:cs typeface="Heiti SC Light" charset="-122"/>
              </a:rPr>
              <a:t>PC</a:t>
            </a:r>
            <a:r>
              <a:rPr kumimoji="1" lang="zh-CN" altLang="en-US" sz="2000" dirty="0" smtClean="0">
                <a:latin typeface="Heiti SC Light" charset="-122"/>
                <a:ea typeface="Heiti SC Light" charset="-122"/>
                <a:cs typeface="Heiti SC Light" charset="-122"/>
              </a:rPr>
              <a:t>端网页游戏 和 手机端网页游戏。</a:t>
            </a:r>
            <a:r>
              <a:rPr kumimoji="1" lang="en-US" altLang="zh-CN" sz="2000" dirty="0" smtClean="0">
                <a:latin typeface="Heiti SC Light" charset="-122"/>
                <a:ea typeface="Heiti SC Light" charset="-122"/>
                <a:cs typeface="Heiti SC Light" charset="-122"/>
              </a:rPr>
              <a:t>PC</a:t>
            </a:r>
            <a:r>
              <a:rPr kumimoji="1" lang="zh-CN" altLang="en-US" sz="2000" dirty="0" smtClean="0">
                <a:latin typeface="Heiti SC Light" charset="-122"/>
                <a:ea typeface="Heiti SC Light" charset="-122"/>
                <a:cs typeface="Heiti SC Light" charset="-122"/>
              </a:rPr>
              <a:t>端网页游戏发展较早，相对较为成熟。手机端网页游戏，随着移动设备的性能的提升，也开始出现在舞台上。</a:t>
            </a:r>
            <a:endParaRPr kumimoji="1" lang="en-US" altLang="zh-CN" sz="2000" dirty="0" smtClean="0">
              <a:latin typeface="Heiti SC Light" charset="-122"/>
              <a:ea typeface="Heiti SC Light" charset="-122"/>
              <a:cs typeface="Heiti SC Light" charset="-122"/>
            </a:endParaRPr>
          </a:p>
          <a:p>
            <a:endParaRPr kumimoji="1" lang="en-US" altLang="zh-CN" sz="2000" dirty="0">
              <a:latin typeface="Heiti SC Light" charset="-122"/>
              <a:ea typeface="Heiti SC Light" charset="-122"/>
              <a:cs typeface="Heiti SC Light" charset="-122"/>
            </a:endParaRPr>
          </a:p>
          <a:p>
            <a:r>
              <a:rPr kumimoji="1" lang="en-US" altLang="zh-CN" sz="2000" dirty="0" smtClean="0">
                <a:latin typeface="Heiti SC Light" charset="-122"/>
                <a:ea typeface="Heiti SC Light" charset="-122"/>
                <a:cs typeface="Heiti SC Light" charset="-122"/>
              </a:rPr>
              <a:t>PC</a:t>
            </a:r>
            <a:r>
              <a:rPr kumimoji="1" lang="zh-CN" altLang="en-US" sz="2000" dirty="0" smtClean="0">
                <a:latin typeface="Heiti SC Light" charset="-122"/>
                <a:ea typeface="Heiti SC Light" charset="-122"/>
                <a:cs typeface="Heiti SC Light" charset="-122"/>
              </a:rPr>
              <a:t>网页游戏从</a:t>
            </a:r>
            <a:r>
              <a:rPr kumimoji="1" lang="en-US" altLang="zh-CN" sz="2000" dirty="0" smtClean="0">
                <a:latin typeface="Heiti SC Light" charset="-122"/>
                <a:ea typeface="Heiti SC Light" charset="-122"/>
                <a:cs typeface="Heiti SC Light" charset="-122"/>
              </a:rPr>
              <a:t>2007</a:t>
            </a:r>
            <a:r>
              <a:rPr kumimoji="1" lang="zh-CN" altLang="en-US" sz="2000" dirty="0" smtClean="0">
                <a:latin typeface="Heiti SC Light" charset="-122"/>
                <a:ea typeface="Heiti SC Light" charset="-122"/>
                <a:cs typeface="Heiti SC Light" charset="-122"/>
              </a:rPr>
              <a:t>年开始流行起来，鼎盛时期大致在</a:t>
            </a:r>
            <a:r>
              <a:rPr kumimoji="1" lang="en-US" altLang="zh-CN" sz="2000" dirty="0" smtClean="0">
                <a:latin typeface="Heiti SC Light" charset="-122"/>
                <a:ea typeface="Heiti SC Light" charset="-122"/>
                <a:cs typeface="Heiti SC Light" charset="-122"/>
              </a:rPr>
              <a:t>2013-2014</a:t>
            </a:r>
            <a:r>
              <a:rPr kumimoji="1" lang="zh-CN" altLang="en-US" sz="2000" dirty="0" smtClean="0">
                <a:latin typeface="Heiti SC Light" charset="-122"/>
                <a:ea typeface="Heiti SC Light" charset="-122"/>
                <a:cs typeface="Heiti SC Light" charset="-122"/>
              </a:rPr>
              <a:t>年左右，然后大幅度衰落。</a:t>
            </a:r>
            <a:r>
              <a:rPr kumimoji="1" lang="en-US" altLang="zh-CN" sz="2000" dirty="0" smtClean="0">
                <a:latin typeface="Heiti SC Light" charset="-122"/>
                <a:ea typeface="Heiti SC Light" charset="-122"/>
                <a:cs typeface="Heiti SC Light" charset="-122"/>
              </a:rPr>
              <a:t>PC</a:t>
            </a:r>
            <a:r>
              <a:rPr kumimoji="1" lang="zh-CN" altLang="en-US" sz="2000" dirty="0" smtClean="0">
                <a:latin typeface="Heiti SC Light" charset="-122"/>
                <a:ea typeface="Heiti SC Light" charset="-122"/>
                <a:cs typeface="Heiti SC Light" charset="-122"/>
              </a:rPr>
              <a:t>网页游戏的流行得益于 </a:t>
            </a:r>
            <a:r>
              <a:rPr kumimoji="1" lang="en-US" altLang="zh-CN" sz="2000" dirty="0" smtClean="0">
                <a:latin typeface="Heiti SC Light" charset="-122"/>
                <a:ea typeface="Heiti SC Light" charset="-122"/>
                <a:cs typeface="Heiti SC Light" charset="-122"/>
              </a:rPr>
              <a:t>Adobe</a:t>
            </a:r>
            <a:r>
              <a:rPr kumimoji="1" lang="zh-CN" altLang="en-US" sz="2000" dirty="0" smtClean="0">
                <a:latin typeface="Heiti SC Light" charset="-122"/>
                <a:ea typeface="Heiti SC Light" charset="-122"/>
                <a:cs typeface="Heiti SC Light" charset="-122"/>
              </a:rPr>
              <a:t> 公司的 </a:t>
            </a:r>
            <a:r>
              <a:rPr kumimoji="1" lang="en-US" altLang="zh-CN" sz="2000" dirty="0" smtClean="0">
                <a:latin typeface="Heiti SC Light" charset="-122"/>
                <a:ea typeface="Heiti SC Light" charset="-122"/>
                <a:cs typeface="Heiti SC Light" charset="-122"/>
              </a:rPr>
              <a:t>Flash</a:t>
            </a:r>
            <a:r>
              <a:rPr kumimoji="1" lang="zh-CN" altLang="en-US" sz="2000" dirty="0" smtClean="0">
                <a:latin typeface="Heiti SC Light" charset="-122"/>
                <a:ea typeface="Heiti SC Light" charset="-122"/>
                <a:cs typeface="Heiti SC Light" charset="-122"/>
              </a:rPr>
              <a:t>，其网页端多媒体交互插件 </a:t>
            </a:r>
            <a:r>
              <a:rPr kumimoji="1" lang="en-US" altLang="zh-CN" sz="2000" dirty="0" smtClean="0">
                <a:latin typeface="Heiti SC Light" charset="-122"/>
                <a:ea typeface="Heiti SC Light" charset="-122"/>
                <a:cs typeface="Heiti SC Light" charset="-122"/>
              </a:rPr>
              <a:t>Flash</a:t>
            </a:r>
            <a:r>
              <a:rPr kumimoji="1" lang="zh-CN" altLang="en-US" sz="2000" dirty="0" smtClean="0">
                <a:latin typeface="Heiti SC Light" charset="-122"/>
                <a:ea typeface="Heiti SC Light" charset="-122"/>
                <a:cs typeface="Heiti SC Light" charset="-122"/>
              </a:rPr>
              <a:t> </a:t>
            </a:r>
            <a:r>
              <a:rPr kumimoji="1" lang="en-US" altLang="zh-CN" sz="2000" dirty="0" smtClean="0">
                <a:latin typeface="Heiti SC Light" charset="-122"/>
                <a:ea typeface="Heiti SC Light" charset="-122"/>
                <a:cs typeface="Heiti SC Light" charset="-122"/>
              </a:rPr>
              <a:t>Player</a:t>
            </a:r>
            <a:r>
              <a:rPr kumimoji="1" lang="zh-CN" altLang="en-US" sz="2000" dirty="0" smtClean="0">
                <a:latin typeface="Heiti SC Light" charset="-122"/>
                <a:ea typeface="Heiti SC Light" charset="-122"/>
                <a:cs typeface="Heiti SC Light" charset="-122"/>
              </a:rPr>
              <a:t>在浏览器的高占有率 促使了页游的快速发展。 当然也因为乔布斯的一句话作为导火线，</a:t>
            </a:r>
            <a:r>
              <a:rPr kumimoji="1" lang="en-US" altLang="zh-CN" sz="2000" dirty="0" smtClean="0">
                <a:latin typeface="Heiti SC Light" charset="-122"/>
                <a:ea typeface="Heiti SC Light" charset="-122"/>
                <a:cs typeface="Heiti SC Light" charset="-122"/>
              </a:rPr>
              <a:t>iOS</a:t>
            </a:r>
            <a:r>
              <a:rPr kumimoji="1" lang="zh-CN" altLang="en-US" sz="2000" dirty="0" smtClean="0">
                <a:latin typeface="Heiti SC Light" charset="-122"/>
                <a:ea typeface="Heiti SC Light" charset="-122"/>
                <a:cs typeface="Heiti SC Light" charset="-122"/>
              </a:rPr>
              <a:t>不再支持</a:t>
            </a:r>
            <a:r>
              <a:rPr kumimoji="1" lang="en-US" altLang="zh-CN" sz="2000" dirty="0">
                <a:latin typeface="Heiti SC Light" charset="-122"/>
                <a:ea typeface="Heiti SC Light" charset="-122"/>
                <a:cs typeface="Heiti SC Light" charset="-122"/>
              </a:rPr>
              <a:t>Flash</a:t>
            </a:r>
            <a:r>
              <a:rPr kumimoji="1" lang="zh-CN" altLang="en-US" sz="2000" dirty="0">
                <a:latin typeface="Heiti SC Light" charset="-122"/>
                <a:ea typeface="Heiti SC Light" charset="-122"/>
                <a:cs typeface="Heiti SC Light" charset="-122"/>
              </a:rPr>
              <a:t> </a:t>
            </a:r>
            <a:r>
              <a:rPr kumimoji="1" lang="en-US" altLang="zh-CN" sz="2000" dirty="0" smtClean="0">
                <a:latin typeface="Heiti SC Light" charset="-122"/>
                <a:ea typeface="Heiti SC Light" charset="-122"/>
                <a:cs typeface="Heiti SC Light" charset="-122"/>
              </a:rPr>
              <a:t>Player</a:t>
            </a:r>
            <a:r>
              <a:rPr kumimoji="1" lang="zh-CN" altLang="en-US" sz="2000" dirty="0" smtClean="0">
                <a:latin typeface="Heiti SC Light" charset="-122"/>
                <a:ea typeface="Heiti SC Light" charset="-122"/>
                <a:cs typeface="Heiti SC Light" charset="-122"/>
              </a:rPr>
              <a:t>，导致了其衰退的开启，今年</a:t>
            </a:r>
            <a:r>
              <a:rPr kumimoji="1" lang="en-US" altLang="zh-CN" sz="2000" dirty="0" smtClean="0">
                <a:latin typeface="Heiti SC Light" charset="-122"/>
                <a:ea typeface="Heiti SC Light" charset="-122"/>
                <a:cs typeface="Heiti SC Light" charset="-122"/>
              </a:rPr>
              <a:t>Adobe</a:t>
            </a:r>
            <a:r>
              <a:rPr kumimoji="1" lang="zh-CN" altLang="en-US" sz="2000" dirty="0" smtClean="0">
                <a:latin typeface="Heiti SC Light" charset="-122"/>
                <a:ea typeface="Heiti SC Light" charset="-122"/>
                <a:cs typeface="Heiti SC Light" charset="-122"/>
              </a:rPr>
              <a:t>也宣布了</a:t>
            </a:r>
            <a:r>
              <a:rPr kumimoji="1" lang="en-US" altLang="zh-CN" sz="2000" dirty="0" smtClean="0">
                <a:latin typeface="Heiti SC Light" charset="-122"/>
                <a:ea typeface="Heiti SC Light" charset="-122"/>
                <a:cs typeface="Heiti SC Light" charset="-122"/>
              </a:rPr>
              <a:t>2020</a:t>
            </a:r>
            <a:r>
              <a:rPr kumimoji="1" lang="zh-CN" altLang="en-US" sz="2000" dirty="0" smtClean="0">
                <a:latin typeface="Heiti SC Light" charset="-122"/>
                <a:ea typeface="Heiti SC Light" charset="-122"/>
                <a:cs typeface="Heiti SC Light" charset="-122"/>
              </a:rPr>
              <a:t>年停止</a:t>
            </a:r>
            <a:r>
              <a:rPr kumimoji="1" lang="en-US" altLang="zh-CN" sz="2000" dirty="0" smtClean="0">
                <a:latin typeface="Heiti SC Light" charset="-122"/>
                <a:ea typeface="Heiti SC Light" charset="-122"/>
                <a:cs typeface="Heiti SC Light" charset="-122"/>
              </a:rPr>
              <a:t>Flash</a:t>
            </a:r>
            <a:r>
              <a:rPr kumimoji="1" lang="zh-CN" altLang="en-US" sz="2000" dirty="0" smtClean="0">
                <a:latin typeface="Heiti SC Light" charset="-122"/>
                <a:ea typeface="Heiti SC Light" charset="-122"/>
                <a:cs typeface="Heiti SC Light" charset="-122"/>
              </a:rPr>
              <a:t> </a:t>
            </a:r>
            <a:r>
              <a:rPr kumimoji="1" lang="en-US" altLang="zh-CN" sz="2000" dirty="0" smtClean="0">
                <a:latin typeface="Heiti SC Light" charset="-122"/>
                <a:ea typeface="Heiti SC Light" charset="-122"/>
                <a:cs typeface="Heiti SC Light" charset="-122"/>
              </a:rPr>
              <a:t>Player</a:t>
            </a:r>
            <a:r>
              <a:rPr kumimoji="1" lang="zh-CN" altLang="en-US" sz="2000" dirty="0" smtClean="0">
                <a:latin typeface="Heiti SC Light" charset="-122"/>
                <a:ea typeface="Heiti SC Light" charset="-122"/>
                <a:cs typeface="Heiti SC Light" charset="-122"/>
              </a:rPr>
              <a:t>的支持。 这里不得不提一下微软的银光，微软也是看到了</a:t>
            </a:r>
            <a:r>
              <a:rPr kumimoji="1" lang="en-US" altLang="zh-CN" sz="2000" dirty="0">
                <a:latin typeface="Heiti SC Light" charset="-122"/>
                <a:ea typeface="Heiti SC Light" charset="-122"/>
                <a:cs typeface="Heiti SC Light" charset="-122"/>
              </a:rPr>
              <a:t>Flash</a:t>
            </a:r>
            <a:r>
              <a:rPr kumimoji="1" lang="zh-CN" altLang="en-US" sz="2000" dirty="0">
                <a:latin typeface="Heiti SC Light" charset="-122"/>
                <a:ea typeface="Heiti SC Light" charset="-122"/>
                <a:cs typeface="Heiti SC Light" charset="-122"/>
              </a:rPr>
              <a:t> </a:t>
            </a:r>
            <a:r>
              <a:rPr kumimoji="1" lang="en-US" altLang="zh-CN" sz="2000" dirty="0" smtClean="0">
                <a:latin typeface="Heiti SC Light" charset="-122"/>
                <a:ea typeface="Heiti SC Light" charset="-122"/>
                <a:cs typeface="Heiti SC Light" charset="-122"/>
              </a:rPr>
              <a:t>Player</a:t>
            </a:r>
            <a:r>
              <a:rPr kumimoji="1" lang="zh-CN" altLang="en-US" sz="2000" dirty="0" smtClean="0">
                <a:latin typeface="Heiti SC Light" charset="-122"/>
                <a:ea typeface="Heiti SC Light" charset="-122"/>
                <a:cs typeface="Heiti SC Light" charset="-122"/>
              </a:rPr>
              <a:t> 的成功，推出了银光，可惜没有抢占到多少市场，无疾而终。另外再提一下</a:t>
            </a:r>
            <a:r>
              <a:rPr kumimoji="1" lang="en-US" altLang="zh-CN" sz="2000" dirty="0">
                <a:latin typeface="Heiti SC Light" charset="-122"/>
                <a:ea typeface="Heiti SC Light" charset="-122"/>
                <a:cs typeface="Heiti SC Light" charset="-122"/>
              </a:rPr>
              <a:t>Unity </a:t>
            </a:r>
            <a:r>
              <a:rPr kumimoji="1" lang="en-US" altLang="zh-CN" sz="2000" dirty="0" err="1" smtClean="0">
                <a:latin typeface="Heiti SC Light" charset="-122"/>
                <a:ea typeface="Heiti SC Light" charset="-122"/>
                <a:cs typeface="Heiti SC Light" charset="-122"/>
              </a:rPr>
              <a:t>Webplayer</a:t>
            </a:r>
            <a:r>
              <a:rPr kumimoji="1" lang="zh-CN" altLang="en-US" sz="2000" dirty="0" smtClean="0">
                <a:latin typeface="Heiti SC Light" charset="-122"/>
                <a:ea typeface="Heiti SC Light" charset="-122"/>
                <a:cs typeface="Heiti SC Light" charset="-122"/>
              </a:rPr>
              <a:t> ，也就是</a:t>
            </a:r>
            <a:r>
              <a:rPr kumimoji="1" lang="en-US" altLang="zh-CN" sz="2000" dirty="0" smtClean="0">
                <a:latin typeface="Heiti SC Light" charset="-122"/>
                <a:ea typeface="Heiti SC Light" charset="-122"/>
                <a:cs typeface="Heiti SC Light" charset="-122"/>
              </a:rPr>
              <a:t>U3D</a:t>
            </a:r>
            <a:r>
              <a:rPr kumimoji="1" lang="zh-CN" altLang="en-US" sz="2000" dirty="0" smtClean="0">
                <a:latin typeface="Heiti SC Light" charset="-122"/>
                <a:ea typeface="Heiti SC Light" charset="-122"/>
                <a:cs typeface="Heiti SC Light" charset="-122"/>
              </a:rPr>
              <a:t>的 网页播放插件，也没有足够的占有率，不愠不火。（目前也已经放弃更新和支持了）</a:t>
            </a:r>
            <a:endParaRPr kumimoji="1" lang="en-US" altLang="zh-CN" sz="2000" dirty="0" smtClean="0">
              <a:latin typeface="Heiti SC Light" charset="-122"/>
              <a:ea typeface="Heiti SC Light" charset="-122"/>
              <a:cs typeface="Heiti SC Light" charset="-122"/>
            </a:endParaRPr>
          </a:p>
          <a:p>
            <a:endParaRPr kumimoji="1" lang="en-US" altLang="zh-CN" sz="2000" dirty="0">
              <a:latin typeface="Heiti SC Light" charset="-122"/>
              <a:ea typeface="Heiti SC Light" charset="-122"/>
              <a:cs typeface="Heiti SC Light" charset="-122"/>
            </a:endParaRPr>
          </a:p>
          <a:p>
            <a:r>
              <a:rPr kumimoji="1" lang="en-US" altLang="zh-CN" sz="2000" dirty="0" smtClean="0">
                <a:latin typeface="Heiti SC Light" charset="-122"/>
                <a:ea typeface="Heiti SC Light" charset="-122"/>
                <a:cs typeface="Heiti SC Light" charset="-122"/>
              </a:rPr>
              <a:t>PC</a:t>
            </a:r>
            <a:r>
              <a:rPr kumimoji="1" lang="zh-CN" altLang="en-US" sz="2000" dirty="0" smtClean="0">
                <a:latin typeface="Heiti SC Light" charset="-122"/>
                <a:ea typeface="Heiti SC Light" charset="-122"/>
                <a:cs typeface="Heiti SC Light" charset="-122"/>
              </a:rPr>
              <a:t>端网页游戏开发基本上没有引擎，要不依赖于</a:t>
            </a:r>
            <a:r>
              <a:rPr kumimoji="1" lang="en-US" altLang="zh-CN" sz="2000" dirty="0" smtClean="0">
                <a:latin typeface="Heiti SC Light" charset="-122"/>
                <a:ea typeface="Heiti SC Light" charset="-122"/>
                <a:cs typeface="Heiti SC Light" charset="-122"/>
              </a:rPr>
              <a:t>Flash</a:t>
            </a:r>
            <a:r>
              <a:rPr kumimoji="1" lang="zh-CN" altLang="en-US" sz="2000" dirty="0" smtClean="0">
                <a:latin typeface="Heiti SC Light" charset="-122"/>
                <a:ea typeface="Heiti SC Light" charset="-122"/>
                <a:cs typeface="Heiti SC Light" charset="-122"/>
              </a:rPr>
              <a:t>提供的</a:t>
            </a:r>
            <a:r>
              <a:rPr kumimoji="1" lang="en-US" altLang="zh-CN" sz="2000" dirty="0" smtClean="0">
                <a:latin typeface="Heiti SC Light" charset="-122"/>
                <a:ea typeface="Heiti SC Light" charset="-122"/>
                <a:cs typeface="Heiti SC Light" charset="-122"/>
              </a:rPr>
              <a:t>API</a:t>
            </a:r>
            <a:r>
              <a:rPr kumimoji="1" lang="zh-CN" altLang="en-US" sz="2000" dirty="0" smtClean="0">
                <a:latin typeface="Heiti SC Light" charset="-122"/>
                <a:ea typeface="Heiti SC Light" charset="-122"/>
                <a:cs typeface="Heiti SC Light" charset="-122"/>
              </a:rPr>
              <a:t>自我封装实现引擎，要不依赖于</a:t>
            </a:r>
            <a:r>
              <a:rPr kumimoji="1" lang="en-US" altLang="zh-CN" sz="2000" dirty="0" smtClean="0">
                <a:latin typeface="Heiti SC Light" charset="-122"/>
                <a:ea typeface="Heiti SC Light" charset="-122"/>
                <a:cs typeface="Heiti SC Light" charset="-122"/>
              </a:rPr>
              <a:t>U3D</a:t>
            </a:r>
            <a:r>
              <a:rPr kumimoji="1" lang="zh-CN" altLang="en-US" sz="2000" dirty="0" smtClean="0">
                <a:latin typeface="Heiti SC Light" charset="-122"/>
                <a:ea typeface="Heiti SC Light" charset="-122"/>
                <a:cs typeface="Heiti SC Light" charset="-122"/>
              </a:rPr>
              <a:t>的</a:t>
            </a:r>
            <a:r>
              <a:rPr kumimoji="1" lang="en-US" altLang="zh-CN" sz="2000" dirty="0" smtClean="0">
                <a:latin typeface="Heiti SC Light" charset="-122"/>
                <a:ea typeface="Heiti SC Light" charset="-122"/>
                <a:cs typeface="Heiti SC Light" charset="-122"/>
              </a:rPr>
              <a:t>API</a:t>
            </a:r>
            <a:r>
              <a:rPr kumimoji="1" lang="zh-CN" altLang="en-US" sz="2000" dirty="0" smtClean="0">
                <a:latin typeface="Heiti SC Light" charset="-122"/>
                <a:ea typeface="Heiti SC Light" charset="-122"/>
                <a:cs typeface="Heiti SC Light" charset="-122"/>
              </a:rPr>
              <a:t>自我封装，没有出现业界认可的引擎。只是出现了一些比较好用的框架 比如</a:t>
            </a:r>
            <a:r>
              <a:rPr kumimoji="1" lang="en-US" altLang="zh-CN" sz="2000" dirty="0" smtClean="0">
                <a:latin typeface="Heiti SC Light" charset="-122"/>
                <a:ea typeface="Heiti SC Light" charset="-122"/>
                <a:cs typeface="Heiti SC Light" charset="-122"/>
              </a:rPr>
              <a:t>Flash</a:t>
            </a:r>
            <a:r>
              <a:rPr kumimoji="1" lang="zh-CN" altLang="en-US" sz="2000" dirty="0" smtClean="0">
                <a:latin typeface="Heiti SC Light" charset="-122"/>
                <a:ea typeface="Heiti SC Light" charset="-122"/>
                <a:cs typeface="Heiti SC Light" charset="-122"/>
              </a:rPr>
              <a:t>的 </a:t>
            </a:r>
            <a:r>
              <a:rPr kumimoji="1" lang="en-US" altLang="zh-CN" sz="2000" dirty="0" smtClean="0">
                <a:latin typeface="Heiti SC Light" charset="-122"/>
                <a:ea typeface="Heiti SC Light" charset="-122"/>
                <a:cs typeface="Heiti SC Light" charset="-122"/>
              </a:rPr>
              <a:t>starling</a:t>
            </a:r>
            <a:r>
              <a:rPr kumimoji="1" lang="zh-CN" altLang="en-US" sz="2000" dirty="0" smtClean="0">
                <a:latin typeface="Heiti SC Light" charset="-122"/>
                <a:ea typeface="Heiti SC Light" charset="-122"/>
                <a:cs typeface="Heiti SC Light" charset="-122"/>
              </a:rPr>
              <a:t>渲染框架 、</a:t>
            </a:r>
            <a:r>
              <a:rPr kumimoji="1" lang="en-US" altLang="zh-CN" sz="2000" dirty="0">
                <a:latin typeface="Heiti SC Light" charset="-122"/>
                <a:ea typeface="Heiti SC Light" charset="-122"/>
                <a:cs typeface="Heiti SC Light" charset="-122"/>
              </a:rPr>
              <a:t> </a:t>
            </a:r>
            <a:r>
              <a:rPr kumimoji="1" lang="en-US" altLang="zh-CN" sz="2000" dirty="0" err="1" smtClean="0">
                <a:latin typeface="Heiti SC Light" charset="-122"/>
                <a:ea typeface="Heiti SC Light" charset="-122"/>
                <a:cs typeface="Heiti SC Light" charset="-122"/>
              </a:rPr>
              <a:t>DragonBones</a:t>
            </a:r>
            <a:r>
              <a:rPr kumimoji="1" lang="zh-CN" altLang="en-US" sz="2000" dirty="0" smtClean="0">
                <a:latin typeface="Heiti SC Light" charset="-122"/>
                <a:ea typeface="Heiti SC Light" charset="-122"/>
                <a:cs typeface="Heiti SC Light" charset="-122"/>
              </a:rPr>
              <a:t>骨骼框架、</a:t>
            </a:r>
            <a:r>
              <a:rPr lang="en-US" altLang="zh-CN" sz="2000" u="sng" dirty="0">
                <a:hlinkClick r:id="rId2"/>
              </a:rPr>
              <a:t> </a:t>
            </a:r>
            <a:r>
              <a:rPr lang="en-US" altLang="zh-CN" sz="2000" u="sng" dirty="0" smtClean="0">
                <a:hlinkClick r:id="rId2"/>
              </a:rPr>
              <a:t>TweenLite</a:t>
            </a:r>
            <a:r>
              <a:rPr kumimoji="1" lang="zh-CN" altLang="en-US" sz="2000" dirty="0" smtClean="0">
                <a:latin typeface="Heiti SC Light" charset="-122"/>
                <a:ea typeface="Heiti SC Light" charset="-122"/>
                <a:cs typeface="Heiti SC Light" charset="-122"/>
              </a:rPr>
              <a:t>动作框架等，称不上是引擎。</a:t>
            </a:r>
            <a:r>
              <a:rPr kumimoji="1" lang="en-US" altLang="zh-CN" sz="2000" dirty="0" smtClean="0">
                <a:latin typeface="Heiti SC Light" charset="-122"/>
                <a:ea typeface="Heiti SC Light" charset="-122"/>
                <a:cs typeface="Heiti SC Light" charset="-122"/>
              </a:rPr>
              <a:t>《</a:t>
            </a:r>
            <a:r>
              <a:rPr kumimoji="1" lang="zh-CN" altLang="en-US" sz="2000" dirty="0" smtClean="0">
                <a:latin typeface="Heiti SC Light" charset="-122"/>
                <a:ea typeface="Heiti SC Light" charset="-122"/>
                <a:cs typeface="Heiti SC Light" charset="-122"/>
              </a:rPr>
              <a:t>偷菜</a:t>
            </a:r>
            <a:r>
              <a:rPr kumimoji="1" lang="en-US" altLang="zh-CN" sz="2000" dirty="0" smtClean="0">
                <a:latin typeface="Heiti SC Light" charset="-122"/>
                <a:ea typeface="Heiti SC Light" charset="-122"/>
                <a:cs typeface="Heiti SC Light" charset="-122"/>
              </a:rPr>
              <a:t>》</a:t>
            </a:r>
            <a:r>
              <a:rPr kumimoji="1" lang="zh-CN" altLang="en-US" sz="2000" dirty="0" smtClean="0">
                <a:latin typeface="Heiti SC Light" charset="-122"/>
                <a:ea typeface="Heiti SC Light" charset="-122"/>
                <a:cs typeface="Heiti SC Light" charset="-122"/>
              </a:rPr>
              <a:t>、</a:t>
            </a:r>
            <a:r>
              <a:rPr kumimoji="1" lang="en-US" altLang="zh-CN" sz="2000" dirty="0" smtClean="0">
                <a:latin typeface="Heiti SC Light" charset="-122"/>
                <a:ea typeface="Heiti SC Light" charset="-122"/>
                <a:cs typeface="Heiti SC Light" charset="-122"/>
              </a:rPr>
              <a:t>《</a:t>
            </a:r>
            <a:r>
              <a:rPr kumimoji="1" lang="zh-CN" altLang="en-US" sz="2000" dirty="0" smtClean="0">
                <a:latin typeface="Heiti SC Light" charset="-122"/>
                <a:ea typeface="Heiti SC Light" charset="-122"/>
                <a:cs typeface="Heiti SC Light" charset="-122"/>
              </a:rPr>
              <a:t>农场</a:t>
            </a:r>
            <a:r>
              <a:rPr kumimoji="1" lang="en-US" altLang="zh-CN" sz="2000" dirty="0" smtClean="0">
                <a:latin typeface="Heiti SC Light" charset="-122"/>
                <a:ea typeface="Heiti SC Light" charset="-122"/>
                <a:cs typeface="Heiti SC Light" charset="-122"/>
              </a:rPr>
              <a:t>》</a:t>
            </a:r>
            <a:r>
              <a:rPr kumimoji="1" lang="zh-CN" altLang="en-US" sz="2000" dirty="0" smtClean="0">
                <a:latin typeface="Heiti SC Light" charset="-122"/>
                <a:ea typeface="Heiti SC Light" charset="-122"/>
                <a:cs typeface="Heiti SC Light" charset="-122"/>
              </a:rPr>
              <a:t>、</a:t>
            </a:r>
            <a:r>
              <a:rPr kumimoji="1" lang="en-US" altLang="zh-CN" sz="2000" dirty="0" smtClean="0">
                <a:latin typeface="Heiti SC Light" charset="-122"/>
                <a:ea typeface="Heiti SC Light" charset="-122"/>
                <a:cs typeface="Heiti SC Light" charset="-122"/>
              </a:rPr>
              <a:t>《</a:t>
            </a:r>
            <a:r>
              <a:rPr kumimoji="1" lang="zh-CN" altLang="en-US" sz="2000" dirty="0" smtClean="0">
                <a:latin typeface="Heiti SC Light" charset="-122"/>
                <a:ea typeface="Heiti SC Light" charset="-122"/>
                <a:cs typeface="Heiti SC Light" charset="-122"/>
              </a:rPr>
              <a:t>弹弹堂</a:t>
            </a:r>
            <a:r>
              <a:rPr kumimoji="1" lang="en-US" altLang="zh-CN" sz="2000" dirty="0" smtClean="0">
                <a:latin typeface="Heiti SC Light" charset="-122"/>
                <a:ea typeface="Heiti SC Light" charset="-122"/>
                <a:cs typeface="Heiti SC Light" charset="-122"/>
              </a:rPr>
              <a:t>》</a:t>
            </a:r>
            <a:r>
              <a:rPr kumimoji="1" lang="zh-CN" altLang="en-US" sz="2000" dirty="0" smtClean="0">
                <a:latin typeface="Heiti SC Light" charset="-122"/>
                <a:ea typeface="Heiti SC Light" charset="-122"/>
                <a:cs typeface="Heiti SC Light" charset="-122"/>
              </a:rPr>
              <a:t>、</a:t>
            </a:r>
            <a:r>
              <a:rPr kumimoji="1" lang="en-US" altLang="zh-CN" sz="2000" dirty="0" smtClean="0">
                <a:latin typeface="Heiti SC Light" charset="-122"/>
                <a:ea typeface="Heiti SC Light" charset="-122"/>
                <a:cs typeface="Heiti SC Light" charset="-122"/>
              </a:rPr>
              <a:t>《</a:t>
            </a:r>
            <a:r>
              <a:rPr kumimoji="1" lang="zh-CN" altLang="en-US" sz="2000" dirty="0" smtClean="0">
                <a:latin typeface="Heiti SC Light" charset="-122"/>
                <a:ea typeface="Heiti SC Light" charset="-122"/>
                <a:cs typeface="Heiti SC Light" charset="-122"/>
              </a:rPr>
              <a:t>七雄争霸</a:t>
            </a:r>
            <a:r>
              <a:rPr kumimoji="1" lang="en-US" altLang="zh-CN" sz="2000" dirty="0" smtClean="0">
                <a:latin typeface="Heiti SC Light" charset="-122"/>
                <a:ea typeface="Heiti SC Light" charset="-122"/>
                <a:cs typeface="Heiti SC Light" charset="-122"/>
              </a:rPr>
              <a:t>》</a:t>
            </a:r>
            <a:r>
              <a:rPr kumimoji="1" lang="zh-CN" altLang="en-US" sz="2000" dirty="0" smtClean="0">
                <a:latin typeface="Heiti SC Light" charset="-122"/>
                <a:ea typeface="Heiti SC Light" charset="-122"/>
                <a:cs typeface="Heiti SC Light" charset="-122"/>
              </a:rPr>
              <a:t>、</a:t>
            </a:r>
            <a:r>
              <a:rPr kumimoji="1" lang="en-US" altLang="zh-CN" sz="2000" dirty="0" smtClean="0">
                <a:latin typeface="Heiti SC Light" charset="-122"/>
                <a:ea typeface="Heiti SC Light" charset="-122"/>
                <a:cs typeface="Heiti SC Light" charset="-122"/>
              </a:rPr>
              <a:t>《</a:t>
            </a:r>
            <a:r>
              <a:rPr kumimoji="1" lang="zh-CN" altLang="en-US" sz="2000" dirty="0" smtClean="0">
                <a:latin typeface="Heiti SC Light" charset="-122"/>
                <a:ea typeface="Heiti SC Light" charset="-122"/>
                <a:cs typeface="Heiti SC Light" charset="-122"/>
              </a:rPr>
              <a:t>虞美人</a:t>
            </a:r>
            <a:r>
              <a:rPr kumimoji="1" lang="en-US" altLang="zh-CN" sz="2000" dirty="0" smtClean="0">
                <a:latin typeface="Heiti SC Light" charset="-122"/>
                <a:ea typeface="Heiti SC Light" charset="-122"/>
                <a:cs typeface="Heiti SC Light" charset="-122"/>
              </a:rPr>
              <a:t>》</a:t>
            </a:r>
            <a:r>
              <a:rPr kumimoji="1" lang="zh-CN" altLang="en-US" sz="2000" dirty="0" smtClean="0">
                <a:latin typeface="Heiti SC Light" charset="-122"/>
                <a:ea typeface="Heiti SC Light" charset="-122"/>
                <a:cs typeface="Heiti SC Light" charset="-122"/>
              </a:rPr>
              <a:t>、</a:t>
            </a:r>
            <a:r>
              <a:rPr kumimoji="1" lang="en-US" altLang="zh-CN" sz="2000" dirty="0" smtClean="0">
                <a:latin typeface="Heiti SC Light" charset="-122"/>
                <a:ea typeface="Heiti SC Light" charset="-122"/>
                <a:cs typeface="Heiti SC Light" charset="-122"/>
              </a:rPr>
              <a:t>《</a:t>
            </a:r>
            <a:r>
              <a:rPr kumimoji="1" lang="zh-CN" altLang="en-US" sz="2000" dirty="0" smtClean="0">
                <a:latin typeface="Heiti SC Light" charset="-122"/>
                <a:ea typeface="Heiti SC Light" charset="-122"/>
                <a:cs typeface="Heiti SC Light" charset="-122"/>
              </a:rPr>
              <a:t>大天使之剑</a:t>
            </a:r>
            <a:r>
              <a:rPr kumimoji="1" lang="en-US" altLang="zh-CN" sz="2000" dirty="0" smtClean="0">
                <a:latin typeface="Heiti SC Light" charset="-122"/>
                <a:ea typeface="Heiti SC Light" charset="-122"/>
                <a:cs typeface="Heiti SC Light" charset="-122"/>
              </a:rPr>
              <a:t>》</a:t>
            </a:r>
            <a:r>
              <a:rPr kumimoji="1" lang="zh-CN" altLang="en-US" sz="2000" dirty="0" smtClean="0">
                <a:latin typeface="Heiti SC Light" charset="-122"/>
                <a:ea typeface="Heiti SC Light" charset="-122"/>
                <a:cs typeface="Heiti SC Light" charset="-122"/>
              </a:rPr>
              <a:t>、</a:t>
            </a:r>
            <a:r>
              <a:rPr kumimoji="1" lang="en-US" altLang="zh-CN" sz="2000" dirty="0" smtClean="0">
                <a:latin typeface="Heiti SC Light" charset="-122"/>
                <a:ea typeface="Heiti SC Light" charset="-122"/>
                <a:cs typeface="Heiti SC Light" charset="-122"/>
              </a:rPr>
              <a:t>《</a:t>
            </a:r>
            <a:r>
              <a:rPr kumimoji="1" lang="zh-CN" altLang="en-US" sz="2000" dirty="0" smtClean="0">
                <a:latin typeface="Heiti SC Light" charset="-122"/>
                <a:ea typeface="Heiti SC Light" charset="-122"/>
                <a:cs typeface="Heiti SC Light" charset="-122"/>
              </a:rPr>
              <a:t>赛尔号</a:t>
            </a:r>
            <a:r>
              <a:rPr kumimoji="1" lang="en-US" altLang="zh-CN" sz="2000" dirty="0" smtClean="0">
                <a:latin typeface="Heiti SC Light" charset="-122"/>
                <a:ea typeface="Heiti SC Light" charset="-122"/>
                <a:cs typeface="Heiti SC Light" charset="-122"/>
              </a:rPr>
              <a:t>》</a:t>
            </a:r>
            <a:r>
              <a:rPr kumimoji="1" lang="zh-CN" altLang="en-US" sz="2000" dirty="0" smtClean="0">
                <a:latin typeface="Heiti SC Light" charset="-122"/>
                <a:ea typeface="Heiti SC Light" charset="-122"/>
                <a:cs typeface="Heiti SC Light" charset="-122"/>
              </a:rPr>
              <a:t>、各类传奇、日漫</a:t>
            </a:r>
            <a:r>
              <a:rPr kumimoji="1" lang="en-US" altLang="zh-CN" sz="2000" dirty="0" err="1" smtClean="0">
                <a:latin typeface="Heiti SC Light" charset="-122"/>
                <a:ea typeface="Heiti SC Light" charset="-122"/>
                <a:cs typeface="Heiti SC Light" charset="-122"/>
              </a:rPr>
              <a:t>iP</a:t>
            </a:r>
            <a:r>
              <a:rPr kumimoji="1" lang="zh-CN" altLang="en-US" sz="2000" dirty="0" smtClean="0">
                <a:latin typeface="Heiti SC Light" charset="-122"/>
                <a:ea typeface="Heiti SC Light" charset="-122"/>
                <a:cs typeface="Heiti SC Light" charset="-122"/>
              </a:rPr>
              <a:t>页游。。。总有一款你玩过。也一度出现了很多小游戏平台</a:t>
            </a:r>
            <a:r>
              <a:rPr kumimoji="1" lang="en-US" altLang="zh-CN" sz="2000" dirty="0" smtClean="0">
                <a:latin typeface="Heiti SC Light" charset="-122"/>
                <a:ea typeface="Heiti SC Light" charset="-122"/>
                <a:cs typeface="Heiti SC Light" charset="-122"/>
              </a:rPr>
              <a:t>3366</a:t>
            </a:r>
            <a:r>
              <a:rPr kumimoji="1" lang="zh-CN" altLang="en-US" sz="2000" dirty="0" smtClean="0">
                <a:latin typeface="Heiti SC Light" charset="-122"/>
                <a:ea typeface="Heiti SC Light" charset="-122"/>
                <a:cs typeface="Heiti SC Light" charset="-122"/>
              </a:rPr>
              <a:t> 、</a:t>
            </a:r>
            <a:r>
              <a:rPr kumimoji="1" lang="en-US" altLang="zh-CN" sz="2000" dirty="0" smtClean="0">
                <a:latin typeface="Heiti SC Light" charset="-122"/>
                <a:ea typeface="Heiti SC Light" charset="-122"/>
                <a:cs typeface="Heiti SC Light" charset="-122"/>
              </a:rPr>
              <a:t>4399</a:t>
            </a:r>
            <a:r>
              <a:rPr kumimoji="1" lang="zh-CN" altLang="en-US" sz="2000" dirty="0" smtClean="0">
                <a:latin typeface="Heiti SC Light" charset="-122"/>
                <a:ea typeface="Heiti SC Light" charset="-122"/>
                <a:cs typeface="Heiti SC Light" charset="-122"/>
              </a:rPr>
              <a:t> 、</a:t>
            </a:r>
            <a:r>
              <a:rPr kumimoji="1" lang="en-US" altLang="zh-CN" sz="2000" dirty="0" smtClean="0">
                <a:latin typeface="Heiti SC Light" charset="-122"/>
                <a:ea typeface="Heiti SC Light" charset="-122"/>
                <a:cs typeface="Heiti SC Light" charset="-122"/>
              </a:rPr>
              <a:t>7k7k</a:t>
            </a:r>
            <a:r>
              <a:rPr kumimoji="1" lang="zh-CN" altLang="en-US" sz="2000" dirty="0" smtClean="0">
                <a:latin typeface="Heiti SC Light" charset="-122"/>
                <a:ea typeface="Heiti SC Light" charset="-122"/>
                <a:cs typeface="Heiti SC Light" charset="-122"/>
              </a:rPr>
              <a:t> 、腾讯页游平台等。不过现在也是衰落不堪，前几年年终老板给程序员送宝马等新闻就是上述小游戏平台，可见当时是赚足了腰包。</a:t>
            </a:r>
            <a:endParaRPr kumimoji="1" lang="en-US" altLang="zh-CN" sz="2000" dirty="0" smtClean="0">
              <a:latin typeface="Heiti SC Light" charset="-122"/>
              <a:ea typeface="Heiti SC Light" charset="-122"/>
              <a:cs typeface="Heiti SC Light" charset="-122"/>
            </a:endParaRPr>
          </a:p>
          <a:p>
            <a:endParaRPr kumimoji="1" lang="en-US" altLang="zh-CN" sz="2000" dirty="0">
              <a:latin typeface="Heiti SC Light" charset="-122"/>
              <a:ea typeface="Heiti SC Light" charset="-122"/>
              <a:cs typeface="Heiti SC Light" charset="-122"/>
            </a:endParaRPr>
          </a:p>
          <a:p>
            <a:r>
              <a:rPr kumimoji="1" lang="zh-CN" altLang="en-US" sz="2000" dirty="0" smtClean="0">
                <a:latin typeface="Heiti SC Light" charset="-122"/>
                <a:ea typeface="Heiti SC Light" charset="-122"/>
                <a:cs typeface="Heiti SC Light" charset="-122"/>
              </a:rPr>
              <a:t>手机页游相对单纯，目前也是在上升期，由于手机浏览器所呈现的性能瓶颈，不得不开发专门的引擎来提升手机页游性能。目前国内知名的页游引擎有：</a:t>
            </a:r>
            <a:r>
              <a:rPr kumimoji="1" lang="en-US" altLang="zh-CN" sz="2000" dirty="0" smtClean="0">
                <a:latin typeface="Heiti SC Light" charset="-122"/>
                <a:ea typeface="Heiti SC Light" charset="-122"/>
                <a:cs typeface="Heiti SC Light" charset="-122"/>
              </a:rPr>
              <a:t>Cocos2d-js</a:t>
            </a:r>
            <a:r>
              <a:rPr kumimoji="1" lang="zh-CN" altLang="en-US" sz="2000" dirty="0" smtClean="0">
                <a:latin typeface="Heiti SC Light" charset="-122"/>
                <a:ea typeface="Heiti SC Light" charset="-122"/>
                <a:cs typeface="Heiti SC Light" charset="-122"/>
              </a:rPr>
              <a:t>、</a:t>
            </a:r>
            <a:r>
              <a:rPr kumimoji="1" lang="en-US" altLang="zh-CN" sz="2000" dirty="0" smtClean="0">
                <a:latin typeface="Heiti SC Light" charset="-122"/>
                <a:ea typeface="Heiti SC Light" charset="-122"/>
                <a:cs typeface="Heiti SC Light" charset="-122"/>
              </a:rPr>
              <a:t>Egret</a:t>
            </a:r>
            <a:r>
              <a:rPr kumimoji="1" lang="zh-CN" altLang="en-US" sz="2000" dirty="0" smtClean="0">
                <a:latin typeface="Heiti SC Light" charset="-122"/>
                <a:ea typeface="Heiti SC Light" charset="-122"/>
                <a:cs typeface="Heiti SC Light" charset="-122"/>
              </a:rPr>
              <a:t>（白鹭）、</a:t>
            </a:r>
            <a:r>
              <a:rPr kumimoji="1" lang="en-US" altLang="zh-CN" sz="2000" dirty="0" err="1" smtClean="0">
                <a:latin typeface="Heiti SC Light" charset="-122"/>
                <a:ea typeface="Heiti SC Light" charset="-122"/>
                <a:cs typeface="Heiti SC Light" charset="-122"/>
              </a:rPr>
              <a:t>Laybox</a:t>
            </a:r>
            <a:r>
              <a:rPr kumimoji="1" lang="zh-CN" altLang="en-US" sz="2000" dirty="0" smtClean="0">
                <a:latin typeface="Heiti SC Light" charset="-122"/>
                <a:ea typeface="Heiti SC Light" charset="-122"/>
                <a:cs typeface="Heiti SC Light" charset="-122"/>
              </a:rPr>
              <a:t>等。</a:t>
            </a:r>
            <a:r>
              <a:rPr kumimoji="1" lang="en-US" altLang="zh-CN" sz="2000" dirty="0" smtClean="0">
                <a:latin typeface="Heiti SC Light" charset="-122"/>
                <a:ea typeface="Heiti SC Light" charset="-122"/>
                <a:cs typeface="Heiti SC Light" charset="-122"/>
              </a:rPr>
              <a:t>PS</a:t>
            </a:r>
            <a:r>
              <a:rPr kumimoji="1" lang="zh-CN" altLang="en-US" sz="2000" dirty="0" smtClean="0">
                <a:latin typeface="Heiti SC Light" charset="-122"/>
                <a:ea typeface="Heiti SC Light" charset="-122"/>
                <a:cs typeface="Heiti SC Light" charset="-122"/>
              </a:rPr>
              <a:t>：</a:t>
            </a:r>
            <a:r>
              <a:rPr kumimoji="1" lang="en-US" altLang="zh-CN" sz="2000" dirty="0" smtClean="0">
                <a:latin typeface="Heiti SC Light" charset="-122"/>
                <a:ea typeface="Heiti SC Light" charset="-122"/>
                <a:cs typeface="Heiti SC Light" charset="-122"/>
              </a:rPr>
              <a:t>Egret</a:t>
            </a:r>
            <a:r>
              <a:rPr kumimoji="1" lang="zh-CN" altLang="en-US" sz="2000" dirty="0" smtClean="0">
                <a:latin typeface="Heiti SC Light" charset="-122"/>
                <a:ea typeface="Heiti SC Light" charset="-122"/>
                <a:cs typeface="Heiti SC Light" charset="-122"/>
              </a:rPr>
              <a:t> 和 </a:t>
            </a:r>
            <a:r>
              <a:rPr kumimoji="1" lang="en-US" altLang="zh-CN" sz="2000" dirty="0" err="1" smtClean="0">
                <a:latin typeface="Heiti SC Light" charset="-122"/>
                <a:ea typeface="Heiti SC Light" charset="-122"/>
                <a:cs typeface="Heiti SC Light" charset="-122"/>
              </a:rPr>
              <a:t>Laybox</a:t>
            </a:r>
            <a:r>
              <a:rPr kumimoji="1" lang="zh-CN" altLang="en-US" sz="2000" dirty="0" smtClean="0">
                <a:latin typeface="Heiti SC Light" charset="-122"/>
                <a:ea typeface="Heiti SC Light" charset="-122"/>
                <a:cs typeface="Heiti SC Light" charset="-122"/>
              </a:rPr>
              <a:t> 都是一些搞</a:t>
            </a:r>
            <a:r>
              <a:rPr kumimoji="1" lang="en-US" altLang="zh-CN" sz="2000" dirty="0" smtClean="0">
                <a:latin typeface="Heiti SC Light" charset="-122"/>
                <a:ea typeface="Heiti SC Light" charset="-122"/>
                <a:cs typeface="Heiti SC Light" charset="-122"/>
              </a:rPr>
              <a:t>Flash</a:t>
            </a:r>
            <a:r>
              <a:rPr kumimoji="1" lang="zh-CN" altLang="en-US" sz="2000" dirty="0" smtClean="0">
                <a:latin typeface="Heiti SC Light" charset="-122"/>
                <a:ea typeface="Heiti SC Light" charset="-122"/>
                <a:cs typeface="Heiti SC Light" charset="-122"/>
              </a:rPr>
              <a:t>开发的资深大牛创业研发出的引擎。还记得当年微信实验性游戏</a:t>
            </a:r>
            <a:r>
              <a:rPr kumimoji="1" lang="en-US" altLang="zh-CN" sz="2000" dirty="0" smtClean="0">
                <a:latin typeface="Heiti SC Light" charset="-122"/>
                <a:ea typeface="Heiti SC Light" charset="-122"/>
                <a:cs typeface="Heiti SC Light" charset="-122"/>
              </a:rPr>
              <a:t>《</a:t>
            </a:r>
            <a:r>
              <a:rPr kumimoji="1" lang="zh-CN" altLang="en-US" sz="2000" dirty="0" smtClean="0">
                <a:latin typeface="Heiti SC Light" charset="-122"/>
                <a:ea typeface="Heiti SC Light" charset="-122"/>
                <a:cs typeface="Heiti SC Light" charset="-122"/>
              </a:rPr>
              <a:t>打飞机</a:t>
            </a:r>
            <a:r>
              <a:rPr kumimoji="1" lang="en-US" altLang="zh-CN" sz="2000" dirty="0" smtClean="0">
                <a:latin typeface="Heiti SC Light" charset="-122"/>
                <a:ea typeface="Heiti SC Light" charset="-122"/>
                <a:cs typeface="Heiti SC Light" charset="-122"/>
              </a:rPr>
              <a:t>》</a:t>
            </a:r>
            <a:r>
              <a:rPr kumimoji="1" lang="zh-CN" altLang="en-US" sz="2000" dirty="0" smtClean="0">
                <a:latin typeface="Heiti SC Light" charset="-122"/>
                <a:ea typeface="Heiti SC Light" charset="-122"/>
                <a:cs typeface="Heiti SC Light" charset="-122"/>
              </a:rPr>
              <a:t>？该游戏就是手机页游，只是内嵌到微信</a:t>
            </a:r>
            <a:r>
              <a:rPr kumimoji="1" lang="en-US" altLang="zh-CN" sz="2000" dirty="0" smtClean="0">
                <a:latin typeface="Heiti SC Light" charset="-122"/>
                <a:ea typeface="Heiti SC Light" charset="-122"/>
                <a:cs typeface="Heiti SC Light" charset="-122"/>
              </a:rPr>
              <a:t>APP</a:t>
            </a:r>
            <a:r>
              <a:rPr kumimoji="1" lang="zh-CN" altLang="en-US" sz="2000" dirty="0" smtClean="0">
                <a:latin typeface="Heiti SC Light" charset="-122"/>
                <a:ea typeface="Heiti SC Light" charset="-122"/>
                <a:cs typeface="Heiti SC Light" charset="-122"/>
              </a:rPr>
              <a:t>内。目前市场上还没有特别亮眼的作品。</a:t>
            </a:r>
            <a:endParaRPr lang="en-US" altLang="zh-CN" sz="2000" dirty="0"/>
          </a:p>
        </p:txBody>
      </p:sp>
    </p:spTree>
    <p:extLst>
      <p:ext uri="{BB962C8B-B14F-4D97-AF65-F5344CB8AC3E}">
        <p14:creationId xmlns:p14="http://schemas.microsoft.com/office/powerpoint/2010/main" val="3501619832"/>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线连接符 6"/>
          <p:cNvCxnSpPr/>
          <p:nvPr/>
        </p:nvCxnSpPr>
        <p:spPr>
          <a:xfrm>
            <a:off x="0" y="1348408"/>
            <a:ext cx="13004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81720" y="412304"/>
            <a:ext cx="2232248" cy="584775"/>
          </a:xfrm>
          <a:prstGeom prst="rect">
            <a:avLst/>
          </a:prstGeom>
          <a:noFill/>
        </p:spPr>
        <p:txBody>
          <a:bodyPr wrap="square" rtlCol="0">
            <a:spAutoFit/>
          </a:bodyPr>
          <a:lstStyle/>
          <a:p>
            <a:r>
              <a:rPr kumimoji="1" lang="zh-CN" altLang="en-US" sz="3200" dirty="0">
                <a:ln w="0"/>
                <a:solidFill>
                  <a:schemeClr val="tx1"/>
                </a:solidFill>
                <a:effectLst>
                  <a:outerShdw blurRad="38100" dist="25400" dir="5400000" algn="ctr" rotWithShape="0">
                    <a:srgbClr val="6E747A">
                      <a:alpha val="43000"/>
                    </a:srgbClr>
                  </a:outerShdw>
                </a:effectLst>
                <a:latin typeface="Microsoft YaHei" charset="-122"/>
                <a:ea typeface="Microsoft YaHei" charset="-122"/>
                <a:cs typeface="Microsoft YaHei" charset="-122"/>
              </a:rPr>
              <a:t>页游引擎</a:t>
            </a:r>
          </a:p>
        </p:txBody>
      </p:sp>
      <p:sp>
        <p:nvSpPr>
          <p:cNvPr id="6" name="文本框 5"/>
          <p:cNvSpPr txBox="1"/>
          <p:nvPr/>
        </p:nvSpPr>
        <p:spPr>
          <a:xfrm>
            <a:off x="741760" y="1492424"/>
            <a:ext cx="11449272" cy="2862322"/>
          </a:xfrm>
          <a:prstGeom prst="rect">
            <a:avLst/>
          </a:prstGeom>
          <a:noFill/>
        </p:spPr>
        <p:txBody>
          <a:bodyPr wrap="square" rtlCol="0">
            <a:spAutoFit/>
          </a:bodyPr>
          <a:lstStyle/>
          <a:p>
            <a:r>
              <a:rPr kumimoji="1" lang="zh-CN" altLang="en-US" sz="2000" dirty="0" smtClean="0">
                <a:solidFill>
                  <a:schemeClr val="tx1"/>
                </a:solidFill>
                <a:latin typeface="Heiti SC Light" charset="-122"/>
                <a:ea typeface="Heiti SC Light" charset="-122"/>
                <a:cs typeface="Heiti SC Light" charset="-122"/>
              </a:rPr>
              <a:t>由于</a:t>
            </a:r>
            <a:r>
              <a:rPr kumimoji="1" lang="en-US" altLang="zh-CN" sz="2000" dirty="0" smtClean="0">
                <a:solidFill>
                  <a:schemeClr val="tx1"/>
                </a:solidFill>
                <a:latin typeface="Heiti SC Light" charset="-122"/>
                <a:ea typeface="Heiti SC Light" charset="-122"/>
                <a:cs typeface="Heiti SC Light" charset="-122"/>
              </a:rPr>
              <a:t>Flash</a:t>
            </a:r>
            <a:r>
              <a:rPr kumimoji="1" lang="zh-CN" altLang="en-US" sz="2000" dirty="0" smtClean="0">
                <a:solidFill>
                  <a:schemeClr val="tx1"/>
                </a:solidFill>
                <a:latin typeface="Heiti SC Light" charset="-122"/>
                <a:ea typeface="Heiti SC Light" charset="-122"/>
                <a:cs typeface="Heiti SC Light" charset="-122"/>
              </a:rPr>
              <a:t> </a:t>
            </a:r>
            <a:r>
              <a:rPr kumimoji="1" lang="en-US" altLang="zh-CN" sz="2000" dirty="0" smtClean="0">
                <a:solidFill>
                  <a:schemeClr val="tx1"/>
                </a:solidFill>
                <a:latin typeface="Heiti SC Light" charset="-122"/>
                <a:ea typeface="Heiti SC Light" charset="-122"/>
                <a:cs typeface="Heiti SC Light" charset="-122"/>
              </a:rPr>
              <a:t>Player</a:t>
            </a:r>
            <a:r>
              <a:rPr kumimoji="1" lang="zh-CN" altLang="en-US" sz="2000" dirty="0" smtClean="0">
                <a:solidFill>
                  <a:schemeClr val="tx1"/>
                </a:solidFill>
                <a:latin typeface="Heiti SC Light" charset="-122"/>
                <a:ea typeface="Heiti SC Light" charset="-122"/>
                <a:cs typeface="Heiti SC Light" charset="-122"/>
              </a:rPr>
              <a:t>、</a:t>
            </a:r>
            <a:r>
              <a:rPr kumimoji="1" lang="en-US" altLang="zh-CN" sz="2000" dirty="0">
                <a:latin typeface="Heiti SC Light" charset="-122"/>
                <a:ea typeface="Heiti SC Light" charset="-122"/>
                <a:cs typeface="Heiti SC Light" charset="-122"/>
              </a:rPr>
              <a:t> Unity </a:t>
            </a:r>
            <a:r>
              <a:rPr kumimoji="1" lang="en-US" altLang="zh-CN" sz="2000" dirty="0" err="1">
                <a:latin typeface="Heiti SC Light" charset="-122"/>
                <a:ea typeface="Heiti SC Light" charset="-122"/>
                <a:cs typeface="Heiti SC Light" charset="-122"/>
              </a:rPr>
              <a:t>Webplayer</a:t>
            </a:r>
            <a:r>
              <a:rPr kumimoji="1" lang="zh-CN" altLang="en-US" sz="2000" dirty="0">
                <a:latin typeface="Heiti SC Light" charset="-122"/>
                <a:ea typeface="Heiti SC Light" charset="-122"/>
                <a:cs typeface="Heiti SC Light" charset="-122"/>
              </a:rPr>
              <a:t> </a:t>
            </a:r>
            <a:r>
              <a:rPr kumimoji="1" lang="zh-CN" altLang="en-US" sz="2000" dirty="0" smtClean="0">
                <a:latin typeface="Heiti SC Light" charset="-122"/>
                <a:ea typeface="Heiti SC Light" charset="-122"/>
                <a:cs typeface="Heiti SC Light" charset="-122"/>
              </a:rPr>
              <a:t>插件的相继不维护，以及手游的风生水起，很多页游公司以及开发者都已经转型手游，</a:t>
            </a:r>
            <a:r>
              <a:rPr kumimoji="1" lang="en-US" altLang="zh-CN" sz="2000" dirty="0" smtClean="0">
                <a:latin typeface="Heiti SC Light" charset="-122"/>
                <a:ea typeface="Heiti SC Light" charset="-122"/>
                <a:cs typeface="Heiti SC Light" charset="-122"/>
              </a:rPr>
              <a:t>PC</a:t>
            </a:r>
            <a:r>
              <a:rPr kumimoji="1" lang="zh-CN" altLang="en-US" sz="2000" dirty="0" smtClean="0">
                <a:latin typeface="Heiti SC Light" charset="-122"/>
                <a:ea typeface="Heiti SC Light" charset="-122"/>
                <a:cs typeface="Heiti SC Light" charset="-122"/>
              </a:rPr>
              <a:t>页游前途已经一跌再跌。目前不建议在</a:t>
            </a:r>
            <a:r>
              <a:rPr kumimoji="1" lang="en-US" altLang="zh-CN" sz="2000" dirty="0" smtClean="0">
                <a:latin typeface="Heiti SC Light" charset="-122"/>
                <a:ea typeface="Heiti SC Light" charset="-122"/>
                <a:cs typeface="Heiti SC Light" charset="-122"/>
              </a:rPr>
              <a:t>PC</a:t>
            </a:r>
            <a:r>
              <a:rPr kumimoji="1" lang="zh-CN" altLang="en-US" sz="2000" dirty="0" smtClean="0">
                <a:latin typeface="Heiti SC Light" charset="-122"/>
                <a:ea typeface="Heiti SC Light" charset="-122"/>
                <a:cs typeface="Heiti SC Light" charset="-122"/>
              </a:rPr>
              <a:t>页游上投入太多精力。</a:t>
            </a:r>
            <a:endParaRPr kumimoji="1" lang="en-US" altLang="zh-CN" sz="2000" dirty="0" smtClean="0">
              <a:latin typeface="Heiti SC Light" charset="-122"/>
              <a:ea typeface="Heiti SC Light" charset="-122"/>
              <a:cs typeface="Heiti SC Light" charset="-122"/>
            </a:endParaRPr>
          </a:p>
          <a:p>
            <a:endParaRPr kumimoji="1" lang="en-US" altLang="zh-CN" sz="2000" dirty="0">
              <a:solidFill>
                <a:schemeClr val="tx1"/>
              </a:solidFill>
              <a:latin typeface="Heiti SC Light" charset="-122"/>
              <a:ea typeface="Heiti SC Light" charset="-122"/>
              <a:cs typeface="Heiti SC Light" charset="-122"/>
            </a:endParaRPr>
          </a:p>
          <a:p>
            <a:r>
              <a:rPr kumimoji="1" lang="zh-CN" altLang="en-US" sz="2000" dirty="0" smtClean="0">
                <a:solidFill>
                  <a:schemeClr val="tx1"/>
                </a:solidFill>
                <a:latin typeface="Heiti SC Light" charset="-122"/>
                <a:ea typeface="Heiti SC Light" charset="-122"/>
                <a:cs typeface="Heiti SC Light" charset="-122"/>
              </a:rPr>
              <a:t>关于手机页游现在还处于发展期间，</a:t>
            </a:r>
            <a:r>
              <a:rPr kumimoji="1" lang="en-US" altLang="zh-CN" sz="2000" dirty="0" smtClean="0">
                <a:solidFill>
                  <a:schemeClr val="tx1"/>
                </a:solidFill>
                <a:latin typeface="Heiti SC Light" charset="-122"/>
                <a:ea typeface="Heiti SC Light" charset="-122"/>
                <a:cs typeface="Heiti SC Light" charset="-122"/>
              </a:rPr>
              <a:t>16</a:t>
            </a:r>
            <a:r>
              <a:rPr kumimoji="1" lang="zh-CN" altLang="en-US" sz="2000" dirty="0" smtClean="0">
                <a:solidFill>
                  <a:schemeClr val="tx1"/>
                </a:solidFill>
                <a:latin typeface="Heiti SC Light" charset="-122"/>
                <a:ea typeface="Heiti SC Light" charset="-122"/>
                <a:cs typeface="Heiti SC Light" charset="-122"/>
              </a:rPr>
              <a:t>年也出现过现象级轻游戏</a:t>
            </a:r>
            <a:r>
              <a:rPr kumimoji="1" lang="en-US" altLang="zh-CN" sz="2000" dirty="0" smtClean="0">
                <a:solidFill>
                  <a:schemeClr val="tx1"/>
                </a:solidFill>
                <a:latin typeface="Heiti SC Light" charset="-122"/>
                <a:ea typeface="Heiti SC Light" charset="-122"/>
                <a:cs typeface="Heiti SC Light" charset="-122"/>
              </a:rPr>
              <a:t>《</a:t>
            </a:r>
            <a:r>
              <a:rPr kumimoji="1" lang="zh-CN" altLang="en-US" sz="2000" dirty="0" smtClean="0">
                <a:solidFill>
                  <a:schemeClr val="tx1"/>
                </a:solidFill>
                <a:latin typeface="Heiti SC Light" charset="-122"/>
                <a:ea typeface="Heiti SC Light" charset="-122"/>
                <a:cs typeface="Heiti SC Light" charset="-122"/>
              </a:rPr>
              <a:t>神经猫</a:t>
            </a:r>
            <a:r>
              <a:rPr kumimoji="1" lang="en-US" altLang="zh-CN" sz="2000" dirty="0" smtClean="0">
                <a:solidFill>
                  <a:schemeClr val="tx1"/>
                </a:solidFill>
                <a:latin typeface="Heiti SC Light" charset="-122"/>
                <a:ea typeface="Heiti SC Light" charset="-122"/>
                <a:cs typeface="Heiti SC Light" charset="-122"/>
              </a:rPr>
              <a:t>》</a:t>
            </a:r>
            <a:r>
              <a:rPr kumimoji="1" lang="zh-CN" altLang="en-US" sz="2000" dirty="0" smtClean="0">
                <a:solidFill>
                  <a:schemeClr val="tx1"/>
                </a:solidFill>
                <a:latin typeface="Heiti SC Light" charset="-122"/>
                <a:ea typeface="Heiti SC Light" charset="-122"/>
                <a:cs typeface="Heiti SC Light" charset="-122"/>
              </a:rPr>
              <a:t>，目前阶段还没有知名的重度游戏，还是以轻度游戏为主。大多以微信公众号小游戏 或是商家促销小游戏形式。</a:t>
            </a:r>
            <a:endParaRPr kumimoji="1" lang="en-US" altLang="zh-CN" sz="2000" dirty="0" smtClean="0">
              <a:solidFill>
                <a:schemeClr val="tx1"/>
              </a:solidFill>
              <a:latin typeface="Heiti SC Light" charset="-122"/>
              <a:ea typeface="Heiti SC Light" charset="-122"/>
              <a:cs typeface="Heiti SC Light" charset="-122"/>
            </a:endParaRPr>
          </a:p>
          <a:p>
            <a:endParaRPr kumimoji="1" lang="en-US" altLang="zh-CN" sz="2000" dirty="0">
              <a:solidFill>
                <a:schemeClr val="tx1"/>
              </a:solidFill>
              <a:latin typeface="Heiti SC Light" charset="-122"/>
              <a:ea typeface="Heiti SC Light" charset="-122"/>
              <a:cs typeface="Heiti SC Light" charset="-122"/>
            </a:endParaRPr>
          </a:p>
          <a:p>
            <a:r>
              <a:rPr kumimoji="1" lang="zh-CN" altLang="en-US" sz="2000" dirty="0" smtClean="0">
                <a:solidFill>
                  <a:schemeClr val="tx1"/>
                </a:solidFill>
                <a:latin typeface="Heiti SC Light" charset="-122"/>
                <a:ea typeface="Heiti SC Light" charset="-122"/>
                <a:cs typeface="Heiti SC Light" charset="-122"/>
              </a:rPr>
              <a:t>早期</a:t>
            </a:r>
            <a:r>
              <a:rPr kumimoji="1" lang="en-US" altLang="zh-CN" sz="2000" dirty="0" smtClean="0">
                <a:solidFill>
                  <a:schemeClr val="tx1"/>
                </a:solidFill>
                <a:latin typeface="Heiti SC Light" charset="-122"/>
                <a:ea typeface="Heiti SC Light" charset="-122"/>
                <a:cs typeface="Heiti SC Light" charset="-122"/>
              </a:rPr>
              <a:t>Egret</a:t>
            </a:r>
            <a:r>
              <a:rPr kumimoji="1" lang="zh-CN" altLang="en-US" sz="2000" dirty="0" smtClean="0">
                <a:solidFill>
                  <a:schemeClr val="tx1"/>
                </a:solidFill>
                <a:latin typeface="Heiti SC Light" charset="-122"/>
                <a:ea typeface="Heiti SC Light" charset="-122"/>
                <a:cs typeface="Heiti SC Light" charset="-122"/>
              </a:rPr>
              <a:t>一度发展不错，但由于工具链和社区的发展没有跟上，导致口碑逐渐下滑。其性能优化上也还有一定的空间。（</a:t>
            </a:r>
            <a:r>
              <a:rPr kumimoji="1" lang="en-US" altLang="zh-CN" sz="2000" dirty="0">
                <a:solidFill>
                  <a:schemeClr val="tx1"/>
                </a:solidFill>
                <a:latin typeface="Heiti SC Light" charset="-122"/>
                <a:ea typeface="Heiti SC Light" charset="-122"/>
                <a:cs typeface="Heiti SC Light" charset="-122"/>
              </a:rPr>
              <a:t> Egret </a:t>
            </a:r>
            <a:r>
              <a:rPr kumimoji="1" lang="zh-CN" altLang="en-US" sz="2000" dirty="0" smtClean="0">
                <a:solidFill>
                  <a:schemeClr val="tx1"/>
                </a:solidFill>
                <a:latin typeface="Heiti SC Light" charset="-122"/>
                <a:ea typeface="Heiti SC Light" charset="-122"/>
                <a:cs typeface="Heiti SC Light" charset="-122"/>
              </a:rPr>
              <a:t>早期也是一个小团队，后来小米投资了</a:t>
            </a:r>
            <a:r>
              <a:rPr kumimoji="1" lang="en-US" altLang="zh-CN" sz="2000" dirty="0" smtClean="0">
                <a:solidFill>
                  <a:schemeClr val="tx1"/>
                </a:solidFill>
                <a:latin typeface="Heiti SC Light" charset="-122"/>
                <a:ea typeface="Heiti SC Light" charset="-122"/>
                <a:cs typeface="Heiti SC Light" charset="-122"/>
              </a:rPr>
              <a:t>2000W</a:t>
            </a:r>
            <a:r>
              <a:rPr kumimoji="1" lang="zh-CN" altLang="en-US" sz="2000" dirty="0" smtClean="0">
                <a:solidFill>
                  <a:schemeClr val="tx1"/>
                </a:solidFill>
                <a:latin typeface="Heiti SC Light" charset="-122"/>
                <a:ea typeface="Heiti SC Light" charset="-122"/>
                <a:cs typeface="Heiti SC Light" charset="-122"/>
              </a:rPr>
              <a:t>，进入了快速发展期）另外一款</a:t>
            </a:r>
            <a:r>
              <a:rPr kumimoji="1" lang="en-US" altLang="zh-CN" sz="2000" dirty="0" err="1" smtClean="0">
                <a:solidFill>
                  <a:schemeClr val="tx1"/>
                </a:solidFill>
                <a:latin typeface="Heiti SC Light" charset="-122"/>
                <a:ea typeface="Heiti SC Light" charset="-122"/>
                <a:cs typeface="Heiti SC Light" charset="-122"/>
              </a:rPr>
              <a:t>Layabox</a:t>
            </a:r>
            <a:r>
              <a:rPr kumimoji="1" lang="zh-CN" altLang="en-US" sz="2000" dirty="0" smtClean="0">
                <a:solidFill>
                  <a:schemeClr val="tx1"/>
                </a:solidFill>
                <a:latin typeface="Heiti SC Light" charset="-122"/>
                <a:ea typeface="Heiti SC Light" charset="-122"/>
                <a:cs typeface="Heiti SC Light" charset="-122"/>
              </a:rPr>
              <a:t> 后来居上，据说性能上很不错，坑相对较少，目前开发者逐渐变多。</a:t>
            </a:r>
            <a:endParaRPr lang="en-US" altLang="zh-CN" sz="2000" dirty="0">
              <a:solidFill>
                <a:schemeClr val="tx1"/>
              </a:solidFill>
            </a:endParaRPr>
          </a:p>
        </p:txBody>
      </p:sp>
    </p:spTree>
    <p:extLst>
      <p:ext uri="{BB962C8B-B14F-4D97-AF65-F5344CB8AC3E}">
        <p14:creationId xmlns:p14="http://schemas.microsoft.com/office/powerpoint/2010/main" val="3000095756"/>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线连接符 7"/>
          <p:cNvCxnSpPr/>
          <p:nvPr/>
        </p:nvCxnSpPr>
        <p:spPr>
          <a:xfrm>
            <a:off x="0" y="1348408"/>
            <a:ext cx="13004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81720" y="412304"/>
            <a:ext cx="3096344" cy="584775"/>
          </a:xfrm>
          <a:prstGeom prst="rect">
            <a:avLst/>
          </a:prstGeom>
          <a:noFill/>
        </p:spPr>
        <p:txBody>
          <a:bodyPr wrap="square" rtlCol="0">
            <a:spAutoFit/>
          </a:bodyPr>
          <a:lstStyle/>
          <a:p>
            <a:r>
              <a:rPr kumimoji="1" lang="zh-CN" altLang="en-US" sz="3200" dirty="0" smtClean="0">
                <a:ln w="0"/>
                <a:solidFill>
                  <a:schemeClr val="tx1"/>
                </a:solidFill>
                <a:effectLst>
                  <a:outerShdw blurRad="38100" dist="25400" dir="5400000" algn="ctr" rotWithShape="0">
                    <a:srgbClr val="6E747A">
                      <a:alpha val="43000"/>
                    </a:srgbClr>
                  </a:outerShdw>
                </a:effectLst>
                <a:latin typeface="Microsoft YaHei" charset="-122"/>
                <a:ea typeface="Microsoft YaHei" charset="-122"/>
                <a:cs typeface="Microsoft YaHei" charset="-122"/>
              </a:rPr>
              <a:t>手游引擎</a:t>
            </a:r>
            <a:endParaRPr kumimoji="1" lang="zh-CN" altLang="en-US" sz="3200" dirty="0">
              <a:ln w="0"/>
              <a:solidFill>
                <a:schemeClr val="tx1"/>
              </a:solidFill>
              <a:effectLst>
                <a:outerShdw blurRad="38100" dist="25400" dir="5400000" algn="ctr" rotWithShape="0">
                  <a:srgbClr val="6E747A">
                    <a:alpha val="43000"/>
                  </a:srgbClr>
                </a:outerShdw>
              </a:effectLst>
              <a:latin typeface="Microsoft YaHei" charset="-122"/>
              <a:ea typeface="Microsoft YaHei" charset="-122"/>
              <a:cs typeface="Microsoft YaHei" charset="-122"/>
            </a:endParaRPr>
          </a:p>
        </p:txBody>
      </p:sp>
      <p:sp>
        <p:nvSpPr>
          <p:cNvPr id="5" name="文本框 4"/>
          <p:cNvSpPr txBox="1"/>
          <p:nvPr/>
        </p:nvSpPr>
        <p:spPr>
          <a:xfrm>
            <a:off x="1605856" y="4403516"/>
            <a:ext cx="8496944" cy="4524315"/>
          </a:xfrm>
          <a:prstGeom prst="rect">
            <a:avLst/>
          </a:prstGeom>
          <a:noFill/>
        </p:spPr>
        <p:txBody>
          <a:bodyPr wrap="square" rtlCol="0">
            <a:spAutoFit/>
          </a:bodyPr>
          <a:lstStyle/>
          <a:p>
            <a:pPr marL="285750" indent="-285750">
              <a:buFont typeface="Arial" charset="0"/>
              <a:buChar char="•"/>
            </a:pPr>
            <a:r>
              <a:rPr kumimoji="1" lang="en-US" altLang="zh-CN" sz="2400" dirty="0" smtClean="0">
                <a:latin typeface="Microsoft YaHei" charset="-122"/>
                <a:ea typeface="Microsoft YaHei" charset="-122"/>
                <a:cs typeface="Microsoft YaHei" charset="-122"/>
              </a:rPr>
              <a:t>Cocos2d-x</a:t>
            </a:r>
          </a:p>
          <a:p>
            <a:pPr marL="285750" indent="-285750">
              <a:buFont typeface="Arial" charset="0"/>
              <a:buChar char="•"/>
            </a:pPr>
            <a:endParaRPr kumimoji="1" lang="en-US" altLang="zh-CN" sz="2400" dirty="0">
              <a:latin typeface="Microsoft YaHei" charset="-122"/>
              <a:ea typeface="Microsoft YaHei" charset="-122"/>
              <a:cs typeface="Microsoft YaHei" charset="-122"/>
            </a:endParaRPr>
          </a:p>
          <a:p>
            <a:pPr marL="285750" indent="-285750">
              <a:buFont typeface="Arial" charset="0"/>
              <a:buChar char="•"/>
            </a:pPr>
            <a:r>
              <a:rPr kumimoji="1" lang="en-US" altLang="zh-CN" sz="2400" dirty="0" smtClean="0">
                <a:latin typeface="Microsoft YaHei" charset="-122"/>
                <a:ea typeface="Microsoft YaHei" charset="-122"/>
                <a:cs typeface="Microsoft YaHei" charset="-122"/>
              </a:rPr>
              <a:t>U3D</a:t>
            </a:r>
          </a:p>
          <a:p>
            <a:pPr marL="285750" indent="-285750">
              <a:buFont typeface="Arial" charset="0"/>
              <a:buChar char="•"/>
            </a:pPr>
            <a:endParaRPr kumimoji="1" lang="en-US" altLang="zh-CN" sz="2400" dirty="0">
              <a:latin typeface="Microsoft YaHei" charset="-122"/>
              <a:ea typeface="Microsoft YaHei" charset="-122"/>
              <a:cs typeface="Microsoft YaHei" charset="-122"/>
            </a:endParaRPr>
          </a:p>
          <a:p>
            <a:pPr marL="285750" indent="-285750">
              <a:buFont typeface="Arial" charset="0"/>
              <a:buChar char="•"/>
            </a:pPr>
            <a:r>
              <a:rPr kumimoji="1" lang="en-US" altLang="zh-CN" sz="2400" dirty="0" smtClean="0">
                <a:latin typeface="Microsoft YaHei" charset="-122"/>
                <a:ea typeface="Microsoft YaHei" charset="-122"/>
                <a:cs typeface="Microsoft YaHei" charset="-122"/>
              </a:rPr>
              <a:t>Unreal</a:t>
            </a:r>
            <a:r>
              <a:rPr kumimoji="1" lang="zh-CN" altLang="en-US" sz="2400" dirty="0" smtClean="0">
                <a:latin typeface="Microsoft YaHei" charset="-122"/>
                <a:ea typeface="Microsoft YaHei" charset="-122"/>
                <a:cs typeface="Microsoft YaHei" charset="-122"/>
              </a:rPr>
              <a:t> </a:t>
            </a:r>
            <a:r>
              <a:rPr kumimoji="1" lang="en-US" altLang="zh-CN" sz="2400" dirty="0" smtClean="0">
                <a:latin typeface="Microsoft YaHei" charset="-122"/>
                <a:ea typeface="Microsoft YaHei" charset="-122"/>
                <a:cs typeface="Microsoft YaHei" charset="-122"/>
              </a:rPr>
              <a:t>4</a:t>
            </a:r>
          </a:p>
          <a:p>
            <a:pPr marL="285750" indent="-285750">
              <a:buFont typeface="Arial" charset="0"/>
              <a:buChar char="•"/>
            </a:pPr>
            <a:endParaRPr kumimoji="1" lang="en-US" altLang="zh-CN" sz="2400" dirty="0">
              <a:latin typeface="Microsoft YaHei" charset="-122"/>
              <a:ea typeface="Microsoft YaHei" charset="-122"/>
              <a:cs typeface="Microsoft YaHei" charset="-122"/>
            </a:endParaRPr>
          </a:p>
          <a:p>
            <a:pPr marL="285750" indent="-285750">
              <a:buFont typeface="Arial" charset="0"/>
              <a:buChar char="•"/>
            </a:pPr>
            <a:r>
              <a:rPr kumimoji="1" lang="en-US" altLang="zh-CN" sz="2400" dirty="0" smtClean="0">
                <a:latin typeface="Microsoft YaHei" charset="-122"/>
                <a:ea typeface="Microsoft YaHei" charset="-122"/>
                <a:cs typeface="Microsoft YaHei" charset="-122"/>
              </a:rPr>
              <a:t>Flash</a:t>
            </a:r>
            <a:r>
              <a:rPr kumimoji="1" lang="zh-CN" altLang="en-US" sz="2400" dirty="0" smtClean="0">
                <a:latin typeface="Microsoft YaHei" charset="-122"/>
                <a:ea typeface="Microsoft YaHei" charset="-122"/>
                <a:cs typeface="Microsoft YaHei" charset="-122"/>
              </a:rPr>
              <a:t> </a:t>
            </a:r>
            <a:r>
              <a:rPr kumimoji="1" lang="en-US" altLang="zh-CN" sz="2400" dirty="0" smtClean="0">
                <a:latin typeface="Microsoft YaHei" charset="-122"/>
                <a:ea typeface="Microsoft YaHei" charset="-122"/>
                <a:cs typeface="Microsoft YaHei" charset="-122"/>
              </a:rPr>
              <a:t>Air</a:t>
            </a:r>
          </a:p>
          <a:p>
            <a:pPr marL="285750" indent="-285750">
              <a:buFont typeface="Arial" charset="0"/>
              <a:buChar char="•"/>
            </a:pPr>
            <a:endParaRPr kumimoji="1" lang="en-US" altLang="zh-CN" sz="2400" dirty="0">
              <a:latin typeface="Microsoft YaHei" charset="-122"/>
              <a:ea typeface="Microsoft YaHei" charset="-122"/>
              <a:cs typeface="Microsoft YaHei" charset="-122"/>
            </a:endParaRPr>
          </a:p>
          <a:p>
            <a:pPr marL="285750" indent="-285750">
              <a:buFont typeface="Arial" charset="0"/>
              <a:buChar char="•"/>
            </a:pPr>
            <a:r>
              <a:rPr lang="en-US" altLang="zh-CN" sz="2400" dirty="0"/>
              <a:t>Corona</a:t>
            </a:r>
            <a:endParaRPr kumimoji="1" lang="en-US" altLang="zh-CN" sz="2400" dirty="0" smtClean="0">
              <a:latin typeface="Microsoft YaHei" charset="-122"/>
              <a:ea typeface="Microsoft YaHei" charset="-122"/>
              <a:cs typeface="Microsoft YaHei" charset="-122"/>
            </a:endParaRPr>
          </a:p>
          <a:p>
            <a:pPr marL="285750" indent="-285750">
              <a:buFont typeface="Arial" charset="0"/>
              <a:buChar char="•"/>
            </a:pPr>
            <a:endParaRPr kumimoji="1" lang="en-US" altLang="zh-CN" sz="2400" dirty="0" smtClean="0">
              <a:latin typeface="Microsoft YaHei" charset="-122"/>
              <a:ea typeface="Microsoft YaHei" charset="-122"/>
              <a:cs typeface="Microsoft YaHei" charset="-122"/>
            </a:endParaRPr>
          </a:p>
          <a:p>
            <a:pPr marL="285750" indent="-285750">
              <a:buFont typeface="Arial" charset="0"/>
              <a:buChar char="•"/>
            </a:pPr>
            <a:r>
              <a:rPr kumimoji="1" lang="zh-CN" altLang="en-US" sz="2400" dirty="0">
                <a:latin typeface="Microsoft YaHei" charset="-122"/>
                <a:ea typeface="Microsoft YaHei" charset="-122"/>
                <a:cs typeface="Microsoft YaHei" charset="-122"/>
              </a:rPr>
              <a:t>自研</a:t>
            </a:r>
            <a:endParaRPr kumimoji="1" lang="en-US" altLang="zh-CN" sz="2400" dirty="0">
              <a:latin typeface="Microsoft YaHei" charset="-122"/>
              <a:ea typeface="Microsoft YaHei" charset="-122"/>
              <a:cs typeface="Microsoft YaHei" charset="-122"/>
            </a:endParaRPr>
          </a:p>
          <a:p>
            <a:pPr marL="285750" indent="-285750">
              <a:buFont typeface="Arial" charset="0"/>
              <a:buChar char="•"/>
            </a:pPr>
            <a:endParaRPr kumimoji="1" lang="en-US" altLang="zh-CN" sz="2400" dirty="0">
              <a:latin typeface="Microsoft YaHei" charset="-122"/>
              <a:ea typeface="Microsoft YaHei" charset="-122"/>
              <a:cs typeface="Microsoft YaHei" charset="-122"/>
            </a:endParaRPr>
          </a:p>
        </p:txBody>
      </p:sp>
      <p:sp>
        <p:nvSpPr>
          <p:cNvPr id="2" name="文本框 1"/>
          <p:cNvSpPr txBox="1"/>
          <p:nvPr/>
        </p:nvSpPr>
        <p:spPr>
          <a:xfrm>
            <a:off x="1101800" y="1852464"/>
            <a:ext cx="10657184" cy="1938992"/>
          </a:xfrm>
          <a:prstGeom prst="rect">
            <a:avLst/>
          </a:prstGeom>
          <a:noFill/>
        </p:spPr>
        <p:txBody>
          <a:bodyPr wrap="square" rtlCol="0">
            <a:spAutoFit/>
          </a:bodyPr>
          <a:lstStyle/>
          <a:p>
            <a:r>
              <a:rPr kumimoji="1" lang="zh-CN" altLang="en-US" sz="2000" dirty="0" smtClean="0">
                <a:latin typeface="Heiti SC Light" charset="-122"/>
                <a:ea typeface="Heiti SC Light" charset="-122"/>
                <a:cs typeface="Heiti SC Light" charset="-122"/>
              </a:rPr>
              <a:t>这里主要分析一下国内一些研发厂商使用的引擎，用得最多的就是 </a:t>
            </a:r>
            <a:r>
              <a:rPr kumimoji="1" lang="en-US" altLang="zh-CN" sz="2000" dirty="0" smtClean="0">
                <a:solidFill>
                  <a:srgbClr val="009999"/>
                </a:solidFill>
                <a:latin typeface="Heiti SC Light" charset="-122"/>
                <a:ea typeface="Heiti SC Light" charset="-122"/>
                <a:cs typeface="Heiti SC Light" charset="-122"/>
              </a:rPr>
              <a:t>Cocos2d-x</a:t>
            </a:r>
            <a:r>
              <a:rPr kumimoji="1" lang="zh-CN" altLang="en-US" sz="2000" dirty="0" smtClean="0">
                <a:latin typeface="Heiti SC Light" charset="-122"/>
                <a:ea typeface="Heiti SC Light" charset="-122"/>
                <a:cs typeface="Heiti SC Light" charset="-122"/>
              </a:rPr>
              <a:t> 和 </a:t>
            </a:r>
            <a:r>
              <a:rPr kumimoji="1" lang="en-US" altLang="zh-CN" sz="2000" dirty="0" smtClean="0">
                <a:solidFill>
                  <a:srgbClr val="009999"/>
                </a:solidFill>
                <a:latin typeface="Heiti SC Light" charset="-122"/>
                <a:ea typeface="Heiti SC Light" charset="-122"/>
                <a:cs typeface="Heiti SC Light" charset="-122"/>
              </a:rPr>
              <a:t>U3D</a:t>
            </a:r>
            <a:r>
              <a:rPr kumimoji="1" lang="zh-CN" altLang="en-US" sz="2000" dirty="0" smtClean="0">
                <a:latin typeface="Heiti SC Light" charset="-122"/>
                <a:ea typeface="Heiti SC Light" charset="-122"/>
                <a:cs typeface="Heiti SC Light" charset="-122"/>
              </a:rPr>
              <a:t>。还有部分项目用了</a:t>
            </a:r>
            <a:r>
              <a:rPr kumimoji="1" lang="en-US" altLang="zh-CN" sz="2000" dirty="0" smtClean="0">
                <a:latin typeface="Heiti SC Light" charset="-122"/>
                <a:ea typeface="Heiti SC Light" charset="-122"/>
                <a:cs typeface="Heiti SC Light" charset="-122"/>
              </a:rPr>
              <a:t>Unreal</a:t>
            </a:r>
            <a:r>
              <a:rPr kumimoji="1" lang="zh-CN" altLang="en-US" sz="2000" dirty="0" smtClean="0">
                <a:latin typeface="Heiti SC Light" charset="-122"/>
                <a:ea typeface="Heiti SC Light" charset="-122"/>
                <a:cs typeface="Heiti SC Light" charset="-122"/>
              </a:rPr>
              <a:t> </a:t>
            </a:r>
            <a:r>
              <a:rPr kumimoji="1" lang="en-US" altLang="zh-CN" sz="2000" dirty="0" smtClean="0">
                <a:latin typeface="Heiti SC Light" charset="-122"/>
                <a:ea typeface="Heiti SC Light" charset="-122"/>
                <a:cs typeface="Heiti SC Light" charset="-122"/>
              </a:rPr>
              <a:t>4</a:t>
            </a:r>
            <a:r>
              <a:rPr kumimoji="1" lang="zh-CN" altLang="en-US" sz="2000" dirty="0" smtClean="0">
                <a:latin typeface="Heiti SC Light" charset="-122"/>
                <a:ea typeface="Heiti SC Light" charset="-122"/>
                <a:cs typeface="Heiti SC Light" charset="-122"/>
              </a:rPr>
              <a:t> 或是 自研的一些框架。</a:t>
            </a:r>
            <a:endParaRPr kumimoji="1" lang="en-US" altLang="zh-CN" sz="2000" dirty="0" smtClean="0">
              <a:latin typeface="Heiti SC Light" charset="-122"/>
              <a:ea typeface="Heiti SC Light" charset="-122"/>
              <a:cs typeface="Heiti SC Light" charset="-122"/>
            </a:endParaRPr>
          </a:p>
          <a:p>
            <a:endParaRPr kumimoji="1" lang="en-US" altLang="zh-CN" sz="2000" dirty="0">
              <a:latin typeface="Heiti SC Light" charset="-122"/>
              <a:ea typeface="Heiti SC Light" charset="-122"/>
              <a:cs typeface="Heiti SC Light" charset="-122"/>
            </a:endParaRPr>
          </a:p>
          <a:p>
            <a:r>
              <a:rPr kumimoji="1" lang="zh-CN" altLang="en-US" sz="2000" dirty="0" smtClean="0">
                <a:latin typeface="Heiti SC Light" charset="-122"/>
                <a:ea typeface="Heiti SC Light" charset="-122"/>
                <a:cs typeface="Heiti SC Light" charset="-122"/>
              </a:rPr>
              <a:t>早期</a:t>
            </a:r>
            <a:r>
              <a:rPr kumimoji="1" lang="en-US" altLang="zh-CN" sz="2000" dirty="0" smtClean="0">
                <a:latin typeface="Heiti SC Light" charset="-122"/>
                <a:ea typeface="Heiti SC Light" charset="-122"/>
                <a:cs typeface="Heiti SC Light" charset="-122"/>
              </a:rPr>
              <a:t>Cocos2d-x</a:t>
            </a:r>
            <a:r>
              <a:rPr kumimoji="1" lang="zh-CN" altLang="en-US" sz="2000" dirty="0" smtClean="0">
                <a:latin typeface="Heiti SC Light" charset="-122"/>
                <a:ea typeface="Heiti SC Light" charset="-122"/>
                <a:cs typeface="Heiti SC Light" charset="-122"/>
              </a:rPr>
              <a:t>比较风靡，因为其开源、免费、跨平台、高性能、支持很多开发工具，得到很多个人、工作室、公司的青睐。但随着移动设备性能的提升，</a:t>
            </a:r>
            <a:r>
              <a:rPr kumimoji="1" lang="en-US" altLang="zh-CN" sz="2000" dirty="0" smtClean="0">
                <a:latin typeface="Heiti SC Light" charset="-122"/>
                <a:ea typeface="Heiti SC Light" charset="-122"/>
                <a:cs typeface="Heiti SC Light" charset="-122"/>
              </a:rPr>
              <a:t>3D</a:t>
            </a:r>
            <a:r>
              <a:rPr kumimoji="1" lang="zh-CN" altLang="en-US" sz="2000" dirty="0" smtClean="0">
                <a:latin typeface="Heiti SC Light" charset="-122"/>
                <a:ea typeface="Heiti SC Light" charset="-122"/>
                <a:cs typeface="Heiti SC Light" charset="-122"/>
              </a:rPr>
              <a:t>游戏的趋势，以及</a:t>
            </a:r>
            <a:r>
              <a:rPr kumimoji="1" lang="en-US" altLang="zh-CN" sz="2000" dirty="0" smtClean="0">
                <a:latin typeface="Heiti SC Light" charset="-122"/>
                <a:ea typeface="Heiti SC Light" charset="-122"/>
                <a:cs typeface="Heiti SC Light" charset="-122"/>
              </a:rPr>
              <a:t>2dx</a:t>
            </a:r>
            <a:r>
              <a:rPr kumimoji="1" lang="zh-CN" altLang="en-US" sz="2000" dirty="0" smtClean="0">
                <a:latin typeface="Heiti SC Light" charset="-122"/>
                <a:ea typeface="Heiti SC Light" charset="-122"/>
                <a:cs typeface="Heiti SC Light" charset="-122"/>
              </a:rPr>
              <a:t>工具链的跟不上发展，导致一批人转向了</a:t>
            </a:r>
            <a:r>
              <a:rPr kumimoji="1" lang="en-US" altLang="zh-CN" sz="2000" dirty="0" smtClean="0">
                <a:latin typeface="Heiti SC Light" charset="-122"/>
                <a:ea typeface="Heiti SC Light" charset="-122"/>
                <a:cs typeface="Heiti SC Light" charset="-122"/>
              </a:rPr>
              <a:t>U3D</a:t>
            </a:r>
            <a:r>
              <a:rPr kumimoji="1" lang="zh-CN" altLang="en-US" sz="2000" dirty="0" smtClean="0">
                <a:latin typeface="Heiti SC Light" charset="-122"/>
                <a:ea typeface="Heiti SC Light" charset="-122"/>
                <a:cs typeface="Heiti SC Light" charset="-122"/>
              </a:rPr>
              <a:t>。</a:t>
            </a:r>
            <a:endParaRPr kumimoji="1" lang="zh-CN" altLang="en-US" sz="2000" dirty="0">
              <a:latin typeface="Heiti SC Light" charset="-122"/>
              <a:ea typeface="Heiti SC Light" charset="-122"/>
              <a:cs typeface="Heiti SC Light" charset="-122"/>
            </a:endParaRPr>
          </a:p>
        </p:txBody>
      </p:sp>
    </p:spTree>
    <p:extLst>
      <p:ext uri="{BB962C8B-B14F-4D97-AF65-F5344CB8AC3E}">
        <p14:creationId xmlns:p14="http://schemas.microsoft.com/office/powerpoint/2010/main" val="1681532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2"/>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en-US" altLang="ja-JP" sz="1200" b="1" i="0" u="none" strike="noStrike" cap="none" smtClean="0">
                <a:solidFill>
                  <a:schemeClr val="dk1"/>
                </a:solidFill>
                <a:latin typeface="Calibri"/>
                <a:ea typeface="Calibri"/>
                <a:cs typeface="Calibri"/>
                <a:sym typeface="Calibri"/>
              </a:rPr>
              <a:pPr marL="0" marR="0" lvl="0" indent="0" algn="r" rtl="0">
                <a:spcBef>
                  <a:spcPts val="0"/>
                </a:spcBef>
                <a:spcAft>
                  <a:spcPts val="0"/>
                </a:spcAft>
                <a:buSzPct val="25000"/>
                <a:buNone/>
              </a:pPr>
              <a:t>9</a:t>
            </a:fld>
            <a:endParaRPr lang="ja-JP" sz="1200" b="1" i="0" u="none" strike="noStrike" cap="none" dirty="0">
              <a:solidFill>
                <a:schemeClr val="dk1"/>
              </a:solidFill>
              <a:latin typeface="Calibri"/>
              <a:ea typeface="Calibri"/>
              <a:cs typeface="Calibri"/>
              <a:sym typeface="Calibri"/>
            </a:endParaRPr>
          </a:p>
        </p:txBody>
      </p:sp>
      <p:cxnSp>
        <p:nvCxnSpPr>
          <p:cNvPr id="4" name="直线连接符 3"/>
          <p:cNvCxnSpPr/>
          <p:nvPr/>
        </p:nvCxnSpPr>
        <p:spPr>
          <a:xfrm>
            <a:off x="0" y="1348408"/>
            <a:ext cx="13004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81720" y="412304"/>
            <a:ext cx="3096344" cy="584775"/>
          </a:xfrm>
          <a:prstGeom prst="rect">
            <a:avLst/>
          </a:prstGeom>
          <a:noFill/>
        </p:spPr>
        <p:txBody>
          <a:bodyPr wrap="square" rtlCol="0">
            <a:spAutoFit/>
          </a:bodyPr>
          <a:lstStyle/>
          <a:p>
            <a:r>
              <a:rPr kumimoji="1" lang="zh-CN" altLang="en-US" sz="3200" dirty="0" smtClean="0">
                <a:ln w="0"/>
                <a:solidFill>
                  <a:schemeClr val="tx1"/>
                </a:solidFill>
                <a:effectLst>
                  <a:outerShdw blurRad="38100" dist="25400" dir="5400000" algn="ctr" rotWithShape="0">
                    <a:srgbClr val="6E747A">
                      <a:alpha val="43000"/>
                    </a:srgbClr>
                  </a:outerShdw>
                </a:effectLst>
                <a:latin typeface="Microsoft YaHei" charset="-122"/>
                <a:ea typeface="Microsoft YaHei" charset="-122"/>
                <a:cs typeface="Microsoft YaHei" charset="-122"/>
              </a:rPr>
              <a:t>手游引擎</a:t>
            </a:r>
            <a:endParaRPr kumimoji="1" lang="zh-CN" altLang="en-US" sz="3200" dirty="0">
              <a:ln w="0"/>
              <a:solidFill>
                <a:schemeClr val="tx1"/>
              </a:solidFill>
              <a:effectLst>
                <a:outerShdw blurRad="38100" dist="25400" dir="5400000" algn="ctr" rotWithShape="0">
                  <a:srgbClr val="6E747A">
                    <a:alpha val="43000"/>
                  </a:srgbClr>
                </a:outerShdw>
              </a:effectLst>
              <a:latin typeface="Microsoft YaHei" charset="-122"/>
              <a:ea typeface="Microsoft YaHei" charset="-122"/>
              <a:cs typeface="Microsoft YaHei" charset="-122"/>
            </a:endParaRPr>
          </a:p>
        </p:txBody>
      </p:sp>
      <p:sp>
        <p:nvSpPr>
          <p:cNvPr id="7" name="文本框 6"/>
          <p:cNvSpPr txBox="1"/>
          <p:nvPr/>
        </p:nvSpPr>
        <p:spPr>
          <a:xfrm>
            <a:off x="1101800" y="2177072"/>
            <a:ext cx="11017224" cy="6247864"/>
          </a:xfrm>
          <a:prstGeom prst="rect">
            <a:avLst/>
          </a:prstGeom>
          <a:noFill/>
        </p:spPr>
        <p:txBody>
          <a:bodyPr wrap="square" rtlCol="0">
            <a:spAutoFit/>
          </a:bodyPr>
          <a:lstStyle/>
          <a:p>
            <a:r>
              <a:rPr kumimoji="1" lang="zh-CN" altLang="en-US" sz="2000" dirty="0">
                <a:latin typeface="Heiti SC Light" charset="-122"/>
                <a:ea typeface="Heiti SC Light" charset="-122"/>
                <a:cs typeface="Heiti SC Light" charset="-122"/>
              </a:rPr>
              <a:t>我们知道</a:t>
            </a:r>
            <a:r>
              <a:rPr kumimoji="1" lang="en-US" altLang="zh-CN" sz="2000" dirty="0">
                <a:latin typeface="Heiti SC Light" charset="-122"/>
                <a:ea typeface="Heiti SC Light" charset="-122"/>
                <a:cs typeface="Heiti SC Light" charset="-122"/>
              </a:rPr>
              <a:t>Cocos2d</a:t>
            </a:r>
            <a:r>
              <a:rPr kumimoji="1" lang="zh-CN" altLang="en-US" sz="2000" dirty="0">
                <a:latin typeface="Heiti SC Light" charset="-122"/>
                <a:ea typeface="Heiti SC Light" charset="-122"/>
                <a:cs typeface="Heiti SC Light" charset="-122"/>
              </a:rPr>
              <a:t>是一个基于</a:t>
            </a:r>
            <a:r>
              <a:rPr kumimoji="1" lang="en-US" altLang="zh-CN" sz="2000" dirty="0">
                <a:latin typeface="Heiti SC Light" charset="-122"/>
                <a:ea typeface="Heiti SC Light" charset="-122"/>
                <a:cs typeface="Heiti SC Light" charset="-122"/>
              </a:rPr>
              <a:t>MIT</a:t>
            </a:r>
            <a:r>
              <a:rPr kumimoji="1" lang="zh-CN" altLang="en-US" sz="2000" dirty="0">
                <a:latin typeface="Heiti SC Light" charset="-122"/>
                <a:ea typeface="Heiti SC Light" charset="-122"/>
                <a:cs typeface="Heiti SC Light" charset="-122"/>
              </a:rPr>
              <a:t>协议的开源框架，用于构建游戏、应用程序和其他图形界面交互应用。最初</a:t>
            </a:r>
            <a:r>
              <a:rPr kumimoji="1" lang="en-US" altLang="zh-CN" sz="2000" dirty="0">
                <a:latin typeface="Heiti SC Light" charset="-122"/>
                <a:ea typeface="Heiti SC Light" charset="-122"/>
                <a:cs typeface="Heiti SC Light" charset="-122"/>
              </a:rPr>
              <a:t>cocos2d</a:t>
            </a:r>
            <a:r>
              <a:rPr kumimoji="1" lang="zh-CN" altLang="en-US" sz="2000" dirty="0">
                <a:latin typeface="Heiti SC Light" charset="-122"/>
                <a:ea typeface="Heiti SC Light" charset="-122"/>
                <a:cs typeface="Heiti SC Light" charset="-122"/>
              </a:rPr>
              <a:t>仅是一个用</a:t>
            </a:r>
            <a:r>
              <a:rPr kumimoji="1" lang="en-US" altLang="zh-CN" sz="2000" dirty="0">
                <a:latin typeface="Heiti SC Light" charset="-122"/>
                <a:ea typeface="Heiti SC Light" charset="-122"/>
                <a:cs typeface="Heiti SC Light" charset="-122"/>
              </a:rPr>
              <a:t>Python</a:t>
            </a:r>
            <a:r>
              <a:rPr kumimoji="1" lang="zh-CN" altLang="en-US" sz="2000" dirty="0">
                <a:latin typeface="Heiti SC Light" charset="-122"/>
                <a:ea typeface="Heiti SC Light" charset="-122"/>
                <a:cs typeface="Heiti SC Light" charset="-122"/>
              </a:rPr>
              <a:t>语言写的游戏框架，并没有什么商业价值。</a:t>
            </a:r>
            <a:r>
              <a:rPr kumimoji="1" lang="en-US" altLang="zh-CN" sz="2000" dirty="0">
                <a:latin typeface="Heiti SC Light" charset="-122"/>
                <a:ea typeface="Heiti SC Light" charset="-122"/>
                <a:cs typeface="Heiti SC Light" charset="-122"/>
              </a:rPr>
              <a:t>2008</a:t>
            </a:r>
            <a:r>
              <a:rPr kumimoji="1" lang="zh-CN" altLang="en-US" sz="2000" dirty="0">
                <a:latin typeface="Heiti SC Light" charset="-122"/>
                <a:ea typeface="Heiti SC Light" charset="-122"/>
                <a:cs typeface="Heiti SC Light" charset="-122"/>
              </a:rPr>
              <a:t>年，苹果手机的发展正盛，</a:t>
            </a:r>
            <a:r>
              <a:rPr kumimoji="1" lang="en-US" altLang="zh-CN" sz="2000" dirty="0">
                <a:latin typeface="Heiti SC Light" charset="-122"/>
                <a:ea typeface="Heiti SC Light" charset="-122"/>
                <a:cs typeface="Heiti SC Light" charset="-122"/>
              </a:rPr>
              <a:t>cocos2d</a:t>
            </a:r>
            <a:r>
              <a:rPr kumimoji="1" lang="zh-CN" altLang="en-US" sz="2000" dirty="0">
                <a:latin typeface="Heiti SC Light" charset="-122"/>
                <a:ea typeface="Heiti SC Light" charset="-122"/>
                <a:cs typeface="Heiti SC Light" charset="-122"/>
              </a:rPr>
              <a:t>社区抓住了这个机遇，开发出了</a:t>
            </a:r>
            <a:r>
              <a:rPr kumimoji="1" lang="en-US" altLang="zh-CN" sz="2000" dirty="0">
                <a:latin typeface="Heiti SC Light" charset="-122"/>
                <a:ea typeface="Heiti SC Light" charset="-122"/>
                <a:cs typeface="Heiti SC Light" charset="-122"/>
              </a:rPr>
              <a:t>cocos2d-iPhone</a:t>
            </a:r>
            <a:r>
              <a:rPr kumimoji="1" lang="zh-CN" altLang="en-US" sz="2000" dirty="0">
                <a:latin typeface="Heiti SC Light" charset="-122"/>
                <a:ea typeface="Heiti SC Light" charset="-122"/>
                <a:cs typeface="Heiti SC Light" charset="-122"/>
              </a:rPr>
              <a:t>版本，即用</a:t>
            </a:r>
            <a:r>
              <a:rPr kumimoji="1" lang="en-US" altLang="zh-CN" sz="2000" dirty="0">
                <a:latin typeface="Heiti SC Light" charset="-122"/>
                <a:ea typeface="Heiti SC Light" charset="-122"/>
                <a:cs typeface="Heiti SC Light" charset="-122"/>
              </a:rPr>
              <a:t>Objective-C</a:t>
            </a:r>
            <a:r>
              <a:rPr kumimoji="1" lang="zh-CN" altLang="en-US" sz="2000" dirty="0">
                <a:latin typeface="Heiti SC Light" charset="-122"/>
                <a:ea typeface="Heiti SC Light" charset="-122"/>
                <a:cs typeface="Heiti SC Light" charset="-122"/>
              </a:rPr>
              <a:t>语言替换</a:t>
            </a:r>
            <a:r>
              <a:rPr kumimoji="1" lang="en-US" altLang="zh-CN" sz="2000" dirty="0">
                <a:latin typeface="Heiti SC Light" charset="-122"/>
                <a:ea typeface="Heiti SC Light" charset="-122"/>
                <a:cs typeface="Heiti SC Light" charset="-122"/>
              </a:rPr>
              <a:t>Python</a:t>
            </a:r>
            <a:r>
              <a:rPr kumimoji="1" lang="zh-CN" altLang="en-US" sz="2000" dirty="0">
                <a:latin typeface="Heiti SC Light" charset="-122"/>
                <a:ea typeface="Heiti SC Light" charset="-122"/>
                <a:cs typeface="Heiti SC Light" charset="-122"/>
              </a:rPr>
              <a:t>重写了整个框架。由此，</a:t>
            </a:r>
            <a:r>
              <a:rPr kumimoji="1" lang="en-US" altLang="zh-CN" sz="2000" dirty="0">
                <a:latin typeface="Heiti SC Light" charset="-122"/>
                <a:ea typeface="Heiti SC Light" charset="-122"/>
                <a:cs typeface="Heiti SC Light" charset="-122"/>
              </a:rPr>
              <a:t>cocos2d-iPhone</a:t>
            </a:r>
            <a:r>
              <a:rPr kumimoji="1" lang="zh-CN" altLang="en-US" sz="2000" dirty="0">
                <a:latin typeface="Heiti SC Light" charset="-122"/>
                <a:ea typeface="Heiti SC Light" charset="-122"/>
                <a:cs typeface="Heiti SC Light" charset="-122"/>
              </a:rPr>
              <a:t>随着</a:t>
            </a:r>
            <a:r>
              <a:rPr kumimoji="1" lang="en-US" altLang="zh-CN" sz="2000" dirty="0">
                <a:latin typeface="Heiti SC Light" charset="-122"/>
                <a:ea typeface="Heiti SC Light" charset="-122"/>
                <a:cs typeface="Heiti SC Light" charset="-122"/>
              </a:rPr>
              <a:t>iOS</a:t>
            </a:r>
            <a:r>
              <a:rPr kumimoji="1" lang="zh-CN" altLang="en-US" sz="2000" dirty="0">
                <a:latin typeface="Heiti SC Light" charset="-122"/>
                <a:ea typeface="Heiti SC Light" charset="-122"/>
                <a:cs typeface="Heiti SC Light" charset="-122"/>
              </a:rPr>
              <a:t>的发展而迅速壮大。</a:t>
            </a:r>
            <a:r>
              <a:rPr kumimoji="1" lang="en-US" altLang="zh-CN" sz="2000" dirty="0">
                <a:latin typeface="Heiti SC Light" charset="-122"/>
                <a:ea typeface="Heiti SC Light" charset="-122"/>
                <a:cs typeface="Heiti SC Light" charset="-122"/>
              </a:rPr>
              <a:t>2010</a:t>
            </a:r>
            <a:r>
              <a:rPr kumimoji="1" lang="zh-CN" altLang="en-US" sz="2000" dirty="0">
                <a:latin typeface="Heiti SC Light" charset="-122"/>
                <a:ea typeface="Heiti SC Light" charset="-122"/>
                <a:cs typeface="Heiti SC Light" charset="-122"/>
              </a:rPr>
              <a:t>年，</a:t>
            </a:r>
            <a:r>
              <a:rPr kumimoji="1" lang="en-US" altLang="zh-CN" sz="2000" dirty="0">
                <a:latin typeface="Heiti SC Light" charset="-122"/>
                <a:ea typeface="Heiti SC Light" charset="-122"/>
                <a:cs typeface="Heiti SC Light" charset="-122"/>
              </a:rPr>
              <a:t>cocos2d</a:t>
            </a:r>
            <a:r>
              <a:rPr kumimoji="1" lang="zh-CN" altLang="en-US" sz="2000" dirty="0">
                <a:latin typeface="Heiti SC Light" charset="-122"/>
                <a:ea typeface="Heiti SC Light" charset="-122"/>
                <a:cs typeface="Heiti SC Light" charset="-122"/>
              </a:rPr>
              <a:t>已经成为</a:t>
            </a:r>
            <a:r>
              <a:rPr kumimoji="1" lang="en-US" altLang="zh-CN" sz="2000" dirty="0">
                <a:latin typeface="Heiti SC Light" charset="-122"/>
                <a:ea typeface="Heiti SC Light" charset="-122"/>
                <a:cs typeface="Heiti SC Light" charset="-122"/>
              </a:rPr>
              <a:t>iOS</a:t>
            </a:r>
            <a:r>
              <a:rPr kumimoji="1" lang="zh-CN" altLang="en-US" sz="2000" dirty="0">
                <a:latin typeface="Heiti SC Light" charset="-122"/>
                <a:ea typeface="Heiti SC Light" charset="-122"/>
                <a:cs typeface="Heiti SC Light" charset="-122"/>
              </a:rPr>
              <a:t>平台上首选的</a:t>
            </a:r>
            <a:r>
              <a:rPr kumimoji="1" lang="en-US" altLang="zh-CN" sz="2000" dirty="0">
                <a:latin typeface="Heiti SC Light" charset="-122"/>
                <a:ea typeface="Heiti SC Light" charset="-122"/>
                <a:cs typeface="Heiti SC Light" charset="-122"/>
              </a:rPr>
              <a:t>2D</a:t>
            </a:r>
            <a:r>
              <a:rPr kumimoji="1" lang="zh-CN" altLang="en-US" sz="2000" dirty="0">
                <a:latin typeface="Heiti SC Light" charset="-122"/>
                <a:ea typeface="Heiti SC Light" charset="-122"/>
                <a:cs typeface="Heiti SC Light" charset="-122"/>
              </a:rPr>
              <a:t>游戏框架</a:t>
            </a:r>
            <a:r>
              <a:rPr kumimoji="1" lang="zh-CN" altLang="en-US" sz="2000" dirty="0" smtClean="0">
                <a:latin typeface="Heiti SC Light" charset="-122"/>
                <a:ea typeface="Heiti SC Light" charset="-122"/>
                <a:cs typeface="Heiti SC Light" charset="-122"/>
              </a:rPr>
              <a:t>。  </a:t>
            </a:r>
            <a:endParaRPr kumimoji="1" lang="en-US" altLang="zh-CN" sz="2000" dirty="0" smtClean="0">
              <a:latin typeface="Heiti SC Light" charset="-122"/>
              <a:ea typeface="Heiti SC Light" charset="-122"/>
              <a:cs typeface="Heiti SC Light" charset="-122"/>
            </a:endParaRPr>
          </a:p>
          <a:p>
            <a:endParaRPr kumimoji="1" lang="en-US" altLang="zh-CN" sz="2000" dirty="0">
              <a:latin typeface="Heiti SC Light" charset="-122"/>
              <a:ea typeface="Heiti SC Light" charset="-122"/>
              <a:cs typeface="Heiti SC Light" charset="-122"/>
            </a:endParaRPr>
          </a:p>
          <a:p>
            <a:r>
              <a:rPr kumimoji="1" lang="zh-CN" altLang="en-US" sz="2000" dirty="0" smtClean="0">
                <a:latin typeface="Heiti SC Light" charset="-122"/>
                <a:ea typeface="Heiti SC Light" charset="-122"/>
                <a:cs typeface="Heiti SC Light" charset="-122"/>
              </a:rPr>
              <a:t> </a:t>
            </a:r>
            <a:r>
              <a:rPr kumimoji="1" lang="en-US" altLang="zh-CN" sz="2000" dirty="0">
                <a:latin typeface="Heiti SC Light" charset="-122"/>
                <a:ea typeface="Heiti SC Light" charset="-122"/>
                <a:cs typeface="Heiti SC Light" charset="-122"/>
              </a:rPr>
              <a:t>2010</a:t>
            </a:r>
            <a:r>
              <a:rPr kumimoji="1" lang="zh-CN" altLang="en-US" sz="2000" dirty="0">
                <a:latin typeface="Heiti SC Light" charset="-122"/>
                <a:ea typeface="Heiti SC Light" charset="-122"/>
                <a:cs typeface="Heiti SC Light" charset="-122"/>
              </a:rPr>
              <a:t>年，</a:t>
            </a:r>
            <a:r>
              <a:rPr kumimoji="1" lang="en-US" altLang="zh-CN" sz="2000" dirty="0">
                <a:latin typeface="Heiti SC Light" charset="-122"/>
                <a:ea typeface="Heiti SC Light" charset="-122"/>
                <a:cs typeface="Heiti SC Light" charset="-122"/>
              </a:rPr>
              <a:t>Android</a:t>
            </a:r>
            <a:r>
              <a:rPr kumimoji="1" lang="zh-CN" altLang="en-US" sz="2000" dirty="0">
                <a:latin typeface="Heiti SC Light" charset="-122"/>
                <a:ea typeface="Heiti SC Light" charset="-122"/>
                <a:cs typeface="Heiti SC Light" charset="-122"/>
              </a:rPr>
              <a:t>迅速崛起并能与</a:t>
            </a:r>
            <a:r>
              <a:rPr kumimoji="1" lang="en-US" altLang="zh-CN" sz="2000" dirty="0">
                <a:latin typeface="Heiti SC Light" charset="-122"/>
                <a:ea typeface="Heiti SC Light" charset="-122"/>
                <a:cs typeface="Heiti SC Light" charset="-122"/>
              </a:rPr>
              <a:t>iOS</a:t>
            </a:r>
            <a:r>
              <a:rPr kumimoji="1" lang="zh-CN" altLang="en-US" sz="2000" dirty="0">
                <a:latin typeface="Heiti SC Light" charset="-122"/>
                <a:ea typeface="Heiti SC Light" charset="-122"/>
                <a:cs typeface="Heiti SC Light" charset="-122"/>
              </a:rPr>
              <a:t>抗衡的时候，开发者希望能够把游戏移植到</a:t>
            </a:r>
            <a:r>
              <a:rPr kumimoji="1" lang="en-US" altLang="zh-CN" sz="2000" dirty="0">
                <a:latin typeface="Heiti SC Light" charset="-122"/>
                <a:ea typeface="Heiti SC Light" charset="-122"/>
                <a:cs typeface="Heiti SC Light" charset="-122"/>
              </a:rPr>
              <a:t>Android</a:t>
            </a:r>
            <a:r>
              <a:rPr kumimoji="1" lang="zh-CN" altLang="en-US" sz="2000" dirty="0">
                <a:latin typeface="Heiti SC Light" charset="-122"/>
                <a:ea typeface="Heiti SC Light" charset="-122"/>
                <a:cs typeface="Heiti SC Light" charset="-122"/>
              </a:rPr>
              <a:t>平台上，于是</a:t>
            </a:r>
            <a:r>
              <a:rPr kumimoji="1" lang="en-US" altLang="zh-CN" sz="2000" dirty="0">
                <a:latin typeface="Heiti SC Light" charset="-122"/>
                <a:ea typeface="Heiti SC Light" charset="-122"/>
                <a:cs typeface="Heiti SC Light" charset="-122"/>
              </a:rPr>
              <a:t>cocos2d</a:t>
            </a:r>
            <a:r>
              <a:rPr kumimoji="1" lang="zh-CN" altLang="en-US" sz="2000" dirty="0">
                <a:latin typeface="Heiti SC Light" charset="-122"/>
                <a:ea typeface="Heiti SC Light" charset="-122"/>
                <a:cs typeface="Heiti SC Light" charset="-122"/>
              </a:rPr>
              <a:t>的另一个分支</a:t>
            </a:r>
            <a:r>
              <a:rPr kumimoji="1" lang="en-US" altLang="zh-CN" sz="2000" dirty="0">
                <a:latin typeface="Heiti SC Light" charset="-122"/>
                <a:ea typeface="Heiti SC Light" charset="-122"/>
                <a:cs typeface="Heiti SC Light" charset="-122"/>
              </a:rPr>
              <a:t>cocos2d-x</a:t>
            </a:r>
            <a:r>
              <a:rPr kumimoji="1" lang="zh-CN" altLang="en-US" sz="2000" dirty="0">
                <a:latin typeface="Heiti SC Light" charset="-122"/>
                <a:ea typeface="Heiti SC Light" charset="-122"/>
                <a:cs typeface="Heiti SC Light" charset="-122"/>
              </a:rPr>
              <a:t>被开发出来，框架用</a:t>
            </a:r>
            <a:r>
              <a:rPr kumimoji="1" lang="en-US" altLang="zh-CN" sz="2000" dirty="0">
                <a:latin typeface="Heiti SC Light" charset="-122"/>
                <a:ea typeface="Heiti SC Light" charset="-122"/>
                <a:cs typeface="Heiti SC Light" charset="-122"/>
              </a:rPr>
              <a:t>C++</a:t>
            </a:r>
            <a:r>
              <a:rPr kumimoji="1" lang="zh-CN" altLang="en-US" sz="2000" dirty="0">
                <a:latin typeface="Heiti SC Light" charset="-122"/>
                <a:ea typeface="Heiti SC Light" charset="-122"/>
                <a:cs typeface="Heiti SC Light" charset="-122"/>
              </a:rPr>
              <a:t>重写。</a:t>
            </a:r>
            <a:r>
              <a:rPr kumimoji="1" lang="en-US" altLang="zh-CN" sz="2000" dirty="0">
                <a:latin typeface="Heiti SC Light" charset="-122"/>
                <a:ea typeface="Heiti SC Light" charset="-122"/>
                <a:cs typeface="Heiti SC Light" charset="-122"/>
              </a:rPr>
              <a:t>Cocos2d-X</a:t>
            </a:r>
            <a:r>
              <a:rPr kumimoji="1" lang="zh-CN" altLang="en-US" sz="2000" dirty="0">
                <a:latin typeface="Heiti SC Light" charset="-122"/>
                <a:ea typeface="Heiti SC Light" charset="-122"/>
                <a:cs typeface="Heiti SC Light" charset="-122"/>
              </a:rPr>
              <a:t>发展的重点是围绕</a:t>
            </a:r>
            <a:r>
              <a:rPr kumimoji="1" lang="en-US" altLang="zh-CN" sz="2000" dirty="0">
                <a:latin typeface="Heiti SC Light" charset="-122"/>
                <a:ea typeface="Heiti SC Light" charset="-122"/>
                <a:cs typeface="Heiti SC Light" charset="-122"/>
              </a:rPr>
              <a:t>Cocos2d</a:t>
            </a:r>
            <a:r>
              <a:rPr kumimoji="1" lang="zh-CN" altLang="en-US" sz="2000" dirty="0">
                <a:latin typeface="Heiti SC Light" charset="-122"/>
                <a:ea typeface="Heiti SC Light" charset="-122"/>
                <a:cs typeface="Heiti SC Light" charset="-122"/>
              </a:rPr>
              <a:t>跨平台，</a:t>
            </a:r>
            <a:r>
              <a:rPr kumimoji="1" lang="en-US" altLang="zh-CN" sz="2000" dirty="0">
                <a:latin typeface="Heiti SC Light" charset="-122"/>
                <a:ea typeface="Heiti SC Light" charset="-122"/>
                <a:cs typeface="Heiti SC Light" charset="-122"/>
              </a:rPr>
              <a:t>Cocos2d-x</a:t>
            </a:r>
            <a:r>
              <a:rPr kumimoji="1" lang="zh-CN" altLang="en-US" sz="2000" dirty="0">
                <a:latin typeface="Heiti SC Light" charset="-122"/>
                <a:ea typeface="Heiti SC Light" charset="-122"/>
                <a:cs typeface="Heiti SC Light" charset="-122"/>
              </a:rPr>
              <a:t>项目可以很容易地建立和运行在</a:t>
            </a:r>
            <a:r>
              <a:rPr kumimoji="1" lang="en-US" altLang="zh-CN" sz="2000" dirty="0">
                <a:latin typeface="Heiti SC Light" charset="-122"/>
                <a:ea typeface="Heiti SC Light" charset="-122"/>
                <a:cs typeface="Heiti SC Light" charset="-122"/>
              </a:rPr>
              <a:t>iOS</a:t>
            </a:r>
            <a:r>
              <a:rPr kumimoji="1" lang="zh-CN" altLang="en-US" sz="2000" dirty="0">
                <a:latin typeface="Heiti SC Light" charset="-122"/>
                <a:ea typeface="Heiti SC Light" charset="-122"/>
                <a:cs typeface="Heiti SC Light" charset="-122"/>
              </a:rPr>
              <a:t>，</a:t>
            </a:r>
            <a:r>
              <a:rPr kumimoji="1" lang="en-US" altLang="zh-CN" sz="2000" dirty="0">
                <a:latin typeface="Heiti SC Light" charset="-122"/>
                <a:ea typeface="Heiti SC Light" charset="-122"/>
                <a:cs typeface="Heiti SC Light" charset="-122"/>
              </a:rPr>
              <a:t>Android</a:t>
            </a:r>
            <a:r>
              <a:rPr kumimoji="1" lang="zh-CN" altLang="en-US" sz="2000" dirty="0">
                <a:latin typeface="Heiti SC Light" charset="-122"/>
                <a:ea typeface="Heiti SC Light" charset="-122"/>
                <a:cs typeface="Heiti SC Light" charset="-122"/>
              </a:rPr>
              <a:t>，黑莓</a:t>
            </a:r>
            <a:r>
              <a:rPr kumimoji="1" lang="en-US" altLang="zh-CN" sz="2000" dirty="0">
                <a:latin typeface="Heiti SC Light" charset="-122"/>
                <a:ea typeface="Heiti SC Light" charset="-122"/>
                <a:cs typeface="Heiti SC Light" charset="-122"/>
              </a:rPr>
              <a:t>Blackberry</a:t>
            </a:r>
            <a:r>
              <a:rPr kumimoji="1" lang="zh-CN" altLang="en-US" sz="2000" dirty="0">
                <a:latin typeface="Heiti SC Light" charset="-122"/>
                <a:ea typeface="Heiti SC Light" charset="-122"/>
                <a:cs typeface="Heiti SC Light" charset="-122"/>
              </a:rPr>
              <a:t>等操作系统中。还支持</a:t>
            </a:r>
            <a:r>
              <a:rPr kumimoji="1" lang="en-US" altLang="zh-CN" sz="2000" dirty="0">
                <a:latin typeface="Heiti SC Light" charset="-122"/>
                <a:ea typeface="Heiti SC Light" charset="-122"/>
                <a:cs typeface="Heiti SC Light" charset="-122"/>
              </a:rPr>
              <a:t>Windows</a:t>
            </a:r>
            <a:r>
              <a:rPr kumimoji="1" lang="zh-CN" altLang="en-US" sz="2000" dirty="0">
                <a:latin typeface="Heiti SC Light" charset="-122"/>
                <a:ea typeface="Heiti SC Light" charset="-122"/>
                <a:cs typeface="Heiti SC Light" charset="-122"/>
              </a:rPr>
              <a:t>、</a:t>
            </a:r>
            <a:r>
              <a:rPr kumimoji="1" lang="en-US" altLang="zh-CN" sz="2000" dirty="0">
                <a:latin typeface="Heiti SC Light" charset="-122"/>
                <a:ea typeface="Heiti SC Light" charset="-122"/>
                <a:cs typeface="Heiti SC Light" charset="-122"/>
              </a:rPr>
              <a:t>Mac</a:t>
            </a:r>
            <a:r>
              <a:rPr kumimoji="1" lang="zh-CN" altLang="en-US" sz="2000" dirty="0">
                <a:latin typeface="Heiti SC Light" charset="-122"/>
                <a:ea typeface="Heiti SC Light" charset="-122"/>
                <a:cs typeface="Heiti SC Light" charset="-122"/>
              </a:rPr>
              <a:t>和</a:t>
            </a:r>
            <a:r>
              <a:rPr kumimoji="1" lang="en-US" altLang="zh-CN" sz="2000" dirty="0">
                <a:latin typeface="Heiti SC Light" charset="-122"/>
                <a:ea typeface="Heiti SC Light" charset="-122"/>
                <a:cs typeface="Heiti SC Light" charset="-122"/>
              </a:rPr>
              <a:t>Linux</a:t>
            </a:r>
            <a:r>
              <a:rPr kumimoji="1" lang="zh-CN" altLang="en-US" sz="2000" dirty="0">
                <a:latin typeface="Heiti SC Light" charset="-122"/>
                <a:ea typeface="Heiti SC Light" charset="-122"/>
                <a:cs typeface="Heiti SC Light" charset="-122"/>
              </a:rPr>
              <a:t>等桌面操作系统</a:t>
            </a:r>
            <a:r>
              <a:rPr kumimoji="1" lang="zh-CN" altLang="en-US" sz="2000" dirty="0" smtClean="0">
                <a:latin typeface="Heiti SC Light" charset="-122"/>
                <a:ea typeface="Heiti SC Light" charset="-122"/>
                <a:cs typeface="Heiti SC Light" charset="-122"/>
              </a:rPr>
              <a:t>。</a:t>
            </a:r>
            <a:endParaRPr kumimoji="1" lang="en-US" altLang="zh-CN" sz="2000" dirty="0" smtClean="0">
              <a:latin typeface="Heiti SC Light" charset="-122"/>
              <a:ea typeface="Heiti SC Light" charset="-122"/>
              <a:cs typeface="Heiti SC Light" charset="-122"/>
            </a:endParaRPr>
          </a:p>
          <a:p>
            <a:endParaRPr kumimoji="1" lang="en-US" altLang="zh-CN" sz="2000" dirty="0">
              <a:latin typeface="Heiti SC Light" charset="-122"/>
              <a:ea typeface="Heiti SC Light" charset="-122"/>
              <a:cs typeface="Heiti SC Light" charset="-122"/>
            </a:endParaRPr>
          </a:p>
          <a:p>
            <a:r>
              <a:rPr kumimoji="1" lang="en-US" altLang="zh-CN" sz="2000" dirty="0" smtClean="0">
                <a:latin typeface="Heiti SC Light" charset="-122"/>
                <a:ea typeface="Heiti SC Light" charset="-122"/>
                <a:cs typeface="Heiti SC Light" charset="-122"/>
              </a:rPr>
              <a:t>Cocos2d-x</a:t>
            </a:r>
            <a:r>
              <a:rPr kumimoji="1" lang="zh-CN" altLang="en-US" sz="2000" dirty="0" smtClean="0">
                <a:latin typeface="Heiti SC Light" charset="-122"/>
                <a:ea typeface="Heiti SC Light" charset="-122"/>
                <a:cs typeface="Heiti SC Light" charset="-122"/>
              </a:rPr>
              <a:t> 还衍生出了</a:t>
            </a:r>
            <a:r>
              <a:rPr kumimoji="1" lang="en-US" altLang="zh-CN" sz="2000" dirty="0" smtClean="0">
                <a:latin typeface="Heiti SC Light" charset="-122"/>
                <a:ea typeface="Heiti SC Light" charset="-122"/>
                <a:cs typeface="Heiti SC Light" charset="-122"/>
              </a:rPr>
              <a:t>Cocos2d-lua</a:t>
            </a:r>
            <a:r>
              <a:rPr kumimoji="1" lang="zh-CN" altLang="en-US" sz="2000" dirty="0" smtClean="0">
                <a:latin typeface="Heiti SC Light" charset="-122"/>
                <a:ea typeface="Heiti SC Light" charset="-122"/>
                <a:cs typeface="Heiti SC Light" charset="-122"/>
              </a:rPr>
              <a:t> ，</a:t>
            </a:r>
            <a:r>
              <a:rPr kumimoji="1" lang="en-US" altLang="zh-CN" sz="2000" dirty="0" smtClean="0">
                <a:latin typeface="Heiti SC Light" charset="-122"/>
                <a:ea typeface="Heiti SC Light" charset="-122"/>
                <a:cs typeface="Heiti SC Light" charset="-122"/>
              </a:rPr>
              <a:t>Cocos2d-js</a:t>
            </a:r>
            <a:r>
              <a:rPr kumimoji="1" lang="zh-CN" altLang="en-US" sz="2000" dirty="0" smtClean="0">
                <a:latin typeface="Heiti SC Light" charset="-122"/>
                <a:ea typeface="Heiti SC Light" charset="-122"/>
                <a:cs typeface="Heiti SC Light" charset="-122"/>
              </a:rPr>
              <a:t>版本，当然也有开发者</a:t>
            </a:r>
            <a:r>
              <a:rPr kumimoji="1" lang="en-US" altLang="zh-CN" sz="2000" dirty="0" smtClean="0">
                <a:latin typeface="Heiti SC Light" charset="-122"/>
                <a:ea typeface="Heiti SC Light" charset="-122"/>
                <a:cs typeface="Heiti SC Light" charset="-122"/>
              </a:rPr>
              <a:t>YY</a:t>
            </a:r>
            <a:r>
              <a:rPr kumimoji="1" lang="zh-CN" altLang="en-US" sz="2000" dirty="0" smtClean="0">
                <a:latin typeface="Heiti SC Light" charset="-122"/>
                <a:ea typeface="Heiti SC Light" charset="-122"/>
                <a:cs typeface="Heiti SC Light" charset="-122"/>
              </a:rPr>
              <a:t>出了</a:t>
            </a:r>
            <a:r>
              <a:rPr kumimoji="1" lang="en-US" altLang="zh-CN" sz="2000" dirty="0" smtClean="0">
                <a:latin typeface="Heiti SC Light" charset="-122"/>
                <a:ea typeface="Heiti SC Light" charset="-122"/>
                <a:cs typeface="Heiti SC Light" charset="-122"/>
              </a:rPr>
              <a:t>Cocos2d-java</a:t>
            </a:r>
            <a:r>
              <a:rPr kumimoji="1" lang="zh-CN" altLang="en-US" sz="2000" dirty="0" smtClean="0">
                <a:latin typeface="Heiti SC Light" charset="-122"/>
                <a:ea typeface="Heiti SC Light" charset="-122"/>
                <a:cs typeface="Heiti SC Light" charset="-122"/>
              </a:rPr>
              <a:t>等各种语言版本。目前来讲，使用</a:t>
            </a:r>
            <a:r>
              <a:rPr kumimoji="1" lang="en-US" altLang="zh-CN" sz="2000" dirty="0" smtClean="0">
                <a:latin typeface="Heiti SC Light" charset="-122"/>
                <a:ea typeface="Heiti SC Light" charset="-122"/>
                <a:cs typeface="Heiti SC Light" charset="-122"/>
              </a:rPr>
              <a:t>Cocos2d-lua</a:t>
            </a:r>
            <a:r>
              <a:rPr kumimoji="1" lang="zh-CN" altLang="en-US" sz="2000" dirty="0" smtClean="0">
                <a:latin typeface="Heiti SC Light" charset="-122"/>
                <a:ea typeface="Heiti SC Light" charset="-122"/>
                <a:cs typeface="Heiti SC Light" charset="-122"/>
              </a:rPr>
              <a:t>的开发商最多。</a:t>
            </a:r>
            <a:endParaRPr kumimoji="1" lang="en-US" altLang="zh-CN" sz="2000" dirty="0" smtClean="0">
              <a:latin typeface="Heiti SC Light" charset="-122"/>
              <a:ea typeface="Heiti SC Light" charset="-122"/>
              <a:cs typeface="Heiti SC Light" charset="-122"/>
            </a:endParaRPr>
          </a:p>
          <a:p>
            <a:endParaRPr kumimoji="1" lang="en-US" altLang="zh-CN" sz="2000" dirty="0">
              <a:latin typeface="Heiti SC Light" charset="-122"/>
              <a:ea typeface="Heiti SC Light" charset="-122"/>
              <a:cs typeface="Heiti SC Light" charset="-122"/>
            </a:endParaRPr>
          </a:p>
          <a:p>
            <a:r>
              <a:rPr kumimoji="1" lang="en-US" altLang="zh-CN" sz="2000" dirty="0" smtClean="0">
                <a:latin typeface="Heiti SC Light" charset="-122"/>
                <a:ea typeface="Heiti SC Light" charset="-122"/>
                <a:cs typeface="Heiti SC Light" charset="-122"/>
              </a:rPr>
              <a:t>Cocos2d-js</a:t>
            </a:r>
            <a:r>
              <a:rPr kumimoji="1" lang="zh-CN" altLang="en-US" sz="2000" dirty="0" smtClean="0">
                <a:latin typeface="Heiti SC Light" charset="-122"/>
                <a:ea typeface="Heiti SC Light" charset="-122"/>
                <a:cs typeface="Heiti SC Light" charset="-122"/>
              </a:rPr>
              <a:t>早期叫作</a:t>
            </a:r>
            <a:r>
              <a:rPr kumimoji="1" lang="en-US" altLang="zh-CN" sz="2000" dirty="0" smtClean="0">
                <a:latin typeface="Heiti SC Light" charset="-122"/>
                <a:ea typeface="Heiti SC Light" charset="-122"/>
                <a:cs typeface="Heiti SC Light" charset="-122"/>
              </a:rPr>
              <a:t>Cocos2d-html5</a:t>
            </a:r>
            <a:r>
              <a:rPr kumimoji="1" lang="zh-CN" altLang="en-US" sz="2000" dirty="0" smtClean="0">
                <a:latin typeface="Heiti SC Light" charset="-122"/>
                <a:ea typeface="Heiti SC Light" charset="-122"/>
                <a:cs typeface="Heiti SC Light" charset="-122"/>
              </a:rPr>
              <a:t>，后来随着发展改名叫</a:t>
            </a:r>
            <a:r>
              <a:rPr kumimoji="1" lang="en-US" altLang="zh-CN" sz="2000" dirty="0" smtClean="0">
                <a:latin typeface="Heiti SC Light" charset="-122"/>
                <a:ea typeface="Heiti SC Light" charset="-122"/>
                <a:cs typeface="Heiti SC Light" charset="-122"/>
              </a:rPr>
              <a:t>Cocos2d-js</a:t>
            </a:r>
            <a:r>
              <a:rPr kumimoji="1" lang="zh-CN" altLang="en-US" sz="2000" dirty="0" smtClean="0">
                <a:latin typeface="Heiti SC Light" charset="-122"/>
                <a:ea typeface="Heiti SC Light" charset="-122"/>
                <a:cs typeface="Heiti SC Light" charset="-122"/>
              </a:rPr>
              <a:t>。这个分支不仅能发布成</a:t>
            </a:r>
            <a:r>
              <a:rPr kumimoji="1" lang="zh-CN" altLang="en-US" sz="2000" dirty="0">
                <a:latin typeface="Heiti SC Light" charset="-122"/>
                <a:ea typeface="Heiti SC Light" charset="-122"/>
                <a:cs typeface="Heiti SC Light" charset="-122"/>
              </a:rPr>
              <a:t> </a:t>
            </a:r>
            <a:r>
              <a:rPr kumimoji="1" lang="en-US" altLang="zh-CN" sz="2000" dirty="0" err="1" smtClean="0">
                <a:latin typeface="Heiti SC Light" charset="-122"/>
                <a:ea typeface="Heiti SC Light" charset="-122"/>
                <a:cs typeface="Heiti SC Light" charset="-122"/>
              </a:rPr>
              <a:t>ipa</a:t>
            </a:r>
            <a:r>
              <a:rPr kumimoji="1" lang="zh-CN" altLang="en-US" sz="2000" dirty="0" smtClean="0">
                <a:latin typeface="Heiti SC Light" charset="-122"/>
                <a:ea typeface="Heiti SC Light" charset="-122"/>
                <a:cs typeface="Heiti SC Light" charset="-122"/>
              </a:rPr>
              <a:t> 或是 </a:t>
            </a:r>
            <a:r>
              <a:rPr kumimoji="1" lang="en-US" altLang="zh-CN" sz="2000" dirty="0" err="1">
                <a:latin typeface="Heiti SC Light" charset="-122"/>
                <a:ea typeface="Heiti SC Light" charset="-122"/>
                <a:cs typeface="Heiti SC Light" charset="-122"/>
              </a:rPr>
              <a:t>a</a:t>
            </a:r>
            <a:r>
              <a:rPr kumimoji="1" lang="en-US" altLang="zh-CN" sz="2000" dirty="0" err="1" smtClean="0">
                <a:latin typeface="Heiti SC Light" charset="-122"/>
                <a:ea typeface="Heiti SC Light" charset="-122"/>
                <a:cs typeface="Heiti SC Light" charset="-122"/>
              </a:rPr>
              <a:t>pk</a:t>
            </a:r>
            <a:r>
              <a:rPr kumimoji="1" lang="zh-CN" altLang="en-US" sz="2000" dirty="0" smtClean="0">
                <a:latin typeface="Heiti SC Light" charset="-122"/>
                <a:ea typeface="Heiti SC Light" charset="-122"/>
                <a:cs typeface="Heiti SC Light" charset="-122"/>
              </a:rPr>
              <a:t> ，也能发布成 手机页游。</a:t>
            </a:r>
            <a:endParaRPr kumimoji="1" lang="en-US" altLang="zh-CN" sz="2000" dirty="0" smtClean="0">
              <a:latin typeface="Heiti SC Light" charset="-122"/>
              <a:ea typeface="Heiti SC Light" charset="-122"/>
              <a:cs typeface="Heiti SC Light" charset="-122"/>
            </a:endParaRPr>
          </a:p>
          <a:p>
            <a:endParaRPr kumimoji="1" lang="en-US" altLang="zh-CN" sz="2000" dirty="0">
              <a:latin typeface="Heiti SC Light" charset="-122"/>
              <a:ea typeface="Heiti SC Light" charset="-122"/>
              <a:cs typeface="Heiti SC Light" charset="-122"/>
            </a:endParaRPr>
          </a:p>
          <a:p>
            <a:r>
              <a:rPr kumimoji="1" lang="en-US" altLang="zh-CN" sz="2000" dirty="0" smtClean="0">
                <a:latin typeface="Heiti SC Light" charset="-122"/>
                <a:ea typeface="Heiti SC Light" charset="-122"/>
                <a:cs typeface="Heiti SC Light" charset="-122"/>
              </a:rPr>
              <a:t>PS</a:t>
            </a:r>
            <a:r>
              <a:rPr kumimoji="1" lang="zh-CN" altLang="en-US" sz="2000" dirty="0" smtClean="0">
                <a:latin typeface="Heiti SC Light" charset="-122"/>
                <a:ea typeface="Heiti SC Light" charset="-122"/>
                <a:cs typeface="Heiti SC Light" charset="-122"/>
              </a:rPr>
              <a:t>：</a:t>
            </a:r>
            <a:r>
              <a:rPr kumimoji="1" lang="en-US" altLang="zh-CN" sz="2000" dirty="0" smtClean="0">
                <a:latin typeface="Heiti SC Light" charset="-122"/>
                <a:ea typeface="Heiti SC Light" charset="-122"/>
                <a:cs typeface="Heiti SC Light" charset="-122"/>
              </a:rPr>
              <a:t>Cocos2d-iPhone</a:t>
            </a:r>
            <a:r>
              <a:rPr kumimoji="1" lang="zh-CN" altLang="en-US" sz="2000" dirty="0" smtClean="0">
                <a:latin typeface="Heiti SC Light" charset="-122"/>
                <a:ea typeface="Heiti SC Light" charset="-122"/>
                <a:cs typeface="Heiti SC Light" charset="-122"/>
              </a:rPr>
              <a:t>是老外写的，</a:t>
            </a:r>
            <a:r>
              <a:rPr kumimoji="1" lang="en-US" altLang="zh-CN" sz="2000" dirty="0">
                <a:latin typeface="Heiti SC Light" charset="-122"/>
                <a:ea typeface="Heiti SC Light" charset="-122"/>
                <a:cs typeface="Heiti SC Light" charset="-122"/>
              </a:rPr>
              <a:t> </a:t>
            </a:r>
            <a:r>
              <a:rPr kumimoji="1" lang="en-US" altLang="zh-CN" sz="2000" dirty="0" smtClean="0">
                <a:latin typeface="Heiti SC Light" charset="-122"/>
                <a:ea typeface="Heiti SC Light" charset="-122"/>
                <a:cs typeface="Heiti SC Light" charset="-122"/>
              </a:rPr>
              <a:t>Cocos2d-x</a:t>
            </a:r>
            <a:r>
              <a:rPr kumimoji="1" lang="zh-CN" altLang="en-US" sz="2000" dirty="0" smtClean="0">
                <a:latin typeface="Heiti SC Light" charset="-122"/>
                <a:ea typeface="Heiti SC Light" charset="-122"/>
                <a:cs typeface="Heiti SC Light" charset="-122"/>
              </a:rPr>
              <a:t>的早期作者是中国开发者，早期性能也一般，</a:t>
            </a:r>
            <a:r>
              <a:rPr kumimoji="1" lang="zh-CN" altLang="en-US" sz="2000" dirty="0">
                <a:latin typeface="Heiti SC Light" charset="-122"/>
                <a:ea typeface="Heiti SC Light" charset="-122"/>
                <a:cs typeface="Heiti SC Light" charset="-122"/>
              </a:rPr>
              <a:t>后来</a:t>
            </a:r>
            <a:r>
              <a:rPr kumimoji="1" lang="zh-CN" altLang="en-US" sz="2000" dirty="0" smtClean="0">
                <a:latin typeface="Heiti SC Light" charset="-122"/>
                <a:ea typeface="Heiti SC Light" charset="-122"/>
                <a:cs typeface="Heiti SC Light" charset="-122"/>
              </a:rPr>
              <a:t>触控</a:t>
            </a:r>
            <a:r>
              <a:rPr kumimoji="1" lang="zh-CN" altLang="en-US" sz="2000" dirty="0">
                <a:latin typeface="Heiti SC Light" charset="-122"/>
                <a:ea typeface="Heiti SC Light" charset="-122"/>
                <a:cs typeface="Heiti SC Light" charset="-122"/>
              </a:rPr>
              <a:t>也把原作者</a:t>
            </a:r>
            <a:r>
              <a:rPr kumimoji="1" lang="zh-CN" altLang="en-US" sz="2000" dirty="0" smtClean="0">
                <a:latin typeface="Heiti SC Light" charset="-122"/>
                <a:ea typeface="Heiti SC Light" charset="-122"/>
                <a:cs typeface="Heiti SC Light" charset="-122"/>
              </a:rPr>
              <a:t>拉入进行了重构。</a:t>
            </a:r>
            <a:r>
              <a:rPr kumimoji="1" lang="en-US" altLang="zh-CN" sz="2000" dirty="0" smtClean="0">
                <a:latin typeface="Heiti SC Light" charset="-122"/>
                <a:ea typeface="Heiti SC Light" charset="-122"/>
                <a:cs typeface="Heiti SC Light" charset="-122"/>
              </a:rPr>
              <a:t>Cocos2d-x</a:t>
            </a:r>
            <a:r>
              <a:rPr kumimoji="1" lang="zh-CN" altLang="en-US" sz="2000" dirty="0" smtClean="0">
                <a:latin typeface="Heiti SC Light" charset="-122"/>
                <a:ea typeface="Heiti SC Light" charset="-122"/>
                <a:cs typeface="Heiti SC Light" charset="-122"/>
              </a:rPr>
              <a:t>后来也支持了</a:t>
            </a:r>
            <a:r>
              <a:rPr kumimoji="1" lang="en-US" altLang="zh-CN" sz="2000" dirty="0" smtClean="0">
                <a:latin typeface="Heiti SC Light" charset="-122"/>
                <a:ea typeface="Heiti SC Light" charset="-122"/>
                <a:cs typeface="Heiti SC Light" charset="-122"/>
              </a:rPr>
              <a:t>3D</a:t>
            </a:r>
            <a:r>
              <a:rPr kumimoji="1" lang="zh-CN" altLang="en-US" sz="2000" dirty="0" smtClean="0">
                <a:latin typeface="Heiti SC Light" charset="-122"/>
                <a:ea typeface="Heiti SC Light" charset="-122"/>
                <a:cs typeface="Heiti SC Light" charset="-122"/>
              </a:rPr>
              <a:t>，但是支持的并不是很好，所以</a:t>
            </a:r>
            <a:r>
              <a:rPr kumimoji="1" lang="en-US" altLang="zh-CN" sz="2000" dirty="0" smtClean="0">
                <a:latin typeface="Heiti SC Light" charset="-122"/>
                <a:ea typeface="Heiti SC Light" charset="-122"/>
                <a:cs typeface="Heiti SC Light" charset="-122"/>
              </a:rPr>
              <a:t>3D</a:t>
            </a:r>
            <a:r>
              <a:rPr kumimoji="1" lang="zh-CN" altLang="en-US" sz="2000" dirty="0" smtClean="0">
                <a:latin typeface="Heiti SC Light" charset="-122"/>
                <a:ea typeface="Heiti SC Light" charset="-122"/>
                <a:cs typeface="Heiti SC Light" charset="-122"/>
              </a:rPr>
              <a:t>游戏基本上还是选择</a:t>
            </a:r>
            <a:r>
              <a:rPr kumimoji="1" lang="en-US" altLang="zh-CN" sz="2000" dirty="0" smtClean="0">
                <a:latin typeface="Heiti SC Light" charset="-122"/>
                <a:ea typeface="Heiti SC Light" charset="-122"/>
                <a:cs typeface="Heiti SC Light" charset="-122"/>
              </a:rPr>
              <a:t>U3D</a:t>
            </a:r>
            <a:r>
              <a:rPr kumimoji="1" lang="zh-CN" altLang="en-US" sz="2000" dirty="0" smtClean="0">
                <a:latin typeface="Heiti SC Light" charset="-122"/>
                <a:ea typeface="Heiti SC Light" charset="-122"/>
                <a:cs typeface="Heiti SC Light" charset="-122"/>
              </a:rPr>
              <a:t> 或是 虚幻</a:t>
            </a:r>
            <a:r>
              <a:rPr kumimoji="1" lang="en-US" altLang="zh-CN" sz="2000" dirty="0" smtClean="0">
                <a:latin typeface="Heiti SC Light" charset="-122"/>
                <a:ea typeface="Heiti SC Light" charset="-122"/>
                <a:cs typeface="Heiti SC Light" charset="-122"/>
              </a:rPr>
              <a:t>4</a:t>
            </a:r>
            <a:r>
              <a:rPr kumimoji="1" lang="zh-CN" altLang="en-US" sz="2000" dirty="0" smtClean="0">
                <a:latin typeface="Heiti SC Light" charset="-122"/>
                <a:ea typeface="Heiti SC Light" charset="-122"/>
                <a:cs typeface="Heiti SC Light" charset="-122"/>
              </a:rPr>
              <a:t> 。</a:t>
            </a:r>
            <a:endParaRPr kumimoji="1" lang="zh-CN" altLang="en-US" sz="2000" dirty="0">
              <a:latin typeface="Heiti SC Light" charset="-122"/>
              <a:ea typeface="Heiti SC Light" charset="-122"/>
              <a:cs typeface="Heiti SC Light" charset="-122"/>
            </a:endParaRPr>
          </a:p>
        </p:txBody>
      </p:sp>
    </p:spTree>
    <p:extLst>
      <p:ext uri="{BB962C8B-B14F-4D97-AF65-F5344CB8AC3E}">
        <p14:creationId xmlns:p14="http://schemas.microsoft.com/office/powerpoint/2010/main" val="205661022"/>
      </p:ext>
    </p:extLst>
  </p:cSld>
  <p:clrMapOvr>
    <a:masterClrMapping/>
  </p:clrMapOvr>
</p:sld>
</file>

<file path=ppt/theme/theme1.xml><?xml version="1.0" encoding="utf-8"?>
<a:theme xmlns:a="http://schemas.openxmlformats.org/drawingml/2006/main" name="blank">
  <a:themeElements>
    <a:clrScheme name="">
      <a:dk1>
        <a:srgbClr val="000000"/>
      </a:dk1>
      <a:lt1>
        <a:srgbClr val="FFFFFF"/>
      </a:lt1>
      <a:dk2>
        <a:srgbClr val="000000"/>
      </a:dk2>
      <a:lt2>
        <a:srgbClr val="808080"/>
      </a:lt2>
      <a:accent1>
        <a:srgbClr val="FDC82F"/>
      </a:accent1>
      <a:accent2>
        <a:srgbClr val="333399"/>
      </a:accent2>
      <a:accent3>
        <a:srgbClr val="FFFFFF"/>
      </a:accent3>
      <a:accent4>
        <a:srgbClr val="000000"/>
      </a:accent4>
      <a:accent5>
        <a:srgbClr val="FEE0AD"/>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7986</TotalTime>
  <Words>2666</Words>
  <Application>Microsoft Macintosh PowerPoint</Application>
  <PresentationFormat>自定义</PresentationFormat>
  <Paragraphs>166</Paragraphs>
  <Slides>14</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Calibri</vt:lpstr>
      <vt:lpstr>Heiti SC Light</vt:lpstr>
      <vt:lpstr>Heiti SC Medium</vt:lpstr>
      <vt:lpstr>Lantinghei SC Heavy</vt:lpstr>
      <vt:lpstr>Microsoft YaHei</vt:lpstr>
      <vt:lpstr>Noto Sans Symbols</vt:lpstr>
      <vt:lpstr>PingFang SC Semibold</vt:lpstr>
      <vt:lpstr>STFangsong</vt:lpstr>
      <vt:lpstr>メイリオ</vt:lpstr>
      <vt:lpstr>blank</vt:lpstr>
      <vt:lpstr>主流游戏引擎分析 端游 、页游 、手游  解析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リスクマネジメント 説明会  ※システム以外</dc:title>
  <dc:creator>Yoko Abe</dc:creator>
  <cp:lastModifiedBy>Microsoft Office 用户</cp:lastModifiedBy>
  <cp:revision>491</cp:revision>
  <cp:lastPrinted>2017-08-22T09:53:31Z</cp:lastPrinted>
  <dcterms:created xsi:type="dcterms:W3CDTF">2017-09-05T06:00:57Z</dcterms:created>
  <dcterms:modified xsi:type="dcterms:W3CDTF">2017-11-24T09:50:33Z</dcterms:modified>
</cp:coreProperties>
</file>