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74" r:id="rId10"/>
    <p:sldId id="268" r:id="rId11"/>
    <p:sldId id="280" r:id="rId12"/>
    <p:sldId id="273" r:id="rId13"/>
    <p:sldId id="267" r:id="rId14"/>
    <p:sldId id="275" r:id="rId15"/>
    <p:sldId id="269" r:id="rId16"/>
    <p:sldId id="271" r:id="rId17"/>
    <p:sldId id="261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pos="370" userDrawn="1">
          <p15:clr>
            <a:srgbClr val="A4A3A4"/>
          </p15:clr>
        </p15:guide>
        <p15:guide id="10" pos="7310" userDrawn="1">
          <p15:clr>
            <a:srgbClr val="A4A3A4"/>
          </p15:clr>
        </p15:guide>
        <p15:guide id="11" orient="horz" pos="2908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141" autoAdjust="0"/>
  </p:normalViewPr>
  <p:slideViewPr>
    <p:cSldViewPr snapToGrid="0" showGuides="1">
      <p:cViewPr>
        <p:scale>
          <a:sx n="75" d="100"/>
          <a:sy n="75" d="100"/>
        </p:scale>
        <p:origin x="2504" y="1208"/>
      </p:cViewPr>
      <p:guideLst>
        <p:guide orient="horz" pos="2183"/>
        <p:guide pos="386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pos="370"/>
        <p:guide pos="7310"/>
        <p:guide orient="horz" pos="2908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48EFD-06FC-4255-B4F5-40B5DBC21848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6038-A84A-4F53-8E79-0B531120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0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3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9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5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encent_Bugly/article/details/51878361" TargetMode="External"/><Relationship Id="rId4" Type="http://schemas.openxmlformats.org/officeDocument/2006/relationships/hyperlink" Target="http://www.open-open.com/lib/view/1481701561391" TargetMode="External"/><Relationship Id="rId5" Type="http://schemas.openxmlformats.org/officeDocument/2006/relationships/hyperlink" Target="http://www.cnblogs.com/alibaichuan/p/5475143.html" TargetMode="External"/><Relationship Id="rId6" Type="http://schemas.openxmlformats.org/officeDocument/2006/relationships/hyperlink" Target="https://github.com/bang590/JSPatch/wiki/JSPatch-%E5%AE%9E%E7%8E%B0%E5%8E%9F%E7%90%86%E8%AF%A6%E8%A7%A3" TargetMode="External"/><Relationship Id="rId7" Type="http://schemas.openxmlformats.org/officeDocument/2006/relationships/hyperlink" Target="http://www.tuicool.com/articles/rQ77J3q" TargetMode="External"/><Relationship Id="rId8" Type="http://schemas.openxmlformats.org/officeDocument/2006/relationships/hyperlink" Target="http://blog.cnbang.net/tech/2698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p.weixin.qq.com/s/qRW_akbU3TSd0SxpF3iQm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alibaichuan/p/5863616.html" TargetMode="External"/><Relationship Id="rId4" Type="http://schemas.openxmlformats.org/officeDocument/2006/relationships/hyperlink" Target="http://www.tuicool.com/articles/rQ77J3q" TargetMode="External"/><Relationship Id="rId5" Type="http://schemas.openxmlformats.org/officeDocument/2006/relationships/hyperlink" Target="http://blog.csdn.net/u010963246/article/details/51995193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q.aliyun.com/articles/6713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ike.baidu.com/view/404495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3733" y="732550"/>
            <a:ext cx="25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595959"/>
                </a:solidFill>
              </a:rPr>
              <a:t>DeNA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7466" y="3109477"/>
            <a:ext cx="592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移动端热更新方案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7867" y="5403372"/>
            <a:ext cx="637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主讲人：七夜             邮箱：</a:t>
            </a:r>
            <a:r>
              <a:rPr lang="en-US" altLang="zh-CN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justqiye@163.com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1606" y="5843639"/>
            <a:ext cx="15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2017.2.6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9981" y="2713405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379" y="783351"/>
            <a:ext cx="508000" cy="50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5" y="30479"/>
            <a:ext cx="828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Rollout.io</a:t>
            </a:r>
            <a:r>
              <a:rPr lang="zh-CN" altLang="en-US" sz="2800" dirty="0" smtClean="0"/>
              <a:t> 、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JSpatch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DynamicCocoa</a:t>
            </a:r>
            <a:r>
              <a:rPr lang="zh-CN" altLang="en-US" sz="2800" dirty="0" smtClean="0"/>
              <a:t>比较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" y="863599"/>
            <a:ext cx="1092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为什么把标题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个方案放一起比较？因为他们都是适合小更新，都是针对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平台的非跨平台热更方案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原理和部署方案比较接近。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其中 </a:t>
            </a:r>
            <a:r>
              <a:rPr lang="en-US" altLang="zh-CN" sz="2000" dirty="0" smtClean="0"/>
              <a:t>Rollout</a:t>
            </a:r>
            <a:r>
              <a:rPr lang="zh-CN" altLang="en-US" sz="2000" dirty="0" smtClean="0"/>
              <a:t> 不仅仅支持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 ，还支持</a:t>
            </a:r>
            <a:r>
              <a:rPr lang="en-US" altLang="zh-CN" sz="2000" dirty="0" smtClean="0"/>
              <a:t>Swift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脚本语言是</a:t>
            </a:r>
            <a:r>
              <a:rPr lang="en-US" altLang="zh-CN" sz="2000" dirty="0" err="1" smtClean="0"/>
              <a:t>javascript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已经平台化了，若干个产品使用。（建议大家可以研究一下</a:t>
            </a:r>
            <a:r>
              <a:rPr lang="en-US" altLang="zh-CN" sz="2000" dirty="0" smtClean="0"/>
              <a:t>Swift</a:t>
            </a:r>
            <a:r>
              <a:rPr lang="zh-CN" altLang="en-US" sz="2000" dirty="0" smtClean="0"/>
              <a:t>的热更原理，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大家基本比较理解了）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</a:t>
            </a:r>
            <a:r>
              <a:rPr lang="en-US" altLang="zh-CN" sz="2000" dirty="0" err="1" smtClean="0"/>
              <a:t>JSpatch</a:t>
            </a:r>
            <a:r>
              <a:rPr lang="zh-CN" altLang="en-US" sz="2000" dirty="0" smtClean="0"/>
              <a:t> 跟 </a:t>
            </a:r>
            <a:r>
              <a:rPr lang="en-US" altLang="zh-CN" sz="2000" dirty="0" smtClean="0"/>
              <a:t>Rollout</a:t>
            </a:r>
            <a:r>
              <a:rPr lang="zh-CN" altLang="en-US" sz="2000" dirty="0" smtClean="0"/>
              <a:t> 很像（除了不支持</a:t>
            </a:r>
            <a:r>
              <a:rPr lang="en-US" altLang="zh-CN" sz="2000" dirty="0" smtClean="0"/>
              <a:t>Swift</a:t>
            </a:r>
            <a:r>
              <a:rPr lang="zh-CN" altLang="en-US" sz="2000" dirty="0" smtClean="0"/>
              <a:t>），已经平台化，而且部署 发布流程 几乎和 </a:t>
            </a:r>
            <a:r>
              <a:rPr lang="en-US" altLang="zh-CN" sz="2000" dirty="0" smtClean="0"/>
              <a:t>rollout</a:t>
            </a:r>
            <a:r>
              <a:rPr lang="zh-CN" altLang="en-US" sz="2000" dirty="0" smtClean="0"/>
              <a:t>一样，国内各大产品都在用。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</a:t>
            </a:r>
            <a:r>
              <a:rPr lang="en-US" altLang="zh-CN" sz="2000" dirty="0" err="1" smtClean="0"/>
              <a:t>DynamicCocoa</a:t>
            </a:r>
            <a:r>
              <a:rPr lang="zh-CN" altLang="en-US" sz="2000" dirty="0" smtClean="0"/>
              <a:t>是滴滴搞出来的，我有看到</a:t>
            </a:r>
            <a:r>
              <a:rPr lang="en-US" altLang="zh-CN" sz="2000" dirty="0" err="1" smtClean="0"/>
              <a:t>sunnyxx</a:t>
            </a:r>
            <a:r>
              <a:rPr lang="zh-CN" altLang="en-US" sz="2000" dirty="0" smtClean="0"/>
              <a:t> 在 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月份 博客上在研究这块。目前还没有开源，滴滴自己的产品流 在使用，预计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年上半年开源。它也是只支持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，不过有一个很大的进步是，不用我们再去写蹩脚的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脚本了，因为他们提供了工具可以用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写，然后自动生成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。另外它还支持</a:t>
            </a:r>
            <a:r>
              <a:rPr lang="en-US" altLang="zh-CN" sz="2000" dirty="0" err="1" smtClean="0"/>
              <a:t>xib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storyboard</a:t>
            </a:r>
            <a:r>
              <a:rPr lang="zh-CN" altLang="en-US" sz="2000" dirty="0" smtClean="0"/>
              <a:t>，图片等资源的更新。（青出于蓝胜于蓝）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我们看下他们的使用情况：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5" y="4341474"/>
            <a:ext cx="4343400" cy="1550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26" y="4629342"/>
            <a:ext cx="6062133" cy="20557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28" y="4087112"/>
            <a:ext cx="1837880" cy="11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5" y="30479"/>
            <a:ext cx="828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DynamicCocoa</a:t>
            </a:r>
            <a:r>
              <a:rPr lang="zh-CN" altLang="en-US" sz="2800" dirty="0" smtClean="0"/>
              <a:t>补充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" y="863599"/>
            <a:ext cx="1092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何为</a:t>
            </a:r>
            <a:r>
              <a:rPr lang="en-US" altLang="zh-CN" sz="2000" dirty="0" smtClean="0"/>
              <a:t>GCC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什么是</a:t>
            </a:r>
            <a:r>
              <a:rPr lang="en-US" altLang="zh-CN" sz="2000" dirty="0"/>
              <a:t>GCC</a:t>
            </a:r>
            <a:r>
              <a:rPr lang="zh-CN" altLang="en-US" sz="2000" dirty="0"/>
              <a:t>？</a:t>
            </a:r>
            <a:r>
              <a:rPr lang="en-US" altLang="zh-CN" sz="2000" dirty="0"/>
              <a:t>GCC</a:t>
            </a:r>
            <a:r>
              <a:rPr lang="zh-CN" altLang="en-US" sz="2000" dirty="0"/>
              <a:t>是由</a:t>
            </a:r>
            <a:r>
              <a:rPr lang="en-US" altLang="zh-CN" sz="2000" dirty="0"/>
              <a:t>GNU</a:t>
            </a:r>
            <a:r>
              <a:rPr lang="zh-CN" altLang="en-US" sz="2000" dirty="0"/>
              <a:t>之父</a:t>
            </a:r>
            <a:r>
              <a:rPr lang="en-US" altLang="zh-CN" sz="2000" dirty="0"/>
              <a:t>Stallman</a:t>
            </a:r>
            <a:r>
              <a:rPr lang="zh-CN" altLang="en-US" sz="2000" dirty="0"/>
              <a:t>所开发的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下的编译器，全称为</a:t>
            </a:r>
            <a:r>
              <a:rPr lang="en-US" altLang="zh-CN" sz="2000" dirty="0"/>
              <a:t>GNU Compiler Collection</a:t>
            </a:r>
            <a:r>
              <a:rPr lang="zh-CN" altLang="en-US" sz="2000" dirty="0"/>
              <a:t>， 目前可以编译的语言包括：</a:t>
            </a:r>
            <a:r>
              <a:rPr lang="en-US" altLang="zh-CN" sz="2000" dirty="0"/>
              <a:t>C, C++, Objective-C, Fortran, Java, and Ada 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GCC</a:t>
            </a:r>
            <a:r>
              <a:rPr lang="zh-CN" altLang="en-US" sz="2000" dirty="0" smtClean="0"/>
              <a:t>包括前端和 后端：</a:t>
            </a:r>
            <a:endParaRPr lang="en-US" altLang="zh-CN" sz="2000" dirty="0" smtClean="0"/>
          </a:p>
          <a:p>
            <a:r>
              <a:rPr lang="en-US" altLang="zh-CN" sz="2000" dirty="0" smtClean="0"/>
              <a:t>GCC</a:t>
            </a:r>
            <a:r>
              <a:rPr lang="zh-CN" altLang="en-US" sz="2000" dirty="0" smtClean="0"/>
              <a:t>目录</a:t>
            </a:r>
            <a:r>
              <a:rPr lang="zh-CN" altLang="en-US" sz="2000" dirty="0"/>
              <a:t>下除去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目录外的其他文件是各个语言的编译器前端源文件，一般放在各自语言命名的目录下，例如</a:t>
            </a:r>
            <a:r>
              <a:rPr lang="en-US" altLang="zh-CN" sz="2000" dirty="0" err="1"/>
              <a:t>cp</a:t>
            </a:r>
            <a:r>
              <a:rPr lang="zh-CN" altLang="en-US" sz="2000" dirty="0"/>
              <a:t>（</a:t>
            </a:r>
            <a:r>
              <a:rPr lang="en-US" altLang="zh-CN" sz="2000" dirty="0"/>
              <a:t>C++</a:t>
            </a:r>
            <a:r>
              <a:rPr lang="zh-CN" altLang="en-US" sz="2000" dirty="0"/>
              <a:t>）、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fortran</a:t>
            </a:r>
            <a:r>
              <a:rPr lang="zh-CN" altLang="en-US" sz="2000" dirty="0"/>
              <a:t>等。唯一例外的是</a:t>
            </a:r>
            <a:r>
              <a:rPr lang="en-US" altLang="zh-CN" sz="2000" dirty="0"/>
              <a:t>C</a:t>
            </a:r>
            <a:r>
              <a:rPr lang="zh-CN" altLang="en-US" sz="2000" dirty="0"/>
              <a:t>语言，它的前端源文件同</a:t>
            </a:r>
            <a:r>
              <a:rPr lang="en-US" altLang="zh-CN" sz="2000" dirty="0"/>
              <a:t>GCC</a:t>
            </a:r>
            <a:r>
              <a:rPr lang="zh-CN" altLang="en-US" sz="2000" dirty="0"/>
              <a:t>的通用文件（包括中间表示、中间优化等）一起，散放在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目录下。　　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目录是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在各种硬件或操作系统平台下的后端源文件，负责把</a:t>
            </a:r>
            <a:r>
              <a:rPr lang="en-US" altLang="zh-CN" sz="2000" dirty="0"/>
              <a:t>GCC</a:t>
            </a:r>
            <a:r>
              <a:rPr lang="zh-CN" altLang="en-US" sz="2000" dirty="0"/>
              <a:t>生成的中间表示转换为各平台相关的机器码、字节码或其他目标语言。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何为</a:t>
            </a:r>
            <a:r>
              <a:rPr lang="en-US" altLang="zh-CN" sz="2000" dirty="0" smtClean="0"/>
              <a:t>LLVM</a:t>
            </a:r>
            <a:r>
              <a:rPr lang="zh-CN" altLang="en-US" sz="2000" dirty="0" smtClean="0"/>
              <a:t> 、</a:t>
            </a:r>
            <a:r>
              <a:rPr lang="en-US" altLang="zh-CN" sz="2000" dirty="0" smtClean="0"/>
              <a:t>Clang</a:t>
            </a:r>
            <a:r>
              <a:rPr lang="zh-CN" altLang="en-US" sz="2000" dirty="0" smtClean="0"/>
              <a:t> ？</a:t>
            </a:r>
            <a:endParaRPr lang="en-US" altLang="zh-CN" sz="2000" dirty="0" smtClean="0"/>
          </a:p>
          <a:p>
            <a:r>
              <a:rPr lang="en-US" altLang="zh-CN" sz="2000" dirty="0" smtClean="0"/>
              <a:t>LLVM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apple</a:t>
            </a:r>
            <a:r>
              <a:rPr lang="zh-CN" altLang="en-US" sz="2000" dirty="0" smtClean="0"/>
              <a:t>赞助支持的，励志取代</a:t>
            </a:r>
            <a:r>
              <a:rPr lang="en-US" altLang="zh-CN" sz="2000" dirty="0" smtClean="0"/>
              <a:t>GCC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早期是利用</a:t>
            </a:r>
            <a:r>
              <a:rPr lang="en-US" altLang="zh-CN" sz="2000" dirty="0" smtClean="0"/>
              <a:t>GCC</a:t>
            </a:r>
            <a:r>
              <a:rPr lang="zh-CN" altLang="en-US" sz="2000" dirty="0" smtClean="0"/>
              <a:t>，但由于和</a:t>
            </a:r>
            <a:r>
              <a:rPr lang="en-US" altLang="zh-CN" sz="2000" dirty="0" smtClean="0"/>
              <a:t>Apple</a:t>
            </a:r>
            <a:r>
              <a:rPr lang="zh-CN" altLang="en-US" sz="2000" dirty="0" smtClean="0"/>
              <a:t>合作出了问题，然后</a:t>
            </a:r>
            <a:r>
              <a:rPr lang="en-US" altLang="zh-CN" sz="2000" dirty="0" smtClean="0"/>
              <a:t>Apple</a:t>
            </a:r>
            <a:r>
              <a:rPr lang="zh-CN" altLang="en-US" sz="2000" dirty="0" smtClean="0"/>
              <a:t>支持了</a:t>
            </a:r>
            <a:r>
              <a:rPr lang="en-US" altLang="zh-CN" sz="2000" dirty="0" smtClean="0"/>
              <a:t>LLVM</a:t>
            </a:r>
            <a:r>
              <a:rPr lang="zh-CN" altLang="en-US" sz="2000" dirty="0" smtClean="0"/>
              <a:t>，取代</a:t>
            </a:r>
            <a:r>
              <a:rPr lang="en-US" altLang="zh-CN" sz="2000" dirty="0" smtClean="0"/>
              <a:t>GCC</a:t>
            </a:r>
            <a:r>
              <a:rPr lang="zh-CN" altLang="en-US" sz="2000" dirty="0" smtClean="0"/>
              <a:t>，目前</a:t>
            </a:r>
            <a:r>
              <a:rPr lang="en-US" altLang="zh-CN" sz="2000" dirty="0" err="1" smtClean="0"/>
              <a:t>Xcode</a:t>
            </a:r>
            <a:r>
              <a:rPr lang="zh-CN" altLang="en-US" sz="2000" dirty="0" smtClean="0"/>
              <a:t>编译都是利用</a:t>
            </a:r>
            <a:r>
              <a:rPr lang="en-US" altLang="zh-CN" sz="2000" dirty="0" smtClean="0"/>
              <a:t>LLVM</a:t>
            </a:r>
            <a:r>
              <a:rPr lang="zh-CN" altLang="en-US" sz="2000" dirty="0" smtClean="0"/>
              <a:t>。目前只支持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Clang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LLVM</a:t>
            </a:r>
            <a:r>
              <a:rPr lang="zh-CN" altLang="en-US" sz="2000" dirty="0" smtClean="0"/>
              <a:t>的前端，负责将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编译成语法树（</a:t>
            </a:r>
            <a:r>
              <a:rPr lang="en-US" altLang="zh-CN" sz="2000" dirty="0" smtClean="0"/>
              <a:t>AST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说了这么多，就是滴滴这次逼格有点高，直接利用</a:t>
            </a:r>
            <a:r>
              <a:rPr lang="en-US" altLang="zh-CN" sz="2000" dirty="0" smtClean="0"/>
              <a:t>Clang</a:t>
            </a:r>
            <a:r>
              <a:rPr lang="zh-CN" altLang="en-US" sz="2000" dirty="0" smtClean="0"/>
              <a:t>生成的语法树进行解析，然后转译成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这样就避免了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程序员去写</a:t>
            </a:r>
            <a:r>
              <a:rPr lang="en-US" altLang="zh-CN" sz="2000" dirty="0" err="1" smtClean="0"/>
              <a:t>ios</a:t>
            </a:r>
            <a:r>
              <a:rPr lang="zh-CN" altLang="en-US" sz="2000" dirty="0" smtClean="0"/>
              <a:t>风格的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操蛋脚本。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7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React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Native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Weex</a:t>
            </a:r>
            <a:r>
              <a:rPr lang="zh-CN" altLang="en-US" sz="2800" dirty="0" smtClean="0"/>
              <a:t>比较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51786" y="982133"/>
            <a:ext cx="108628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和 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都是跨平台的热更方案，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出来的晚，功能相对强大一点，具体表现为不仅支持</a:t>
            </a:r>
            <a:r>
              <a:rPr lang="en-US" altLang="zh-CN" dirty="0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，还支持</a:t>
            </a:r>
            <a:r>
              <a:rPr lang="en-US" altLang="zh-CN" dirty="0" smtClean="0"/>
              <a:t>H5.</a:t>
            </a:r>
            <a:r>
              <a:rPr lang="zh-CN" altLang="en-US" dirty="0" smtClean="0"/>
              <a:t>  </a:t>
            </a:r>
            <a:r>
              <a:rPr lang="en-US" altLang="zh-CN" dirty="0" smtClean="0"/>
              <a:t>RN</a:t>
            </a:r>
            <a:r>
              <a:rPr lang="zh-CN" altLang="en-US" dirty="0" smtClean="0"/>
              <a:t> 在实现原理 和 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还是 有很多共性的，不过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做得更好点，</a:t>
            </a:r>
            <a:r>
              <a:rPr lang="zh-CN" altLang="en-US" dirty="0"/>
              <a:t>一次编写可生成三平台</a:t>
            </a:r>
            <a:r>
              <a:rPr lang="zh-CN" altLang="en-US" dirty="0" smtClean="0"/>
              <a:t>代码。</a:t>
            </a:r>
            <a:r>
              <a:rPr lang="en-US" altLang="zh-CN" dirty="0" smtClean="0"/>
              <a:t>RN</a:t>
            </a:r>
            <a:r>
              <a:rPr lang="zh-CN" altLang="en-US" dirty="0"/>
              <a:t>重视平台独立性，不能做到</a:t>
            </a:r>
            <a:r>
              <a:rPr lang="en-US" altLang="zh-CN" dirty="0"/>
              <a:t>100%</a:t>
            </a:r>
            <a:r>
              <a:rPr lang="zh-CN" altLang="en-US" dirty="0"/>
              <a:t>代码</a:t>
            </a:r>
            <a:r>
              <a:rPr lang="zh-CN" altLang="en-US" dirty="0" smtClean="0"/>
              <a:t>共用。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开源的，说实话刚出来时候那性能确实不咋的，加上一开始还不支持</a:t>
            </a:r>
            <a:r>
              <a:rPr lang="en-US" altLang="zh-CN" dirty="0" smtClean="0"/>
              <a:t>Android,</a:t>
            </a:r>
            <a:r>
              <a:rPr lang="zh-CN" altLang="en-US" dirty="0" smtClean="0"/>
              <a:t>还得去学习</a:t>
            </a:r>
            <a:r>
              <a:rPr lang="en-US" altLang="zh-CN" dirty="0" err="1" smtClean="0"/>
              <a:t>jsx</a:t>
            </a:r>
            <a:r>
              <a:rPr lang="zh-CN" altLang="en-US" dirty="0" smtClean="0"/>
              <a:t>规范，于是出现了看好、看衰派。不过随着</a:t>
            </a:r>
            <a:r>
              <a:rPr lang="en-US" altLang="zh-CN" dirty="0" smtClean="0"/>
              <a:t>RN</a:t>
            </a:r>
            <a:r>
              <a:rPr lang="zh-CN" altLang="en-US" dirty="0" smtClean="0"/>
              <a:t>的不断优化、安卓的支持、文档的规范、框架的稳定，越来越多公司开始采用了，包括天猫和手机淘宝部分模块，腾讯的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</a:t>
            </a:r>
            <a:r>
              <a:rPr lang="en-US" altLang="zh-CN" dirty="0"/>
              <a:t> QQ</a:t>
            </a:r>
            <a:r>
              <a:rPr lang="zh-CN" altLang="en-US" dirty="0" smtClean="0"/>
              <a:t>空间、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音乐、全名</a:t>
            </a:r>
            <a:r>
              <a:rPr lang="en-US" altLang="zh-CN" dirty="0" smtClean="0"/>
              <a:t>K</a:t>
            </a:r>
            <a:r>
              <a:rPr lang="zh-CN" altLang="en-US" dirty="0" smtClean="0"/>
              <a:t>歌 等。然后一度出现原生</a:t>
            </a:r>
            <a:r>
              <a:rPr lang="en-US" altLang="zh-CN" dirty="0" smtClean="0"/>
              <a:t>iOS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开发要</a:t>
            </a:r>
            <a:r>
              <a:rPr lang="en-US" altLang="zh-CN" dirty="0" smtClean="0"/>
              <a:t>GG</a:t>
            </a:r>
            <a:r>
              <a:rPr lang="zh-CN" altLang="en-US" dirty="0" smtClean="0"/>
              <a:t>的段子，同时也出现了滥用</a:t>
            </a:r>
            <a:r>
              <a:rPr lang="en-US" altLang="zh-CN" dirty="0" smtClean="0"/>
              <a:t>RN</a:t>
            </a:r>
            <a:r>
              <a:rPr lang="zh-CN" altLang="en-US" dirty="0" smtClean="0"/>
              <a:t>，很多小公司跟风搞，结果是</a:t>
            </a:r>
            <a:r>
              <a:rPr lang="en-US" altLang="zh-CN" dirty="0" smtClean="0"/>
              <a:t>RN</a:t>
            </a:r>
            <a:r>
              <a:rPr lang="zh-CN" altLang="en-US" dirty="0" smtClean="0"/>
              <a:t>实现的模块出了不少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，原因我不想分析了。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比如平安某医生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Weex</a:t>
            </a:r>
            <a:r>
              <a:rPr lang="zh-CN" altLang="en-US" dirty="0" smtClean="0"/>
              <a:t>是阿里推出的，目前阿里系产品都已经开始使用，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，页面</a:t>
            </a:r>
            <a:r>
              <a:rPr lang="en-US" altLang="zh-CN" dirty="0" smtClean="0"/>
              <a:t>99.6%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实现的，说明其已经经得起实战验证。阿里系之前也有试用</a:t>
            </a:r>
            <a:r>
              <a:rPr lang="en-US" altLang="zh-CN" dirty="0" smtClean="0"/>
              <a:t>RN</a:t>
            </a:r>
            <a:r>
              <a:rPr lang="zh-CN" altLang="en-US" dirty="0" smtClean="0"/>
              <a:t>，为什么没有继续试用？</a:t>
            </a:r>
            <a:r>
              <a:rPr lang="en-US" altLang="zh-CN" dirty="0" smtClean="0"/>
              <a:t>RN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JSX</a:t>
            </a:r>
            <a:r>
              <a:rPr lang="zh-CN" altLang="en-US" dirty="0" smtClean="0"/>
              <a:t>写法很别扭这是其一，其二就是没办法实现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代码共用，其三就是</a:t>
            </a:r>
            <a:r>
              <a:rPr lang="en-US" altLang="zh-CN" dirty="0" smtClean="0"/>
              <a:t>RN</a:t>
            </a:r>
            <a:r>
              <a:rPr lang="zh-CN" altLang="en-US" dirty="0" smtClean="0"/>
              <a:t>某些地方也有性能问题（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UITableview</a:t>
            </a:r>
            <a:r>
              <a:rPr lang="zh-CN" altLang="en-US" dirty="0" smtClean="0"/>
              <a:t>就是个槽点），另外</a:t>
            </a:r>
            <a:r>
              <a:rPr lang="en-US" altLang="zh-CN" dirty="0" smtClean="0"/>
              <a:t>RN</a:t>
            </a:r>
            <a:r>
              <a:rPr lang="zh-CN" altLang="en-US" dirty="0" smtClean="0"/>
              <a:t>自身的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以及性能优化 太被动。然后才有了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横空出世的机会。最近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官网也出了，平台化了，支持中英文，我就想说两个字：“不仅仅是开源，阿里野心不小”！未来一波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学习潮。。。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由于使用</a:t>
            </a:r>
            <a:r>
              <a:rPr lang="en-US" altLang="zh-CN" dirty="0" smtClean="0"/>
              <a:t>RN</a:t>
            </a:r>
            <a:r>
              <a:rPr lang="zh-CN" altLang="en-US" dirty="0" smtClean="0"/>
              <a:t>的成功产品太多，我就懒得截图了，脸书系、腾讯系、京东系、手机百度、若干国外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Weex</a:t>
            </a:r>
            <a:r>
              <a:rPr lang="zh-CN" altLang="en-US" dirty="0" smtClean="0"/>
              <a:t>的代表如下截图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114670"/>
            <a:ext cx="2929466" cy="7215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7" y="6066842"/>
            <a:ext cx="3409950" cy="7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Wax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、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Hybrid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786" y="982133"/>
            <a:ext cx="108628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先谈谈</a:t>
            </a:r>
            <a:r>
              <a:rPr lang="en-US" altLang="zh-CN" dirty="0" smtClean="0"/>
              <a:t>Hybrid </a:t>
            </a:r>
            <a:r>
              <a:rPr lang="en-US" altLang="zh-CN" dirty="0"/>
              <a:t>App</a:t>
            </a:r>
            <a:r>
              <a:rPr lang="zh-CN" altLang="en-US" dirty="0"/>
              <a:t>开发，现阶段主流的平台包括</a:t>
            </a:r>
            <a:r>
              <a:rPr lang="en-US" altLang="zh-CN" dirty="0" err="1"/>
              <a:t>PhoneGap</a:t>
            </a:r>
            <a:r>
              <a:rPr lang="zh-CN" altLang="en-US" dirty="0"/>
              <a:t>，</a:t>
            </a:r>
            <a:r>
              <a:rPr lang="en-US" altLang="zh-CN" dirty="0" err="1"/>
              <a:t>AppCan</a:t>
            </a:r>
            <a:r>
              <a:rPr lang="zh-CN" altLang="en-US" dirty="0"/>
              <a:t>，</a:t>
            </a:r>
            <a:r>
              <a:rPr lang="en-US" altLang="zh-CN" dirty="0" err="1"/>
              <a:t>appMobi</a:t>
            </a:r>
            <a:r>
              <a:rPr lang="zh-CN" altLang="en-US" dirty="0"/>
              <a:t>，</a:t>
            </a:r>
            <a:r>
              <a:rPr lang="en-US" altLang="zh-CN" dirty="0"/>
              <a:t>Titanium</a:t>
            </a:r>
            <a:r>
              <a:rPr lang="zh-CN" altLang="en-US" dirty="0"/>
              <a:t>等，它们基于</a:t>
            </a:r>
            <a:r>
              <a:rPr lang="en-US" altLang="zh-CN" dirty="0" err="1"/>
              <a:t>webkit</a:t>
            </a:r>
            <a:r>
              <a:rPr lang="zh-CN" altLang="en-US" dirty="0"/>
              <a:t>开源内核，使用</a:t>
            </a:r>
            <a:r>
              <a:rPr lang="en-US" altLang="zh-CN" dirty="0"/>
              <a:t>HTML5 </a:t>
            </a:r>
            <a:r>
              <a:rPr lang="zh-CN" altLang="en-US" dirty="0"/>
              <a:t>标准开发，适配机型简单，支持开发者自定义插件，并能很好的应用于商业，教育，娱乐等行业，成为移动开发者的首选开发平台</a:t>
            </a:r>
            <a:r>
              <a:rPr lang="zh-CN" altLang="en-US" dirty="0" smtClean="0"/>
              <a:t>。但是么，性能确实有点差，基本上产品前期会采用这种方式，公司稍有起色，基本上招兵买马原生重构之。加上现阶段</a:t>
            </a:r>
            <a:r>
              <a:rPr lang="en-US" altLang="zh-CN" dirty="0" smtClean="0"/>
              <a:t>RN</a:t>
            </a:r>
            <a:r>
              <a:rPr lang="zh-CN" altLang="en-US" dirty="0" smtClean="0"/>
              <a:t> 和 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 的成熟稳定，</a:t>
            </a:r>
            <a:r>
              <a:rPr lang="en-US" altLang="zh-CN" dirty="0"/>
              <a:t> Hybrid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已经不适合那种强频次、高性能需求的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开发方案了</a:t>
            </a:r>
            <a:r>
              <a:rPr lang="zh-CN" altLang="en-US" dirty="0" smtClean="0"/>
              <a:t>。（这里补充个案例，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当年信心满满的宣布要用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作为移动端产品方案，并且号称不会使用原生，但经过一阶段时间，改成原生开发了，直接打脸了，不过还好后来推出了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，挽回了一点面子）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Wax</a:t>
            </a:r>
            <a:r>
              <a:rPr lang="zh-CN" altLang="en-US" dirty="0" smtClean="0"/>
              <a:t>需要特别说一下，因为它的脚本语言不是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，而是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，在应用开发里面算是异类。（</a:t>
            </a:r>
            <a:r>
              <a:rPr lang="en-US" altLang="zh-CN" dirty="0" smtClean="0"/>
              <a:t>PS</a:t>
            </a:r>
            <a:r>
              <a:rPr lang="zh-CN" altLang="en-US" dirty="0" smtClean="0"/>
              <a:t>：不过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在游戏开发热更中可是男一号）</a:t>
            </a:r>
            <a:endParaRPr lang="en-US" altLang="zh-CN" dirty="0" smtClean="0"/>
          </a:p>
          <a:p>
            <a:r>
              <a:rPr lang="zh-CN" altLang="en-US" dirty="0" smtClean="0"/>
              <a:t>还记得大明湖畔的游戏</a:t>
            </a:r>
            <a:r>
              <a:rPr lang="en-US" altLang="zh-CN" dirty="0"/>
              <a:t>《</a:t>
            </a:r>
            <a:r>
              <a:rPr lang="zh-CN" altLang="en-US" dirty="0"/>
              <a:t>愤怒的小</a:t>
            </a:r>
            <a:r>
              <a:rPr lang="zh-CN" altLang="en-US" dirty="0" smtClean="0"/>
              <a:t>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吗？它</a:t>
            </a:r>
            <a:r>
              <a:rPr lang="zh-CN" altLang="en-US" dirty="0"/>
              <a:t>就是基于</a:t>
            </a:r>
            <a:r>
              <a:rPr lang="en-US" altLang="zh-CN" dirty="0"/>
              <a:t>Wax</a:t>
            </a:r>
            <a:r>
              <a:rPr lang="zh-CN" altLang="en-US" dirty="0"/>
              <a:t>框架编写</a:t>
            </a:r>
            <a:r>
              <a:rPr lang="zh-CN" altLang="en-US" dirty="0" smtClean="0"/>
              <a:t>的。但是，后来作者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年开始不维护了，这下急坏了阿里系，因为他们家产品有使用</a:t>
            </a:r>
            <a:r>
              <a:rPr lang="en-US" altLang="zh-CN" dirty="0" smtClean="0"/>
              <a:t>wax</a:t>
            </a:r>
            <a:r>
              <a:rPr lang="zh-CN" altLang="en-US" dirty="0" smtClean="0"/>
              <a:t>，后来阿里接手了</a:t>
            </a:r>
            <a:r>
              <a:rPr lang="en-US" altLang="zh-CN" dirty="0" smtClean="0"/>
              <a:t>wax</a:t>
            </a:r>
            <a:r>
              <a:rPr lang="zh-CN" altLang="en-US" dirty="0" smtClean="0"/>
              <a:t>的更新维护，虽然支付宝后来使用了</a:t>
            </a:r>
            <a:r>
              <a:rPr lang="en-US" altLang="zh-CN" dirty="0" err="1" smtClean="0"/>
              <a:t>JSpatch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坏笑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这里简单说下为什么脚本语言有的是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，为什么应用开发大部分都是用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作为脚本语言？</a:t>
            </a:r>
            <a:endParaRPr lang="en-US" altLang="zh-CN" dirty="0" smtClean="0"/>
          </a:p>
          <a:p>
            <a:r>
              <a:rPr lang="zh-CN" altLang="en-US" dirty="0" smtClean="0"/>
              <a:t>答：个人观点，从脚本的性能来讲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是优于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是小众语言，相关类库不完善，文档论坛也不是非常成熟。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本就是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起家的，各种类库、文档、论坛成熟齐全。应用开发相比于游戏开发没有那么高的性能追求，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作为应用开发的脚本语言性能基本上没有多大问题。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 热更大部分采用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，当然 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也有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版本，不过性能确实不如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版本，不过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版本好处就是可以成</a:t>
            </a:r>
            <a:r>
              <a:rPr lang="en-US" altLang="zh-CN" dirty="0" smtClean="0"/>
              <a:t>h5</a:t>
            </a:r>
            <a:r>
              <a:rPr lang="zh-CN" altLang="en-US" dirty="0" smtClean="0"/>
              <a:t>游戏。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1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/>
          <p:cNvSpPr txBox="1"/>
          <p:nvPr/>
        </p:nvSpPr>
        <p:spPr>
          <a:xfrm>
            <a:off x="651786" y="30480"/>
            <a:ext cx="4484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热更新方案</a:t>
            </a:r>
          </a:p>
          <a:p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51786" y="982133"/>
            <a:ext cx="108628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拓展资源：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mp.weixin.qq.com/s/qRW_akbU3TSd0SxpF3iQmQ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blog.csdn.net/Tencent_Bugly/article/details/51878361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www.open-open.com/lib/view/1481701561391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www.cnblogs.com/alibaichuan/p/5475143.html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https://github.com/bang590/JSPatch/wiki/JSPatch-%</a:t>
            </a:r>
            <a:r>
              <a:rPr lang="en-US" altLang="zh-CN" dirty="0" smtClean="0">
                <a:hlinkClick r:id="rId6"/>
              </a:rPr>
              <a:t>E5%AE%9E%E7%8E%B0%E5%8E%9F%E7%90%86%E8%AF%A6%E8%A7%A3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www.tuicool.com/articles/rQ77J3q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http://blog.cnbang.net/tech/2698</a:t>
            </a:r>
            <a:r>
              <a:rPr lang="en-US" altLang="zh-CN" dirty="0" smtClean="0">
                <a:hlinkClick r:id="rId8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19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热修复方案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7375" y="1437958"/>
            <a:ext cx="2430780" cy="4428331"/>
            <a:chOff x="587375" y="1773238"/>
            <a:chExt cx="2430780" cy="4428331"/>
          </a:xfrm>
        </p:grpSpPr>
        <p:sp>
          <p:nvSpPr>
            <p:cNvPr id="5" name="文本框 4"/>
            <p:cNvSpPr txBox="1"/>
            <p:nvPr/>
          </p:nvSpPr>
          <p:spPr>
            <a:xfrm>
              <a:off x="651785" y="1773238"/>
              <a:ext cx="220994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DB53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百川</a:t>
              </a:r>
              <a:r>
                <a:rPr lang="en-US" altLang="zh-CN" sz="2800" dirty="0">
                  <a:solidFill>
                    <a:srgbClr val="DB53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Hotfix</a:t>
              </a:r>
              <a:endParaRPr lang="zh-CN" altLang="en-US" sz="2800" dirty="0">
                <a:solidFill>
                  <a:srgbClr val="DB53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7375" y="2744789"/>
              <a:ext cx="2430780" cy="3456780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1705" y="2965331"/>
              <a:ext cx="1722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49532" y="1437958"/>
            <a:ext cx="2430780" cy="4475446"/>
            <a:chOff x="587375" y="1773238"/>
            <a:chExt cx="2430780" cy="4475446"/>
          </a:xfrm>
        </p:grpSpPr>
        <p:sp>
          <p:nvSpPr>
            <p:cNvPr id="11" name="文本框 10"/>
            <p:cNvSpPr txBox="1"/>
            <p:nvPr/>
          </p:nvSpPr>
          <p:spPr>
            <a:xfrm>
              <a:off x="614681" y="1773238"/>
              <a:ext cx="2398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美团</a:t>
              </a:r>
              <a:r>
                <a:rPr lang="en-US" altLang="zh-CN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Robust</a:t>
              </a:r>
              <a:endParaRPr lang="zh-CN" altLang="en-US" sz="2800" dirty="0">
                <a:solidFill>
                  <a:srgbClr val="DB535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7375" y="2744789"/>
              <a:ext cx="2430780" cy="3456780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4682" y="2795431"/>
              <a:ext cx="2398182" cy="345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在整个打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过程中，该方案正常的使用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DexClassLoader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，兼容性高；未反射注入，能够实时生效。该方案的缺点在于：因为在每端函数前插入代码，需要侵入打包过程；原来能被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ProGuard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内联的函数不能被内联了，所以可能导致方法数的增加，可能会超过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65536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限制，同时也会导致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APK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体积增大；该方案不支持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文件和资源文件的修复。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11689" y="1481047"/>
            <a:ext cx="2430780" cy="4385242"/>
            <a:chOff x="587375" y="1816327"/>
            <a:chExt cx="2430780" cy="4385242"/>
          </a:xfrm>
        </p:grpSpPr>
        <p:sp>
          <p:nvSpPr>
            <p:cNvPr id="15" name="文本框 14"/>
            <p:cNvSpPr txBox="1"/>
            <p:nvPr/>
          </p:nvSpPr>
          <p:spPr>
            <a:xfrm>
              <a:off x="765812" y="1816327"/>
              <a:ext cx="2190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手机</a:t>
              </a:r>
              <a:r>
                <a:rPr lang="en-US" altLang="zh-CN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QQ</a:t>
              </a:r>
              <a:r>
                <a:rPr lang="zh-CN" altLang="en-US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空间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375" y="2744789"/>
              <a:ext cx="2430780" cy="3456780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09390" y="2795431"/>
              <a:ext cx="2347103" cy="2936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该方案类似谷歌的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Multidex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，在保障稳定性的前提下兼容性很高。缺点是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不支持实时生效；在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Davilk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下，类加载存在性能问题；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下，补丁包涵有类、父类以及引用该类的所有类，因此补丁包较大；由于原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中的类需要引用额外的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类，需要侵入式打包。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73845" y="1488600"/>
            <a:ext cx="2430780" cy="4428331"/>
            <a:chOff x="587375" y="1773238"/>
            <a:chExt cx="2430780" cy="4428331"/>
          </a:xfrm>
        </p:grpSpPr>
        <p:sp>
          <p:nvSpPr>
            <p:cNvPr id="19" name="文本框 18"/>
            <p:cNvSpPr txBox="1"/>
            <p:nvPr/>
          </p:nvSpPr>
          <p:spPr>
            <a:xfrm>
              <a:off x="771105" y="1773238"/>
              <a:ext cx="2247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微信</a:t>
              </a:r>
              <a:r>
                <a:rPr lang="en-US" altLang="zh-CN" sz="2800" dirty="0">
                  <a:solidFill>
                    <a:srgbClr val="DB5355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Tinker</a:t>
              </a:r>
              <a:endParaRPr lang="zh-CN" altLang="en-US" sz="2800" dirty="0">
                <a:solidFill>
                  <a:srgbClr val="DB535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7375" y="2744789"/>
              <a:ext cx="2430780" cy="3456780"/>
            </a:xfrm>
            <a:prstGeom prst="rect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3465" y="2762291"/>
              <a:ext cx="2301664" cy="319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该方案中通过自研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DexDiff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算法，深度利用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的格式来减少差异的大小，从而做到补丁包足够小。其缺点在于：不支持实时生效；由于补丁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需要和原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合并，需要占用额外内存和磁盘空间，并且很容易因为内存消耗等原因合并失败；与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空间补丁技术相同，同样需要侵入式打包。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85652" y="2477653"/>
            <a:ext cx="220994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不仅仅只基于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AndFix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，而是灵活切换热部署和冷部署的方案；实现了资源、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文件、类修复的实时生效，同时采用了傻瓜式接入方案，完全不侵入打包过程，对用户提供了可视化的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界面打补丁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3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1"/>
            <a:ext cx="558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热修复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方案对比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8628"/>
              </p:ext>
            </p:extLst>
          </p:nvPr>
        </p:nvGraphicFramePr>
        <p:xfrm>
          <a:off x="1066800" y="914400"/>
          <a:ext cx="9838266" cy="566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11"/>
                <a:gridCol w="1639711"/>
                <a:gridCol w="1639711"/>
                <a:gridCol w="1639711"/>
                <a:gridCol w="1639711"/>
                <a:gridCol w="1639711"/>
              </a:tblGrid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百川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Hotfix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Andfix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Tinker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Qzone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美团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Robust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595959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即时生效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性能损耗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较大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体积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较大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接入复杂度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傻瓜式接入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比较简单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复杂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比较简单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比较简单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补丁包大小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较大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较小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类替换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（将支持）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（将支持）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DB5355"/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资源替换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将支持</a:t>
                      </a:r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热修复方案</a:t>
            </a:r>
          </a:p>
        </p:txBody>
      </p:sp>
      <p:sp>
        <p:nvSpPr>
          <p:cNvPr id="183" name="矩形 182"/>
          <p:cNvSpPr/>
          <p:nvPr/>
        </p:nvSpPr>
        <p:spPr>
          <a:xfrm>
            <a:off x="651786" y="982133"/>
            <a:ext cx="1086288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安卓热修复参考链接：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yq.aliyun.com/articles/67136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www.cnblogs.com/alibaichuan/p/5863616.html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www.tuicool.com/articles/rQ77J3q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blog.csdn.net/u010963246/article/details/51995193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未完待续。。。。。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4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8667" y="2728153"/>
            <a:ext cx="211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6366" y="2728153"/>
            <a:ext cx="21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DB53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zh-CN" altLang="en-US" sz="7200" b="1" dirty="0">
              <a:solidFill>
                <a:srgbClr val="DB53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3431" y="5789691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DeNA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共同技术 </a:t>
            </a:r>
            <a:r>
              <a:rPr lang="en-US" altLang="zh-CN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r>
              <a:rPr lang="zh-CN" altLang="en-US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项目组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517" y="6187755"/>
            <a:ext cx="15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2017.2.6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2760133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79512" y="1086558"/>
            <a:ext cx="109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2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437" y="1166070"/>
            <a:ext cx="2414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95959"/>
                </a:solidFill>
              </a:rPr>
              <a:t>CONTEXTS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热更方案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Cocos2d-X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热更方案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原生热更方案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原生热更方案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91891" y="4462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</p:spTree>
    <p:extLst>
      <p:ext uri="{BB962C8B-B14F-4D97-AF65-F5344CB8AC3E}">
        <p14:creationId xmlns:p14="http://schemas.microsoft.com/office/powerpoint/2010/main" val="31387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02835" y="1828800"/>
            <a:ext cx="8559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 这里谈到的热更新都是指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（不包含网页）。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按大类别可以粗略分为 应用 和 游戏。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的开发周期是极其快速的，在实际开发流程中，我们总会有一些需求迫使我们短时间内快速上线，比如需求流程出错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程序员主观导致的一些</a:t>
            </a:r>
            <a:r>
              <a:rPr lang="en-US" altLang="zh-CN" sz="2000" dirty="0" smtClean="0">
                <a:solidFill>
                  <a:schemeClr val="bg1"/>
                </a:solidFill>
              </a:rPr>
              <a:t>bug</a:t>
            </a:r>
            <a:r>
              <a:rPr lang="zh-CN" altLang="en-US" sz="2000" dirty="0" smtClean="0">
                <a:solidFill>
                  <a:schemeClr val="bg1"/>
                </a:solidFill>
              </a:rPr>
              <a:t>（闪退、主要功能无法使用），节日活动小版本改动。早期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Store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的审核速度可以用龟速形容，一旦你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出问题了，想修复重新上一个新版本可能</a:t>
            </a: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周或是更长，对于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公司方是无法接受的。（现在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Store</a:t>
            </a:r>
            <a:r>
              <a:rPr lang="zh-CN" altLang="en-US" sz="2000" dirty="0" smtClean="0">
                <a:solidFill>
                  <a:schemeClr val="bg1"/>
                </a:solidFill>
              </a:rPr>
              <a:t>审核速度正常情况下大概</a:t>
            </a:r>
            <a:r>
              <a:rPr lang="en-US" altLang="zh-CN" sz="2000" dirty="0" smtClean="0">
                <a:solidFill>
                  <a:schemeClr val="bg1"/>
                </a:solidFill>
              </a:rPr>
              <a:t>1-3</a:t>
            </a:r>
            <a:r>
              <a:rPr lang="zh-CN" altLang="en-US" sz="2000" dirty="0" smtClean="0">
                <a:solidFill>
                  <a:schemeClr val="bg1"/>
                </a:solidFill>
              </a:rPr>
              <a:t>天）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       虽然一些大公司有绿色通道，可以第一时间联系到 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Store</a:t>
            </a:r>
            <a:r>
              <a:rPr lang="zh-CN" altLang="en-US" sz="2000" dirty="0" smtClean="0">
                <a:solidFill>
                  <a:schemeClr val="bg1"/>
                </a:solidFill>
              </a:rPr>
              <a:t> 或是 其它一些安卓渠道 帮忙测试上线。但对于绝大部分公司来说没有这个特权。（即使走绿色通道，也需要一定的时间，另外并不是所有用户都愿意更新整个客户端）  热更新技术呼之欲出。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       其实热更新早就存在，只是很多方案在一开始并不成熟，一方面没有持续的更新维护，导致很多热更新方案最终夭折。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285" y="1115782"/>
            <a:ext cx="25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概述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20562" y="1097653"/>
            <a:ext cx="508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热更新方案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307080"/>
            <a:ext cx="156972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9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37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2064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6903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8671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043940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630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6992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88724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208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539644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24128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57095" y="4181158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7375" y="23939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rollout.io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20000" y="2393951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滴滴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DynamicCocoa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年将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107815" y="23939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50680" y="4181158"/>
            <a:ext cx="240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更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多。。。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5000" y="4181158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351612" y="3536949"/>
            <a:ext cx="492443" cy="1943479"/>
            <a:chOff x="1351612" y="3588702"/>
            <a:chExt cx="492443" cy="1135381"/>
          </a:xfrm>
        </p:grpSpPr>
        <p:sp>
          <p:nvSpPr>
            <p:cNvPr id="27" name="五边形 26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1612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38211" y="3536949"/>
            <a:ext cx="492443" cy="1543051"/>
            <a:chOff x="1351611" y="3588702"/>
            <a:chExt cx="492443" cy="1135381"/>
          </a:xfrm>
        </p:grpSpPr>
        <p:sp>
          <p:nvSpPr>
            <p:cNvPr id="31" name="五边形 30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1611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87301" y="3536948"/>
            <a:ext cx="492443" cy="1746252"/>
            <a:chOff x="1351621" y="3588702"/>
            <a:chExt cx="492443" cy="1253512"/>
          </a:xfrm>
        </p:grpSpPr>
        <p:sp>
          <p:nvSpPr>
            <p:cNvPr id="34" name="五边形 33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51621" y="3748723"/>
              <a:ext cx="492443" cy="10934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3073722" y="1608666"/>
            <a:ext cx="492443" cy="1554903"/>
            <a:chOff x="1351603" y="3588702"/>
            <a:chExt cx="492443" cy="1135381"/>
          </a:xfrm>
        </p:grpSpPr>
        <p:sp>
          <p:nvSpPr>
            <p:cNvPr id="48" name="五边形 47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6609402" y="1608666"/>
            <a:ext cx="492443" cy="1554904"/>
            <a:chOff x="1351603" y="3588702"/>
            <a:chExt cx="492443" cy="1135381"/>
          </a:xfrm>
        </p:grpSpPr>
        <p:sp>
          <p:nvSpPr>
            <p:cNvPr id="51" name="五边形 50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 rot="10800000">
            <a:off x="10129843" y="2028189"/>
            <a:ext cx="492443" cy="1135381"/>
            <a:chOff x="1351603" y="3588702"/>
            <a:chExt cx="492443" cy="1135381"/>
          </a:xfrm>
        </p:grpSpPr>
        <p:sp>
          <p:nvSpPr>
            <p:cNvPr id="54" name="五边形 53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243695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178" y="4173954"/>
            <a:ext cx="1207606" cy="399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wax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786" y="30481"/>
            <a:ext cx="54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出现的机遇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863599"/>
            <a:ext cx="1092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为什么从</a:t>
            </a:r>
            <a:r>
              <a:rPr lang="en-US" altLang="zh-CN" sz="2000" b="1" dirty="0" smtClean="0"/>
              <a:t>14</a:t>
            </a:r>
            <a:r>
              <a:rPr lang="zh-CN" altLang="en-US" sz="2000" b="1" dirty="0" smtClean="0"/>
              <a:t>年开始一些成熟的热更方案开始爆发？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/>
              <a:t>2013WWCD</a:t>
            </a:r>
            <a:r>
              <a:rPr lang="zh-CN" altLang="en-US" sz="2000" dirty="0"/>
              <a:t>上苹果已经正式发布了</a:t>
            </a:r>
            <a:r>
              <a:rPr lang="en-US" altLang="zh-CN" sz="2000" dirty="0"/>
              <a:t>iOS7 beta</a:t>
            </a:r>
            <a:r>
              <a:rPr lang="zh-CN" altLang="en-US" sz="2000" dirty="0"/>
              <a:t>版并发布了</a:t>
            </a:r>
            <a:r>
              <a:rPr lang="zh-CN" altLang="en-US" sz="2000" dirty="0" smtClean="0"/>
              <a:t>下载，同年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18</a:t>
            </a:r>
            <a:r>
              <a:rPr lang="zh-CN" altLang="en-US" sz="2000" dirty="0" smtClean="0"/>
              <a:t>日</a:t>
            </a:r>
            <a:r>
              <a:rPr lang="en-US" altLang="zh-CN" sz="2000" dirty="0" smtClean="0"/>
              <a:t>iOS7</a:t>
            </a:r>
            <a:r>
              <a:rPr lang="zh-CN" altLang="en-US" sz="2000" dirty="0"/>
              <a:t>正式</a:t>
            </a:r>
            <a:r>
              <a:rPr lang="zh-CN" altLang="en-US" sz="2000" dirty="0" smtClean="0"/>
              <a:t>版发布了下载。</a:t>
            </a:r>
            <a:endParaRPr lang="en-US" altLang="zh-CN" sz="2000" dirty="0"/>
          </a:p>
          <a:p>
            <a:r>
              <a:rPr lang="zh-CN" altLang="en-US" sz="2000" dirty="0" smtClean="0"/>
              <a:t>作为本次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的升级带来了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热更方案的关键，</a:t>
            </a:r>
            <a:r>
              <a:rPr lang="en-US" altLang="zh-CN" sz="2000" dirty="0" err="1" smtClean="0"/>
              <a:t>JavaScriptCore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iOS7</a:t>
            </a:r>
            <a:r>
              <a:rPr lang="zh-CN" altLang="en-US" sz="2000" dirty="0"/>
              <a:t>之前，原生应用和</a:t>
            </a:r>
            <a:r>
              <a:rPr lang="en-US" altLang="zh-CN" sz="2000" dirty="0"/>
              <a:t>Web</a:t>
            </a:r>
            <a:r>
              <a:rPr lang="zh-CN" altLang="en-US" sz="2000" dirty="0"/>
              <a:t>应用之间很难通信。如果你想在</a:t>
            </a:r>
            <a:r>
              <a:rPr lang="en-US" altLang="zh-CN" sz="2000" dirty="0"/>
              <a:t>iOS</a:t>
            </a:r>
            <a:r>
              <a:rPr lang="zh-CN" altLang="en-US" sz="2000" dirty="0"/>
              <a:t>设备上渲染</a:t>
            </a:r>
            <a:r>
              <a:rPr lang="en-US" altLang="zh-CN" sz="2000" dirty="0"/>
              <a:t>HTML</a:t>
            </a:r>
            <a:r>
              <a:rPr lang="zh-CN" altLang="en-US" sz="2000" dirty="0"/>
              <a:t>或者运行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，你不得不使用</a:t>
            </a:r>
            <a:r>
              <a:rPr lang="en-US" altLang="zh-CN" sz="2000" dirty="0" err="1"/>
              <a:t>UIWebView</a:t>
            </a:r>
            <a:r>
              <a:rPr lang="zh-CN" altLang="en-US" sz="2000" dirty="0"/>
              <a:t>。</a:t>
            </a:r>
            <a:r>
              <a:rPr lang="en-US" altLang="zh-CN" sz="2000" dirty="0"/>
              <a:t>iOS7</a:t>
            </a:r>
            <a:r>
              <a:rPr lang="zh-CN" altLang="en-US" sz="2000" dirty="0"/>
              <a:t>引入了</a:t>
            </a:r>
            <a:r>
              <a:rPr lang="en-US" altLang="zh-CN" sz="2000" dirty="0" err="1"/>
              <a:t>JavaScriptCore</a:t>
            </a:r>
            <a:r>
              <a:rPr lang="zh-CN" altLang="en-US" sz="2000" dirty="0"/>
              <a:t>，功能更强大，使用更简单。然而现在可以利用</a:t>
            </a:r>
            <a:r>
              <a:rPr lang="en-US" altLang="zh-CN" sz="2000" dirty="0" err="1"/>
              <a:t>JavaScriptCore</a:t>
            </a:r>
            <a:r>
              <a:rPr lang="zh-CN" altLang="en-US" sz="2000" dirty="0"/>
              <a:t>的先进功能了，它可以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运行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脚本而不需要</a:t>
            </a:r>
            <a:r>
              <a:rPr lang="zh-CN" altLang="en-US" sz="2000" dirty="0" smtClean="0"/>
              <a:t>依赖</a:t>
            </a:r>
            <a:r>
              <a:rPr lang="en-US" altLang="zh-CN" sz="2000" dirty="0" err="1" smtClean="0"/>
              <a:t>UIWebView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现代</a:t>
            </a:r>
            <a:r>
              <a:rPr lang="en-US" altLang="zh-CN" sz="2000" dirty="0"/>
              <a:t>Objective-C</a:t>
            </a:r>
            <a:r>
              <a:rPr lang="zh-CN" altLang="en-US" sz="2000" dirty="0"/>
              <a:t>的语法（例如</a:t>
            </a:r>
            <a:r>
              <a:rPr lang="en-US" altLang="zh-CN" sz="2000" dirty="0"/>
              <a:t>Blocks</a:t>
            </a:r>
            <a:r>
              <a:rPr lang="zh-CN" altLang="en-US" sz="2000" dirty="0"/>
              <a:t>和下标</a:t>
            </a:r>
            <a:r>
              <a:rPr lang="zh-CN" altLang="en-US" sz="2000" dirty="0" smtClean="0"/>
              <a:t>）；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在</a:t>
            </a:r>
            <a:r>
              <a:rPr lang="en-US" altLang="zh-CN" sz="2000" dirty="0"/>
              <a:t>Objective-C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之间无缝的传递值或者</a:t>
            </a:r>
            <a:r>
              <a:rPr lang="zh-CN" altLang="en-US" sz="2000" dirty="0" smtClean="0"/>
              <a:t>对象；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混合对象（原生对象可以将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值或函数作为一个属性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iOS7</a:t>
            </a:r>
            <a:r>
              <a:rPr lang="zh-CN" altLang="en-US" sz="2000" dirty="0" smtClean="0"/>
              <a:t>刚出来并不是所有</a:t>
            </a:r>
            <a:r>
              <a:rPr lang="en-US" altLang="zh-CN" sz="2000" dirty="0" err="1" smtClean="0"/>
              <a:t>iphone</a:t>
            </a:r>
            <a:r>
              <a:rPr lang="zh-CN" altLang="en-US" sz="2000" dirty="0" smtClean="0"/>
              <a:t>用户都选择升级，意味很多用户还是</a:t>
            </a:r>
            <a:r>
              <a:rPr lang="en-US" altLang="zh-CN" sz="2000" dirty="0" smtClean="0"/>
              <a:t>iOS7</a:t>
            </a:r>
            <a:r>
              <a:rPr lang="zh-CN" altLang="en-US" sz="2000" dirty="0" smtClean="0"/>
              <a:t> 之前的版本，那么他们就没法使用</a:t>
            </a:r>
            <a:r>
              <a:rPr lang="en-US" altLang="zh-CN" sz="2000" dirty="0" err="1" smtClean="0"/>
              <a:t>JavaScriptCore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苹果于</a:t>
            </a: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>
                <a:hlinkClick r:id="rId2"/>
              </a:rPr>
              <a:t>WWDC</a:t>
            </a:r>
            <a:r>
              <a:rPr lang="zh-CN" altLang="en-US" sz="2000" dirty="0"/>
              <a:t>（苹果开发者大会）发布的新开发</a:t>
            </a:r>
            <a:r>
              <a:rPr lang="zh-CN" altLang="en-US" sz="2000" dirty="0" smtClean="0"/>
              <a:t>语言</a:t>
            </a:r>
            <a:r>
              <a:rPr lang="en-US" altLang="zh-CN" sz="2000" dirty="0" smtClean="0"/>
              <a:t>Swift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最低支持</a:t>
            </a:r>
            <a:r>
              <a:rPr lang="en-US" altLang="zh-CN" sz="2000" dirty="0" smtClean="0"/>
              <a:t>iOS7(</a:t>
            </a:r>
            <a:r>
              <a:rPr lang="zh-CN" altLang="en-US" sz="2000" dirty="0" smtClean="0"/>
              <a:t>苹果建议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。苹果在强推用户升级这方面一直够霸道（经常不小心就升级了），很快</a:t>
            </a:r>
            <a:r>
              <a:rPr lang="en-US" altLang="zh-CN" sz="2000" dirty="0" smtClean="0"/>
              <a:t>iOS7</a:t>
            </a:r>
            <a:r>
              <a:rPr lang="zh-CN" altLang="en-US" sz="2000" dirty="0" smtClean="0"/>
              <a:t>以及以上用户占据了主流，逐渐的各大厂小厂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最低版本支持变成了</a:t>
            </a:r>
            <a:r>
              <a:rPr lang="en-US" altLang="zh-CN" sz="2000" dirty="0" smtClean="0"/>
              <a:t>iOS7</a:t>
            </a:r>
            <a:r>
              <a:rPr lang="zh-CN" altLang="en-US" sz="2000" dirty="0" smtClean="0"/>
              <a:t>，现在的话大部分是最低支持</a:t>
            </a:r>
            <a:r>
              <a:rPr lang="en-US" altLang="zh-CN" sz="2000" dirty="0" smtClean="0"/>
              <a:t>iOS8</a:t>
            </a:r>
            <a:r>
              <a:rPr lang="zh-CN" altLang="en-US" sz="2000" dirty="0" smtClean="0"/>
              <a:t> 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1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786" y="30481"/>
            <a:ext cx="54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863599"/>
            <a:ext cx="1092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下面是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 的 </a:t>
            </a:r>
            <a:r>
              <a:rPr lang="en-US" altLang="zh-CN" sz="2000" dirty="0" smtClean="0"/>
              <a:t>OC-JS</a:t>
            </a:r>
            <a:r>
              <a:rPr lang="zh-CN" altLang="en-US" sz="2000" dirty="0" smtClean="0"/>
              <a:t> 调用示意图（用了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 的</a:t>
            </a:r>
            <a:r>
              <a:rPr lang="en-US" altLang="zh-CN" sz="2000" dirty="0" err="1" smtClean="0"/>
              <a:t>javascriptCore</a:t>
            </a:r>
            <a:r>
              <a:rPr lang="zh-CN" altLang="en-US" sz="2000" dirty="0" smtClean="0"/>
              <a:t>作为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的解析，对于</a:t>
            </a:r>
            <a:r>
              <a:rPr lang="en-US" altLang="zh-CN" sz="2000" dirty="0" smtClean="0"/>
              <a:t>iOS7</a:t>
            </a:r>
            <a:r>
              <a:rPr lang="zh-CN" altLang="en-US" sz="2000" dirty="0" smtClean="0"/>
              <a:t>之前，用了基于</a:t>
            </a:r>
            <a:r>
              <a:rPr lang="en-US" altLang="zh-CN" sz="2000" dirty="0" err="1" smtClean="0"/>
              <a:t>webkit</a:t>
            </a:r>
            <a:r>
              <a:rPr lang="zh-CN" altLang="en-US" sz="2000" dirty="0" smtClean="0"/>
              <a:t>实现</a:t>
            </a:r>
            <a:r>
              <a:rPr lang="en-US" altLang="zh-CN" sz="2000" dirty="0" smtClean="0"/>
              <a:t>OC-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通信）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073198"/>
            <a:ext cx="3721099" cy="3853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92" y="1507067"/>
            <a:ext cx="64838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786" y="30481"/>
            <a:ext cx="54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863599"/>
            <a:ext cx="1092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下面是</a:t>
            </a:r>
            <a:r>
              <a:rPr lang="en-US" altLang="zh-CN" sz="2000" dirty="0" err="1" smtClean="0"/>
              <a:t>JSPatch</a:t>
            </a:r>
            <a:r>
              <a:rPr lang="zh-CN" altLang="en-US" sz="2000" dirty="0" smtClean="0"/>
              <a:t>示意图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60" y="1421930"/>
            <a:ext cx="5950145" cy="51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786" y="30481"/>
            <a:ext cx="54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热更新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方案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6" y="722311"/>
            <a:ext cx="8928100" cy="60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iOS</a:t>
            </a:r>
            <a:r>
              <a:rPr lang="zh-CN" altLang="en-US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各热更新方案对比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2380"/>
              </p:ext>
            </p:extLst>
          </p:nvPr>
        </p:nvGraphicFramePr>
        <p:xfrm>
          <a:off x="651784" y="719662"/>
          <a:ext cx="10930616" cy="614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16"/>
                <a:gridCol w="1236133"/>
                <a:gridCol w="1279432"/>
                <a:gridCol w="1366327"/>
                <a:gridCol w="1366327"/>
                <a:gridCol w="1366327"/>
                <a:gridCol w="1366327"/>
                <a:gridCol w="1366327"/>
              </a:tblGrid>
              <a:tr h="7851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脚本语言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学习成本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接入成本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热更能力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开发效率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性能体验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</a:tr>
              <a:tr h="8925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Rollout.io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Rollout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js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中，不跨平台。（也支持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swift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</a:tr>
              <a:tr h="4680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React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Native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DB5355"/>
                          </a:solidFill>
                        </a:rPr>
                        <a:t>facebook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DB5355"/>
                          </a:solidFill>
                        </a:rPr>
                        <a:t>js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JSX</a:t>
                      </a:r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高，跨平台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</a:tr>
              <a:tr h="8925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JSpatch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腾讯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js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中，不跨平台。（仅支持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OC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</a:tr>
              <a:tr h="62477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DB5355"/>
                          </a:solidFill>
                        </a:rPr>
                        <a:t>Weex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阿里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DB5355"/>
                          </a:solidFill>
                        </a:rPr>
                        <a:t>js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高，跨平台。还支持</a:t>
                      </a:r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H5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</a:tr>
              <a:tr h="116029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DynamicCocoa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滴滴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js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(OC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补丁自动生成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js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很高（支持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xib,storyboard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图片资源等更新）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高，不跨平台。（仅支持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OC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</a:tr>
              <a:tr h="59819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DB5355"/>
                          </a:solidFill>
                        </a:rPr>
                        <a:t>Hybrid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有点多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DB5355"/>
                          </a:solidFill>
                        </a:rPr>
                        <a:t>js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高，跨平台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DB5355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DB5355"/>
                        </a:solidFill>
                      </a:endParaRPr>
                    </a:p>
                  </a:txBody>
                  <a:tcPr/>
                </a:tc>
              </a:tr>
              <a:tr h="59819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wax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后来阿里接手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lua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中，不跨平台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B535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2575</Words>
  <Application>Microsoft Macintosh PowerPoint</Application>
  <PresentationFormat>宽屏</PresentationFormat>
  <Paragraphs>272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Broadway</vt:lpstr>
      <vt:lpstr>Calibri</vt:lpstr>
      <vt:lpstr>Calibri Light</vt:lpstr>
      <vt:lpstr>Microsoft YaHei</vt:lpstr>
      <vt:lpstr>宋体</vt:lpstr>
      <vt:lpstr>微软雅黑</vt:lpstr>
      <vt:lpstr>幼圆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Microsoft Office 用户</cp:lastModifiedBy>
  <cp:revision>163</cp:revision>
  <dcterms:created xsi:type="dcterms:W3CDTF">2015-08-26T08:47:57Z</dcterms:created>
  <dcterms:modified xsi:type="dcterms:W3CDTF">2017-02-10T04:19:53Z</dcterms:modified>
  <cp:category>第一PPT模板网-WWW.1PPT.COM</cp:category>
  <cp:contentStatus>第一PPT模板网-WWW.1PPT.COM</cp:contentStatus>
</cp:coreProperties>
</file>