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85" r:id="rId1"/>
  </p:sldMasterIdLst>
  <p:notesMasterIdLst>
    <p:notesMasterId r:id="rId8"/>
  </p:notesMasterIdLst>
  <p:sldIdLst>
    <p:sldId id="259" r:id="rId2"/>
    <p:sldId id="325" r:id="rId3"/>
    <p:sldId id="265" r:id="rId4"/>
    <p:sldId id="333" r:id="rId5"/>
    <p:sldId id="331" r:id="rId6"/>
    <p:sldId id="276" r:id="rId7"/>
  </p:sldIdLst>
  <p:sldSz cx="9144000" cy="5143500" type="screen16x9"/>
  <p:notesSz cx="6858000" cy="9144000"/>
  <p:embeddedFontLst>
    <p:embeddedFont>
      <p:font typeface="Libre Franklin" panose="020B0604020202020204" charset="0"/>
      <p:regular r:id="rId9"/>
      <p:bold r:id="rId10"/>
      <p:italic r:id="rId11"/>
      <p:boldItalic r:id="rId12"/>
    </p:embeddedFont>
    <p:embeddedFont>
      <p:font typeface="Be Vietnam ExtraBold" panose="020B0604020202020204" charset="0"/>
      <p:bold r:id="rId13"/>
      <p:boldItalic r:id="rId14"/>
    </p:embeddedFont>
    <p:embeddedFont>
      <p:font typeface="Bahnschrift Light SemiCondensed" panose="020B0502040204020203" pitchFamily="34" charset="0"/>
      <p:regular r:id="rId15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55A6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D57BFAC8-4EF4-466B-8F55-AB630C215001}">
  <a:tblStyle styleId="{D57BFAC8-4EF4-466B-8F55-AB630C215001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g9a0f900027_1_2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9" name="Google Shape;549;g9a0f900027_1_2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058890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956006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5" name="Google Shape;895;g8d83cf88e8_1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6" name="Google Shape;896;g8d83cf88e8_1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044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0" name="Google Shape;2180;g8d83cf88e8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1" name="Google Shape;2181;g8d83cf88e8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/>
          <p:nvPr/>
        </p:nvSpPr>
        <p:spPr>
          <a:xfrm>
            <a:off x="1886216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" name="Google Shape;15;p3"/>
          <p:cNvSpPr/>
          <p:nvPr/>
        </p:nvSpPr>
        <p:spPr>
          <a:xfrm rot="5400000">
            <a:off x="-183300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 flipH="1">
            <a:off x="616300" y="720000"/>
            <a:ext cx="28956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 idx="2" hasCustomPrompt="1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18" name="Google Shape;18;p3"/>
          <p:cNvSpPr txBox="1">
            <a:spLocks noGrp="1"/>
          </p:cNvSpPr>
          <p:nvPr>
            <p:ph type="subTitle" idx="1"/>
          </p:nvPr>
        </p:nvSpPr>
        <p:spPr>
          <a:xfrm flipH="1">
            <a:off x="5312925" y="3960725"/>
            <a:ext cx="30936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/>
          <p:nvPr/>
        </p:nvSpPr>
        <p:spPr>
          <a:xfrm rot="10800000" flipH="1">
            <a:off x="0" y="0"/>
            <a:ext cx="2190300" cy="1253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" name="Google Shape;39;p7"/>
          <p:cNvSpPr/>
          <p:nvPr/>
        </p:nvSpPr>
        <p:spPr>
          <a:xfrm>
            <a:off x="0" y="3889800"/>
            <a:ext cx="2190300" cy="1253700"/>
          </a:xfrm>
          <a:prstGeom prst="rtTriangle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616200" y="1973475"/>
            <a:ext cx="3264000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rgbClr val="FFFFFF"/>
        </a:solid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/>
          <p:nvPr/>
        </p:nvSpPr>
        <p:spPr>
          <a:xfrm flipH="1">
            <a:off x="5530834" y="4155000"/>
            <a:ext cx="1726800" cy="988500"/>
          </a:xfrm>
          <a:prstGeom prst="rtTriangle">
            <a:avLst/>
          </a:prstGeom>
          <a:solidFill>
            <a:srgbClr val="F3F3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" name="Google Shape;46;p9"/>
          <p:cNvSpPr/>
          <p:nvPr/>
        </p:nvSpPr>
        <p:spPr>
          <a:xfrm rot="-5400000" flipH="1">
            <a:off x="2403450" y="1832850"/>
            <a:ext cx="8573400" cy="4907700"/>
          </a:xfrm>
          <a:prstGeom prst="rtTriangle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title"/>
          </p:nvPr>
        </p:nvSpPr>
        <p:spPr>
          <a:xfrm>
            <a:off x="5374475" y="720000"/>
            <a:ext cx="31533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4100"/>
              <a:buNone/>
              <a:defRPr sz="5500"/>
            </a:lvl1pPr>
            <a:lvl2pPr lvl="1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41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title" idx="2" hasCustomPrompt="1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000"/>
              <a:buNone/>
              <a:defRPr sz="7000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r>
              <a:t>xx%</a:t>
            </a:r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600">
                <a:solidFill>
                  <a:schemeClr val="dk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0947346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noFill/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body" idx="1"/>
          </p:nvPr>
        </p:nvSpPr>
        <p:spPr>
          <a:xfrm>
            <a:off x="540000" y="1544250"/>
            <a:ext cx="8100000" cy="286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●"/>
              <a:defRPr>
                <a:latin typeface="Libre Franklin"/>
                <a:ea typeface="Libre Franklin"/>
                <a:cs typeface="Libre Franklin"/>
                <a:sym typeface="Libre Franklin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Libre Franklin"/>
              <a:buChar char="○"/>
              <a:defRPr>
                <a:latin typeface="Libre Franklin"/>
                <a:ea typeface="Libre Franklin"/>
                <a:cs typeface="Libre Franklin"/>
                <a:sym typeface="Libre Franklin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Libre Franklin"/>
              <a:buChar char="■"/>
              <a:defRPr>
                <a:latin typeface="Libre Franklin"/>
                <a:ea typeface="Libre Franklin"/>
                <a:cs typeface="Libre Franklin"/>
                <a:sym typeface="Libre Franklin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title"/>
          </p:nvPr>
        </p:nvSpPr>
        <p:spPr>
          <a:xfrm>
            <a:off x="540000" y="491400"/>
            <a:ext cx="81000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SzPts val="4100"/>
              <a:buFont typeface="Be Vietnam ExtraBold"/>
              <a:buNone/>
              <a:defRPr sz="4100">
                <a:latin typeface="Be Vietnam ExtraBold"/>
                <a:ea typeface="Be Vietnam ExtraBold"/>
                <a:cs typeface="Be Vietnam ExtraBold"/>
                <a:sym typeface="Be Vietnam ExtraBol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3" r:id="rId2"/>
    <p:sldLayoutId id="2147483658" r:id="rId3"/>
    <p:sldLayoutId id="2147483686" r:id="rId4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44"/>
          <p:cNvSpPr txBox="1">
            <a:spLocks noGrp="1"/>
          </p:cNvSpPr>
          <p:nvPr>
            <p:ph type="title" idx="2"/>
          </p:nvPr>
        </p:nvSpPr>
        <p:spPr>
          <a:xfrm flipH="1">
            <a:off x="616300" y="3795175"/>
            <a:ext cx="1635300" cy="988500"/>
          </a:xfrm>
          <a:prstGeom prst="rect">
            <a:avLst/>
          </a:prstGeom>
        </p:spPr>
        <p:txBody>
          <a:bodyPr spcFirstLastPara="1" wrap="square" lIns="91425" tIns="91425" rIns="112550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/>
          </a:p>
        </p:txBody>
      </p:sp>
      <p:sp>
        <p:nvSpPr>
          <p:cNvPr id="552" name="Google Shape;552;p44"/>
          <p:cNvSpPr txBox="1">
            <a:spLocks noGrp="1"/>
          </p:cNvSpPr>
          <p:nvPr>
            <p:ph type="title"/>
          </p:nvPr>
        </p:nvSpPr>
        <p:spPr>
          <a:xfrm flipH="1">
            <a:off x="447009" y="1293319"/>
            <a:ext cx="5437165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solidFill>
                  <a:schemeClr val="dk1"/>
                </a:solidFill>
              </a:rPr>
              <a:t>Face emotion recognition</a:t>
            </a:r>
            <a:endParaRPr dirty="0">
              <a:solidFill>
                <a:schemeClr val="dk1"/>
              </a:solidFill>
            </a:endParaRPr>
          </a:p>
        </p:txBody>
      </p:sp>
      <p:grpSp>
        <p:nvGrpSpPr>
          <p:cNvPr id="553" name="Google Shape;553;p44"/>
          <p:cNvGrpSpPr/>
          <p:nvPr/>
        </p:nvGrpSpPr>
        <p:grpSpPr>
          <a:xfrm>
            <a:off x="5313079" y="871955"/>
            <a:ext cx="3093441" cy="2952953"/>
            <a:chOff x="1410350" y="458825"/>
            <a:chExt cx="4602650" cy="4394275"/>
          </a:xfrm>
        </p:grpSpPr>
        <p:sp>
          <p:nvSpPr>
            <p:cNvPr id="554" name="Google Shape;554;p44"/>
            <p:cNvSpPr/>
            <p:nvPr/>
          </p:nvSpPr>
          <p:spPr>
            <a:xfrm>
              <a:off x="1758925" y="3935750"/>
              <a:ext cx="1210050" cy="698875"/>
            </a:xfrm>
            <a:custGeom>
              <a:avLst/>
              <a:gdLst/>
              <a:ahLst/>
              <a:cxnLst/>
              <a:rect l="l" t="t" r="r" b="b"/>
              <a:pathLst>
                <a:path w="48402" h="27955" extrusionOk="0">
                  <a:moveTo>
                    <a:pt x="24185" y="1"/>
                  </a:moveTo>
                  <a:cubicBezTo>
                    <a:pt x="10842" y="1"/>
                    <a:pt x="1" y="6272"/>
                    <a:pt x="1" y="13978"/>
                  </a:cubicBezTo>
                  <a:cubicBezTo>
                    <a:pt x="1" y="21716"/>
                    <a:pt x="10842" y="27954"/>
                    <a:pt x="24185" y="27954"/>
                  </a:cubicBezTo>
                  <a:cubicBezTo>
                    <a:pt x="37561" y="27954"/>
                    <a:pt x="48402" y="21716"/>
                    <a:pt x="48402" y="13978"/>
                  </a:cubicBezTo>
                  <a:cubicBezTo>
                    <a:pt x="48402" y="6272"/>
                    <a:pt x="37561" y="1"/>
                    <a:pt x="24185" y="1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5" name="Google Shape;555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6" name="Google Shape;556;p44"/>
            <p:cNvSpPr/>
            <p:nvPr/>
          </p:nvSpPr>
          <p:spPr>
            <a:xfrm>
              <a:off x="1522225" y="3195650"/>
              <a:ext cx="531950" cy="799350"/>
            </a:xfrm>
            <a:custGeom>
              <a:avLst/>
              <a:gdLst/>
              <a:ahLst/>
              <a:cxnLst/>
              <a:rect l="l" t="t" r="r" b="b"/>
              <a:pathLst>
                <a:path w="21278" h="31974" extrusionOk="0">
                  <a:moveTo>
                    <a:pt x="6424" y="0"/>
                  </a:moveTo>
                  <a:cubicBezTo>
                    <a:pt x="2958" y="0"/>
                    <a:pt x="1" y="2810"/>
                    <a:pt x="2797" y="6522"/>
                  </a:cubicBezTo>
                  <a:cubicBezTo>
                    <a:pt x="6366" y="11258"/>
                    <a:pt x="16374" y="17830"/>
                    <a:pt x="15973" y="29872"/>
                  </a:cubicBezTo>
                  <a:lnTo>
                    <a:pt x="20677" y="31973"/>
                  </a:lnTo>
                  <a:cubicBezTo>
                    <a:pt x="20677" y="31973"/>
                    <a:pt x="21277" y="23267"/>
                    <a:pt x="20043" y="16462"/>
                  </a:cubicBezTo>
                  <a:cubicBezTo>
                    <a:pt x="18775" y="9691"/>
                    <a:pt x="13605" y="2852"/>
                    <a:pt x="9302" y="684"/>
                  </a:cubicBezTo>
                  <a:cubicBezTo>
                    <a:pt x="8377" y="215"/>
                    <a:pt x="7381" y="0"/>
                    <a:pt x="642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7" name="Google Shape;557;p44"/>
            <p:cNvSpPr/>
            <p:nvPr/>
          </p:nvSpPr>
          <p:spPr>
            <a:xfrm>
              <a:off x="1704725" y="3274425"/>
              <a:ext cx="308575" cy="560450"/>
            </a:xfrm>
            <a:custGeom>
              <a:avLst/>
              <a:gdLst/>
              <a:ahLst/>
              <a:cxnLst/>
              <a:rect l="l" t="t" r="r" b="b"/>
              <a:pathLst>
                <a:path w="12343" h="22418" extrusionOk="0">
                  <a:moveTo>
                    <a:pt x="253" y="0"/>
                  </a:moveTo>
                  <a:cubicBezTo>
                    <a:pt x="181" y="0"/>
                    <a:pt x="110" y="37"/>
                    <a:pt x="67" y="102"/>
                  </a:cubicBezTo>
                  <a:cubicBezTo>
                    <a:pt x="0" y="202"/>
                    <a:pt x="34" y="335"/>
                    <a:pt x="134" y="402"/>
                  </a:cubicBezTo>
                  <a:cubicBezTo>
                    <a:pt x="7172" y="5506"/>
                    <a:pt x="11509" y="13545"/>
                    <a:pt x="11876" y="22218"/>
                  </a:cubicBezTo>
                  <a:cubicBezTo>
                    <a:pt x="11876" y="22351"/>
                    <a:pt x="11976" y="22418"/>
                    <a:pt x="12109" y="22418"/>
                  </a:cubicBezTo>
                  <a:cubicBezTo>
                    <a:pt x="12242" y="22418"/>
                    <a:pt x="12343" y="22318"/>
                    <a:pt x="12309" y="22184"/>
                  </a:cubicBezTo>
                  <a:cubicBezTo>
                    <a:pt x="11942" y="13378"/>
                    <a:pt x="7539" y="5205"/>
                    <a:pt x="367" y="35"/>
                  </a:cubicBezTo>
                  <a:cubicBezTo>
                    <a:pt x="332" y="11"/>
                    <a:pt x="292" y="0"/>
                    <a:pt x="25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8" name="Google Shape;558;p44"/>
            <p:cNvSpPr/>
            <p:nvPr/>
          </p:nvSpPr>
          <p:spPr>
            <a:xfrm>
              <a:off x="1410350" y="3567025"/>
              <a:ext cx="682175" cy="701325"/>
            </a:xfrm>
            <a:custGeom>
              <a:avLst/>
              <a:gdLst/>
              <a:ahLst/>
              <a:cxnLst/>
              <a:rect l="l" t="t" r="r" b="b"/>
              <a:pathLst>
                <a:path w="27287" h="28053" extrusionOk="0">
                  <a:moveTo>
                    <a:pt x="4462" y="1"/>
                  </a:moveTo>
                  <a:cubicBezTo>
                    <a:pt x="3571" y="1"/>
                    <a:pt x="2727" y="247"/>
                    <a:pt x="2035" y="873"/>
                  </a:cubicBezTo>
                  <a:cubicBezTo>
                    <a:pt x="0" y="2641"/>
                    <a:pt x="2736" y="6244"/>
                    <a:pt x="4870" y="7878"/>
                  </a:cubicBezTo>
                  <a:cubicBezTo>
                    <a:pt x="5971" y="8712"/>
                    <a:pt x="6271" y="9379"/>
                    <a:pt x="5471" y="10480"/>
                  </a:cubicBezTo>
                  <a:cubicBezTo>
                    <a:pt x="5004" y="11114"/>
                    <a:pt x="4770" y="11514"/>
                    <a:pt x="4303" y="12148"/>
                  </a:cubicBezTo>
                  <a:cubicBezTo>
                    <a:pt x="3870" y="12748"/>
                    <a:pt x="3670" y="13516"/>
                    <a:pt x="3736" y="14250"/>
                  </a:cubicBezTo>
                  <a:cubicBezTo>
                    <a:pt x="3903" y="15384"/>
                    <a:pt x="4837" y="16184"/>
                    <a:pt x="5871" y="16651"/>
                  </a:cubicBezTo>
                  <a:cubicBezTo>
                    <a:pt x="6905" y="17085"/>
                    <a:pt x="8006" y="17285"/>
                    <a:pt x="9007" y="17785"/>
                  </a:cubicBezTo>
                  <a:cubicBezTo>
                    <a:pt x="9841" y="18186"/>
                    <a:pt x="10474" y="18886"/>
                    <a:pt x="10741" y="19787"/>
                  </a:cubicBezTo>
                  <a:cubicBezTo>
                    <a:pt x="10975" y="20721"/>
                    <a:pt x="10808" y="21688"/>
                    <a:pt x="10741" y="22656"/>
                  </a:cubicBezTo>
                  <a:cubicBezTo>
                    <a:pt x="10608" y="24890"/>
                    <a:pt x="11709" y="26258"/>
                    <a:pt x="13243" y="27192"/>
                  </a:cubicBezTo>
                  <a:cubicBezTo>
                    <a:pt x="14207" y="27802"/>
                    <a:pt x="15264" y="28052"/>
                    <a:pt x="16345" y="28052"/>
                  </a:cubicBezTo>
                  <a:cubicBezTo>
                    <a:pt x="17097" y="28052"/>
                    <a:pt x="17861" y="27931"/>
                    <a:pt x="18614" y="27726"/>
                  </a:cubicBezTo>
                  <a:cubicBezTo>
                    <a:pt x="20815" y="27059"/>
                    <a:pt x="22817" y="25891"/>
                    <a:pt x="24451" y="24290"/>
                  </a:cubicBezTo>
                  <a:cubicBezTo>
                    <a:pt x="26152" y="22656"/>
                    <a:pt x="27286" y="20254"/>
                    <a:pt x="26819" y="17919"/>
                  </a:cubicBezTo>
                  <a:cubicBezTo>
                    <a:pt x="26453" y="16151"/>
                    <a:pt x="25185" y="14650"/>
                    <a:pt x="23717" y="13582"/>
                  </a:cubicBezTo>
                  <a:cubicBezTo>
                    <a:pt x="22850" y="12949"/>
                    <a:pt x="21849" y="12382"/>
                    <a:pt x="21349" y="11414"/>
                  </a:cubicBezTo>
                  <a:cubicBezTo>
                    <a:pt x="20715" y="10213"/>
                    <a:pt x="21082" y="8746"/>
                    <a:pt x="20882" y="7411"/>
                  </a:cubicBezTo>
                  <a:cubicBezTo>
                    <a:pt x="20648" y="5977"/>
                    <a:pt x="19748" y="4743"/>
                    <a:pt x="18480" y="4076"/>
                  </a:cubicBezTo>
                  <a:cubicBezTo>
                    <a:pt x="17012" y="3308"/>
                    <a:pt x="15311" y="3375"/>
                    <a:pt x="13710" y="3275"/>
                  </a:cubicBezTo>
                  <a:cubicBezTo>
                    <a:pt x="12242" y="3242"/>
                    <a:pt x="10808" y="2741"/>
                    <a:pt x="9607" y="1941"/>
                  </a:cubicBezTo>
                  <a:cubicBezTo>
                    <a:pt x="8287" y="1023"/>
                    <a:pt x="6277" y="1"/>
                    <a:pt x="44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59" name="Google Shape;559;p44"/>
            <p:cNvSpPr/>
            <p:nvPr/>
          </p:nvSpPr>
          <p:spPr>
            <a:xfrm>
              <a:off x="1524875" y="3615475"/>
              <a:ext cx="405875" cy="535475"/>
            </a:xfrm>
            <a:custGeom>
              <a:avLst/>
              <a:gdLst/>
              <a:ahLst/>
              <a:cxnLst/>
              <a:rect l="l" t="t" r="r" b="b"/>
              <a:pathLst>
                <a:path w="16235" h="21419" extrusionOk="0">
                  <a:moveTo>
                    <a:pt x="394" y="1"/>
                  </a:moveTo>
                  <a:cubicBezTo>
                    <a:pt x="156" y="1"/>
                    <a:pt x="0" y="361"/>
                    <a:pt x="256" y="503"/>
                  </a:cubicBezTo>
                  <a:cubicBezTo>
                    <a:pt x="356" y="536"/>
                    <a:pt x="8095" y="4940"/>
                    <a:pt x="12698" y="12845"/>
                  </a:cubicBezTo>
                  <a:cubicBezTo>
                    <a:pt x="10497" y="11719"/>
                    <a:pt x="8070" y="11157"/>
                    <a:pt x="5615" y="11157"/>
                  </a:cubicBezTo>
                  <a:cubicBezTo>
                    <a:pt x="4797" y="11157"/>
                    <a:pt x="3975" y="11219"/>
                    <a:pt x="3158" y="11344"/>
                  </a:cubicBezTo>
                  <a:cubicBezTo>
                    <a:pt x="2821" y="11375"/>
                    <a:pt x="2906" y="11856"/>
                    <a:pt x="3181" y="11856"/>
                  </a:cubicBezTo>
                  <a:cubicBezTo>
                    <a:pt x="3206" y="11856"/>
                    <a:pt x="3231" y="11853"/>
                    <a:pt x="3258" y="11845"/>
                  </a:cubicBezTo>
                  <a:cubicBezTo>
                    <a:pt x="4029" y="11724"/>
                    <a:pt x="4803" y="11664"/>
                    <a:pt x="5574" y="11664"/>
                  </a:cubicBezTo>
                  <a:cubicBezTo>
                    <a:pt x="8208" y="11664"/>
                    <a:pt x="10810" y="12356"/>
                    <a:pt x="13132" y="13646"/>
                  </a:cubicBezTo>
                  <a:cubicBezTo>
                    <a:pt x="14433" y="16014"/>
                    <a:pt x="15300" y="18583"/>
                    <a:pt x="15734" y="21218"/>
                  </a:cubicBezTo>
                  <a:cubicBezTo>
                    <a:pt x="15734" y="21318"/>
                    <a:pt x="15834" y="21418"/>
                    <a:pt x="15934" y="21418"/>
                  </a:cubicBezTo>
                  <a:lnTo>
                    <a:pt x="16034" y="21418"/>
                  </a:lnTo>
                  <a:cubicBezTo>
                    <a:pt x="16167" y="21418"/>
                    <a:pt x="16234" y="21285"/>
                    <a:pt x="16234" y="21151"/>
                  </a:cubicBezTo>
                  <a:cubicBezTo>
                    <a:pt x="15767" y="18449"/>
                    <a:pt x="14900" y="15847"/>
                    <a:pt x="13599" y="13446"/>
                  </a:cubicBezTo>
                  <a:cubicBezTo>
                    <a:pt x="13566" y="13379"/>
                    <a:pt x="13566" y="13346"/>
                    <a:pt x="13532" y="13312"/>
                  </a:cubicBezTo>
                  <a:cubicBezTo>
                    <a:pt x="13032" y="12412"/>
                    <a:pt x="12465" y="11511"/>
                    <a:pt x="11898" y="10644"/>
                  </a:cubicBezTo>
                  <a:cubicBezTo>
                    <a:pt x="11931" y="10243"/>
                    <a:pt x="12131" y="7308"/>
                    <a:pt x="13032" y="5040"/>
                  </a:cubicBezTo>
                  <a:cubicBezTo>
                    <a:pt x="13095" y="4851"/>
                    <a:pt x="12946" y="4715"/>
                    <a:pt x="12794" y="4715"/>
                  </a:cubicBezTo>
                  <a:cubicBezTo>
                    <a:pt x="12705" y="4715"/>
                    <a:pt x="12614" y="4762"/>
                    <a:pt x="12565" y="4873"/>
                  </a:cubicBezTo>
                  <a:cubicBezTo>
                    <a:pt x="11964" y="6541"/>
                    <a:pt x="11598" y="8242"/>
                    <a:pt x="11431" y="10010"/>
                  </a:cubicBezTo>
                  <a:cubicBezTo>
                    <a:pt x="8462" y="6007"/>
                    <a:pt x="4759" y="2638"/>
                    <a:pt x="523" y="36"/>
                  </a:cubicBezTo>
                  <a:cubicBezTo>
                    <a:pt x="479" y="11"/>
                    <a:pt x="435" y="1"/>
                    <a:pt x="39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0" name="Google Shape;560;p44"/>
            <p:cNvSpPr/>
            <p:nvPr/>
          </p:nvSpPr>
          <p:spPr>
            <a:xfrm>
              <a:off x="1974075" y="2335450"/>
              <a:ext cx="836375" cy="2011275"/>
            </a:xfrm>
            <a:custGeom>
              <a:avLst/>
              <a:gdLst/>
              <a:ahLst/>
              <a:cxnLst/>
              <a:rect l="l" t="t" r="r" b="b"/>
              <a:pathLst>
                <a:path w="33455" h="80451" extrusionOk="0">
                  <a:moveTo>
                    <a:pt x="7473" y="0"/>
                  </a:moveTo>
                  <a:cubicBezTo>
                    <a:pt x="4671" y="5905"/>
                    <a:pt x="4170" y="9440"/>
                    <a:pt x="4037" y="14444"/>
                  </a:cubicBezTo>
                  <a:cubicBezTo>
                    <a:pt x="3837" y="24818"/>
                    <a:pt x="2869" y="37060"/>
                    <a:pt x="2869" y="37060"/>
                  </a:cubicBezTo>
                  <a:cubicBezTo>
                    <a:pt x="2736" y="38228"/>
                    <a:pt x="1702" y="40596"/>
                    <a:pt x="935" y="45766"/>
                  </a:cubicBezTo>
                  <a:cubicBezTo>
                    <a:pt x="34" y="51804"/>
                    <a:pt x="601" y="67716"/>
                    <a:pt x="601" y="67716"/>
                  </a:cubicBezTo>
                  <a:lnTo>
                    <a:pt x="568" y="68449"/>
                  </a:lnTo>
                  <a:cubicBezTo>
                    <a:pt x="534" y="69283"/>
                    <a:pt x="1" y="76122"/>
                    <a:pt x="334" y="78356"/>
                  </a:cubicBezTo>
                  <a:cubicBezTo>
                    <a:pt x="556" y="79687"/>
                    <a:pt x="1415" y="80451"/>
                    <a:pt x="2281" y="80451"/>
                  </a:cubicBezTo>
                  <a:cubicBezTo>
                    <a:pt x="3109" y="80451"/>
                    <a:pt x="3944" y="79754"/>
                    <a:pt x="4237" y="78190"/>
                  </a:cubicBezTo>
                  <a:cubicBezTo>
                    <a:pt x="4537" y="76655"/>
                    <a:pt x="4904" y="69350"/>
                    <a:pt x="4938" y="68650"/>
                  </a:cubicBezTo>
                  <a:lnTo>
                    <a:pt x="5004" y="68116"/>
                  </a:lnTo>
                  <a:cubicBezTo>
                    <a:pt x="5204" y="66615"/>
                    <a:pt x="5538" y="65581"/>
                    <a:pt x="6172" y="63312"/>
                  </a:cubicBezTo>
                  <a:cubicBezTo>
                    <a:pt x="7906" y="57208"/>
                    <a:pt x="10675" y="43765"/>
                    <a:pt x="11509" y="39162"/>
                  </a:cubicBezTo>
                  <a:cubicBezTo>
                    <a:pt x="12176" y="35392"/>
                    <a:pt x="14211" y="27987"/>
                    <a:pt x="15312" y="24051"/>
                  </a:cubicBezTo>
                  <a:lnTo>
                    <a:pt x="17914" y="39962"/>
                  </a:lnTo>
                  <a:cubicBezTo>
                    <a:pt x="17914" y="39962"/>
                    <a:pt x="17713" y="43131"/>
                    <a:pt x="17713" y="45433"/>
                  </a:cubicBezTo>
                  <a:cubicBezTo>
                    <a:pt x="17713" y="50236"/>
                    <a:pt x="21149" y="63879"/>
                    <a:pt x="21283" y="65547"/>
                  </a:cubicBezTo>
                  <a:cubicBezTo>
                    <a:pt x="21082" y="66348"/>
                    <a:pt x="20615" y="66882"/>
                    <a:pt x="20615" y="68283"/>
                  </a:cubicBezTo>
                  <a:cubicBezTo>
                    <a:pt x="20615" y="69083"/>
                    <a:pt x="21316" y="70117"/>
                    <a:pt x="23084" y="72586"/>
                  </a:cubicBezTo>
                  <a:cubicBezTo>
                    <a:pt x="23618" y="73286"/>
                    <a:pt x="23951" y="75788"/>
                    <a:pt x="24452" y="76488"/>
                  </a:cubicBezTo>
                  <a:cubicBezTo>
                    <a:pt x="25219" y="77589"/>
                    <a:pt x="27921" y="78290"/>
                    <a:pt x="29689" y="78523"/>
                  </a:cubicBezTo>
                  <a:cubicBezTo>
                    <a:pt x="29903" y="78553"/>
                    <a:pt x="30127" y="78568"/>
                    <a:pt x="30352" y="78568"/>
                  </a:cubicBezTo>
                  <a:cubicBezTo>
                    <a:pt x="31876" y="78568"/>
                    <a:pt x="33454" y="77898"/>
                    <a:pt x="32524" y="76822"/>
                  </a:cubicBezTo>
                  <a:cubicBezTo>
                    <a:pt x="32190" y="76355"/>
                    <a:pt x="29722" y="74153"/>
                    <a:pt x="29355" y="73720"/>
                  </a:cubicBezTo>
                  <a:cubicBezTo>
                    <a:pt x="28221" y="72352"/>
                    <a:pt x="27320" y="70818"/>
                    <a:pt x="26686" y="69183"/>
                  </a:cubicBezTo>
                  <a:cubicBezTo>
                    <a:pt x="26186" y="67882"/>
                    <a:pt x="26019" y="67315"/>
                    <a:pt x="26019" y="66548"/>
                  </a:cubicBezTo>
                  <a:lnTo>
                    <a:pt x="26053" y="65814"/>
                  </a:lnTo>
                  <a:cubicBezTo>
                    <a:pt x="26053" y="65814"/>
                    <a:pt x="26553" y="53872"/>
                    <a:pt x="26453" y="40196"/>
                  </a:cubicBezTo>
                  <a:cubicBezTo>
                    <a:pt x="26353" y="24585"/>
                    <a:pt x="24952" y="6739"/>
                    <a:pt x="24618" y="4103"/>
                  </a:cubicBezTo>
                  <a:lnTo>
                    <a:pt x="7473" y="0"/>
                  </a:ln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1" name="Google Shape;561;p44"/>
            <p:cNvSpPr/>
            <p:nvPr/>
          </p:nvSpPr>
          <p:spPr>
            <a:xfrm>
              <a:off x="1978250" y="2292075"/>
              <a:ext cx="671350" cy="1469500"/>
            </a:xfrm>
            <a:custGeom>
              <a:avLst/>
              <a:gdLst/>
              <a:ahLst/>
              <a:cxnLst/>
              <a:rect l="l" t="t" r="r" b="b"/>
              <a:pathLst>
                <a:path w="26854" h="58780" extrusionOk="0">
                  <a:moveTo>
                    <a:pt x="6372" y="1"/>
                  </a:moveTo>
                  <a:lnTo>
                    <a:pt x="6272" y="1102"/>
                  </a:lnTo>
                  <a:cubicBezTo>
                    <a:pt x="5404" y="3136"/>
                    <a:pt x="3370" y="5805"/>
                    <a:pt x="2369" y="11042"/>
                  </a:cubicBezTo>
                  <a:cubicBezTo>
                    <a:pt x="1869" y="13644"/>
                    <a:pt x="2069" y="16179"/>
                    <a:pt x="2035" y="19748"/>
                  </a:cubicBezTo>
                  <a:cubicBezTo>
                    <a:pt x="2002" y="24952"/>
                    <a:pt x="2669" y="35560"/>
                    <a:pt x="2469" y="37961"/>
                  </a:cubicBezTo>
                  <a:cubicBezTo>
                    <a:pt x="2269" y="40363"/>
                    <a:pt x="1035" y="43198"/>
                    <a:pt x="534" y="46834"/>
                  </a:cubicBezTo>
                  <a:cubicBezTo>
                    <a:pt x="1" y="50504"/>
                    <a:pt x="67" y="57175"/>
                    <a:pt x="67" y="57175"/>
                  </a:cubicBezTo>
                  <a:cubicBezTo>
                    <a:pt x="67" y="57175"/>
                    <a:pt x="1068" y="58376"/>
                    <a:pt x="3570" y="58743"/>
                  </a:cubicBezTo>
                  <a:cubicBezTo>
                    <a:pt x="3808" y="58768"/>
                    <a:pt x="4047" y="58780"/>
                    <a:pt x="4285" y="58780"/>
                  </a:cubicBezTo>
                  <a:cubicBezTo>
                    <a:pt x="5643" y="58780"/>
                    <a:pt x="6976" y="58380"/>
                    <a:pt x="8140" y="57642"/>
                  </a:cubicBezTo>
                  <a:cubicBezTo>
                    <a:pt x="8140" y="57642"/>
                    <a:pt x="11442" y="44633"/>
                    <a:pt x="11809" y="42831"/>
                  </a:cubicBezTo>
                  <a:cubicBezTo>
                    <a:pt x="12209" y="40997"/>
                    <a:pt x="15111" y="26553"/>
                    <a:pt x="15111" y="26553"/>
                  </a:cubicBezTo>
                  <a:lnTo>
                    <a:pt x="17280" y="41831"/>
                  </a:lnTo>
                  <a:cubicBezTo>
                    <a:pt x="17079" y="43832"/>
                    <a:pt x="17046" y="45800"/>
                    <a:pt x="17179" y="47768"/>
                  </a:cubicBezTo>
                  <a:cubicBezTo>
                    <a:pt x="17380" y="51438"/>
                    <a:pt x="18914" y="56641"/>
                    <a:pt x="18914" y="56641"/>
                  </a:cubicBezTo>
                  <a:cubicBezTo>
                    <a:pt x="18914" y="56641"/>
                    <a:pt x="19719" y="57417"/>
                    <a:pt x="22006" y="57417"/>
                  </a:cubicBezTo>
                  <a:cubicBezTo>
                    <a:pt x="22138" y="57417"/>
                    <a:pt x="22275" y="57414"/>
                    <a:pt x="22417" y="57409"/>
                  </a:cubicBezTo>
                  <a:cubicBezTo>
                    <a:pt x="25018" y="57342"/>
                    <a:pt x="26186" y="56508"/>
                    <a:pt x="26186" y="56508"/>
                  </a:cubicBezTo>
                  <a:cubicBezTo>
                    <a:pt x="26186" y="56508"/>
                    <a:pt x="26620" y="42998"/>
                    <a:pt x="26753" y="30323"/>
                  </a:cubicBezTo>
                  <a:cubicBezTo>
                    <a:pt x="26853" y="20983"/>
                    <a:pt x="26019" y="7840"/>
                    <a:pt x="23984" y="1635"/>
                  </a:cubicBezTo>
                  <a:lnTo>
                    <a:pt x="24018" y="334"/>
                  </a:lnTo>
                  <a:lnTo>
                    <a:pt x="24018" y="334"/>
                  </a:lnTo>
                  <a:cubicBezTo>
                    <a:pt x="21847" y="1734"/>
                    <a:pt x="18833" y="2290"/>
                    <a:pt x="15867" y="2290"/>
                  </a:cubicBezTo>
                  <a:cubicBezTo>
                    <a:pt x="11906" y="2290"/>
                    <a:pt x="8031" y="1298"/>
                    <a:pt x="63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2" name="Google Shape;562;p44"/>
            <p:cNvSpPr/>
            <p:nvPr/>
          </p:nvSpPr>
          <p:spPr>
            <a:xfrm>
              <a:off x="1939900" y="4028325"/>
              <a:ext cx="185150" cy="429850"/>
            </a:xfrm>
            <a:custGeom>
              <a:avLst/>
              <a:gdLst/>
              <a:ahLst/>
              <a:cxnLst/>
              <a:rect l="l" t="t" r="r" b="b"/>
              <a:pathLst>
                <a:path w="7406" h="17194" extrusionOk="0">
                  <a:moveTo>
                    <a:pt x="1968" y="1"/>
                  </a:moveTo>
                  <a:cubicBezTo>
                    <a:pt x="1168" y="1"/>
                    <a:pt x="1668" y="3136"/>
                    <a:pt x="1434" y="5138"/>
                  </a:cubicBezTo>
                  <a:cubicBezTo>
                    <a:pt x="1201" y="7272"/>
                    <a:pt x="467" y="8840"/>
                    <a:pt x="234" y="10608"/>
                  </a:cubicBezTo>
                  <a:cubicBezTo>
                    <a:pt x="0" y="12643"/>
                    <a:pt x="167" y="13477"/>
                    <a:pt x="867" y="15145"/>
                  </a:cubicBezTo>
                  <a:cubicBezTo>
                    <a:pt x="1238" y="16048"/>
                    <a:pt x="2720" y="17194"/>
                    <a:pt x="3948" y="17194"/>
                  </a:cubicBezTo>
                  <a:cubicBezTo>
                    <a:pt x="4487" y="17194"/>
                    <a:pt x="4978" y="16972"/>
                    <a:pt x="5304" y="16412"/>
                  </a:cubicBezTo>
                  <a:cubicBezTo>
                    <a:pt x="6405" y="14544"/>
                    <a:pt x="6672" y="12443"/>
                    <a:pt x="6571" y="10441"/>
                  </a:cubicBezTo>
                  <a:cubicBezTo>
                    <a:pt x="6471" y="8373"/>
                    <a:pt x="6338" y="6839"/>
                    <a:pt x="6338" y="5271"/>
                  </a:cubicBezTo>
                  <a:cubicBezTo>
                    <a:pt x="6338" y="3870"/>
                    <a:pt x="7405" y="601"/>
                    <a:pt x="6371" y="401"/>
                  </a:cubicBezTo>
                  <a:lnTo>
                    <a:pt x="6371" y="401"/>
                  </a:lnTo>
                  <a:lnTo>
                    <a:pt x="6305" y="935"/>
                  </a:lnTo>
                  <a:cubicBezTo>
                    <a:pt x="6110" y="1341"/>
                    <a:pt x="5008" y="1663"/>
                    <a:pt x="3955" y="1663"/>
                  </a:cubicBezTo>
                  <a:cubicBezTo>
                    <a:pt x="3020" y="1663"/>
                    <a:pt x="2123" y="1409"/>
                    <a:pt x="1935" y="734"/>
                  </a:cubicBezTo>
                  <a:lnTo>
                    <a:pt x="1968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3" name="Google Shape;563;p44"/>
            <p:cNvSpPr/>
            <p:nvPr/>
          </p:nvSpPr>
          <p:spPr>
            <a:xfrm>
              <a:off x="2477775" y="4085025"/>
              <a:ext cx="73400" cy="134300"/>
            </a:xfrm>
            <a:custGeom>
              <a:avLst/>
              <a:gdLst/>
              <a:ahLst/>
              <a:cxnLst/>
              <a:rect l="l" t="t" r="r" b="b"/>
              <a:pathLst>
                <a:path w="2936" h="5372" extrusionOk="0">
                  <a:moveTo>
                    <a:pt x="267" y="1"/>
                  </a:moveTo>
                  <a:cubicBezTo>
                    <a:pt x="0" y="1035"/>
                    <a:pt x="234" y="3770"/>
                    <a:pt x="234" y="3770"/>
                  </a:cubicBezTo>
                  <a:cubicBezTo>
                    <a:pt x="234" y="3770"/>
                    <a:pt x="668" y="4738"/>
                    <a:pt x="2202" y="5371"/>
                  </a:cubicBezTo>
                  <a:lnTo>
                    <a:pt x="2936" y="1535"/>
                  </a:lnTo>
                  <a:lnTo>
                    <a:pt x="267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4" name="Google Shape;564;p44"/>
            <p:cNvSpPr/>
            <p:nvPr/>
          </p:nvSpPr>
          <p:spPr>
            <a:xfrm>
              <a:off x="2532825" y="4116725"/>
              <a:ext cx="107600" cy="103425"/>
            </a:xfrm>
            <a:custGeom>
              <a:avLst/>
              <a:gdLst/>
              <a:ahLst/>
              <a:cxnLst/>
              <a:rect l="l" t="t" r="r" b="b"/>
              <a:pathLst>
                <a:path w="4304" h="4137" extrusionOk="0">
                  <a:moveTo>
                    <a:pt x="4303" y="0"/>
                  </a:moveTo>
                  <a:lnTo>
                    <a:pt x="434" y="1902"/>
                  </a:lnTo>
                  <a:lnTo>
                    <a:pt x="0" y="4137"/>
                  </a:lnTo>
                  <a:lnTo>
                    <a:pt x="3436" y="3036"/>
                  </a:lnTo>
                  <a:lnTo>
                    <a:pt x="4303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5" name="Google Shape;565;p44"/>
            <p:cNvSpPr/>
            <p:nvPr/>
          </p:nvSpPr>
          <p:spPr>
            <a:xfrm>
              <a:off x="2479450" y="3973950"/>
              <a:ext cx="350900" cy="353150"/>
            </a:xfrm>
            <a:custGeom>
              <a:avLst/>
              <a:gdLst/>
              <a:ahLst/>
              <a:cxnLst/>
              <a:rect l="l" t="t" r="r" b="b"/>
              <a:pathLst>
                <a:path w="14036" h="14126" extrusionOk="0">
                  <a:moveTo>
                    <a:pt x="1028" y="1"/>
                  </a:moveTo>
                  <a:cubicBezTo>
                    <a:pt x="744" y="1"/>
                    <a:pt x="489" y="1013"/>
                    <a:pt x="234" y="1842"/>
                  </a:cubicBezTo>
                  <a:cubicBezTo>
                    <a:pt x="0" y="2676"/>
                    <a:pt x="0" y="3610"/>
                    <a:pt x="200" y="4444"/>
                  </a:cubicBezTo>
                  <a:cubicBezTo>
                    <a:pt x="467" y="5411"/>
                    <a:pt x="1801" y="6379"/>
                    <a:pt x="2369" y="7246"/>
                  </a:cubicBezTo>
                  <a:cubicBezTo>
                    <a:pt x="2936" y="8080"/>
                    <a:pt x="3136" y="10148"/>
                    <a:pt x="3803" y="11315"/>
                  </a:cubicBezTo>
                  <a:cubicBezTo>
                    <a:pt x="4503" y="12450"/>
                    <a:pt x="7039" y="13550"/>
                    <a:pt x="8706" y="13951"/>
                  </a:cubicBezTo>
                  <a:cubicBezTo>
                    <a:pt x="9265" y="14071"/>
                    <a:pt x="9788" y="14125"/>
                    <a:pt x="10268" y="14125"/>
                  </a:cubicBezTo>
                  <a:cubicBezTo>
                    <a:pt x="12713" y="14125"/>
                    <a:pt x="14035" y="12725"/>
                    <a:pt x="13143" y="11582"/>
                  </a:cubicBezTo>
                  <a:cubicBezTo>
                    <a:pt x="12342" y="10548"/>
                    <a:pt x="9874" y="9214"/>
                    <a:pt x="8640" y="6879"/>
                  </a:cubicBezTo>
                  <a:cubicBezTo>
                    <a:pt x="7272" y="4277"/>
                    <a:pt x="6305" y="508"/>
                    <a:pt x="5838" y="274"/>
                  </a:cubicBezTo>
                  <a:lnTo>
                    <a:pt x="5804" y="1008"/>
                  </a:lnTo>
                  <a:cubicBezTo>
                    <a:pt x="5462" y="1635"/>
                    <a:pt x="4852" y="1824"/>
                    <a:pt x="4162" y="1824"/>
                  </a:cubicBezTo>
                  <a:cubicBezTo>
                    <a:pt x="4044" y="1824"/>
                    <a:pt x="3924" y="1818"/>
                    <a:pt x="3803" y="1809"/>
                  </a:cubicBezTo>
                  <a:cubicBezTo>
                    <a:pt x="2102" y="1709"/>
                    <a:pt x="1301" y="1141"/>
                    <a:pt x="1068" y="674"/>
                  </a:cubicBezTo>
                  <a:lnTo>
                    <a:pt x="1068" y="7"/>
                  </a:lnTo>
                  <a:cubicBezTo>
                    <a:pt x="1054" y="3"/>
                    <a:pt x="1041" y="1"/>
                    <a:pt x="102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6" name="Google Shape;566;p44"/>
            <p:cNvSpPr/>
            <p:nvPr/>
          </p:nvSpPr>
          <p:spPr>
            <a:xfrm>
              <a:off x="1985750" y="2318775"/>
              <a:ext cx="212675" cy="1192550"/>
            </a:xfrm>
            <a:custGeom>
              <a:avLst/>
              <a:gdLst/>
              <a:ahLst/>
              <a:cxnLst/>
              <a:rect l="l" t="t" r="r" b="b"/>
              <a:pathLst>
                <a:path w="8507" h="47702" extrusionOk="0">
                  <a:moveTo>
                    <a:pt x="8107" y="0"/>
                  </a:moveTo>
                  <a:cubicBezTo>
                    <a:pt x="5605" y="5337"/>
                    <a:pt x="3670" y="10107"/>
                    <a:pt x="3503" y="18614"/>
                  </a:cubicBezTo>
                  <a:cubicBezTo>
                    <a:pt x="3470" y="20448"/>
                    <a:pt x="3437" y="22250"/>
                    <a:pt x="3437" y="23984"/>
                  </a:cubicBezTo>
                  <a:cubicBezTo>
                    <a:pt x="3370" y="30088"/>
                    <a:pt x="3303" y="35359"/>
                    <a:pt x="2436" y="37927"/>
                  </a:cubicBezTo>
                  <a:cubicBezTo>
                    <a:pt x="2269" y="38461"/>
                    <a:pt x="2069" y="39028"/>
                    <a:pt x="1835" y="39595"/>
                  </a:cubicBezTo>
                  <a:cubicBezTo>
                    <a:pt x="1569" y="40329"/>
                    <a:pt x="1302" y="41096"/>
                    <a:pt x="1001" y="41964"/>
                  </a:cubicBezTo>
                  <a:cubicBezTo>
                    <a:pt x="668" y="43198"/>
                    <a:pt x="401" y="44465"/>
                    <a:pt x="201" y="45766"/>
                  </a:cubicBezTo>
                  <a:cubicBezTo>
                    <a:pt x="134" y="46367"/>
                    <a:pt x="67" y="47001"/>
                    <a:pt x="1" y="47701"/>
                  </a:cubicBezTo>
                  <a:cubicBezTo>
                    <a:pt x="501" y="44999"/>
                    <a:pt x="1235" y="42331"/>
                    <a:pt x="2236" y="39729"/>
                  </a:cubicBezTo>
                  <a:cubicBezTo>
                    <a:pt x="2469" y="39128"/>
                    <a:pt x="2669" y="38595"/>
                    <a:pt x="2869" y="38027"/>
                  </a:cubicBezTo>
                  <a:cubicBezTo>
                    <a:pt x="3737" y="35426"/>
                    <a:pt x="3803" y="30122"/>
                    <a:pt x="3870" y="23984"/>
                  </a:cubicBezTo>
                  <a:cubicBezTo>
                    <a:pt x="3870" y="22216"/>
                    <a:pt x="3904" y="20415"/>
                    <a:pt x="3937" y="18614"/>
                  </a:cubicBezTo>
                  <a:cubicBezTo>
                    <a:pt x="4104" y="10174"/>
                    <a:pt x="6005" y="5437"/>
                    <a:pt x="8507" y="134"/>
                  </a:cubicBezTo>
                  <a:lnTo>
                    <a:pt x="810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7" name="Google Shape;567;p44"/>
            <p:cNvSpPr/>
            <p:nvPr/>
          </p:nvSpPr>
          <p:spPr>
            <a:xfrm>
              <a:off x="2356025" y="2645675"/>
              <a:ext cx="175150" cy="576275"/>
            </a:xfrm>
            <a:custGeom>
              <a:avLst/>
              <a:gdLst/>
              <a:ahLst/>
              <a:cxnLst/>
              <a:rect l="l" t="t" r="r" b="b"/>
              <a:pathLst>
                <a:path w="7006" h="23051" extrusionOk="0">
                  <a:moveTo>
                    <a:pt x="7005" y="0"/>
                  </a:moveTo>
                  <a:lnTo>
                    <a:pt x="7005" y="0"/>
                  </a:lnTo>
                  <a:cubicBezTo>
                    <a:pt x="5404" y="2035"/>
                    <a:pt x="2035" y="2869"/>
                    <a:pt x="2035" y="2869"/>
                  </a:cubicBezTo>
                  <a:lnTo>
                    <a:pt x="0" y="12409"/>
                  </a:lnTo>
                  <a:lnTo>
                    <a:pt x="1501" y="23050"/>
                  </a:lnTo>
                  <a:lnTo>
                    <a:pt x="1168" y="12910"/>
                  </a:lnTo>
                  <a:lnTo>
                    <a:pt x="3236" y="3903"/>
                  </a:lnTo>
                  <a:cubicBezTo>
                    <a:pt x="6738" y="2502"/>
                    <a:pt x="7005" y="0"/>
                    <a:pt x="700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8" name="Google Shape;568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69" name="Google Shape;569;p44"/>
            <p:cNvSpPr/>
            <p:nvPr/>
          </p:nvSpPr>
          <p:spPr>
            <a:xfrm>
              <a:off x="1969075" y="3628050"/>
              <a:ext cx="240200" cy="156850"/>
            </a:xfrm>
            <a:custGeom>
              <a:avLst/>
              <a:gdLst/>
              <a:ahLst/>
              <a:cxnLst/>
              <a:rect l="l" t="t" r="r" b="b"/>
              <a:pathLst>
                <a:path w="9608" h="6274" extrusionOk="0">
                  <a:moveTo>
                    <a:pt x="434" y="0"/>
                  </a:moveTo>
                  <a:cubicBezTo>
                    <a:pt x="34" y="234"/>
                    <a:pt x="67" y="834"/>
                    <a:pt x="34" y="2102"/>
                  </a:cubicBezTo>
                  <a:cubicBezTo>
                    <a:pt x="1" y="2936"/>
                    <a:pt x="67" y="3769"/>
                    <a:pt x="201" y="4603"/>
                  </a:cubicBezTo>
                  <a:cubicBezTo>
                    <a:pt x="301" y="4904"/>
                    <a:pt x="1068" y="5904"/>
                    <a:pt x="4037" y="6205"/>
                  </a:cubicBezTo>
                  <a:cubicBezTo>
                    <a:pt x="4459" y="6252"/>
                    <a:pt x="4845" y="6273"/>
                    <a:pt x="5198" y="6273"/>
                  </a:cubicBezTo>
                  <a:cubicBezTo>
                    <a:pt x="7328" y="6273"/>
                    <a:pt x="8240" y="5504"/>
                    <a:pt x="8440" y="5104"/>
                  </a:cubicBezTo>
                  <a:cubicBezTo>
                    <a:pt x="8840" y="4003"/>
                    <a:pt x="9174" y="2902"/>
                    <a:pt x="9441" y="1768"/>
                  </a:cubicBezTo>
                  <a:cubicBezTo>
                    <a:pt x="9607" y="1101"/>
                    <a:pt x="9307" y="1001"/>
                    <a:pt x="9307" y="1001"/>
                  </a:cubicBezTo>
                  <a:lnTo>
                    <a:pt x="9107" y="1768"/>
                  </a:lnTo>
                  <a:cubicBezTo>
                    <a:pt x="9107" y="1768"/>
                    <a:pt x="8055" y="2621"/>
                    <a:pt x="5454" y="2621"/>
                  </a:cubicBezTo>
                  <a:cubicBezTo>
                    <a:pt x="5237" y="2621"/>
                    <a:pt x="5009" y="2615"/>
                    <a:pt x="4771" y="2602"/>
                  </a:cubicBezTo>
                  <a:cubicBezTo>
                    <a:pt x="1668" y="2435"/>
                    <a:pt x="468" y="901"/>
                    <a:pt x="468" y="901"/>
                  </a:cubicBezTo>
                  <a:lnTo>
                    <a:pt x="434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0" name="Google Shape;570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1" name="Google Shape;571;p44"/>
            <p:cNvSpPr/>
            <p:nvPr/>
          </p:nvSpPr>
          <p:spPr>
            <a:xfrm>
              <a:off x="2430250" y="3649725"/>
              <a:ext cx="213500" cy="131525"/>
            </a:xfrm>
            <a:custGeom>
              <a:avLst/>
              <a:gdLst/>
              <a:ahLst/>
              <a:cxnLst/>
              <a:rect l="l" t="t" r="r" b="b"/>
              <a:pathLst>
                <a:path w="8540" h="5261" extrusionOk="0">
                  <a:moveTo>
                    <a:pt x="8173" y="0"/>
                  </a:moveTo>
                  <a:lnTo>
                    <a:pt x="8139" y="734"/>
                  </a:lnTo>
                  <a:cubicBezTo>
                    <a:pt x="8139" y="734"/>
                    <a:pt x="7606" y="1702"/>
                    <a:pt x="4703" y="1802"/>
                  </a:cubicBezTo>
                  <a:cubicBezTo>
                    <a:pt x="4574" y="1806"/>
                    <a:pt x="4447" y="1808"/>
                    <a:pt x="4323" y="1808"/>
                  </a:cubicBezTo>
                  <a:cubicBezTo>
                    <a:pt x="1682" y="1808"/>
                    <a:pt x="434" y="834"/>
                    <a:pt x="434" y="834"/>
                  </a:cubicBezTo>
                  <a:lnTo>
                    <a:pt x="267" y="234"/>
                  </a:lnTo>
                  <a:cubicBezTo>
                    <a:pt x="0" y="334"/>
                    <a:pt x="0" y="668"/>
                    <a:pt x="134" y="1368"/>
                  </a:cubicBezTo>
                  <a:cubicBezTo>
                    <a:pt x="234" y="2035"/>
                    <a:pt x="634" y="3570"/>
                    <a:pt x="734" y="4070"/>
                  </a:cubicBezTo>
                  <a:cubicBezTo>
                    <a:pt x="821" y="4476"/>
                    <a:pt x="2170" y="5261"/>
                    <a:pt x="4231" y="5261"/>
                  </a:cubicBezTo>
                  <a:cubicBezTo>
                    <a:pt x="4540" y="5261"/>
                    <a:pt x="4865" y="5243"/>
                    <a:pt x="5204" y="5204"/>
                  </a:cubicBezTo>
                  <a:cubicBezTo>
                    <a:pt x="7772" y="4904"/>
                    <a:pt x="8273" y="4237"/>
                    <a:pt x="8373" y="3570"/>
                  </a:cubicBezTo>
                  <a:cubicBezTo>
                    <a:pt x="8439" y="2869"/>
                    <a:pt x="8540" y="1101"/>
                    <a:pt x="8540" y="634"/>
                  </a:cubicBezTo>
                  <a:cubicBezTo>
                    <a:pt x="8540" y="167"/>
                    <a:pt x="8506" y="100"/>
                    <a:pt x="817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2" name="Google Shape;572;p44"/>
            <p:cNvSpPr/>
            <p:nvPr/>
          </p:nvSpPr>
          <p:spPr>
            <a:xfrm>
              <a:off x="2003275" y="1376525"/>
              <a:ext cx="679675" cy="480475"/>
            </a:xfrm>
            <a:custGeom>
              <a:avLst/>
              <a:gdLst/>
              <a:ahLst/>
              <a:cxnLst/>
              <a:rect l="l" t="t" r="r" b="b"/>
              <a:pathLst>
                <a:path w="27187" h="19219" extrusionOk="0">
                  <a:moveTo>
                    <a:pt x="8267" y="0"/>
                  </a:moveTo>
                  <a:cubicBezTo>
                    <a:pt x="7705" y="0"/>
                    <a:pt x="7164" y="104"/>
                    <a:pt x="6672" y="364"/>
                  </a:cubicBezTo>
                  <a:cubicBezTo>
                    <a:pt x="5704" y="897"/>
                    <a:pt x="5004" y="1765"/>
                    <a:pt x="4637" y="2799"/>
                  </a:cubicBezTo>
                  <a:cubicBezTo>
                    <a:pt x="4070" y="4366"/>
                    <a:pt x="4203" y="6068"/>
                    <a:pt x="4237" y="7735"/>
                  </a:cubicBezTo>
                  <a:cubicBezTo>
                    <a:pt x="4270" y="8303"/>
                    <a:pt x="4170" y="8870"/>
                    <a:pt x="3970" y="9403"/>
                  </a:cubicBezTo>
                  <a:cubicBezTo>
                    <a:pt x="3764" y="9873"/>
                    <a:pt x="3300" y="10188"/>
                    <a:pt x="2804" y="10188"/>
                  </a:cubicBezTo>
                  <a:cubicBezTo>
                    <a:pt x="2737" y="10188"/>
                    <a:pt x="2670" y="10182"/>
                    <a:pt x="2602" y="10171"/>
                  </a:cubicBezTo>
                  <a:cubicBezTo>
                    <a:pt x="2035" y="10037"/>
                    <a:pt x="1768" y="9203"/>
                    <a:pt x="2202" y="8870"/>
                  </a:cubicBezTo>
                  <a:cubicBezTo>
                    <a:pt x="2155" y="8865"/>
                    <a:pt x="2110" y="8863"/>
                    <a:pt x="2065" y="8863"/>
                  </a:cubicBezTo>
                  <a:cubicBezTo>
                    <a:pt x="835" y="8863"/>
                    <a:pt x="409" y="10592"/>
                    <a:pt x="1568" y="11171"/>
                  </a:cubicBezTo>
                  <a:cubicBezTo>
                    <a:pt x="534" y="11338"/>
                    <a:pt x="0" y="12706"/>
                    <a:pt x="501" y="13606"/>
                  </a:cubicBezTo>
                  <a:cubicBezTo>
                    <a:pt x="913" y="14248"/>
                    <a:pt x="1593" y="14591"/>
                    <a:pt x="2303" y="14591"/>
                  </a:cubicBezTo>
                  <a:cubicBezTo>
                    <a:pt x="2627" y="14591"/>
                    <a:pt x="2956" y="14520"/>
                    <a:pt x="3269" y="14374"/>
                  </a:cubicBezTo>
                  <a:lnTo>
                    <a:pt x="3269" y="14374"/>
                  </a:lnTo>
                  <a:cubicBezTo>
                    <a:pt x="2869" y="15241"/>
                    <a:pt x="2635" y="16408"/>
                    <a:pt x="3770" y="17442"/>
                  </a:cubicBezTo>
                  <a:cubicBezTo>
                    <a:pt x="4365" y="17978"/>
                    <a:pt x="5160" y="18242"/>
                    <a:pt x="5869" y="18242"/>
                  </a:cubicBezTo>
                  <a:cubicBezTo>
                    <a:pt x="6352" y="18242"/>
                    <a:pt x="6794" y="18119"/>
                    <a:pt x="7105" y="17876"/>
                  </a:cubicBezTo>
                  <a:cubicBezTo>
                    <a:pt x="7601" y="18816"/>
                    <a:pt x="8179" y="18918"/>
                    <a:pt x="9062" y="18918"/>
                  </a:cubicBezTo>
                  <a:cubicBezTo>
                    <a:pt x="9308" y="18918"/>
                    <a:pt x="9577" y="18910"/>
                    <a:pt x="9874" y="18910"/>
                  </a:cubicBezTo>
                  <a:cubicBezTo>
                    <a:pt x="11242" y="18910"/>
                    <a:pt x="12509" y="18210"/>
                    <a:pt x="13243" y="17009"/>
                  </a:cubicBezTo>
                  <a:cubicBezTo>
                    <a:pt x="13243" y="18426"/>
                    <a:pt x="14819" y="19219"/>
                    <a:pt x="16090" y="19219"/>
                  </a:cubicBezTo>
                  <a:cubicBezTo>
                    <a:pt x="16165" y="19219"/>
                    <a:pt x="16239" y="19216"/>
                    <a:pt x="16312" y="19210"/>
                  </a:cubicBezTo>
                  <a:cubicBezTo>
                    <a:pt x="17146" y="19144"/>
                    <a:pt x="17946" y="18743"/>
                    <a:pt x="18547" y="18110"/>
                  </a:cubicBezTo>
                  <a:cubicBezTo>
                    <a:pt x="19177" y="18674"/>
                    <a:pt x="19907" y="18922"/>
                    <a:pt x="20619" y="18922"/>
                  </a:cubicBezTo>
                  <a:cubicBezTo>
                    <a:pt x="22433" y="18922"/>
                    <a:pt x="24124" y="17306"/>
                    <a:pt x="23717" y="15174"/>
                  </a:cubicBezTo>
                  <a:cubicBezTo>
                    <a:pt x="26186" y="15007"/>
                    <a:pt x="27186" y="11905"/>
                    <a:pt x="25285" y="10337"/>
                  </a:cubicBezTo>
                  <a:cubicBezTo>
                    <a:pt x="26219" y="9937"/>
                    <a:pt x="26819" y="9003"/>
                    <a:pt x="26352" y="7969"/>
                  </a:cubicBezTo>
                  <a:lnTo>
                    <a:pt x="26352" y="7969"/>
                  </a:lnTo>
                  <a:cubicBezTo>
                    <a:pt x="26167" y="8525"/>
                    <a:pt x="25792" y="8745"/>
                    <a:pt x="25295" y="8745"/>
                  </a:cubicBezTo>
                  <a:cubicBezTo>
                    <a:pt x="25166" y="8745"/>
                    <a:pt x="25029" y="8730"/>
                    <a:pt x="24885" y="8703"/>
                  </a:cubicBezTo>
                  <a:cubicBezTo>
                    <a:pt x="23484" y="8469"/>
                    <a:pt x="23183" y="7135"/>
                    <a:pt x="23083" y="6334"/>
                  </a:cubicBezTo>
                  <a:cubicBezTo>
                    <a:pt x="22983" y="5601"/>
                    <a:pt x="22283" y="5834"/>
                    <a:pt x="21749" y="5300"/>
                  </a:cubicBezTo>
                  <a:cubicBezTo>
                    <a:pt x="21182" y="4733"/>
                    <a:pt x="20515" y="4300"/>
                    <a:pt x="19781" y="3966"/>
                  </a:cubicBezTo>
                  <a:cubicBezTo>
                    <a:pt x="19414" y="3799"/>
                    <a:pt x="19014" y="3666"/>
                    <a:pt x="18647" y="3566"/>
                  </a:cubicBezTo>
                  <a:cubicBezTo>
                    <a:pt x="18247" y="3499"/>
                    <a:pt x="17880" y="3399"/>
                    <a:pt x="17546" y="3266"/>
                  </a:cubicBezTo>
                  <a:cubicBezTo>
                    <a:pt x="16779" y="2932"/>
                    <a:pt x="16045" y="2532"/>
                    <a:pt x="15278" y="2198"/>
                  </a:cubicBezTo>
                  <a:cubicBezTo>
                    <a:pt x="14511" y="1865"/>
                    <a:pt x="13610" y="1498"/>
                    <a:pt x="12776" y="1231"/>
                  </a:cubicBezTo>
                  <a:cubicBezTo>
                    <a:pt x="11483" y="767"/>
                    <a:pt x="9797" y="0"/>
                    <a:pt x="82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3" name="Google Shape;573;p44"/>
            <p:cNvSpPr/>
            <p:nvPr/>
          </p:nvSpPr>
          <p:spPr>
            <a:xfrm>
              <a:off x="2502800" y="1427100"/>
              <a:ext cx="970700" cy="564800"/>
            </a:xfrm>
            <a:custGeom>
              <a:avLst/>
              <a:gdLst/>
              <a:ahLst/>
              <a:cxnLst/>
              <a:rect l="l" t="t" r="r" b="b"/>
              <a:pathLst>
                <a:path w="38828" h="22592" extrusionOk="0">
                  <a:moveTo>
                    <a:pt x="38053" y="0"/>
                  </a:moveTo>
                  <a:cubicBezTo>
                    <a:pt x="37359" y="0"/>
                    <a:pt x="36247" y="1251"/>
                    <a:pt x="35225" y="2410"/>
                  </a:cubicBezTo>
                  <a:cubicBezTo>
                    <a:pt x="34081" y="3620"/>
                    <a:pt x="32775" y="5247"/>
                    <a:pt x="32348" y="5247"/>
                  </a:cubicBezTo>
                  <a:cubicBezTo>
                    <a:pt x="32339" y="5247"/>
                    <a:pt x="32331" y="5247"/>
                    <a:pt x="32323" y="5245"/>
                  </a:cubicBezTo>
                  <a:cubicBezTo>
                    <a:pt x="31823" y="5179"/>
                    <a:pt x="32223" y="3511"/>
                    <a:pt x="31656" y="2610"/>
                  </a:cubicBezTo>
                  <a:cubicBezTo>
                    <a:pt x="31409" y="2193"/>
                    <a:pt x="31119" y="1998"/>
                    <a:pt x="30875" y="1998"/>
                  </a:cubicBezTo>
                  <a:cubicBezTo>
                    <a:pt x="30593" y="1998"/>
                    <a:pt x="30373" y="2260"/>
                    <a:pt x="30355" y="2744"/>
                  </a:cubicBezTo>
                  <a:cubicBezTo>
                    <a:pt x="30355" y="3511"/>
                    <a:pt x="29855" y="4645"/>
                    <a:pt x="29855" y="5946"/>
                  </a:cubicBezTo>
                  <a:cubicBezTo>
                    <a:pt x="29855" y="6580"/>
                    <a:pt x="30055" y="7947"/>
                    <a:pt x="29388" y="8581"/>
                  </a:cubicBezTo>
                  <a:cubicBezTo>
                    <a:pt x="28854" y="9115"/>
                    <a:pt x="18447" y="15419"/>
                    <a:pt x="18447" y="15419"/>
                  </a:cubicBezTo>
                  <a:cubicBezTo>
                    <a:pt x="18447" y="15419"/>
                    <a:pt x="12565" y="15578"/>
                    <a:pt x="9166" y="15578"/>
                  </a:cubicBezTo>
                  <a:cubicBezTo>
                    <a:pt x="8438" y="15578"/>
                    <a:pt x="7823" y="15571"/>
                    <a:pt x="7405" y="15553"/>
                  </a:cubicBezTo>
                  <a:cubicBezTo>
                    <a:pt x="5115" y="15469"/>
                    <a:pt x="4018" y="15222"/>
                    <a:pt x="1881" y="15222"/>
                  </a:cubicBezTo>
                  <a:cubicBezTo>
                    <a:pt x="1465" y="15222"/>
                    <a:pt x="1011" y="15231"/>
                    <a:pt x="501" y="15253"/>
                  </a:cubicBezTo>
                  <a:cubicBezTo>
                    <a:pt x="0" y="15920"/>
                    <a:pt x="1234" y="22191"/>
                    <a:pt x="4870" y="22591"/>
                  </a:cubicBezTo>
                  <a:cubicBezTo>
                    <a:pt x="4870" y="22591"/>
                    <a:pt x="13476" y="22424"/>
                    <a:pt x="16745" y="22291"/>
                  </a:cubicBezTo>
                  <a:cubicBezTo>
                    <a:pt x="19948" y="22158"/>
                    <a:pt x="20782" y="22158"/>
                    <a:pt x="21983" y="21324"/>
                  </a:cubicBezTo>
                  <a:cubicBezTo>
                    <a:pt x="24184" y="19823"/>
                    <a:pt x="26286" y="18188"/>
                    <a:pt x="28287" y="16453"/>
                  </a:cubicBezTo>
                  <a:cubicBezTo>
                    <a:pt x="31089" y="14118"/>
                    <a:pt x="32357" y="13118"/>
                    <a:pt x="32724" y="12918"/>
                  </a:cubicBezTo>
                  <a:cubicBezTo>
                    <a:pt x="33758" y="12250"/>
                    <a:pt x="34725" y="12117"/>
                    <a:pt x="35559" y="11583"/>
                  </a:cubicBezTo>
                  <a:cubicBezTo>
                    <a:pt x="36493" y="11050"/>
                    <a:pt x="37360" y="10349"/>
                    <a:pt x="38027" y="9482"/>
                  </a:cubicBezTo>
                  <a:cubicBezTo>
                    <a:pt x="38261" y="9215"/>
                    <a:pt x="38361" y="8848"/>
                    <a:pt x="38328" y="8514"/>
                  </a:cubicBezTo>
                  <a:cubicBezTo>
                    <a:pt x="38294" y="8348"/>
                    <a:pt x="38194" y="8181"/>
                    <a:pt x="38161" y="8014"/>
                  </a:cubicBezTo>
                  <a:cubicBezTo>
                    <a:pt x="38127" y="7714"/>
                    <a:pt x="38094" y="7414"/>
                    <a:pt x="38027" y="7147"/>
                  </a:cubicBezTo>
                  <a:cubicBezTo>
                    <a:pt x="37894" y="6780"/>
                    <a:pt x="37360" y="6613"/>
                    <a:pt x="37227" y="6246"/>
                  </a:cubicBezTo>
                  <a:cubicBezTo>
                    <a:pt x="37160" y="6079"/>
                    <a:pt x="37227" y="5579"/>
                    <a:pt x="37127" y="5446"/>
                  </a:cubicBezTo>
                  <a:cubicBezTo>
                    <a:pt x="36893" y="5179"/>
                    <a:pt x="36693" y="5145"/>
                    <a:pt x="36493" y="4979"/>
                  </a:cubicBezTo>
                  <a:cubicBezTo>
                    <a:pt x="36359" y="4879"/>
                    <a:pt x="36059" y="4712"/>
                    <a:pt x="36159" y="4512"/>
                  </a:cubicBezTo>
                  <a:cubicBezTo>
                    <a:pt x="36226" y="4311"/>
                    <a:pt x="36660" y="3878"/>
                    <a:pt x="37394" y="2744"/>
                  </a:cubicBezTo>
                  <a:cubicBezTo>
                    <a:pt x="38127" y="1610"/>
                    <a:pt x="38828" y="642"/>
                    <a:pt x="38428" y="175"/>
                  </a:cubicBezTo>
                  <a:cubicBezTo>
                    <a:pt x="38324" y="54"/>
                    <a:pt x="38198" y="0"/>
                    <a:pt x="38053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4" name="Google Shape;574;p44"/>
            <p:cNvSpPr/>
            <p:nvPr/>
          </p:nvSpPr>
          <p:spPr>
            <a:xfrm>
              <a:off x="3326725" y="1561550"/>
              <a:ext cx="83400" cy="127625"/>
            </a:xfrm>
            <a:custGeom>
              <a:avLst/>
              <a:gdLst/>
              <a:ahLst/>
              <a:cxnLst/>
              <a:rect l="l" t="t" r="r" b="b"/>
              <a:pathLst>
                <a:path w="3336" h="5105" extrusionOk="0">
                  <a:moveTo>
                    <a:pt x="1835" y="1"/>
                  </a:moveTo>
                  <a:lnTo>
                    <a:pt x="1835" y="1"/>
                  </a:lnTo>
                  <a:cubicBezTo>
                    <a:pt x="1834" y="1"/>
                    <a:pt x="0" y="1469"/>
                    <a:pt x="67" y="2236"/>
                  </a:cubicBezTo>
                  <a:cubicBezTo>
                    <a:pt x="133" y="2703"/>
                    <a:pt x="467" y="3070"/>
                    <a:pt x="901" y="3237"/>
                  </a:cubicBezTo>
                  <a:cubicBezTo>
                    <a:pt x="867" y="3937"/>
                    <a:pt x="600" y="4604"/>
                    <a:pt x="133" y="5105"/>
                  </a:cubicBezTo>
                  <a:cubicBezTo>
                    <a:pt x="1245" y="4425"/>
                    <a:pt x="1328" y="3575"/>
                    <a:pt x="1334" y="3452"/>
                  </a:cubicBezTo>
                  <a:lnTo>
                    <a:pt x="1334" y="3452"/>
                  </a:lnTo>
                  <a:cubicBezTo>
                    <a:pt x="1313" y="4272"/>
                    <a:pt x="2268" y="4404"/>
                    <a:pt x="2268" y="4404"/>
                  </a:cubicBezTo>
                  <a:cubicBezTo>
                    <a:pt x="2290" y="4858"/>
                    <a:pt x="2592" y="4990"/>
                    <a:pt x="2893" y="4990"/>
                  </a:cubicBezTo>
                  <a:cubicBezTo>
                    <a:pt x="3056" y="4990"/>
                    <a:pt x="3219" y="4951"/>
                    <a:pt x="3336" y="4904"/>
                  </a:cubicBezTo>
                  <a:cubicBezTo>
                    <a:pt x="2869" y="4871"/>
                    <a:pt x="2502" y="4437"/>
                    <a:pt x="2535" y="3970"/>
                  </a:cubicBezTo>
                  <a:lnTo>
                    <a:pt x="2535" y="3970"/>
                  </a:lnTo>
                  <a:cubicBezTo>
                    <a:pt x="2483" y="3982"/>
                    <a:pt x="2431" y="3988"/>
                    <a:pt x="2379" y="3988"/>
                  </a:cubicBezTo>
                  <a:cubicBezTo>
                    <a:pt x="2134" y="3988"/>
                    <a:pt x="1906" y="3863"/>
                    <a:pt x="1768" y="3670"/>
                  </a:cubicBezTo>
                  <a:cubicBezTo>
                    <a:pt x="1601" y="3403"/>
                    <a:pt x="1568" y="3070"/>
                    <a:pt x="1701" y="2803"/>
                  </a:cubicBezTo>
                  <a:lnTo>
                    <a:pt x="1701" y="2803"/>
                  </a:lnTo>
                  <a:cubicBezTo>
                    <a:pt x="1568" y="2879"/>
                    <a:pt x="1424" y="2915"/>
                    <a:pt x="1282" y="2915"/>
                  </a:cubicBezTo>
                  <a:cubicBezTo>
                    <a:pt x="927" y="2915"/>
                    <a:pt x="586" y="2693"/>
                    <a:pt x="467" y="2336"/>
                  </a:cubicBezTo>
                  <a:cubicBezTo>
                    <a:pt x="267" y="1735"/>
                    <a:pt x="1201" y="902"/>
                    <a:pt x="1835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5" name="Google Shape;575;p44"/>
            <p:cNvSpPr/>
            <p:nvPr/>
          </p:nvSpPr>
          <p:spPr>
            <a:xfrm>
              <a:off x="2101675" y="1807575"/>
              <a:ext cx="589600" cy="564400"/>
            </a:xfrm>
            <a:custGeom>
              <a:avLst/>
              <a:gdLst/>
              <a:ahLst/>
              <a:cxnLst/>
              <a:rect l="l" t="t" r="r" b="b"/>
              <a:pathLst>
                <a:path w="23584" h="22576" extrusionOk="0">
                  <a:moveTo>
                    <a:pt x="7272" y="0"/>
                  </a:moveTo>
                  <a:lnTo>
                    <a:pt x="2269" y="501"/>
                  </a:lnTo>
                  <a:cubicBezTo>
                    <a:pt x="3103" y="5838"/>
                    <a:pt x="467" y="11142"/>
                    <a:pt x="467" y="11142"/>
                  </a:cubicBezTo>
                  <a:cubicBezTo>
                    <a:pt x="334" y="14544"/>
                    <a:pt x="0" y="18480"/>
                    <a:pt x="1468" y="19247"/>
                  </a:cubicBezTo>
                  <a:cubicBezTo>
                    <a:pt x="1468" y="19714"/>
                    <a:pt x="1535" y="20148"/>
                    <a:pt x="1635" y="20582"/>
                  </a:cubicBezTo>
                  <a:cubicBezTo>
                    <a:pt x="3811" y="21709"/>
                    <a:pt x="7537" y="22575"/>
                    <a:pt x="11265" y="22575"/>
                  </a:cubicBezTo>
                  <a:cubicBezTo>
                    <a:pt x="13937" y="22575"/>
                    <a:pt x="16610" y="22130"/>
                    <a:pt x="18714" y="21015"/>
                  </a:cubicBezTo>
                  <a:lnTo>
                    <a:pt x="19081" y="19548"/>
                  </a:lnTo>
                  <a:cubicBezTo>
                    <a:pt x="20315" y="18714"/>
                    <a:pt x="20048" y="15178"/>
                    <a:pt x="20282" y="12643"/>
                  </a:cubicBezTo>
                  <a:cubicBezTo>
                    <a:pt x="23584" y="8139"/>
                    <a:pt x="19081" y="2369"/>
                    <a:pt x="16512" y="34"/>
                  </a:cubicBezTo>
                  <a:lnTo>
                    <a:pt x="1334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6" name="Google Shape;576;p44"/>
            <p:cNvSpPr/>
            <p:nvPr/>
          </p:nvSpPr>
          <p:spPr>
            <a:xfrm>
              <a:off x="2135875" y="2288750"/>
              <a:ext cx="442825" cy="96450"/>
            </a:xfrm>
            <a:custGeom>
              <a:avLst/>
              <a:gdLst/>
              <a:ahLst/>
              <a:cxnLst/>
              <a:rect l="l" t="t" r="r" b="b"/>
              <a:pathLst>
                <a:path w="17713" h="3858" extrusionOk="0">
                  <a:moveTo>
                    <a:pt x="100" y="0"/>
                  </a:moveTo>
                  <a:lnTo>
                    <a:pt x="0" y="1235"/>
                  </a:lnTo>
                  <a:cubicBezTo>
                    <a:pt x="0" y="1235"/>
                    <a:pt x="1301" y="3570"/>
                    <a:pt x="8573" y="3836"/>
                  </a:cubicBezTo>
                  <a:cubicBezTo>
                    <a:pt x="8966" y="3851"/>
                    <a:pt x="9343" y="3858"/>
                    <a:pt x="9705" y="3858"/>
                  </a:cubicBezTo>
                  <a:cubicBezTo>
                    <a:pt x="16038" y="3858"/>
                    <a:pt x="17679" y="1768"/>
                    <a:pt x="17679" y="1768"/>
                  </a:cubicBezTo>
                  <a:lnTo>
                    <a:pt x="17713" y="301"/>
                  </a:lnTo>
                  <a:lnTo>
                    <a:pt x="17713" y="301"/>
                  </a:lnTo>
                  <a:cubicBezTo>
                    <a:pt x="15528" y="1709"/>
                    <a:pt x="12489" y="2269"/>
                    <a:pt x="9508" y="2269"/>
                  </a:cubicBezTo>
                  <a:cubicBezTo>
                    <a:pt x="5570" y="2269"/>
                    <a:pt x="1733" y="1291"/>
                    <a:pt x="100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7" name="Google Shape;577;p44"/>
            <p:cNvSpPr/>
            <p:nvPr/>
          </p:nvSpPr>
          <p:spPr>
            <a:xfrm>
              <a:off x="2100000" y="1215475"/>
              <a:ext cx="543750" cy="548750"/>
            </a:xfrm>
            <a:custGeom>
              <a:avLst/>
              <a:gdLst/>
              <a:ahLst/>
              <a:cxnLst/>
              <a:rect l="l" t="t" r="r" b="b"/>
              <a:pathLst>
                <a:path w="21750" h="21950" extrusionOk="0">
                  <a:moveTo>
                    <a:pt x="8440" y="1"/>
                  </a:moveTo>
                  <a:lnTo>
                    <a:pt x="8440" y="1"/>
                  </a:lnTo>
                  <a:cubicBezTo>
                    <a:pt x="8640" y="668"/>
                    <a:pt x="8140" y="1368"/>
                    <a:pt x="7539" y="1735"/>
                  </a:cubicBezTo>
                  <a:cubicBezTo>
                    <a:pt x="6939" y="2102"/>
                    <a:pt x="6238" y="2269"/>
                    <a:pt x="5638" y="2636"/>
                  </a:cubicBezTo>
                  <a:cubicBezTo>
                    <a:pt x="5138" y="2936"/>
                    <a:pt x="4771" y="3370"/>
                    <a:pt x="4504" y="3870"/>
                  </a:cubicBezTo>
                  <a:cubicBezTo>
                    <a:pt x="4170" y="4471"/>
                    <a:pt x="3803" y="5771"/>
                    <a:pt x="4270" y="6439"/>
                  </a:cubicBezTo>
                  <a:cubicBezTo>
                    <a:pt x="1" y="8807"/>
                    <a:pt x="1535" y="14211"/>
                    <a:pt x="2903" y="16312"/>
                  </a:cubicBezTo>
                  <a:cubicBezTo>
                    <a:pt x="4337" y="18581"/>
                    <a:pt x="7306" y="21082"/>
                    <a:pt x="7306" y="21950"/>
                  </a:cubicBezTo>
                  <a:lnTo>
                    <a:pt x="18147" y="10808"/>
                  </a:lnTo>
                  <a:cubicBezTo>
                    <a:pt x="18147" y="10808"/>
                    <a:pt x="19081" y="12243"/>
                    <a:pt x="20115" y="12309"/>
                  </a:cubicBezTo>
                  <a:cubicBezTo>
                    <a:pt x="20156" y="12312"/>
                    <a:pt x="20196" y="12313"/>
                    <a:pt x="20234" y="12313"/>
                  </a:cubicBezTo>
                  <a:cubicBezTo>
                    <a:pt x="21190" y="12313"/>
                    <a:pt x="21283" y="11542"/>
                    <a:pt x="21283" y="11542"/>
                  </a:cubicBezTo>
                  <a:lnTo>
                    <a:pt x="21283" y="11542"/>
                  </a:lnTo>
                  <a:cubicBezTo>
                    <a:pt x="21189" y="11667"/>
                    <a:pt x="21062" y="11721"/>
                    <a:pt x="20936" y="11721"/>
                  </a:cubicBezTo>
                  <a:cubicBezTo>
                    <a:pt x="20658" y="11721"/>
                    <a:pt x="20380" y="11463"/>
                    <a:pt x="20449" y="11142"/>
                  </a:cubicBezTo>
                  <a:cubicBezTo>
                    <a:pt x="20615" y="10608"/>
                    <a:pt x="21549" y="10408"/>
                    <a:pt x="21683" y="9407"/>
                  </a:cubicBezTo>
                  <a:cubicBezTo>
                    <a:pt x="21750" y="8974"/>
                    <a:pt x="21616" y="8507"/>
                    <a:pt x="21349" y="8140"/>
                  </a:cubicBezTo>
                  <a:cubicBezTo>
                    <a:pt x="21016" y="7673"/>
                    <a:pt x="20849" y="7606"/>
                    <a:pt x="21049" y="7006"/>
                  </a:cubicBezTo>
                  <a:cubicBezTo>
                    <a:pt x="21483" y="5538"/>
                    <a:pt x="21016" y="3470"/>
                    <a:pt x="19448" y="2803"/>
                  </a:cubicBezTo>
                  <a:cubicBezTo>
                    <a:pt x="19137" y="2684"/>
                    <a:pt x="18812" y="2625"/>
                    <a:pt x="18489" y="2625"/>
                  </a:cubicBezTo>
                  <a:cubicBezTo>
                    <a:pt x="18085" y="2625"/>
                    <a:pt x="17684" y="2717"/>
                    <a:pt x="17313" y="2903"/>
                  </a:cubicBezTo>
                  <a:cubicBezTo>
                    <a:pt x="17246" y="2836"/>
                    <a:pt x="17180" y="2769"/>
                    <a:pt x="17113" y="2703"/>
                  </a:cubicBezTo>
                  <a:cubicBezTo>
                    <a:pt x="16919" y="2561"/>
                    <a:pt x="16701" y="2494"/>
                    <a:pt x="16487" y="2494"/>
                  </a:cubicBezTo>
                  <a:cubicBezTo>
                    <a:pt x="16147" y="2494"/>
                    <a:pt x="15816" y="2663"/>
                    <a:pt x="15612" y="2969"/>
                  </a:cubicBezTo>
                  <a:cubicBezTo>
                    <a:pt x="15779" y="2302"/>
                    <a:pt x="15545" y="1635"/>
                    <a:pt x="15011" y="1235"/>
                  </a:cubicBezTo>
                  <a:cubicBezTo>
                    <a:pt x="14681" y="987"/>
                    <a:pt x="14287" y="867"/>
                    <a:pt x="13884" y="867"/>
                  </a:cubicBezTo>
                  <a:cubicBezTo>
                    <a:pt x="13636" y="867"/>
                    <a:pt x="13385" y="912"/>
                    <a:pt x="13143" y="1001"/>
                  </a:cubicBezTo>
                  <a:cubicBezTo>
                    <a:pt x="12543" y="1235"/>
                    <a:pt x="12043" y="1702"/>
                    <a:pt x="11742" y="2302"/>
                  </a:cubicBezTo>
                  <a:cubicBezTo>
                    <a:pt x="11876" y="1869"/>
                    <a:pt x="11676" y="1402"/>
                    <a:pt x="11309" y="1202"/>
                  </a:cubicBezTo>
                  <a:cubicBezTo>
                    <a:pt x="11109" y="1118"/>
                    <a:pt x="10892" y="1076"/>
                    <a:pt x="10675" y="1076"/>
                  </a:cubicBezTo>
                  <a:cubicBezTo>
                    <a:pt x="10458" y="1076"/>
                    <a:pt x="10241" y="1118"/>
                    <a:pt x="10041" y="1202"/>
                  </a:cubicBezTo>
                  <a:cubicBezTo>
                    <a:pt x="9641" y="1402"/>
                    <a:pt x="9307" y="1635"/>
                    <a:pt x="9007" y="1935"/>
                  </a:cubicBezTo>
                  <a:cubicBezTo>
                    <a:pt x="9407" y="1268"/>
                    <a:pt x="9141" y="368"/>
                    <a:pt x="844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8" name="Google Shape;578;p44"/>
            <p:cNvSpPr/>
            <p:nvPr/>
          </p:nvSpPr>
          <p:spPr>
            <a:xfrm>
              <a:off x="2184225" y="1371425"/>
              <a:ext cx="407825" cy="543275"/>
            </a:xfrm>
            <a:custGeom>
              <a:avLst/>
              <a:gdLst/>
              <a:ahLst/>
              <a:cxnLst/>
              <a:rect l="l" t="t" r="r" b="b"/>
              <a:pathLst>
                <a:path w="16313" h="21731" extrusionOk="0">
                  <a:moveTo>
                    <a:pt x="13711" y="0"/>
                  </a:moveTo>
                  <a:cubicBezTo>
                    <a:pt x="13410" y="1902"/>
                    <a:pt x="12977" y="3870"/>
                    <a:pt x="9975" y="5671"/>
                  </a:cubicBezTo>
                  <a:cubicBezTo>
                    <a:pt x="8401" y="6604"/>
                    <a:pt x="6623" y="7104"/>
                    <a:pt x="4819" y="7104"/>
                  </a:cubicBezTo>
                  <a:cubicBezTo>
                    <a:pt x="4559" y="7104"/>
                    <a:pt x="4298" y="7093"/>
                    <a:pt x="4037" y="7072"/>
                  </a:cubicBezTo>
                  <a:cubicBezTo>
                    <a:pt x="3520" y="6505"/>
                    <a:pt x="2970" y="6238"/>
                    <a:pt x="2436" y="6238"/>
                  </a:cubicBezTo>
                  <a:cubicBezTo>
                    <a:pt x="1902" y="6238"/>
                    <a:pt x="1385" y="6505"/>
                    <a:pt x="935" y="7005"/>
                  </a:cubicBezTo>
                  <a:cubicBezTo>
                    <a:pt x="1" y="7973"/>
                    <a:pt x="368" y="9874"/>
                    <a:pt x="1602" y="10842"/>
                  </a:cubicBezTo>
                  <a:cubicBezTo>
                    <a:pt x="1971" y="11137"/>
                    <a:pt x="2412" y="11279"/>
                    <a:pt x="2857" y="11279"/>
                  </a:cubicBezTo>
                  <a:cubicBezTo>
                    <a:pt x="3215" y="11279"/>
                    <a:pt x="3576" y="11187"/>
                    <a:pt x="3904" y="11008"/>
                  </a:cubicBezTo>
                  <a:lnTo>
                    <a:pt x="3937" y="17413"/>
                  </a:lnTo>
                  <a:lnTo>
                    <a:pt x="1969" y="17613"/>
                  </a:lnTo>
                  <a:cubicBezTo>
                    <a:pt x="1969" y="17613"/>
                    <a:pt x="4694" y="21731"/>
                    <a:pt x="9866" y="21731"/>
                  </a:cubicBezTo>
                  <a:cubicBezTo>
                    <a:pt x="10182" y="21731"/>
                    <a:pt x="10507" y="21715"/>
                    <a:pt x="10842" y="21683"/>
                  </a:cubicBezTo>
                  <a:cubicBezTo>
                    <a:pt x="14811" y="21316"/>
                    <a:pt x="11676" y="17446"/>
                    <a:pt x="11676" y="17446"/>
                  </a:cubicBezTo>
                  <a:lnTo>
                    <a:pt x="10175" y="17446"/>
                  </a:lnTo>
                  <a:lnTo>
                    <a:pt x="10175" y="14844"/>
                  </a:lnTo>
                  <a:cubicBezTo>
                    <a:pt x="11064" y="14989"/>
                    <a:pt x="11978" y="15121"/>
                    <a:pt x="12720" y="15121"/>
                  </a:cubicBezTo>
                  <a:cubicBezTo>
                    <a:pt x="13175" y="15121"/>
                    <a:pt x="13565" y="15071"/>
                    <a:pt x="13844" y="14944"/>
                  </a:cubicBezTo>
                  <a:cubicBezTo>
                    <a:pt x="14611" y="14578"/>
                    <a:pt x="16146" y="13377"/>
                    <a:pt x="16212" y="8473"/>
                  </a:cubicBezTo>
                  <a:cubicBezTo>
                    <a:pt x="16312" y="2702"/>
                    <a:pt x="15045" y="601"/>
                    <a:pt x="13711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79" name="Google Shape;579;p44"/>
            <p:cNvSpPr/>
            <p:nvPr/>
          </p:nvSpPr>
          <p:spPr>
            <a:xfrm>
              <a:off x="2286800" y="1506525"/>
              <a:ext cx="40050" cy="81775"/>
            </a:xfrm>
            <a:custGeom>
              <a:avLst/>
              <a:gdLst/>
              <a:ahLst/>
              <a:cxnLst/>
              <a:rect l="l" t="t" r="r" b="b"/>
              <a:pathLst>
                <a:path w="1602" h="3271" extrusionOk="0">
                  <a:moveTo>
                    <a:pt x="1" y="0"/>
                  </a:moveTo>
                  <a:lnTo>
                    <a:pt x="1" y="3269"/>
                  </a:lnTo>
                  <a:cubicBezTo>
                    <a:pt x="20" y="3270"/>
                    <a:pt x="39" y="3270"/>
                    <a:pt x="58" y="3270"/>
                  </a:cubicBezTo>
                  <a:cubicBezTo>
                    <a:pt x="900" y="3270"/>
                    <a:pt x="1601" y="2550"/>
                    <a:pt x="1568" y="1702"/>
                  </a:cubicBezTo>
                  <a:cubicBezTo>
                    <a:pt x="1602" y="801"/>
                    <a:pt x="901" y="34"/>
                    <a:pt x="1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0" name="Google Shape;580;p44"/>
            <p:cNvSpPr/>
            <p:nvPr/>
          </p:nvSpPr>
          <p:spPr>
            <a:xfrm>
              <a:off x="2533650" y="1521525"/>
              <a:ext cx="37550" cy="32125"/>
            </a:xfrm>
            <a:custGeom>
              <a:avLst/>
              <a:gdLst/>
              <a:ahLst/>
              <a:cxnLst/>
              <a:rect l="l" t="t" r="r" b="b"/>
              <a:pathLst>
                <a:path w="1502" h="1285" extrusionOk="0">
                  <a:moveTo>
                    <a:pt x="668" y="1"/>
                  </a:moveTo>
                  <a:cubicBezTo>
                    <a:pt x="301" y="1"/>
                    <a:pt x="0" y="268"/>
                    <a:pt x="0" y="635"/>
                  </a:cubicBezTo>
                  <a:cubicBezTo>
                    <a:pt x="0" y="1022"/>
                    <a:pt x="312" y="1285"/>
                    <a:pt x="647" y="1285"/>
                  </a:cubicBezTo>
                  <a:cubicBezTo>
                    <a:pt x="803" y="1285"/>
                    <a:pt x="964" y="1228"/>
                    <a:pt x="1101" y="1102"/>
                  </a:cubicBezTo>
                  <a:cubicBezTo>
                    <a:pt x="1501" y="735"/>
                    <a:pt x="1235" y="34"/>
                    <a:pt x="668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1" name="Google Shape;581;p44"/>
            <p:cNvSpPr/>
            <p:nvPr/>
          </p:nvSpPr>
          <p:spPr>
            <a:xfrm>
              <a:off x="2416900" y="1533200"/>
              <a:ext cx="40875" cy="35425"/>
            </a:xfrm>
            <a:custGeom>
              <a:avLst/>
              <a:gdLst/>
              <a:ahLst/>
              <a:cxnLst/>
              <a:rect l="l" t="t" r="r" b="b"/>
              <a:pathLst>
                <a:path w="1635" h="1417" extrusionOk="0">
                  <a:moveTo>
                    <a:pt x="734" y="1"/>
                  </a:moveTo>
                  <a:cubicBezTo>
                    <a:pt x="334" y="1"/>
                    <a:pt x="0" y="301"/>
                    <a:pt x="0" y="701"/>
                  </a:cubicBezTo>
                  <a:cubicBezTo>
                    <a:pt x="0" y="1138"/>
                    <a:pt x="349" y="1416"/>
                    <a:pt x="707" y="1416"/>
                  </a:cubicBezTo>
                  <a:cubicBezTo>
                    <a:pt x="869" y="1416"/>
                    <a:pt x="1033" y="1359"/>
                    <a:pt x="1168" y="1235"/>
                  </a:cubicBezTo>
                  <a:cubicBezTo>
                    <a:pt x="1635" y="801"/>
                    <a:pt x="1335" y="34"/>
                    <a:pt x="734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2" name="Google Shape;582;p44"/>
            <p:cNvSpPr/>
            <p:nvPr/>
          </p:nvSpPr>
          <p:spPr>
            <a:xfrm>
              <a:off x="2430250" y="1642450"/>
              <a:ext cx="63400" cy="42175"/>
            </a:xfrm>
            <a:custGeom>
              <a:avLst/>
              <a:gdLst/>
              <a:ahLst/>
              <a:cxnLst/>
              <a:rect l="l" t="t" r="r" b="b"/>
              <a:pathLst>
                <a:path w="2536" h="1687" extrusionOk="0">
                  <a:moveTo>
                    <a:pt x="200" y="1"/>
                  </a:moveTo>
                  <a:cubicBezTo>
                    <a:pt x="0" y="668"/>
                    <a:pt x="367" y="1402"/>
                    <a:pt x="1034" y="1635"/>
                  </a:cubicBezTo>
                  <a:cubicBezTo>
                    <a:pt x="1151" y="1670"/>
                    <a:pt x="1269" y="1687"/>
                    <a:pt x="1385" y="1687"/>
                  </a:cubicBezTo>
                  <a:cubicBezTo>
                    <a:pt x="1929" y="1687"/>
                    <a:pt x="2425" y="1318"/>
                    <a:pt x="2535" y="768"/>
                  </a:cubicBezTo>
                  <a:lnTo>
                    <a:pt x="200" y="1"/>
                  </a:lnTo>
                  <a:close/>
                </a:path>
              </a:pathLst>
            </a:custGeom>
            <a:solidFill>
              <a:srgbClr val="B1666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3" name="Google Shape;583;p44"/>
            <p:cNvSpPr/>
            <p:nvPr/>
          </p:nvSpPr>
          <p:spPr>
            <a:xfrm>
              <a:off x="2434400" y="1655800"/>
              <a:ext cx="33400" cy="29200"/>
            </a:xfrm>
            <a:custGeom>
              <a:avLst/>
              <a:gdLst/>
              <a:ahLst/>
              <a:cxnLst/>
              <a:rect l="l" t="t" r="r" b="b"/>
              <a:pathLst>
                <a:path w="1336" h="1168" extrusionOk="0">
                  <a:moveTo>
                    <a:pt x="1" y="0"/>
                  </a:moveTo>
                  <a:cubicBezTo>
                    <a:pt x="68" y="501"/>
                    <a:pt x="401" y="934"/>
                    <a:pt x="868" y="1101"/>
                  </a:cubicBezTo>
                  <a:cubicBezTo>
                    <a:pt x="1035" y="1134"/>
                    <a:pt x="1202" y="1168"/>
                    <a:pt x="1335" y="1168"/>
                  </a:cubicBezTo>
                  <a:cubicBezTo>
                    <a:pt x="1335" y="501"/>
                    <a:pt x="835" y="0"/>
                    <a:pt x="201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4" name="Google Shape;584;p44"/>
            <p:cNvSpPr/>
            <p:nvPr/>
          </p:nvSpPr>
          <p:spPr>
            <a:xfrm>
              <a:off x="2533650" y="1470550"/>
              <a:ext cx="45050" cy="33500"/>
            </a:xfrm>
            <a:custGeom>
              <a:avLst/>
              <a:gdLst/>
              <a:ahLst/>
              <a:cxnLst/>
              <a:rect l="l" t="t" r="r" b="b"/>
              <a:pathLst>
                <a:path w="1802" h="1340" extrusionOk="0">
                  <a:moveTo>
                    <a:pt x="784" y="0"/>
                  </a:moveTo>
                  <a:cubicBezTo>
                    <a:pt x="457" y="0"/>
                    <a:pt x="140" y="180"/>
                    <a:pt x="0" y="505"/>
                  </a:cubicBezTo>
                  <a:lnTo>
                    <a:pt x="1602" y="1339"/>
                  </a:lnTo>
                  <a:cubicBezTo>
                    <a:pt x="1802" y="906"/>
                    <a:pt x="1635" y="372"/>
                    <a:pt x="1201" y="105"/>
                  </a:cubicBezTo>
                  <a:cubicBezTo>
                    <a:pt x="1070" y="34"/>
                    <a:pt x="926" y="0"/>
                    <a:pt x="784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5" name="Google Shape;585;p44"/>
            <p:cNvSpPr/>
            <p:nvPr/>
          </p:nvSpPr>
          <p:spPr>
            <a:xfrm>
              <a:off x="2489450" y="1533200"/>
              <a:ext cx="65075" cy="100100"/>
            </a:xfrm>
            <a:custGeom>
              <a:avLst/>
              <a:gdLst/>
              <a:ahLst/>
              <a:cxnLst/>
              <a:rect l="l" t="t" r="r" b="b"/>
              <a:pathLst>
                <a:path w="2603" h="4004" extrusionOk="0">
                  <a:moveTo>
                    <a:pt x="0" y="1"/>
                  </a:moveTo>
                  <a:lnTo>
                    <a:pt x="501" y="4004"/>
                  </a:lnTo>
                  <a:lnTo>
                    <a:pt x="2602" y="3170"/>
                  </a:lnTo>
                  <a:lnTo>
                    <a:pt x="0" y="1"/>
                  </a:ln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6" name="Google Shape;586;p44"/>
            <p:cNvSpPr/>
            <p:nvPr/>
          </p:nvSpPr>
          <p:spPr>
            <a:xfrm>
              <a:off x="2311000" y="1683325"/>
              <a:ext cx="128450" cy="83400"/>
            </a:xfrm>
            <a:custGeom>
              <a:avLst/>
              <a:gdLst/>
              <a:ahLst/>
              <a:cxnLst/>
              <a:rect l="l" t="t" r="r" b="b"/>
              <a:pathLst>
                <a:path w="5138" h="3336" extrusionOk="0">
                  <a:moveTo>
                    <a:pt x="0" y="0"/>
                  </a:moveTo>
                  <a:cubicBezTo>
                    <a:pt x="200" y="634"/>
                    <a:pt x="567" y="1201"/>
                    <a:pt x="1101" y="1635"/>
                  </a:cubicBezTo>
                  <a:cubicBezTo>
                    <a:pt x="2035" y="2468"/>
                    <a:pt x="5137" y="3336"/>
                    <a:pt x="5137" y="3336"/>
                  </a:cubicBezTo>
                  <a:lnTo>
                    <a:pt x="5137" y="2368"/>
                  </a:lnTo>
                  <a:cubicBezTo>
                    <a:pt x="3603" y="2202"/>
                    <a:pt x="500" y="1268"/>
                    <a:pt x="0" y="0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7" name="Google Shape;587;p44"/>
            <p:cNvSpPr/>
            <p:nvPr/>
          </p:nvSpPr>
          <p:spPr>
            <a:xfrm>
              <a:off x="2292650" y="2383275"/>
              <a:ext cx="161800" cy="57275"/>
            </a:xfrm>
            <a:custGeom>
              <a:avLst/>
              <a:gdLst/>
              <a:ahLst/>
              <a:cxnLst/>
              <a:rect l="l" t="t" r="r" b="b"/>
              <a:pathLst>
                <a:path w="6472" h="2291" extrusionOk="0">
                  <a:moveTo>
                    <a:pt x="6078" y="1"/>
                  </a:moveTo>
                  <a:cubicBezTo>
                    <a:pt x="5854" y="1"/>
                    <a:pt x="5426" y="294"/>
                    <a:pt x="4670" y="456"/>
                  </a:cubicBezTo>
                  <a:cubicBezTo>
                    <a:pt x="3469" y="723"/>
                    <a:pt x="3002" y="689"/>
                    <a:pt x="1768" y="1023"/>
                  </a:cubicBezTo>
                  <a:cubicBezTo>
                    <a:pt x="1201" y="1190"/>
                    <a:pt x="601" y="1323"/>
                    <a:pt x="0" y="1323"/>
                  </a:cubicBezTo>
                  <a:lnTo>
                    <a:pt x="4570" y="2290"/>
                  </a:lnTo>
                  <a:cubicBezTo>
                    <a:pt x="5037" y="2090"/>
                    <a:pt x="5471" y="1823"/>
                    <a:pt x="5871" y="1490"/>
                  </a:cubicBezTo>
                  <a:cubicBezTo>
                    <a:pt x="6338" y="1156"/>
                    <a:pt x="6471" y="522"/>
                    <a:pt x="6205" y="55"/>
                  </a:cubicBezTo>
                  <a:cubicBezTo>
                    <a:pt x="6173" y="17"/>
                    <a:pt x="6131" y="1"/>
                    <a:pt x="6078" y="1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8" name="Google Shape;588;p44"/>
            <p:cNvSpPr/>
            <p:nvPr/>
          </p:nvSpPr>
          <p:spPr>
            <a:xfrm>
              <a:off x="2351850" y="2123625"/>
              <a:ext cx="488700" cy="570425"/>
            </a:xfrm>
            <a:custGeom>
              <a:avLst/>
              <a:gdLst/>
              <a:ahLst/>
              <a:cxnLst/>
              <a:rect l="l" t="t" r="r" b="b"/>
              <a:pathLst>
                <a:path w="19548" h="22817" extrusionOk="0">
                  <a:moveTo>
                    <a:pt x="19281" y="1"/>
                  </a:moveTo>
                  <a:lnTo>
                    <a:pt x="4337" y="3403"/>
                  </a:lnTo>
                  <a:lnTo>
                    <a:pt x="1" y="22450"/>
                  </a:lnTo>
                  <a:lnTo>
                    <a:pt x="301" y="22817"/>
                  </a:lnTo>
                  <a:lnTo>
                    <a:pt x="14544" y="19281"/>
                  </a:lnTo>
                  <a:lnTo>
                    <a:pt x="19548" y="368"/>
                  </a:lnTo>
                  <a:lnTo>
                    <a:pt x="1928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89" name="Google Shape;589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0" name="Google Shape;590;p44"/>
            <p:cNvSpPr/>
            <p:nvPr/>
          </p:nvSpPr>
          <p:spPr>
            <a:xfrm>
              <a:off x="2351850" y="2208700"/>
              <a:ext cx="115100" cy="485350"/>
            </a:xfrm>
            <a:custGeom>
              <a:avLst/>
              <a:gdLst/>
              <a:ahLst/>
              <a:cxnLst/>
              <a:rect l="l" t="t" r="r" b="b"/>
              <a:pathLst>
                <a:path w="4604" h="19414" extrusionOk="0">
                  <a:moveTo>
                    <a:pt x="4337" y="0"/>
                  </a:moveTo>
                  <a:lnTo>
                    <a:pt x="1" y="19047"/>
                  </a:lnTo>
                  <a:lnTo>
                    <a:pt x="301" y="19414"/>
                  </a:lnTo>
                  <a:lnTo>
                    <a:pt x="4604" y="400"/>
                  </a:lnTo>
                  <a:lnTo>
                    <a:pt x="433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1" name="Google Shape;591;p44"/>
            <p:cNvSpPr/>
            <p:nvPr/>
          </p:nvSpPr>
          <p:spPr>
            <a:xfrm>
              <a:off x="2359350" y="2132800"/>
              <a:ext cx="481200" cy="561250"/>
            </a:xfrm>
            <a:custGeom>
              <a:avLst/>
              <a:gdLst/>
              <a:ahLst/>
              <a:cxnLst/>
              <a:rect l="l" t="t" r="r" b="b"/>
              <a:pathLst>
                <a:path w="19248" h="22450" extrusionOk="0">
                  <a:moveTo>
                    <a:pt x="19248" y="1"/>
                  </a:moveTo>
                  <a:lnTo>
                    <a:pt x="4304" y="3436"/>
                  </a:lnTo>
                  <a:lnTo>
                    <a:pt x="1" y="22450"/>
                  </a:lnTo>
                  <a:lnTo>
                    <a:pt x="14244" y="18914"/>
                  </a:lnTo>
                  <a:lnTo>
                    <a:pt x="19248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2" name="Google Shape;592;p44"/>
            <p:cNvSpPr/>
            <p:nvPr/>
          </p:nvSpPr>
          <p:spPr>
            <a:xfrm>
              <a:off x="2548650" y="2189425"/>
              <a:ext cx="179550" cy="59325"/>
            </a:xfrm>
            <a:custGeom>
              <a:avLst/>
              <a:gdLst/>
              <a:ahLst/>
              <a:cxnLst/>
              <a:rect l="l" t="t" r="r" b="b"/>
              <a:pathLst>
                <a:path w="7182" h="2373" extrusionOk="0">
                  <a:moveTo>
                    <a:pt x="6806" y="1"/>
                  </a:moveTo>
                  <a:cubicBezTo>
                    <a:pt x="6461" y="1"/>
                    <a:pt x="5884" y="124"/>
                    <a:pt x="5205" y="337"/>
                  </a:cubicBezTo>
                  <a:lnTo>
                    <a:pt x="2536" y="838"/>
                  </a:lnTo>
                  <a:cubicBezTo>
                    <a:pt x="1368" y="1271"/>
                    <a:pt x="268" y="1505"/>
                    <a:pt x="168" y="1805"/>
                  </a:cubicBezTo>
                  <a:lnTo>
                    <a:pt x="1" y="2372"/>
                  </a:lnTo>
                  <a:lnTo>
                    <a:pt x="6972" y="771"/>
                  </a:lnTo>
                  <a:cubicBezTo>
                    <a:pt x="6972" y="771"/>
                    <a:pt x="7039" y="504"/>
                    <a:pt x="7139" y="204"/>
                  </a:cubicBezTo>
                  <a:cubicBezTo>
                    <a:pt x="7181" y="65"/>
                    <a:pt x="7054" y="1"/>
                    <a:pt x="680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3" name="Google Shape;593;p44"/>
            <p:cNvSpPr/>
            <p:nvPr/>
          </p:nvSpPr>
          <p:spPr>
            <a:xfrm>
              <a:off x="2557825" y="2133625"/>
              <a:ext cx="194550" cy="64250"/>
            </a:xfrm>
            <a:custGeom>
              <a:avLst/>
              <a:gdLst/>
              <a:ahLst/>
              <a:cxnLst/>
              <a:rect l="l" t="t" r="r" b="b"/>
              <a:pathLst>
                <a:path w="7782" h="2570" extrusionOk="0">
                  <a:moveTo>
                    <a:pt x="5317" y="0"/>
                  </a:moveTo>
                  <a:cubicBezTo>
                    <a:pt x="5109" y="0"/>
                    <a:pt x="4853" y="20"/>
                    <a:pt x="4537" y="68"/>
                  </a:cubicBezTo>
                  <a:cubicBezTo>
                    <a:pt x="2336" y="401"/>
                    <a:pt x="2169" y="1469"/>
                    <a:pt x="2169" y="1469"/>
                  </a:cubicBezTo>
                  <a:cubicBezTo>
                    <a:pt x="1802" y="1569"/>
                    <a:pt x="1435" y="1669"/>
                    <a:pt x="1068" y="1736"/>
                  </a:cubicBezTo>
                  <a:cubicBezTo>
                    <a:pt x="334" y="1902"/>
                    <a:pt x="234" y="2002"/>
                    <a:pt x="168" y="2203"/>
                  </a:cubicBezTo>
                  <a:lnTo>
                    <a:pt x="1" y="2569"/>
                  </a:lnTo>
                  <a:lnTo>
                    <a:pt x="7640" y="835"/>
                  </a:lnTo>
                  <a:cubicBezTo>
                    <a:pt x="7640" y="835"/>
                    <a:pt x="7673" y="668"/>
                    <a:pt x="7740" y="501"/>
                  </a:cubicBezTo>
                  <a:cubicBezTo>
                    <a:pt x="7782" y="374"/>
                    <a:pt x="7663" y="328"/>
                    <a:pt x="7452" y="328"/>
                  </a:cubicBezTo>
                  <a:cubicBezTo>
                    <a:pt x="7330" y="328"/>
                    <a:pt x="7177" y="343"/>
                    <a:pt x="7006" y="368"/>
                  </a:cubicBezTo>
                  <a:lnTo>
                    <a:pt x="6138" y="568"/>
                  </a:lnTo>
                  <a:cubicBezTo>
                    <a:pt x="6138" y="568"/>
                    <a:pt x="6422" y="0"/>
                    <a:pt x="531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4" name="Google Shape;594;p44"/>
            <p:cNvSpPr/>
            <p:nvPr/>
          </p:nvSpPr>
          <p:spPr>
            <a:xfrm>
              <a:off x="2553650" y="2156975"/>
              <a:ext cx="181000" cy="92600"/>
            </a:xfrm>
            <a:custGeom>
              <a:avLst/>
              <a:gdLst/>
              <a:ahLst/>
              <a:cxnLst/>
              <a:rect l="l" t="t" r="r" b="b"/>
              <a:pathLst>
                <a:path w="7240" h="3704" extrusionOk="0">
                  <a:moveTo>
                    <a:pt x="7239" y="1"/>
                  </a:moveTo>
                  <a:lnTo>
                    <a:pt x="1135" y="1402"/>
                  </a:lnTo>
                  <a:lnTo>
                    <a:pt x="902" y="2069"/>
                  </a:lnTo>
                  <a:cubicBezTo>
                    <a:pt x="1180" y="1971"/>
                    <a:pt x="1436" y="1926"/>
                    <a:pt x="1632" y="1926"/>
                  </a:cubicBezTo>
                  <a:cubicBezTo>
                    <a:pt x="1904" y="1926"/>
                    <a:pt x="2061" y="2014"/>
                    <a:pt x="2002" y="2169"/>
                  </a:cubicBezTo>
                  <a:cubicBezTo>
                    <a:pt x="2002" y="2203"/>
                    <a:pt x="1969" y="2269"/>
                    <a:pt x="1936" y="2336"/>
                  </a:cubicBezTo>
                  <a:cubicBezTo>
                    <a:pt x="1035" y="2636"/>
                    <a:pt x="268" y="2870"/>
                    <a:pt x="168" y="3137"/>
                  </a:cubicBezTo>
                  <a:lnTo>
                    <a:pt x="1" y="3704"/>
                  </a:lnTo>
                  <a:lnTo>
                    <a:pt x="6939" y="2069"/>
                  </a:lnTo>
                  <a:lnTo>
                    <a:pt x="7139" y="1502"/>
                  </a:lnTo>
                  <a:cubicBezTo>
                    <a:pt x="7173" y="1385"/>
                    <a:pt x="7048" y="1327"/>
                    <a:pt x="6810" y="1327"/>
                  </a:cubicBezTo>
                  <a:cubicBezTo>
                    <a:pt x="6572" y="1327"/>
                    <a:pt x="6222" y="1385"/>
                    <a:pt x="5805" y="1502"/>
                  </a:cubicBezTo>
                  <a:lnTo>
                    <a:pt x="5838" y="1369"/>
                  </a:lnTo>
                  <a:cubicBezTo>
                    <a:pt x="6005" y="902"/>
                    <a:pt x="6239" y="902"/>
                    <a:pt x="6939" y="668"/>
                  </a:cubicBezTo>
                  <a:lnTo>
                    <a:pt x="7239" y="1"/>
                  </a:ln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5" name="Google Shape;595;p44"/>
            <p:cNvSpPr/>
            <p:nvPr/>
          </p:nvSpPr>
          <p:spPr>
            <a:xfrm>
              <a:off x="1863175" y="1819000"/>
              <a:ext cx="693850" cy="753475"/>
            </a:xfrm>
            <a:custGeom>
              <a:avLst/>
              <a:gdLst/>
              <a:ahLst/>
              <a:cxnLst/>
              <a:rect l="l" t="t" r="r" b="b"/>
              <a:pathLst>
                <a:path w="27754" h="30139" extrusionOk="0">
                  <a:moveTo>
                    <a:pt x="11669" y="0"/>
                  </a:moveTo>
                  <a:cubicBezTo>
                    <a:pt x="8168" y="0"/>
                    <a:pt x="6880" y="1958"/>
                    <a:pt x="5437" y="5548"/>
                  </a:cubicBezTo>
                  <a:cubicBezTo>
                    <a:pt x="4403" y="8116"/>
                    <a:pt x="1435" y="17256"/>
                    <a:pt x="634" y="20392"/>
                  </a:cubicBezTo>
                  <a:cubicBezTo>
                    <a:pt x="167" y="22193"/>
                    <a:pt x="0" y="23794"/>
                    <a:pt x="1968" y="24895"/>
                  </a:cubicBezTo>
                  <a:cubicBezTo>
                    <a:pt x="3736" y="25895"/>
                    <a:pt x="9207" y="27663"/>
                    <a:pt x="13076" y="28764"/>
                  </a:cubicBezTo>
                  <a:cubicBezTo>
                    <a:pt x="15011" y="29331"/>
                    <a:pt x="16979" y="29732"/>
                    <a:pt x="18980" y="29965"/>
                  </a:cubicBezTo>
                  <a:cubicBezTo>
                    <a:pt x="20180" y="30078"/>
                    <a:pt x="21157" y="30139"/>
                    <a:pt x="21968" y="30139"/>
                  </a:cubicBezTo>
                  <a:cubicBezTo>
                    <a:pt x="24270" y="30139"/>
                    <a:pt x="25231" y="29648"/>
                    <a:pt x="26119" y="28464"/>
                  </a:cubicBezTo>
                  <a:cubicBezTo>
                    <a:pt x="26619" y="27763"/>
                    <a:pt x="26753" y="26729"/>
                    <a:pt x="27186" y="26162"/>
                  </a:cubicBezTo>
                  <a:cubicBezTo>
                    <a:pt x="27620" y="25595"/>
                    <a:pt x="27753" y="25362"/>
                    <a:pt x="27620" y="25062"/>
                  </a:cubicBezTo>
                  <a:cubicBezTo>
                    <a:pt x="27467" y="24772"/>
                    <a:pt x="27224" y="24684"/>
                    <a:pt x="26864" y="24684"/>
                  </a:cubicBezTo>
                  <a:cubicBezTo>
                    <a:pt x="26438" y="24684"/>
                    <a:pt x="25848" y="24807"/>
                    <a:pt x="25051" y="24861"/>
                  </a:cubicBezTo>
                  <a:cubicBezTo>
                    <a:pt x="24501" y="24911"/>
                    <a:pt x="23951" y="24936"/>
                    <a:pt x="23404" y="24936"/>
                  </a:cubicBezTo>
                  <a:cubicBezTo>
                    <a:pt x="22858" y="24936"/>
                    <a:pt x="22316" y="24911"/>
                    <a:pt x="21782" y="24861"/>
                  </a:cubicBezTo>
                  <a:lnTo>
                    <a:pt x="17179" y="23894"/>
                  </a:lnTo>
                  <a:cubicBezTo>
                    <a:pt x="16312" y="23894"/>
                    <a:pt x="14277" y="23327"/>
                    <a:pt x="12042" y="22426"/>
                  </a:cubicBezTo>
                  <a:cubicBezTo>
                    <a:pt x="10608" y="21893"/>
                    <a:pt x="9173" y="21225"/>
                    <a:pt x="7806" y="20492"/>
                  </a:cubicBezTo>
                  <a:cubicBezTo>
                    <a:pt x="8807" y="17156"/>
                    <a:pt x="10007" y="13854"/>
                    <a:pt x="11375" y="10651"/>
                  </a:cubicBezTo>
                  <a:cubicBezTo>
                    <a:pt x="13276" y="7949"/>
                    <a:pt x="14244" y="2479"/>
                    <a:pt x="12109" y="10"/>
                  </a:cubicBezTo>
                  <a:cubicBezTo>
                    <a:pt x="11959" y="4"/>
                    <a:pt x="11812" y="0"/>
                    <a:pt x="11669" y="0"/>
                  </a:cubicBezTo>
                  <a:close/>
                </a:path>
              </a:pathLst>
            </a:custGeom>
            <a:solidFill>
              <a:srgbClr val="B57A7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6" name="Google Shape;596;p44"/>
            <p:cNvSpPr/>
            <p:nvPr/>
          </p:nvSpPr>
          <p:spPr>
            <a:xfrm>
              <a:off x="1962400" y="2306325"/>
              <a:ext cx="100100" cy="24975"/>
            </a:xfrm>
            <a:custGeom>
              <a:avLst/>
              <a:gdLst/>
              <a:ahLst/>
              <a:cxnLst/>
              <a:rect l="l" t="t" r="r" b="b"/>
              <a:pathLst>
                <a:path w="4004" h="999" extrusionOk="0">
                  <a:moveTo>
                    <a:pt x="1982" y="1"/>
                  </a:moveTo>
                  <a:cubicBezTo>
                    <a:pt x="560" y="1"/>
                    <a:pt x="1" y="665"/>
                    <a:pt x="1" y="665"/>
                  </a:cubicBezTo>
                  <a:cubicBezTo>
                    <a:pt x="390" y="519"/>
                    <a:pt x="817" y="464"/>
                    <a:pt x="1240" y="464"/>
                  </a:cubicBezTo>
                  <a:cubicBezTo>
                    <a:pt x="2557" y="464"/>
                    <a:pt x="3837" y="999"/>
                    <a:pt x="3837" y="999"/>
                  </a:cubicBezTo>
                  <a:lnTo>
                    <a:pt x="4004" y="365"/>
                  </a:lnTo>
                  <a:cubicBezTo>
                    <a:pt x="3193" y="98"/>
                    <a:pt x="2525" y="1"/>
                    <a:pt x="1982" y="1"/>
                  </a:cubicBezTo>
                  <a:close/>
                </a:path>
              </a:pathLst>
            </a:custGeom>
            <a:solidFill>
              <a:srgbClr val="A14E4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7" name="Google Shape;597;p44"/>
            <p:cNvSpPr/>
            <p:nvPr/>
          </p:nvSpPr>
          <p:spPr>
            <a:xfrm>
              <a:off x="5432375" y="1740850"/>
              <a:ext cx="127625" cy="306925"/>
            </a:xfrm>
            <a:custGeom>
              <a:avLst/>
              <a:gdLst/>
              <a:ahLst/>
              <a:cxnLst/>
              <a:rect l="l" t="t" r="r" b="b"/>
              <a:pathLst>
                <a:path w="5105" h="12277" extrusionOk="0">
                  <a:moveTo>
                    <a:pt x="5104" y="1"/>
                  </a:moveTo>
                  <a:cubicBezTo>
                    <a:pt x="4070" y="668"/>
                    <a:pt x="3303" y="1535"/>
                    <a:pt x="2469" y="2903"/>
                  </a:cubicBezTo>
                  <a:cubicBezTo>
                    <a:pt x="368" y="6272"/>
                    <a:pt x="1" y="10542"/>
                    <a:pt x="1335" y="12276"/>
                  </a:cubicBezTo>
                  <a:lnTo>
                    <a:pt x="5104" y="6238"/>
                  </a:lnTo>
                  <a:lnTo>
                    <a:pt x="510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8" name="Google Shape;598;p44"/>
            <p:cNvSpPr/>
            <p:nvPr/>
          </p:nvSpPr>
          <p:spPr>
            <a:xfrm>
              <a:off x="5476575" y="1878450"/>
              <a:ext cx="211850" cy="200900"/>
            </a:xfrm>
            <a:custGeom>
              <a:avLst/>
              <a:gdLst/>
              <a:ahLst/>
              <a:cxnLst/>
              <a:rect l="l" t="t" r="r" b="b"/>
              <a:pathLst>
                <a:path w="8474" h="8036" extrusionOk="0">
                  <a:moveTo>
                    <a:pt x="8473" y="1"/>
                  </a:moveTo>
                  <a:lnTo>
                    <a:pt x="3803" y="1135"/>
                  </a:lnTo>
                  <a:lnTo>
                    <a:pt x="1" y="7306"/>
                  </a:lnTo>
                  <a:cubicBezTo>
                    <a:pt x="475" y="7780"/>
                    <a:pt x="1101" y="8035"/>
                    <a:pt x="1747" y="8035"/>
                  </a:cubicBezTo>
                  <a:cubicBezTo>
                    <a:pt x="2010" y="8035"/>
                    <a:pt x="2276" y="7993"/>
                    <a:pt x="2536" y="7906"/>
                  </a:cubicBezTo>
                  <a:cubicBezTo>
                    <a:pt x="5104" y="7273"/>
                    <a:pt x="7706" y="3770"/>
                    <a:pt x="84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599" name="Google Shape;599;p44"/>
            <p:cNvSpPr/>
            <p:nvPr/>
          </p:nvSpPr>
          <p:spPr>
            <a:xfrm>
              <a:off x="5579150" y="1724175"/>
              <a:ext cx="121775" cy="165150"/>
            </a:xfrm>
            <a:custGeom>
              <a:avLst/>
              <a:gdLst/>
              <a:ahLst/>
              <a:cxnLst/>
              <a:rect l="l" t="t" r="r" b="b"/>
              <a:pathLst>
                <a:path w="4871" h="6606" extrusionOk="0">
                  <a:moveTo>
                    <a:pt x="2502" y="1"/>
                  </a:moveTo>
                  <a:lnTo>
                    <a:pt x="1" y="6605"/>
                  </a:lnTo>
                  <a:lnTo>
                    <a:pt x="1" y="6605"/>
                  </a:lnTo>
                  <a:lnTo>
                    <a:pt x="4471" y="5504"/>
                  </a:lnTo>
                  <a:cubicBezTo>
                    <a:pt x="4871" y="2702"/>
                    <a:pt x="4104" y="601"/>
                    <a:pt x="250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0" name="Google Shape;600;p44"/>
            <p:cNvSpPr/>
            <p:nvPr/>
          </p:nvSpPr>
          <p:spPr>
            <a:xfrm>
              <a:off x="5573325" y="1721600"/>
              <a:ext cx="56725" cy="150200"/>
            </a:xfrm>
            <a:custGeom>
              <a:avLst/>
              <a:gdLst/>
              <a:ahLst/>
              <a:cxnLst/>
              <a:rect l="l" t="t" r="r" b="b"/>
              <a:pathLst>
                <a:path w="2269" h="6008" extrusionOk="0">
                  <a:moveTo>
                    <a:pt x="1604" y="1"/>
                  </a:moveTo>
                  <a:cubicBezTo>
                    <a:pt x="1033" y="1"/>
                    <a:pt x="482" y="157"/>
                    <a:pt x="0" y="470"/>
                  </a:cubicBezTo>
                  <a:lnTo>
                    <a:pt x="0" y="6008"/>
                  </a:lnTo>
                  <a:lnTo>
                    <a:pt x="2268" y="70"/>
                  </a:lnTo>
                  <a:cubicBezTo>
                    <a:pt x="2046" y="24"/>
                    <a:pt x="1824" y="1"/>
                    <a:pt x="160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1" name="Google Shape;601;p44"/>
            <p:cNvSpPr/>
            <p:nvPr/>
          </p:nvSpPr>
          <p:spPr>
            <a:xfrm>
              <a:off x="4668500" y="4397750"/>
              <a:ext cx="32550" cy="71550"/>
            </a:xfrm>
            <a:custGeom>
              <a:avLst/>
              <a:gdLst/>
              <a:ahLst/>
              <a:cxnLst/>
              <a:rect l="l" t="t" r="r" b="b"/>
              <a:pathLst>
                <a:path w="1302" h="2862" extrusionOk="0">
                  <a:moveTo>
                    <a:pt x="1235" y="1"/>
                  </a:moveTo>
                  <a:lnTo>
                    <a:pt x="67" y="701"/>
                  </a:lnTo>
                  <a:cubicBezTo>
                    <a:pt x="34" y="735"/>
                    <a:pt x="1" y="768"/>
                    <a:pt x="1" y="835"/>
                  </a:cubicBezTo>
                  <a:lnTo>
                    <a:pt x="1" y="1135"/>
                  </a:lnTo>
                  <a:lnTo>
                    <a:pt x="1" y="1202"/>
                  </a:lnTo>
                  <a:lnTo>
                    <a:pt x="67" y="1202"/>
                  </a:lnTo>
                  <a:lnTo>
                    <a:pt x="801" y="768"/>
                  </a:lnTo>
                  <a:lnTo>
                    <a:pt x="268" y="2736"/>
                  </a:lnTo>
                  <a:cubicBezTo>
                    <a:pt x="268" y="2769"/>
                    <a:pt x="268" y="2769"/>
                    <a:pt x="268" y="2803"/>
                  </a:cubicBezTo>
                  <a:cubicBezTo>
                    <a:pt x="234" y="2803"/>
                    <a:pt x="268" y="2836"/>
                    <a:pt x="268" y="2836"/>
                  </a:cubicBezTo>
                  <a:cubicBezTo>
                    <a:pt x="284" y="2853"/>
                    <a:pt x="293" y="2861"/>
                    <a:pt x="301" y="2861"/>
                  </a:cubicBezTo>
                  <a:cubicBezTo>
                    <a:pt x="309" y="2861"/>
                    <a:pt x="318" y="2853"/>
                    <a:pt x="334" y="2836"/>
                  </a:cubicBezTo>
                  <a:lnTo>
                    <a:pt x="668" y="2636"/>
                  </a:lnTo>
                  <a:cubicBezTo>
                    <a:pt x="701" y="2636"/>
                    <a:pt x="701" y="2603"/>
                    <a:pt x="701" y="2603"/>
                  </a:cubicBezTo>
                  <a:cubicBezTo>
                    <a:pt x="735" y="2569"/>
                    <a:pt x="735" y="2536"/>
                    <a:pt x="735" y="2536"/>
                  </a:cubicBezTo>
                  <a:lnTo>
                    <a:pt x="1268" y="568"/>
                  </a:lnTo>
                  <a:cubicBezTo>
                    <a:pt x="1302" y="501"/>
                    <a:pt x="1302" y="434"/>
                    <a:pt x="1302" y="368"/>
                  </a:cubicBezTo>
                  <a:lnTo>
                    <a:pt x="1302" y="67"/>
                  </a:lnTo>
                  <a:cubicBezTo>
                    <a:pt x="1302" y="34"/>
                    <a:pt x="1302" y="34"/>
                    <a:pt x="1302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2" name="Google Shape;602;p44"/>
            <p:cNvSpPr/>
            <p:nvPr/>
          </p:nvSpPr>
          <p:spPr>
            <a:xfrm>
              <a:off x="4706025" y="4380250"/>
              <a:ext cx="35900" cy="64225"/>
            </a:xfrm>
            <a:custGeom>
              <a:avLst/>
              <a:gdLst/>
              <a:ahLst/>
              <a:cxnLst/>
              <a:rect l="l" t="t" r="r" b="b"/>
              <a:pathLst>
                <a:path w="1436" h="2569" extrusionOk="0">
                  <a:moveTo>
                    <a:pt x="897" y="587"/>
                  </a:moveTo>
                  <a:cubicBezTo>
                    <a:pt x="918" y="587"/>
                    <a:pt x="935" y="610"/>
                    <a:pt x="935" y="634"/>
                  </a:cubicBezTo>
                  <a:cubicBezTo>
                    <a:pt x="968" y="634"/>
                    <a:pt x="968" y="667"/>
                    <a:pt x="968" y="701"/>
                  </a:cubicBezTo>
                  <a:cubicBezTo>
                    <a:pt x="1001" y="767"/>
                    <a:pt x="1001" y="801"/>
                    <a:pt x="968" y="868"/>
                  </a:cubicBezTo>
                  <a:lnTo>
                    <a:pt x="968" y="1401"/>
                  </a:lnTo>
                  <a:cubicBezTo>
                    <a:pt x="1001" y="1468"/>
                    <a:pt x="1001" y="1501"/>
                    <a:pt x="1001" y="1568"/>
                  </a:cubicBezTo>
                  <a:cubicBezTo>
                    <a:pt x="968" y="1601"/>
                    <a:pt x="968" y="1668"/>
                    <a:pt x="935" y="1701"/>
                  </a:cubicBezTo>
                  <a:cubicBezTo>
                    <a:pt x="901" y="1802"/>
                    <a:pt x="835" y="1902"/>
                    <a:pt x="735" y="1935"/>
                  </a:cubicBezTo>
                  <a:cubicBezTo>
                    <a:pt x="701" y="1968"/>
                    <a:pt x="668" y="1968"/>
                    <a:pt x="601" y="1968"/>
                  </a:cubicBezTo>
                  <a:cubicBezTo>
                    <a:pt x="568" y="1968"/>
                    <a:pt x="568" y="1968"/>
                    <a:pt x="534" y="1935"/>
                  </a:cubicBezTo>
                  <a:cubicBezTo>
                    <a:pt x="501" y="1935"/>
                    <a:pt x="501" y="1902"/>
                    <a:pt x="501" y="1868"/>
                  </a:cubicBezTo>
                  <a:cubicBezTo>
                    <a:pt x="468" y="1802"/>
                    <a:pt x="468" y="1768"/>
                    <a:pt x="501" y="1701"/>
                  </a:cubicBezTo>
                  <a:lnTo>
                    <a:pt x="501" y="1168"/>
                  </a:lnTo>
                  <a:cubicBezTo>
                    <a:pt x="501" y="1101"/>
                    <a:pt x="501" y="1034"/>
                    <a:pt x="501" y="1001"/>
                  </a:cubicBezTo>
                  <a:cubicBezTo>
                    <a:pt x="501" y="934"/>
                    <a:pt x="501" y="901"/>
                    <a:pt x="534" y="868"/>
                  </a:cubicBezTo>
                  <a:cubicBezTo>
                    <a:pt x="568" y="801"/>
                    <a:pt x="568" y="767"/>
                    <a:pt x="601" y="734"/>
                  </a:cubicBezTo>
                  <a:cubicBezTo>
                    <a:pt x="635" y="701"/>
                    <a:pt x="701" y="667"/>
                    <a:pt x="735" y="634"/>
                  </a:cubicBezTo>
                  <a:cubicBezTo>
                    <a:pt x="768" y="601"/>
                    <a:pt x="801" y="601"/>
                    <a:pt x="868" y="601"/>
                  </a:cubicBezTo>
                  <a:cubicBezTo>
                    <a:pt x="878" y="591"/>
                    <a:pt x="888" y="587"/>
                    <a:pt x="897" y="587"/>
                  </a:cubicBezTo>
                  <a:close/>
                  <a:moveTo>
                    <a:pt x="1035" y="0"/>
                  </a:moveTo>
                  <a:cubicBezTo>
                    <a:pt x="935" y="0"/>
                    <a:pt x="801" y="34"/>
                    <a:pt x="735" y="100"/>
                  </a:cubicBezTo>
                  <a:cubicBezTo>
                    <a:pt x="601" y="167"/>
                    <a:pt x="501" y="267"/>
                    <a:pt x="401" y="367"/>
                  </a:cubicBezTo>
                  <a:cubicBezTo>
                    <a:pt x="301" y="467"/>
                    <a:pt x="234" y="567"/>
                    <a:pt x="168" y="667"/>
                  </a:cubicBezTo>
                  <a:cubicBezTo>
                    <a:pt x="134" y="801"/>
                    <a:pt x="67" y="901"/>
                    <a:pt x="67" y="1034"/>
                  </a:cubicBezTo>
                  <a:cubicBezTo>
                    <a:pt x="34" y="1168"/>
                    <a:pt x="1" y="1268"/>
                    <a:pt x="1" y="1401"/>
                  </a:cubicBezTo>
                  <a:lnTo>
                    <a:pt x="1" y="1701"/>
                  </a:lnTo>
                  <a:lnTo>
                    <a:pt x="1" y="2002"/>
                  </a:lnTo>
                  <a:cubicBezTo>
                    <a:pt x="1" y="2102"/>
                    <a:pt x="34" y="2202"/>
                    <a:pt x="67" y="2302"/>
                  </a:cubicBezTo>
                  <a:cubicBezTo>
                    <a:pt x="67" y="2369"/>
                    <a:pt x="101" y="2469"/>
                    <a:pt x="168" y="2502"/>
                  </a:cubicBezTo>
                  <a:cubicBezTo>
                    <a:pt x="234" y="2569"/>
                    <a:pt x="334" y="2569"/>
                    <a:pt x="401" y="2569"/>
                  </a:cubicBezTo>
                  <a:cubicBezTo>
                    <a:pt x="501" y="2569"/>
                    <a:pt x="635" y="2535"/>
                    <a:pt x="735" y="2469"/>
                  </a:cubicBezTo>
                  <a:cubicBezTo>
                    <a:pt x="835" y="2402"/>
                    <a:pt x="935" y="2302"/>
                    <a:pt x="1035" y="2202"/>
                  </a:cubicBezTo>
                  <a:cubicBezTo>
                    <a:pt x="1135" y="2102"/>
                    <a:pt x="1202" y="2002"/>
                    <a:pt x="1268" y="1902"/>
                  </a:cubicBezTo>
                  <a:cubicBezTo>
                    <a:pt x="1302" y="1768"/>
                    <a:pt x="1368" y="1668"/>
                    <a:pt x="1402" y="1535"/>
                  </a:cubicBezTo>
                  <a:cubicBezTo>
                    <a:pt x="1402" y="1401"/>
                    <a:pt x="1435" y="1268"/>
                    <a:pt x="1435" y="1168"/>
                  </a:cubicBezTo>
                  <a:lnTo>
                    <a:pt x="1435" y="868"/>
                  </a:lnTo>
                  <a:lnTo>
                    <a:pt x="1435" y="567"/>
                  </a:lnTo>
                  <a:cubicBezTo>
                    <a:pt x="1435" y="467"/>
                    <a:pt x="1402" y="367"/>
                    <a:pt x="1402" y="267"/>
                  </a:cubicBezTo>
                  <a:cubicBezTo>
                    <a:pt x="1368" y="200"/>
                    <a:pt x="1335" y="100"/>
                    <a:pt x="1268" y="67"/>
                  </a:cubicBezTo>
                  <a:cubicBezTo>
                    <a:pt x="1202" y="0"/>
                    <a:pt x="1102" y="0"/>
                    <a:pt x="1035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3" name="Google Shape;603;p44"/>
            <p:cNvSpPr/>
            <p:nvPr/>
          </p:nvSpPr>
          <p:spPr>
            <a:xfrm>
              <a:off x="4746900" y="4346050"/>
              <a:ext cx="48375" cy="78425"/>
            </a:xfrm>
            <a:custGeom>
              <a:avLst/>
              <a:gdLst/>
              <a:ahLst/>
              <a:cxnLst/>
              <a:rect l="l" t="t" r="r" b="b"/>
              <a:pathLst>
                <a:path w="1935" h="3137" extrusionOk="0">
                  <a:moveTo>
                    <a:pt x="467" y="1035"/>
                  </a:moveTo>
                  <a:cubicBezTo>
                    <a:pt x="501" y="1068"/>
                    <a:pt x="501" y="1101"/>
                    <a:pt x="501" y="1168"/>
                  </a:cubicBezTo>
                  <a:cubicBezTo>
                    <a:pt x="501" y="1235"/>
                    <a:pt x="501" y="1302"/>
                    <a:pt x="501" y="1368"/>
                  </a:cubicBezTo>
                  <a:cubicBezTo>
                    <a:pt x="501" y="1402"/>
                    <a:pt x="501" y="1468"/>
                    <a:pt x="467" y="1502"/>
                  </a:cubicBezTo>
                  <a:cubicBezTo>
                    <a:pt x="467" y="1535"/>
                    <a:pt x="434" y="1568"/>
                    <a:pt x="401" y="1602"/>
                  </a:cubicBezTo>
                  <a:lnTo>
                    <a:pt x="334" y="1602"/>
                  </a:lnTo>
                  <a:cubicBezTo>
                    <a:pt x="300" y="1568"/>
                    <a:pt x="300" y="1502"/>
                    <a:pt x="300" y="1468"/>
                  </a:cubicBezTo>
                  <a:cubicBezTo>
                    <a:pt x="300" y="1402"/>
                    <a:pt x="300" y="1335"/>
                    <a:pt x="300" y="1268"/>
                  </a:cubicBezTo>
                  <a:cubicBezTo>
                    <a:pt x="300" y="1201"/>
                    <a:pt x="300" y="1168"/>
                    <a:pt x="334" y="1135"/>
                  </a:cubicBezTo>
                  <a:cubicBezTo>
                    <a:pt x="334" y="1101"/>
                    <a:pt x="367" y="1068"/>
                    <a:pt x="401" y="1035"/>
                  </a:cubicBezTo>
                  <a:close/>
                  <a:moveTo>
                    <a:pt x="567" y="668"/>
                  </a:moveTo>
                  <a:cubicBezTo>
                    <a:pt x="501" y="668"/>
                    <a:pt x="467" y="701"/>
                    <a:pt x="401" y="734"/>
                  </a:cubicBezTo>
                  <a:cubicBezTo>
                    <a:pt x="334" y="768"/>
                    <a:pt x="267" y="801"/>
                    <a:pt x="234" y="868"/>
                  </a:cubicBezTo>
                  <a:cubicBezTo>
                    <a:pt x="200" y="901"/>
                    <a:pt x="134" y="968"/>
                    <a:pt x="134" y="1035"/>
                  </a:cubicBezTo>
                  <a:cubicBezTo>
                    <a:pt x="100" y="1101"/>
                    <a:pt x="67" y="1135"/>
                    <a:pt x="34" y="1201"/>
                  </a:cubicBezTo>
                  <a:cubicBezTo>
                    <a:pt x="34" y="1268"/>
                    <a:pt x="34" y="1335"/>
                    <a:pt x="0" y="1402"/>
                  </a:cubicBezTo>
                  <a:lnTo>
                    <a:pt x="0" y="1535"/>
                  </a:lnTo>
                  <a:lnTo>
                    <a:pt x="0" y="1668"/>
                  </a:lnTo>
                  <a:cubicBezTo>
                    <a:pt x="34" y="1735"/>
                    <a:pt x="34" y="1769"/>
                    <a:pt x="34" y="1835"/>
                  </a:cubicBezTo>
                  <a:cubicBezTo>
                    <a:pt x="67" y="1869"/>
                    <a:pt x="67" y="1902"/>
                    <a:pt x="134" y="1935"/>
                  </a:cubicBezTo>
                  <a:cubicBezTo>
                    <a:pt x="134" y="1969"/>
                    <a:pt x="200" y="1969"/>
                    <a:pt x="234" y="1969"/>
                  </a:cubicBezTo>
                  <a:cubicBezTo>
                    <a:pt x="300" y="1969"/>
                    <a:pt x="334" y="1935"/>
                    <a:pt x="401" y="1902"/>
                  </a:cubicBezTo>
                  <a:cubicBezTo>
                    <a:pt x="467" y="1869"/>
                    <a:pt x="534" y="1835"/>
                    <a:pt x="567" y="1769"/>
                  </a:cubicBezTo>
                  <a:cubicBezTo>
                    <a:pt x="601" y="1735"/>
                    <a:pt x="667" y="1668"/>
                    <a:pt x="701" y="1602"/>
                  </a:cubicBezTo>
                  <a:cubicBezTo>
                    <a:pt x="701" y="1535"/>
                    <a:pt x="734" y="1468"/>
                    <a:pt x="767" y="1435"/>
                  </a:cubicBezTo>
                  <a:cubicBezTo>
                    <a:pt x="767" y="1368"/>
                    <a:pt x="801" y="1302"/>
                    <a:pt x="801" y="1235"/>
                  </a:cubicBezTo>
                  <a:lnTo>
                    <a:pt x="801" y="968"/>
                  </a:lnTo>
                  <a:cubicBezTo>
                    <a:pt x="801" y="901"/>
                    <a:pt x="767" y="868"/>
                    <a:pt x="767" y="801"/>
                  </a:cubicBezTo>
                  <a:cubicBezTo>
                    <a:pt x="734" y="768"/>
                    <a:pt x="734" y="734"/>
                    <a:pt x="701" y="701"/>
                  </a:cubicBezTo>
                  <a:cubicBezTo>
                    <a:pt x="667" y="668"/>
                    <a:pt x="601" y="668"/>
                    <a:pt x="567" y="668"/>
                  </a:cubicBezTo>
                  <a:close/>
                  <a:moveTo>
                    <a:pt x="1610" y="1510"/>
                  </a:moveTo>
                  <a:cubicBezTo>
                    <a:pt x="1626" y="1510"/>
                    <a:pt x="1635" y="1518"/>
                    <a:pt x="1635" y="1535"/>
                  </a:cubicBezTo>
                  <a:cubicBezTo>
                    <a:pt x="1635" y="1568"/>
                    <a:pt x="1635" y="1602"/>
                    <a:pt x="1635" y="1635"/>
                  </a:cubicBezTo>
                  <a:cubicBezTo>
                    <a:pt x="1635" y="1702"/>
                    <a:pt x="1635" y="1769"/>
                    <a:pt x="1635" y="1869"/>
                  </a:cubicBezTo>
                  <a:cubicBezTo>
                    <a:pt x="1635" y="1902"/>
                    <a:pt x="1635" y="1935"/>
                    <a:pt x="1635" y="2002"/>
                  </a:cubicBezTo>
                  <a:cubicBezTo>
                    <a:pt x="1601" y="2035"/>
                    <a:pt x="1568" y="2069"/>
                    <a:pt x="1535" y="2069"/>
                  </a:cubicBezTo>
                  <a:cubicBezTo>
                    <a:pt x="1518" y="2085"/>
                    <a:pt x="1501" y="2094"/>
                    <a:pt x="1489" y="2094"/>
                  </a:cubicBezTo>
                  <a:cubicBezTo>
                    <a:pt x="1476" y="2094"/>
                    <a:pt x="1468" y="2085"/>
                    <a:pt x="1468" y="2069"/>
                  </a:cubicBezTo>
                  <a:cubicBezTo>
                    <a:pt x="1435" y="2035"/>
                    <a:pt x="1435" y="2002"/>
                    <a:pt x="1435" y="1969"/>
                  </a:cubicBezTo>
                  <a:cubicBezTo>
                    <a:pt x="1435" y="1902"/>
                    <a:pt x="1435" y="1835"/>
                    <a:pt x="1435" y="1769"/>
                  </a:cubicBezTo>
                  <a:cubicBezTo>
                    <a:pt x="1435" y="1702"/>
                    <a:pt x="1468" y="1668"/>
                    <a:pt x="1468" y="1602"/>
                  </a:cubicBezTo>
                  <a:cubicBezTo>
                    <a:pt x="1468" y="1568"/>
                    <a:pt x="1501" y="1535"/>
                    <a:pt x="1535" y="1535"/>
                  </a:cubicBezTo>
                  <a:cubicBezTo>
                    <a:pt x="1568" y="1518"/>
                    <a:pt x="1593" y="1510"/>
                    <a:pt x="1610" y="1510"/>
                  </a:cubicBezTo>
                  <a:close/>
                  <a:moveTo>
                    <a:pt x="1743" y="1153"/>
                  </a:moveTo>
                  <a:cubicBezTo>
                    <a:pt x="1727" y="1153"/>
                    <a:pt x="1713" y="1157"/>
                    <a:pt x="1701" y="1168"/>
                  </a:cubicBezTo>
                  <a:cubicBezTo>
                    <a:pt x="1635" y="1168"/>
                    <a:pt x="1601" y="1168"/>
                    <a:pt x="1535" y="1201"/>
                  </a:cubicBezTo>
                  <a:cubicBezTo>
                    <a:pt x="1468" y="1235"/>
                    <a:pt x="1435" y="1302"/>
                    <a:pt x="1368" y="1335"/>
                  </a:cubicBezTo>
                  <a:cubicBezTo>
                    <a:pt x="1335" y="1402"/>
                    <a:pt x="1301" y="1435"/>
                    <a:pt x="1268" y="1502"/>
                  </a:cubicBezTo>
                  <a:cubicBezTo>
                    <a:pt x="1234" y="1568"/>
                    <a:pt x="1201" y="1635"/>
                    <a:pt x="1201" y="1702"/>
                  </a:cubicBezTo>
                  <a:cubicBezTo>
                    <a:pt x="1168" y="1769"/>
                    <a:pt x="1168" y="1835"/>
                    <a:pt x="1168" y="1902"/>
                  </a:cubicBezTo>
                  <a:lnTo>
                    <a:pt x="1168" y="2035"/>
                  </a:lnTo>
                  <a:cubicBezTo>
                    <a:pt x="1168" y="2069"/>
                    <a:pt x="1168" y="2102"/>
                    <a:pt x="1168" y="2135"/>
                  </a:cubicBezTo>
                  <a:cubicBezTo>
                    <a:pt x="1168" y="2202"/>
                    <a:pt x="1168" y="2269"/>
                    <a:pt x="1201" y="2302"/>
                  </a:cubicBezTo>
                  <a:cubicBezTo>
                    <a:pt x="1201" y="2369"/>
                    <a:pt x="1234" y="2402"/>
                    <a:pt x="1268" y="2436"/>
                  </a:cubicBezTo>
                  <a:cubicBezTo>
                    <a:pt x="1301" y="2436"/>
                    <a:pt x="1335" y="2469"/>
                    <a:pt x="1368" y="2469"/>
                  </a:cubicBezTo>
                  <a:cubicBezTo>
                    <a:pt x="1435" y="2436"/>
                    <a:pt x="1501" y="2436"/>
                    <a:pt x="1535" y="2402"/>
                  </a:cubicBezTo>
                  <a:cubicBezTo>
                    <a:pt x="1601" y="2369"/>
                    <a:pt x="1668" y="2302"/>
                    <a:pt x="1701" y="2269"/>
                  </a:cubicBezTo>
                  <a:cubicBezTo>
                    <a:pt x="1768" y="2202"/>
                    <a:pt x="1802" y="2135"/>
                    <a:pt x="1835" y="2102"/>
                  </a:cubicBezTo>
                  <a:cubicBezTo>
                    <a:pt x="1868" y="2035"/>
                    <a:pt x="1868" y="1969"/>
                    <a:pt x="1902" y="1902"/>
                  </a:cubicBezTo>
                  <a:cubicBezTo>
                    <a:pt x="1902" y="1835"/>
                    <a:pt x="1935" y="1769"/>
                    <a:pt x="1935" y="1702"/>
                  </a:cubicBezTo>
                  <a:lnTo>
                    <a:pt x="1935" y="1468"/>
                  </a:lnTo>
                  <a:cubicBezTo>
                    <a:pt x="1935" y="1402"/>
                    <a:pt x="1902" y="1335"/>
                    <a:pt x="1902" y="1302"/>
                  </a:cubicBezTo>
                  <a:cubicBezTo>
                    <a:pt x="1902" y="1235"/>
                    <a:pt x="1868" y="1201"/>
                    <a:pt x="1835" y="1168"/>
                  </a:cubicBezTo>
                  <a:cubicBezTo>
                    <a:pt x="1813" y="1168"/>
                    <a:pt x="1776" y="1153"/>
                    <a:pt x="1743" y="1153"/>
                  </a:cubicBezTo>
                  <a:close/>
                  <a:moveTo>
                    <a:pt x="1701" y="1"/>
                  </a:moveTo>
                  <a:lnTo>
                    <a:pt x="1501" y="101"/>
                  </a:lnTo>
                  <a:cubicBezTo>
                    <a:pt x="1468" y="134"/>
                    <a:pt x="1468" y="134"/>
                    <a:pt x="1435" y="167"/>
                  </a:cubicBezTo>
                  <a:cubicBezTo>
                    <a:pt x="1435" y="167"/>
                    <a:pt x="1401" y="201"/>
                    <a:pt x="1401" y="234"/>
                  </a:cubicBezTo>
                  <a:lnTo>
                    <a:pt x="200" y="3069"/>
                  </a:lnTo>
                  <a:cubicBezTo>
                    <a:pt x="167" y="3103"/>
                    <a:pt x="167" y="3103"/>
                    <a:pt x="200" y="3103"/>
                  </a:cubicBezTo>
                  <a:cubicBezTo>
                    <a:pt x="167" y="3103"/>
                    <a:pt x="167" y="3136"/>
                    <a:pt x="200" y="3136"/>
                  </a:cubicBezTo>
                  <a:lnTo>
                    <a:pt x="234" y="3136"/>
                  </a:lnTo>
                  <a:lnTo>
                    <a:pt x="434" y="3036"/>
                  </a:lnTo>
                  <a:cubicBezTo>
                    <a:pt x="467" y="3003"/>
                    <a:pt x="467" y="3003"/>
                    <a:pt x="501" y="2969"/>
                  </a:cubicBezTo>
                  <a:cubicBezTo>
                    <a:pt x="501" y="2969"/>
                    <a:pt x="534" y="2936"/>
                    <a:pt x="534" y="2903"/>
                  </a:cubicBezTo>
                  <a:lnTo>
                    <a:pt x="1735" y="67"/>
                  </a:lnTo>
                  <a:lnTo>
                    <a:pt x="1735" y="34"/>
                  </a:lnTo>
                  <a:cubicBezTo>
                    <a:pt x="1735" y="34"/>
                    <a:pt x="1735" y="1"/>
                    <a:pt x="173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4" name="Google Shape;604;p44"/>
            <p:cNvSpPr/>
            <p:nvPr/>
          </p:nvSpPr>
          <p:spPr>
            <a:xfrm>
              <a:off x="4605950" y="4269325"/>
              <a:ext cx="79250" cy="101775"/>
            </a:xfrm>
            <a:custGeom>
              <a:avLst/>
              <a:gdLst/>
              <a:ahLst/>
              <a:cxnLst/>
              <a:rect l="l" t="t" r="r" b="b"/>
              <a:pathLst>
                <a:path w="3170" h="4071" extrusionOk="0">
                  <a:moveTo>
                    <a:pt x="2636" y="1"/>
                  </a:moveTo>
                  <a:cubicBezTo>
                    <a:pt x="1569" y="1068"/>
                    <a:pt x="668" y="2336"/>
                    <a:pt x="1" y="3703"/>
                  </a:cubicBezTo>
                  <a:lnTo>
                    <a:pt x="1335" y="4070"/>
                  </a:lnTo>
                  <a:cubicBezTo>
                    <a:pt x="1802" y="3136"/>
                    <a:pt x="2403" y="2269"/>
                    <a:pt x="3170" y="1502"/>
                  </a:cubicBezTo>
                  <a:lnTo>
                    <a:pt x="2636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5" name="Google Shape;605;p44"/>
            <p:cNvSpPr/>
            <p:nvPr/>
          </p:nvSpPr>
          <p:spPr>
            <a:xfrm>
              <a:off x="4686850" y="4196775"/>
              <a:ext cx="90100" cy="93425"/>
            </a:xfrm>
            <a:custGeom>
              <a:avLst/>
              <a:gdLst/>
              <a:ahLst/>
              <a:cxnLst/>
              <a:rect l="l" t="t" r="r" b="b"/>
              <a:pathLst>
                <a:path w="3604" h="3737" extrusionOk="0">
                  <a:moveTo>
                    <a:pt x="3603" y="1"/>
                  </a:moveTo>
                  <a:lnTo>
                    <a:pt x="3603" y="1"/>
                  </a:lnTo>
                  <a:cubicBezTo>
                    <a:pt x="2969" y="134"/>
                    <a:pt x="2369" y="401"/>
                    <a:pt x="1802" y="735"/>
                  </a:cubicBezTo>
                  <a:cubicBezTo>
                    <a:pt x="1168" y="1101"/>
                    <a:pt x="534" y="1568"/>
                    <a:pt x="1" y="2069"/>
                  </a:cubicBezTo>
                  <a:lnTo>
                    <a:pt x="534" y="3737"/>
                  </a:lnTo>
                  <a:cubicBezTo>
                    <a:pt x="935" y="3370"/>
                    <a:pt x="1335" y="3070"/>
                    <a:pt x="1802" y="2836"/>
                  </a:cubicBezTo>
                  <a:cubicBezTo>
                    <a:pt x="2169" y="2603"/>
                    <a:pt x="2602" y="2436"/>
                    <a:pt x="3036" y="2302"/>
                  </a:cubicBezTo>
                  <a:lnTo>
                    <a:pt x="3603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6" name="Google Shape;606;p44"/>
            <p:cNvSpPr/>
            <p:nvPr/>
          </p:nvSpPr>
          <p:spPr>
            <a:xfrm>
              <a:off x="4772750" y="4192650"/>
              <a:ext cx="86750" cy="72525"/>
            </a:xfrm>
            <a:custGeom>
              <a:avLst/>
              <a:gdLst/>
              <a:ahLst/>
              <a:cxnLst/>
              <a:rect l="l" t="t" r="r" b="b"/>
              <a:pathLst>
                <a:path w="3470" h="2901" extrusionOk="0">
                  <a:moveTo>
                    <a:pt x="1239" y="1"/>
                  </a:moveTo>
                  <a:cubicBezTo>
                    <a:pt x="1016" y="1"/>
                    <a:pt x="791" y="22"/>
                    <a:pt x="567" y="66"/>
                  </a:cubicBezTo>
                  <a:lnTo>
                    <a:pt x="0" y="2367"/>
                  </a:lnTo>
                  <a:cubicBezTo>
                    <a:pt x="130" y="2349"/>
                    <a:pt x="261" y="2339"/>
                    <a:pt x="392" y="2339"/>
                  </a:cubicBezTo>
                  <a:cubicBezTo>
                    <a:pt x="967" y="2339"/>
                    <a:pt x="1540" y="2521"/>
                    <a:pt x="2002" y="2901"/>
                  </a:cubicBezTo>
                  <a:lnTo>
                    <a:pt x="3469" y="833"/>
                  </a:lnTo>
                  <a:cubicBezTo>
                    <a:pt x="2842" y="284"/>
                    <a:pt x="2050" y="1"/>
                    <a:pt x="12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7" name="Google Shape;607;p44"/>
            <p:cNvSpPr/>
            <p:nvPr/>
          </p:nvSpPr>
          <p:spPr>
            <a:xfrm>
              <a:off x="4575100" y="4375250"/>
              <a:ext cx="58400" cy="103425"/>
            </a:xfrm>
            <a:custGeom>
              <a:avLst/>
              <a:gdLst/>
              <a:ahLst/>
              <a:cxnLst/>
              <a:rect l="l" t="t" r="r" b="b"/>
              <a:pathLst>
                <a:path w="2336" h="4137" extrusionOk="0">
                  <a:moveTo>
                    <a:pt x="1001" y="0"/>
                  </a:moveTo>
                  <a:cubicBezTo>
                    <a:pt x="401" y="1301"/>
                    <a:pt x="67" y="2702"/>
                    <a:pt x="1" y="4136"/>
                  </a:cubicBezTo>
                  <a:lnTo>
                    <a:pt x="1635" y="3202"/>
                  </a:lnTo>
                  <a:cubicBezTo>
                    <a:pt x="1702" y="2202"/>
                    <a:pt x="1935" y="1234"/>
                    <a:pt x="2336" y="334"/>
                  </a:cubicBezTo>
                  <a:lnTo>
                    <a:pt x="1001" y="0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8" name="Google Shape;608;p44"/>
            <p:cNvSpPr/>
            <p:nvPr/>
          </p:nvSpPr>
          <p:spPr>
            <a:xfrm>
              <a:off x="4574275" y="4466975"/>
              <a:ext cx="58400" cy="98425"/>
            </a:xfrm>
            <a:custGeom>
              <a:avLst/>
              <a:gdLst/>
              <a:ahLst/>
              <a:cxnLst/>
              <a:rect l="l" t="t" r="r" b="b"/>
              <a:pathLst>
                <a:path w="2336" h="3937" extrusionOk="0">
                  <a:moveTo>
                    <a:pt x="1668" y="0"/>
                  </a:moveTo>
                  <a:lnTo>
                    <a:pt x="0" y="968"/>
                  </a:lnTo>
                  <a:cubicBezTo>
                    <a:pt x="0" y="2035"/>
                    <a:pt x="334" y="3103"/>
                    <a:pt x="1001" y="3937"/>
                  </a:cubicBezTo>
                  <a:lnTo>
                    <a:pt x="2335" y="2069"/>
                  </a:lnTo>
                  <a:cubicBezTo>
                    <a:pt x="1902" y="1468"/>
                    <a:pt x="1668" y="734"/>
                    <a:pt x="16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9" name="Google Shape;609;p44"/>
            <p:cNvSpPr/>
            <p:nvPr/>
          </p:nvSpPr>
          <p:spPr>
            <a:xfrm>
              <a:off x="4603450" y="4540350"/>
              <a:ext cx="85925" cy="73375"/>
            </a:xfrm>
            <a:custGeom>
              <a:avLst/>
              <a:gdLst/>
              <a:ahLst/>
              <a:cxnLst/>
              <a:rect l="l" t="t" r="r" b="b"/>
              <a:pathLst>
                <a:path w="3437" h="2935" extrusionOk="0">
                  <a:moveTo>
                    <a:pt x="1469" y="1"/>
                  </a:moveTo>
                  <a:lnTo>
                    <a:pt x="1" y="2102"/>
                  </a:lnTo>
                  <a:cubicBezTo>
                    <a:pt x="602" y="2652"/>
                    <a:pt x="1409" y="2934"/>
                    <a:pt x="2228" y="2934"/>
                  </a:cubicBezTo>
                  <a:cubicBezTo>
                    <a:pt x="2453" y="2934"/>
                    <a:pt x="2680" y="2913"/>
                    <a:pt x="2903" y="2870"/>
                  </a:cubicBezTo>
                  <a:lnTo>
                    <a:pt x="3437" y="535"/>
                  </a:lnTo>
                  <a:lnTo>
                    <a:pt x="3437" y="535"/>
                  </a:lnTo>
                  <a:cubicBezTo>
                    <a:pt x="3294" y="562"/>
                    <a:pt x="3149" y="575"/>
                    <a:pt x="3005" y="575"/>
                  </a:cubicBezTo>
                  <a:cubicBezTo>
                    <a:pt x="2445" y="575"/>
                    <a:pt x="1893" y="373"/>
                    <a:pt x="146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0" name="Google Shape;610;p44"/>
            <p:cNvSpPr/>
            <p:nvPr/>
          </p:nvSpPr>
          <p:spPr>
            <a:xfrm>
              <a:off x="4686025" y="4516175"/>
              <a:ext cx="90075" cy="93425"/>
            </a:xfrm>
            <a:custGeom>
              <a:avLst/>
              <a:gdLst/>
              <a:ahLst/>
              <a:cxnLst/>
              <a:rect l="l" t="t" r="r" b="b"/>
              <a:pathLst>
                <a:path w="3603" h="3737" extrusionOk="0">
                  <a:moveTo>
                    <a:pt x="3036" y="1"/>
                  </a:moveTo>
                  <a:cubicBezTo>
                    <a:pt x="2669" y="334"/>
                    <a:pt x="2235" y="634"/>
                    <a:pt x="1801" y="901"/>
                  </a:cubicBezTo>
                  <a:cubicBezTo>
                    <a:pt x="1401" y="1135"/>
                    <a:pt x="1001" y="1301"/>
                    <a:pt x="567" y="1402"/>
                  </a:cubicBezTo>
                  <a:lnTo>
                    <a:pt x="0" y="3737"/>
                  </a:lnTo>
                  <a:cubicBezTo>
                    <a:pt x="634" y="3570"/>
                    <a:pt x="1234" y="3336"/>
                    <a:pt x="1801" y="3003"/>
                  </a:cubicBezTo>
                  <a:cubicBezTo>
                    <a:pt x="2435" y="2602"/>
                    <a:pt x="3036" y="2169"/>
                    <a:pt x="3603" y="1668"/>
                  </a:cubicBezTo>
                  <a:lnTo>
                    <a:pt x="3036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1" name="Google Shape;611;p44"/>
            <p:cNvSpPr/>
            <p:nvPr/>
          </p:nvSpPr>
          <p:spPr>
            <a:xfrm>
              <a:off x="4772750" y="4435275"/>
              <a:ext cx="86750" cy="111775"/>
            </a:xfrm>
            <a:custGeom>
              <a:avLst/>
              <a:gdLst/>
              <a:ahLst/>
              <a:cxnLst/>
              <a:rect l="l" t="t" r="r" b="b"/>
              <a:pathLst>
                <a:path w="3470" h="4471" extrusionOk="0">
                  <a:moveTo>
                    <a:pt x="2002" y="1"/>
                  </a:moveTo>
                  <a:cubicBezTo>
                    <a:pt x="1501" y="1035"/>
                    <a:pt x="801" y="1969"/>
                    <a:pt x="0" y="2803"/>
                  </a:cubicBezTo>
                  <a:lnTo>
                    <a:pt x="567" y="4471"/>
                  </a:lnTo>
                  <a:cubicBezTo>
                    <a:pt x="1768" y="3270"/>
                    <a:pt x="2736" y="1902"/>
                    <a:pt x="3469" y="368"/>
                  </a:cubicBezTo>
                  <a:lnTo>
                    <a:pt x="20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2" name="Google Shape;612;p44"/>
            <p:cNvSpPr/>
            <p:nvPr/>
          </p:nvSpPr>
          <p:spPr>
            <a:xfrm>
              <a:off x="4829450" y="4220125"/>
              <a:ext cx="64250" cy="108450"/>
            </a:xfrm>
            <a:custGeom>
              <a:avLst/>
              <a:gdLst/>
              <a:ahLst/>
              <a:cxnLst/>
              <a:rect l="l" t="t" r="r" b="b"/>
              <a:pathLst>
                <a:path w="2570" h="4338" extrusionOk="0">
                  <a:moveTo>
                    <a:pt x="1468" y="1"/>
                  </a:moveTo>
                  <a:lnTo>
                    <a:pt x="1" y="2102"/>
                  </a:lnTo>
                  <a:cubicBezTo>
                    <a:pt x="501" y="2736"/>
                    <a:pt x="768" y="3537"/>
                    <a:pt x="768" y="4337"/>
                  </a:cubicBezTo>
                  <a:lnTo>
                    <a:pt x="2569" y="3303"/>
                  </a:lnTo>
                  <a:cubicBezTo>
                    <a:pt x="2536" y="1869"/>
                    <a:pt x="2135" y="735"/>
                    <a:pt x="146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3" name="Google Shape;613;p44"/>
            <p:cNvSpPr/>
            <p:nvPr/>
          </p:nvSpPr>
          <p:spPr>
            <a:xfrm>
              <a:off x="4829450" y="4315200"/>
              <a:ext cx="64250" cy="115100"/>
            </a:xfrm>
            <a:custGeom>
              <a:avLst/>
              <a:gdLst/>
              <a:ahLst/>
              <a:cxnLst/>
              <a:rect l="l" t="t" r="r" b="b"/>
              <a:pathLst>
                <a:path w="2570" h="4604" extrusionOk="0">
                  <a:moveTo>
                    <a:pt x="2569" y="0"/>
                  </a:moveTo>
                  <a:lnTo>
                    <a:pt x="768" y="1068"/>
                  </a:lnTo>
                  <a:cubicBezTo>
                    <a:pt x="701" y="2135"/>
                    <a:pt x="434" y="3203"/>
                    <a:pt x="1" y="4203"/>
                  </a:cubicBezTo>
                  <a:lnTo>
                    <a:pt x="1468" y="4604"/>
                  </a:lnTo>
                  <a:cubicBezTo>
                    <a:pt x="2135" y="3169"/>
                    <a:pt x="2502" y="1602"/>
                    <a:pt x="256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4" name="Google Shape;614;p44"/>
            <p:cNvSpPr/>
            <p:nvPr/>
          </p:nvSpPr>
          <p:spPr>
            <a:xfrm>
              <a:off x="3259175" y="2889175"/>
              <a:ext cx="346700" cy="311925"/>
            </a:xfrm>
            <a:custGeom>
              <a:avLst/>
              <a:gdLst/>
              <a:ahLst/>
              <a:cxnLst/>
              <a:rect l="l" t="t" r="r" b="b"/>
              <a:pathLst>
                <a:path w="13868" h="12477" extrusionOk="0">
                  <a:moveTo>
                    <a:pt x="10908" y="1"/>
                  </a:moveTo>
                  <a:cubicBezTo>
                    <a:pt x="10741" y="1"/>
                    <a:pt x="10574" y="134"/>
                    <a:pt x="10541" y="301"/>
                  </a:cubicBezTo>
                  <a:lnTo>
                    <a:pt x="8273" y="5071"/>
                  </a:lnTo>
                  <a:cubicBezTo>
                    <a:pt x="8273" y="5071"/>
                    <a:pt x="8239" y="5104"/>
                    <a:pt x="8239" y="5104"/>
                  </a:cubicBezTo>
                  <a:cubicBezTo>
                    <a:pt x="8206" y="5104"/>
                    <a:pt x="8173" y="5071"/>
                    <a:pt x="8139" y="5004"/>
                  </a:cubicBezTo>
                  <a:lnTo>
                    <a:pt x="6004" y="1335"/>
                  </a:lnTo>
                  <a:cubicBezTo>
                    <a:pt x="5871" y="1035"/>
                    <a:pt x="5671" y="1035"/>
                    <a:pt x="5571" y="1035"/>
                  </a:cubicBezTo>
                  <a:cubicBezTo>
                    <a:pt x="5404" y="1068"/>
                    <a:pt x="5271" y="1201"/>
                    <a:pt x="5237" y="1368"/>
                  </a:cubicBezTo>
                  <a:lnTo>
                    <a:pt x="2869" y="8140"/>
                  </a:lnTo>
                  <a:cubicBezTo>
                    <a:pt x="2835" y="8206"/>
                    <a:pt x="2802" y="8240"/>
                    <a:pt x="2802" y="8240"/>
                  </a:cubicBezTo>
                  <a:cubicBezTo>
                    <a:pt x="2769" y="8240"/>
                    <a:pt x="2702" y="8240"/>
                    <a:pt x="2669" y="8173"/>
                  </a:cubicBezTo>
                  <a:lnTo>
                    <a:pt x="2068" y="7573"/>
                  </a:lnTo>
                  <a:cubicBezTo>
                    <a:pt x="1966" y="7471"/>
                    <a:pt x="1825" y="7427"/>
                    <a:pt x="1690" y="7427"/>
                  </a:cubicBezTo>
                  <a:cubicBezTo>
                    <a:pt x="1648" y="7427"/>
                    <a:pt x="1607" y="7431"/>
                    <a:pt x="1568" y="7439"/>
                  </a:cubicBezTo>
                  <a:cubicBezTo>
                    <a:pt x="1401" y="7506"/>
                    <a:pt x="1268" y="7639"/>
                    <a:pt x="1234" y="7840"/>
                  </a:cubicBezTo>
                  <a:lnTo>
                    <a:pt x="33" y="12209"/>
                  </a:lnTo>
                  <a:cubicBezTo>
                    <a:pt x="0" y="12343"/>
                    <a:pt x="67" y="12443"/>
                    <a:pt x="167" y="12476"/>
                  </a:cubicBezTo>
                  <a:lnTo>
                    <a:pt x="234" y="12476"/>
                  </a:lnTo>
                  <a:cubicBezTo>
                    <a:pt x="300" y="12476"/>
                    <a:pt x="400" y="12443"/>
                    <a:pt x="434" y="12343"/>
                  </a:cubicBezTo>
                  <a:lnTo>
                    <a:pt x="1635" y="7940"/>
                  </a:lnTo>
                  <a:cubicBezTo>
                    <a:pt x="1668" y="7873"/>
                    <a:pt x="1701" y="7840"/>
                    <a:pt x="1701" y="7840"/>
                  </a:cubicBezTo>
                  <a:cubicBezTo>
                    <a:pt x="1735" y="7840"/>
                    <a:pt x="1768" y="7840"/>
                    <a:pt x="1801" y="7873"/>
                  </a:cubicBezTo>
                  <a:lnTo>
                    <a:pt x="2435" y="8473"/>
                  </a:lnTo>
                  <a:cubicBezTo>
                    <a:pt x="2518" y="8584"/>
                    <a:pt x="2670" y="8649"/>
                    <a:pt x="2814" y="8649"/>
                  </a:cubicBezTo>
                  <a:cubicBezTo>
                    <a:pt x="2844" y="8649"/>
                    <a:pt x="2874" y="8646"/>
                    <a:pt x="2902" y="8640"/>
                  </a:cubicBezTo>
                  <a:cubicBezTo>
                    <a:pt x="3069" y="8573"/>
                    <a:pt x="3236" y="8440"/>
                    <a:pt x="3269" y="8273"/>
                  </a:cubicBezTo>
                  <a:lnTo>
                    <a:pt x="5604" y="1502"/>
                  </a:lnTo>
                  <a:cubicBezTo>
                    <a:pt x="5604" y="1502"/>
                    <a:pt x="5604" y="1468"/>
                    <a:pt x="5604" y="1468"/>
                  </a:cubicBezTo>
                  <a:cubicBezTo>
                    <a:pt x="5637" y="1502"/>
                    <a:pt x="5637" y="1502"/>
                    <a:pt x="5671" y="1535"/>
                  </a:cubicBezTo>
                  <a:lnTo>
                    <a:pt x="7806" y="5238"/>
                  </a:lnTo>
                  <a:cubicBezTo>
                    <a:pt x="7872" y="5404"/>
                    <a:pt x="8073" y="5538"/>
                    <a:pt x="8239" y="5538"/>
                  </a:cubicBezTo>
                  <a:cubicBezTo>
                    <a:pt x="8406" y="5505"/>
                    <a:pt x="8573" y="5404"/>
                    <a:pt x="8640" y="5238"/>
                  </a:cubicBezTo>
                  <a:lnTo>
                    <a:pt x="10875" y="468"/>
                  </a:lnTo>
                  <a:cubicBezTo>
                    <a:pt x="10908" y="434"/>
                    <a:pt x="10908" y="401"/>
                    <a:pt x="10908" y="401"/>
                  </a:cubicBezTo>
                  <a:cubicBezTo>
                    <a:pt x="10975" y="434"/>
                    <a:pt x="10975" y="468"/>
                    <a:pt x="11008" y="501"/>
                  </a:cubicBezTo>
                  <a:lnTo>
                    <a:pt x="13410" y="4671"/>
                  </a:lnTo>
                  <a:cubicBezTo>
                    <a:pt x="13452" y="4744"/>
                    <a:pt x="13517" y="4775"/>
                    <a:pt x="13582" y="4775"/>
                  </a:cubicBezTo>
                  <a:cubicBezTo>
                    <a:pt x="13725" y="4775"/>
                    <a:pt x="13868" y="4630"/>
                    <a:pt x="13777" y="4470"/>
                  </a:cubicBezTo>
                  <a:lnTo>
                    <a:pt x="11375" y="301"/>
                  </a:lnTo>
                  <a:cubicBezTo>
                    <a:pt x="11275" y="134"/>
                    <a:pt x="11108" y="1"/>
                    <a:pt x="1090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5" name="Google Shape;615;p44"/>
            <p:cNvSpPr/>
            <p:nvPr/>
          </p:nvSpPr>
          <p:spPr>
            <a:xfrm>
              <a:off x="3265000" y="2973300"/>
              <a:ext cx="333600" cy="368725"/>
            </a:xfrm>
            <a:custGeom>
              <a:avLst/>
              <a:gdLst/>
              <a:ahLst/>
              <a:cxnLst/>
              <a:rect l="l" t="t" r="r" b="b"/>
              <a:pathLst>
                <a:path w="13344" h="14749" extrusionOk="0">
                  <a:moveTo>
                    <a:pt x="10724" y="0"/>
                  </a:moveTo>
                  <a:cubicBezTo>
                    <a:pt x="10646" y="0"/>
                    <a:pt x="10576" y="67"/>
                    <a:pt x="10541" y="205"/>
                  </a:cubicBezTo>
                  <a:lnTo>
                    <a:pt x="8140" y="7910"/>
                  </a:lnTo>
                  <a:cubicBezTo>
                    <a:pt x="8106" y="8044"/>
                    <a:pt x="8040" y="8110"/>
                    <a:pt x="7960" y="8110"/>
                  </a:cubicBezTo>
                  <a:cubicBezTo>
                    <a:pt x="7881" y="8110"/>
                    <a:pt x="7790" y="8044"/>
                    <a:pt x="7706" y="7910"/>
                  </a:cubicBezTo>
                  <a:lnTo>
                    <a:pt x="5571" y="4241"/>
                  </a:lnTo>
                  <a:cubicBezTo>
                    <a:pt x="5505" y="4108"/>
                    <a:pt x="5421" y="4041"/>
                    <a:pt x="5346" y="4041"/>
                  </a:cubicBezTo>
                  <a:cubicBezTo>
                    <a:pt x="5271" y="4041"/>
                    <a:pt x="5204" y="4108"/>
                    <a:pt x="5171" y="4241"/>
                  </a:cubicBezTo>
                  <a:lnTo>
                    <a:pt x="2803" y="11013"/>
                  </a:lnTo>
                  <a:cubicBezTo>
                    <a:pt x="2771" y="11122"/>
                    <a:pt x="2718" y="11180"/>
                    <a:pt x="2657" y="11180"/>
                  </a:cubicBezTo>
                  <a:cubicBezTo>
                    <a:pt x="2587" y="11180"/>
                    <a:pt x="2507" y="11105"/>
                    <a:pt x="2436" y="10946"/>
                  </a:cubicBezTo>
                  <a:lnTo>
                    <a:pt x="1535" y="8644"/>
                  </a:lnTo>
                  <a:cubicBezTo>
                    <a:pt x="1466" y="8490"/>
                    <a:pt x="1398" y="8415"/>
                    <a:pt x="1334" y="8415"/>
                  </a:cubicBezTo>
                  <a:cubicBezTo>
                    <a:pt x="1273" y="8415"/>
                    <a:pt x="1217" y="8481"/>
                    <a:pt x="1168" y="8611"/>
                  </a:cubicBezTo>
                  <a:lnTo>
                    <a:pt x="1" y="13014"/>
                  </a:lnTo>
                  <a:lnTo>
                    <a:pt x="1" y="14749"/>
                  </a:lnTo>
                  <a:lnTo>
                    <a:pt x="13343" y="7043"/>
                  </a:lnTo>
                  <a:lnTo>
                    <a:pt x="13343" y="3240"/>
                  </a:lnTo>
                  <a:lnTo>
                    <a:pt x="10942" y="171"/>
                  </a:lnTo>
                  <a:cubicBezTo>
                    <a:pt x="10877" y="59"/>
                    <a:pt x="10797" y="0"/>
                    <a:pt x="1072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6" name="Google Shape;616;p44"/>
            <p:cNvSpPr/>
            <p:nvPr/>
          </p:nvSpPr>
          <p:spPr>
            <a:xfrm>
              <a:off x="3378425" y="2897600"/>
              <a:ext cx="40050" cy="51250"/>
            </a:xfrm>
            <a:custGeom>
              <a:avLst/>
              <a:gdLst/>
              <a:ahLst/>
              <a:cxnLst/>
              <a:rect l="l" t="t" r="r" b="b"/>
              <a:pathLst>
                <a:path w="1602" h="2050" extrusionOk="0">
                  <a:moveTo>
                    <a:pt x="1144" y="0"/>
                  </a:moveTo>
                  <a:cubicBezTo>
                    <a:pt x="1040" y="0"/>
                    <a:pt x="923" y="32"/>
                    <a:pt x="801" y="97"/>
                  </a:cubicBezTo>
                  <a:cubicBezTo>
                    <a:pt x="334" y="397"/>
                    <a:pt x="34" y="931"/>
                    <a:pt x="0" y="1465"/>
                  </a:cubicBezTo>
                  <a:cubicBezTo>
                    <a:pt x="0" y="1839"/>
                    <a:pt x="181" y="2050"/>
                    <a:pt x="438" y="2050"/>
                  </a:cubicBezTo>
                  <a:cubicBezTo>
                    <a:pt x="548" y="2050"/>
                    <a:pt x="671" y="2012"/>
                    <a:pt x="801" y="1932"/>
                  </a:cubicBezTo>
                  <a:cubicBezTo>
                    <a:pt x="1268" y="1632"/>
                    <a:pt x="1568" y="1131"/>
                    <a:pt x="1601" y="564"/>
                  </a:cubicBezTo>
                  <a:cubicBezTo>
                    <a:pt x="1601" y="205"/>
                    <a:pt x="1412" y="0"/>
                    <a:pt x="11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7" name="Google Shape;617;p44"/>
            <p:cNvSpPr/>
            <p:nvPr/>
          </p:nvSpPr>
          <p:spPr>
            <a:xfrm>
              <a:off x="3246650" y="3171375"/>
              <a:ext cx="401975" cy="235700"/>
            </a:xfrm>
            <a:custGeom>
              <a:avLst/>
              <a:gdLst/>
              <a:ahLst/>
              <a:cxnLst/>
              <a:rect l="l" t="t" r="r" b="b"/>
              <a:pathLst>
                <a:path w="16079" h="9428" extrusionOk="0">
                  <a:moveTo>
                    <a:pt x="15872" y="1"/>
                  </a:moveTo>
                  <a:cubicBezTo>
                    <a:pt x="15836" y="1"/>
                    <a:pt x="15803" y="8"/>
                    <a:pt x="15779" y="21"/>
                  </a:cubicBezTo>
                  <a:lnTo>
                    <a:pt x="134" y="9060"/>
                  </a:lnTo>
                  <a:cubicBezTo>
                    <a:pt x="34" y="9127"/>
                    <a:pt x="1" y="9227"/>
                    <a:pt x="67" y="9327"/>
                  </a:cubicBezTo>
                  <a:cubicBezTo>
                    <a:pt x="101" y="9394"/>
                    <a:pt x="168" y="9427"/>
                    <a:pt x="234" y="9427"/>
                  </a:cubicBezTo>
                  <a:cubicBezTo>
                    <a:pt x="268" y="9427"/>
                    <a:pt x="301" y="9427"/>
                    <a:pt x="334" y="9394"/>
                  </a:cubicBezTo>
                  <a:lnTo>
                    <a:pt x="15979" y="388"/>
                  </a:lnTo>
                  <a:cubicBezTo>
                    <a:pt x="16079" y="321"/>
                    <a:pt x="16079" y="187"/>
                    <a:pt x="16046" y="87"/>
                  </a:cubicBezTo>
                  <a:cubicBezTo>
                    <a:pt x="16003" y="24"/>
                    <a:pt x="15934" y="1"/>
                    <a:pt x="15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8" name="Google Shape;618;p44"/>
            <p:cNvSpPr/>
            <p:nvPr/>
          </p:nvSpPr>
          <p:spPr>
            <a:xfrm>
              <a:off x="3440950" y="3284675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0"/>
                  </a:moveTo>
                  <a:cubicBezTo>
                    <a:pt x="101" y="0"/>
                    <a:pt x="1" y="75"/>
                    <a:pt x="1" y="225"/>
                  </a:cubicBezTo>
                  <a:lnTo>
                    <a:pt x="1" y="8031"/>
                  </a:lnTo>
                  <a:cubicBezTo>
                    <a:pt x="1" y="8131"/>
                    <a:pt x="68" y="8231"/>
                    <a:pt x="201" y="8231"/>
                  </a:cubicBezTo>
                  <a:cubicBezTo>
                    <a:pt x="301" y="8231"/>
                    <a:pt x="435" y="8131"/>
                    <a:pt x="401" y="8031"/>
                  </a:cubicBezTo>
                  <a:lnTo>
                    <a:pt x="401" y="225"/>
                  </a:lnTo>
                  <a:cubicBezTo>
                    <a:pt x="401" y="75"/>
                    <a:pt x="30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9" name="Google Shape;619;p44"/>
            <p:cNvSpPr/>
            <p:nvPr/>
          </p:nvSpPr>
          <p:spPr>
            <a:xfrm>
              <a:off x="3843750" y="1640775"/>
              <a:ext cx="301900" cy="466775"/>
            </a:xfrm>
            <a:custGeom>
              <a:avLst/>
              <a:gdLst/>
              <a:ahLst/>
              <a:cxnLst/>
              <a:rect l="l" t="t" r="r" b="b"/>
              <a:pathLst>
                <a:path w="12076" h="18671" extrusionOk="0">
                  <a:moveTo>
                    <a:pt x="7639" y="1"/>
                  </a:moveTo>
                  <a:lnTo>
                    <a:pt x="7638" y="7"/>
                  </a:lnTo>
                  <a:lnTo>
                    <a:pt x="7638" y="7"/>
                  </a:lnTo>
                  <a:cubicBezTo>
                    <a:pt x="7650" y="5"/>
                    <a:pt x="7661" y="3"/>
                    <a:pt x="7673" y="1"/>
                  </a:cubicBezTo>
                  <a:close/>
                  <a:moveTo>
                    <a:pt x="7638" y="7"/>
                  </a:moveTo>
                  <a:lnTo>
                    <a:pt x="7638" y="7"/>
                  </a:lnTo>
                  <a:cubicBezTo>
                    <a:pt x="7116" y="111"/>
                    <a:pt x="6595" y="340"/>
                    <a:pt x="6138" y="601"/>
                  </a:cubicBezTo>
                  <a:cubicBezTo>
                    <a:pt x="2736" y="2569"/>
                    <a:pt x="0" y="8040"/>
                    <a:pt x="0" y="12843"/>
                  </a:cubicBezTo>
                  <a:cubicBezTo>
                    <a:pt x="0" y="16486"/>
                    <a:pt x="1573" y="18670"/>
                    <a:pt x="3817" y="18670"/>
                  </a:cubicBezTo>
                  <a:cubicBezTo>
                    <a:pt x="4532" y="18670"/>
                    <a:pt x="5316" y="18448"/>
                    <a:pt x="6138" y="17980"/>
                  </a:cubicBezTo>
                  <a:cubicBezTo>
                    <a:pt x="9007" y="16313"/>
                    <a:pt x="11409" y="12143"/>
                    <a:pt x="12076" y="8007"/>
                  </a:cubicBezTo>
                  <a:lnTo>
                    <a:pt x="12076" y="8007"/>
                  </a:lnTo>
                  <a:lnTo>
                    <a:pt x="10408" y="8373"/>
                  </a:lnTo>
                  <a:cubicBezTo>
                    <a:pt x="9908" y="11342"/>
                    <a:pt x="8173" y="14311"/>
                    <a:pt x="6138" y="15512"/>
                  </a:cubicBezTo>
                  <a:cubicBezTo>
                    <a:pt x="5552" y="15849"/>
                    <a:pt x="4994" y="16008"/>
                    <a:pt x="4483" y="16008"/>
                  </a:cubicBezTo>
                  <a:cubicBezTo>
                    <a:pt x="2870" y="16008"/>
                    <a:pt x="1735" y="14419"/>
                    <a:pt x="1735" y="11809"/>
                  </a:cubicBezTo>
                  <a:cubicBezTo>
                    <a:pt x="1768" y="8407"/>
                    <a:pt x="3703" y="4471"/>
                    <a:pt x="6138" y="3070"/>
                  </a:cubicBezTo>
                  <a:cubicBezTo>
                    <a:pt x="6472" y="2870"/>
                    <a:pt x="6839" y="2736"/>
                    <a:pt x="7239" y="2636"/>
                  </a:cubicBezTo>
                  <a:lnTo>
                    <a:pt x="7638" y="7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0" name="Google Shape;620;p44"/>
            <p:cNvSpPr/>
            <p:nvPr/>
          </p:nvSpPr>
          <p:spPr>
            <a:xfrm>
              <a:off x="3931300" y="1772575"/>
              <a:ext cx="131800" cy="200950"/>
            </a:xfrm>
            <a:custGeom>
              <a:avLst/>
              <a:gdLst/>
              <a:ahLst/>
              <a:cxnLst/>
              <a:rect l="l" t="t" r="r" b="b"/>
              <a:pathLst>
                <a:path w="5272" h="8038" extrusionOk="0">
                  <a:moveTo>
                    <a:pt x="3640" y="1"/>
                  </a:moveTo>
                  <a:cubicBezTo>
                    <a:pt x="3332" y="1"/>
                    <a:pt x="2993" y="97"/>
                    <a:pt x="2636" y="299"/>
                  </a:cubicBezTo>
                  <a:cubicBezTo>
                    <a:pt x="1168" y="1133"/>
                    <a:pt x="1" y="3502"/>
                    <a:pt x="1" y="5537"/>
                  </a:cubicBezTo>
                  <a:cubicBezTo>
                    <a:pt x="1" y="7102"/>
                    <a:pt x="670" y="8037"/>
                    <a:pt x="1632" y="8037"/>
                  </a:cubicBezTo>
                  <a:cubicBezTo>
                    <a:pt x="1941" y="8037"/>
                    <a:pt x="2280" y="7941"/>
                    <a:pt x="2636" y="7738"/>
                  </a:cubicBezTo>
                  <a:cubicBezTo>
                    <a:pt x="4104" y="6904"/>
                    <a:pt x="5271" y="4536"/>
                    <a:pt x="5271" y="2501"/>
                  </a:cubicBezTo>
                  <a:cubicBezTo>
                    <a:pt x="5271" y="935"/>
                    <a:pt x="4602" y="1"/>
                    <a:pt x="364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1" name="Google Shape;621;p44"/>
            <p:cNvSpPr/>
            <p:nvPr/>
          </p:nvSpPr>
          <p:spPr>
            <a:xfrm>
              <a:off x="4046400" y="1614450"/>
              <a:ext cx="125950" cy="211500"/>
            </a:xfrm>
            <a:custGeom>
              <a:avLst/>
              <a:gdLst/>
              <a:ahLst/>
              <a:cxnLst/>
              <a:rect l="l" t="t" r="r" b="b"/>
              <a:pathLst>
                <a:path w="5038" h="8460" extrusionOk="0">
                  <a:moveTo>
                    <a:pt x="1194" y="0"/>
                  </a:moveTo>
                  <a:cubicBezTo>
                    <a:pt x="937" y="0"/>
                    <a:pt x="673" y="29"/>
                    <a:pt x="401" y="86"/>
                  </a:cubicBezTo>
                  <a:lnTo>
                    <a:pt x="0" y="2755"/>
                  </a:lnTo>
                  <a:cubicBezTo>
                    <a:pt x="204" y="2709"/>
                    <a:pt x="402" y="2686"/>
                    <a:pt x="593" y="2686"/>
                  </a:cubicBezTo>
                  <a:cubicBezTo>
                    <a:pt x="2186" y="2686"/>
                    <a:pt x="3303" y="4267"/>
                    <a:pt x="3303" y="6858"/>
                  </a:cubicBezTo>
                  <a:cubicBezTo>
                    <a:pt x="3269" y="7392"/>
                    <a:pt x="3236" y="7925"/>
                    <a:pt x="3136" y="8459"/>
                  </a:cubicBezTo>
                  <a:lnTo>
                    <a:pt x="4837" y="8092"/>
                  </a:lnTo>
                  <a:cubicBezTo>
                    <a:pt x="4970" y="7325"/>
                    <a:pt x="5037" y="6591"/>
                    <a:pt x="5037" y="5824"/>
                  </a:cubicBezTo>
                  <a:cubicBezTo>
                    <a:pt x="5037" y="2199"/>
                    <a:pt x="3450" y="0"/>
                    <a:pt x="1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2" name="Google Shape;622;p44"/>
            <p:cNvSpPr/>
            <p:nvPr/>
          </p:nvSpPr>
          <p:spPr>
            <a:xfrm>
              <a:off x="3926300" y="2398000"/>
              <a:ext cx="45075" cy="356950"/>
            </a:xfrm>
            <a:custGeom>
              <a:avLst/>
              <a:gdLst/>
              <a:ahLst/>
              <a:cxnLst/>
              <a:rect l="l" t="t" r="r" b="b"/>
              <a:pathLst>
                <a:path w="1803" h="14278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14277"/>
                  </a:lnTo>
                  <a:lnTo>
                    <a:pt x="1802" y="13243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3" name="Google Shape;623;p44"/>
            <p:cNvSpPr/>
            <p:nvPr/>
          </p:nvSpPr>
          <p:spPr>
            <a:xfrm>
              <a:off x="4179000" y="2428025"/>
              <a:ext cx="45050" cy="180975"/>
            </a:xfrm>
            <a:custGeom>
              <a:avLst/>
              <a:gdLst/>
              <a:ahLst/>
              <a:cxnLst/>
              <a:rect l="l" t="t" r="r" b="b"/>
              <a:pathLst>
                <a:path w="1802" h="7239" extrusionOk="0">
                  <a:moveTo>
                    <a:pt x="1801" y="0"/>
                  </a:moveTo>
                  <a:lnTo>
                    <a:pt x="0" y="1034"/>
                  </a:lnTo>
                  <a:lnTo>
                    <a:pt x="0" y="7239"/>
                  </a:lnTo>
                  <a:lnTo>
                    <a:pt x="1801" y="6204"/>
                  </a:lnTo>
                  <a:lnTo>
                    <a:pt x="1801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4" name="Google Shape;624;p44"/>
            <p:cNvSpPr/>
            <p:nvPr/>
          </p:nvSpPr>
          <p:spPr>
            <a:xfrm>
              <a:off x="4116450" y="2378800"/>
              <a:ext cx="44225" cy="266900"/>
            </a:xfrm>
            <a:custGeom>
              <a:avLst/>
              <a:gdLst/>
              <a:ahLst/>
              <a:cxnLst/>
              <a:rect l="l" t="t" r="r" b="b"/>
              <a:pathLst>
                <a:path w="1769" h="10676" extrusionOk="0">
                  <a:moveTo>
                    <a:pt x="1768" y="1"/>
                  </a:moveTo>
                  <a:lnTo>
                    <a:pt x="0" y="1035"/>
                  </a:lnTo>
                  <a:lnTo>
                    <a:pt x="0" y="10675"/>
                  </a:lnTo>
                  <a:lnTo>
                    <a:pt x="1768" y="9641"/>
                  </a:lnTo>
                  <a:lnTo>
                    <a:pt x="1768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5" name="Google Shape;625;p44"/>
            <p:cNvSpPr/>
            <p:nvPr/>
          </p:nvSpPr>
          <p:spPr>
            <a:xfrm>
              <a:off x="4053075" y="2529750"/>
              <a:ext cx="45050" cy="152625"/>
            </a:xfrm>
            <a:custGeom>
              <a:avLst/>
              <a:gdLst/>
              <a:ahLst/>
              <a:cxnLst/>
              <a:rect l="l" t="t" r="r" b="b"/>
              <a:pathLst>
                <a:path w="1802" h="6105" extrusionOk="0">
                  <a:moveTo>
                    <a:pt x="1801" y="1"/>
                  </a:moveTo>
                  <a:lnTo>
                    <a:pt x="0" y="1035"/>
                  </a:lnTo>
                  <a:lnTo>
                    <a:pt x="0" y="6105"/>
                  </a:lnTo>
                  <a:lnTo>
                    <a:pt x="1801" y="5071"/>
                  </a:lnTo>
                  <a:lnTo>
                    <a:pt x="1801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6" name="Google Shape;626;p44"/>
            <p:cNvSpPr/>
            <p:nvPr/>
          </p:nvSpPr>
          <p:spPr>
            <a:xfrm>
              <a:off x="3989675" y="2526425"/>
              <a:ext cx="45075" cy="192650"/>
            </a:xfrm>
            <a:custGeom>
              <a:avLst/>
              <a:gdLst/>
              <a:ahLst/>
              <a:cxnLst/>
              <a:rect l="l" t="t" r="r" b="b"/>
              <a:pathLst>
                <a:path w="1803" h="7706" extrusionOk="0">
                  <a:moveTo>
                    <a:pt x="1802" y="0"/>
                  </a:moveTo>
                  <a:lnTo>
                    <a:pt x="1" y="1034"/>
                  </a:lnTo>
                  <a:lnTo>
                    <a:pt x="1" y="7706"/>
                  </a:lnTo>
                  <a:lnTo>
                    <a:pt x="1802" y="6638"/>
                  </a:lnTo>
                  <a:lnTo>
                    <a:pt x="1802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7" name="Google Shape;627;p44"/>
            <p:cNvSpPr/>
            <p:nvPr/>
          </p:nvSpPr>
          <p:spPr>
            <a:xfrm>
              <a:off x="3892950" y="2572400"/>
              <a:ext cx="404450" cy="235900"/>
            </a:xfrm>
            <a:custGeom>
              <a:avLst/>
              <a:gdLst/>
              <a:ahLst/>
              <a:cxnLst/>
              <a:rect l="l" t="t" r="r" b="b"/>
              <a:pathLst>
                <a:path w="16178" h="9436" extrusionOk="0">
                  <a:moveTo>
                    <a:pt x="15880" y="0"/>
                  </a:moveTo>
                  <a:cubicBezTo>
                    <a:pt x="15848" y="0"/>
                    <a:pt x="15813" y="9"/>
                    <a:pt x="15778" y="29"/>
                  </a:cubicBezTo>
                  <a:lnTo>
                    <a:pt x="134" y="9069"/>
                  </a:lnTo>
                  <a:cubicBezTo>
                    <a:pt x="34" y="9102"/>
                    <a:pt x="1" y="9236"/>
                    <a:pt x="67" y="9336"/>
                  </a:cubicBezTo>
                  <a:cubicBezTo>
                    <a:pt x="101" y="9403"/>
                    <a:pt x="167" y="9436"/>
                    <a:pt x="234" y="9436"/>
                  </a:cubicBezTo>
                  <a:cubicBezTo>
                    <a:pt x="267" y="9436"/>
                    <a:pt x="301" y="9436"/>
                    <a:pt x="334" y="9403"/>
                  </a:cubicBezTo>
                  <a:lnTo>
                    <a:pt x="15979" y="396"/>
                  </a:lnTo>
                  <a:cubicBezTo>
                    <a:pt x="16177" y="283"/>
                    <a:pt x="16062" y="0"/>
                    <a:pt x="1588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8" name="Google Shape;628;p44"/>
            <p:cNvSpPr/>
            <p:nvPr/>
          </p:nvSpPr>
          <p:spPr>
            <a:xfrm>
              <a:off x="4087250" y="2685900"/>
              <a:ext cx="10875" cy="205800"/>
            </a:xfrm>
            <a:custGeom>
              <a:avLst/>
              <a:gdLst/>
              <a:ahLst/>
              <a:cxnLst/>
              <a:rect l="l" t="t" r="r" b="b"/>
              <a:pathLst>
                <a:path w="435" h="8232" extrusionOk="0">
                  <a:moveTo>
                    <a:pt x="201" y="1"/>
                  </a:moveTo>
                  <a:cubicBezTo>
                    <a:pt x="101" y="1"/>
                    <a:pt x="1" y="76"/>
                    <a:pt x="1" y="226"/>
                  </a:cubicBezTo>
                  <a:lnTo>
                    <a:pt x="1" y="8032"/>
                  </a:lnTo>
                  <a:cubicBezTo>
                    <a:pt x="1" y="8132"/>
                    <a:pt x="101" y="8232"/>
                    <a:pt x="201" y="8232"/>
                  </a:cubicBezTo>
                  <a:cubicBezTo>
                    <a:pt x="334" y="8232"/>
                    <a:pt x="434" y="8132"/>
                    <a:pt x="401" y="8032"/>
                  </a:cubicBezTo>
                  <a:lnTo>
                    <a:pt x="401" y="226"/>
                  </a:lnTo>
                  <a:cubicBezTo>
                    <a:pt x="401" y="76"/>
                    <a:pt x="301" y="1"/>
                    <a:pt x="20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9" name="Google Shape;629;p44"/>
            <p:cNvSpPr/>
            <p:nvPr/>
          </p:nvSpPr>
          <p:spPr>
            <a:xfrm>
              <a:off x="5191375" y="1351250"/>
              <a:ext cx="205175" cy="37700"/>
            </a:xfrm>
            <a:custGeom>
              <a:avLst/>
              <a:gdLst/>
              <a:ahLst/>
              <a:cxnLst/>
              <a:rect l="l" t="t" r="r" b="b"/>
              <a:pathLst>
                <a:path w="8207" h="1508" extrusionOk="0">
                  <a:moveTo>
                    <a:pt x="194" y="0"/>
                  </a:moveTo>
                  <a:cubicBezTo>
                    <a:pt x="109" y="0"/>
                    <a:pt x="34" y="87"/>
                    <a:pt x="34" y="174"/>
                  </a:cubicBezTo>
                  <a:cubicBezTo>
                    <a:pt x="1" y="274"/>
                    <a:pt x="67" y="374"/>
                    <a:pt x="201" y="374"/>
                  </a:cubicBezTo>
                  <a:lnTo>
                    <a:pt x="8006" y="1508"/>
                  </a:lnTo>
                  <a:lnTo>
                    <a:pt x="8040" y="1508"/>
                  </a:lnTo>
                  <a:cubicBezTo>
                    <a:pt x="8106" y="1508"/>
                    <a:pt x="8206" y="1441"/>
                    <a:pt x="8206" y="1341"/>
                  </a:cubicBezTo>
                  <a:cubicBezTo>
                    <a:pt x="8206" y="1241"/>
                    <a:pt x="8140" y="1141"/>
                    <a:pt x="8040" y="1141"/>
                  </a:cubicBezTo>
                  <a:lnTo>
                    <a:pt x="234" y="7"/>
                  </a:lnTo>
                  <a:cubicBezTo>
                    <a:pt x="221" y="2"/>
                    <a:pt x="207" y="0"/>
                    <a:pt x="19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0" name="Google Shape;630;p44"/>
            <p:cNvSpPr/>
            <p:nvPr/>
          </p:nvSpPr>
          <p:spPr>
            <a:xfrm>
              <a:off x="5449050" y="2423625"/>
              <a:ext cx="252725" cy="47100"/>
            </a:xfrm>
            <a:custGeom>
              <a:avLst/>
              <a:gdLst/>
              <a:ahLst/>
              <a:cxnLst/>
              <a:rect l="l" t="t" r="r" b="b"/>
              <a:pathLst>
                <a:path w="10109" h="1884" extrusionOk="0">
                  <a:moveTo>
                    <a:pt x="183" y="1"/>
                  </a:moveTo>
                  <a:cubicBezTo>
                    <a:pt x="103" y="1"/>
                    <a:pt x="34" y="66"/>
                    <a:pt x="34" y="176"/>
                  </a:cubicBezTo>
                  <a:cubicBezTo>
                    <a:pt x="1" y="276"/>
                    <a:pt x="68" y="343"/>
                    <a:pt x="201" y="376"/>
                  </a:cubicBezTo>
                  <a:lnTo>
                    <a:pt x="9841" y="1877"/>
                  </a:lnTo>
                  <a:lnTo>
                    <a:pt x="9875" y="1877"/>
                  </a:lnTo>
                  <a:cubicBezTo>
                    <a:pt x="9888" y="1882"/>
                    <a:pt x="9902" y="1884"/>
                    <a:pt x="9915" y="1884"/>
                  </a:cubicBezTo>
                  <a:cubicBezTo>
                    <a:pt x="10000" y="1884"/>
                    <a:pt x="10075" y="1797"/>
                    <a:pt x="10075" y="1710"/>
                  </a:cubicBezTo>
                  <a:cubicBezTo>
                    <a:pt x="10108" y="1610"/>
                    <a:pt x="10041" y="1510"/>
                    <a:pt x="9908" y="1510"/>
                  </a:cubicBezTo>
                  <a:lnTo>
                    <a:pt x="234" y="9"/>
                  </a:lnTo>
                  <a:cubicBezTo>
                    <a:pt x="217" y="4"/>
                    <a:pt x="200" y="1"/>
                    <a:pt x="18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1" name="Google Shape;631;p44"/>
            <p:cNvSpPr/>
            <p:nvPr/>
          </p:nvSpPr>
          <p:spPr>
            <a:xfrm>
              <a:off x="4833625" y="1974475"/>
              <a:ext cx="163550" cy="88300"/>
            </a:xfrm>
            <a:custGeom>
              <a:avLst/>
              <a:gdLst/>
              <a:ahLst/>
              <a:cxnLst/>
              <a:rect l="l" t="t" r="r" b="b"/>
              <a:pathLst>
                <a:path w="6542" h="3532" extrusionOk="0">
                  <a:moveTo>
                    <a:pt x="6272" y="0"/>
                  </a:moveTo>
                  <a:cubicBezTo>
                    <a:pt x="6240" y="0"/>
                    <a:pt x="6207" y="9"/>
                    <a:pt x="6171" y="29"/>
                  </a:cubicBezTo>
                  <a:lnTo>
                    <a:pt x="100" y="3165"/>
                  </a:lnTo>
                  <a:cubicBezTo>
                    <a:pt x="34" y="3231"/>
                    <a:pt x="0" y="3331"/>
                    <a:pt x="34" y="3432"/>
                  </a:cubicBezTo>
                  <a:cubicBezTo>
                    <a:pt x="67" y="3498"/>
                    <a:pt x="134" y="3532"/>
                    <a:pt x="201" y="3532"/>
                  </a:cubicBezTo>
                  <a:lnTo>
                    <a:pt x="301" y="3532"/>
                  </a:lnTo>
                  <a:lnTo>
                    <a:pt x="6372" y="363"/>
                  </a:lnTo>
                  <a:cubicBezTo>
                    <a:pt x="6542" y="278"/>
                    <a:pt x="6447" y="0"/>
                    <a:pt x="627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2" name="Google Shape;632;p44"/>
            <p:cNvSpPr/>
            <p:nvPr/>
          </p:nvSpPr>
          <p:spPr>
            <a:xfrm>
              <a:off x="4648900" y="2318550"/>
              <a:ext cx="10875" cy="148675"/>
            </a:xfrm>
            <a:custGeom>
              <a:avLst/>
              <a:gdLst/>
              <a:ahLst/>
              <a:cxnLst/>
              <a:rect l="l" t="t" r="r" b="b"/>
              <a:pathLst>
                <a:path w="435" h="5947" extrusionOk="0">
                  <a:moveTo>
                    <a:pt x="218" y="1"/>
                  </a:moveTo>
                  <a:cubicBezTo>
                    <a:pt x="109" y="1"/>
                    <a:pt x="1" y="59"/>
                    <a:pt x="17" y="176"/>
                  </a:cubicBezTo>
                  <a:lnTo>
                    <a:pt x="17" y="5747"/>
                  </a:lnTo>
                  <a:cubicBezTo>
                    <a:pt x="17" y="5847"/>
                    <a:pt x="118" y="5947"/>
                    <a:pt x="218" y="5947"/>
                  </a:cubicBezTo>
                  <a:cubicBezTo>
                    <a:pt x="318" y="5947"/>
                    <a:pt x="418" y="5847"/>
                    <a:pt x="418" y="5747"/>
                  </a:cubicBezTo>
                  <a:lnTo>
                    <a:pt x="418" y="176"/>
                  </a:lnTo>
                  <a:cubicBezTo>
                    <a:pt x="434" y="59"/>
                    <a:pt x="326" y="1"/>
                    <a:pt x="2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3" name="Google Shape;633;p44"/>
            <p:cNvSpPr/>
            <p:nvPr/>
          </p:nvSpPr>
          <p:spPr>
            <a:xfrm>
              <a:off x="4799925" y="3728700"/>
              <a:ext cx="454025" cy="229600"/>
            </a:xfrm>
            <a:custGeom>
              <a:avLst/>
              <a:gdLst/>
              <a:ahLst/>
              <a:cxnLst/>
              <a:rect l="l" t="t" r="r" b="b"/>
              <a:pathLst>
                <a:path w="18161" h="9184" extrusionOk="0">
                  <a:moveTo>
                    <a:pt x="282" y="1"/>
                  </a:moveTo>
                  <a:cubicBezTo>
                    <a:pt x="91" y="1"/>
                    <a:pt x="0" y="254"/>
                    <a:pt x="181" y="344"/>
                  </a:cubicBezTo>
                  <a:lnTo>
                    <a:pt x="17793" y="9184"/>
                  </a:lnTo>
                  <a:lnTo>
                    <a:pt x="17860" y="9184"/>
                  </a:lnTo>
                  <a:cubicBezTo>
                    <a:pt x="18060" y="9184"/>
                    <a:pt x="18160" y="8917"/>
                    <a:pt x="17960" y="8817"/>
                  </a:cubicBezTo>
                  <a:lnTo>
                    <a:pt x="348" y="10"/>
                  </a:lnTo>
                  <a:cubicBezTo>
                    <a:pt x="325" y="4"/>
                    <a:pt x="303" y="1"/>
                    <a:pt x="28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4" name="Google Shape;634;p44"/>
            <p:cNvSpPr/>
            <p:nvPr/>
          </p:nvSpPr>
          <p:spPr>
            <a:xfrm>
              <a:off x="3429200" y="4345800"/>
              <a:ext cx="178575" cy="208750"/>
            </a:xfrm>
            <a:custGeom>
              <a:avLst/>
              <a:gdLst/>
              <a:ahLst/>
              <a:cxnLst/>
              <a:rect l="l" t="t" r="r" b="b"/>
              <a:pathLst>
                <a:path w="7143" h="8350" extrusionOk="0">
                  <a:moveTo>
                    <a:pt x="253" y="1"/>
                  </a:moveTo>
                  <a:cubicBezTo>
                    <a:pt x="117" y="1"/>
                    <a:pt x="1" y="156"/>
                    <a:pt x="104" y="311"/>
                  </a:cubicBezTo>
                  <a:lnTo>
                    <a:pt x="6775" y="8283"/>
                  </a:lnTo>
                  <a:cubicBezTo>
                    <a:pt x="6809" y="8350"/>
                    <a:pt x="6876" y="8350"/>
                    <a:pt x="6942" y="8350"/>
                  </a:cubicBezTo>
                  <a:cubicBezTo>
                    <a:pt x="6976" y="8350"/>
                    <a:pt x="7009" y="8350"/>
                    <a:pt x="7042" y="8317"/>
                  </a:cubicBezTo>
                  <a:cubicBezTo>
                    <a:pt x="7142" y="8250"/>
                    <a:pt x="7142" y="8116"/>
                    <a:pt x="7076" y="8050"/>
                  </a:cubicBezTo>
                  <a:lnTo>
                    <a:pt x="371" y="44"/>
                  </a:lnTo>
                  <a:cubicBezTo>
                    <a:pt x="333" y="14"/>
                    <a:pt x="292" y="1"/>
                    <a:pt x="25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5" name="Google Shape;635;p44"/>
            <p:cNvSpPr/>
            <p:nvPr/>
          </p:nvSpPr>
          <p:spPr>
            <a:xfrm>
              <a:off x="3802050" y="4453300"/>
              <a:ext cx="191000" cy="148800"/>
            </a:xfrm>
            <a:custGeom>
              <a:avLst/>
              <a:gdLst/>
              <a:ahLst/>
              <a:cxnLst/>
              <a:rect l="l" t="t" r="r" b="b"/>
              <a:pathLst>
                <a:path w="7640" h="5952" extrusionOk="0">
                  <a:moveTo>
                    <a:pt x="7438" y="1"/>
                  </a:moveTo>
                  <a:cubicBezTo>
                    <a:pt x="7396" y="1"/>
                    <a:pt x="7351" y="17"/>
                    <a:pt x="7306" y="47"/>
                  </a:cubicBezTo>
                  <a:lnTo>
                    <a:pt x="101" y="5584"/>
                  </a:lnTo>
                  <a:cubicBezTo>
                    <a:pt x="34" y="5651"/>
                    <a:pt x="1" y="5785"/>
                    <a:pt x="67" y="5851"/>
                  </a:cubicBezTo>
                  <a:cubicBezTo>
                    <a:pt x="101" y="5918"/>
                    <a:pt x="167" y="5951"/>
                    <a:pt x="234" y="5951"/>
                  </a:cubicBezTo>
                  <a:cubicBezTo>
                    <a:pt x="267" y="5951"/>
                    <a:pt x="301" y="5918"/>
                    <a:pt x="334" y="5885"/>
                  </a:cubicBezTo>
                  <a:lnTo>
                    <a:pt x="7539" y="347"/>
                  </a:lnTo>
                  <a:cubicBezTo>
                    <a:pt x="7639" y="281"/>
                    <a:pt x="7639" y="147"/>
                    <a:pt x="7573" y="80"/>
                  </a:cubicBezTo>
                  <a:cubicBezTo>
                    <a:pt x="7536" y="25"/>
                    <a:pt x="7489" y="1"/>
                    <a:pt x="743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6" name="Google Shape;636;p44"/>
            <p:cNvSpPr/>
            <p:nvPr/>
          </p:nvSpPr>
          <p:spPr>
            <a:xfrm>
              <a:off x="4185650" y="1864275"/>
              <a:ext cx="321100" cy="8375"/>
            </a:xfrm>
            <a:custGeom>
              <a:avLst/>
              <a:gdLst/>
              <a:ahLst/>
              <a:cxnLst/>
              <a:rect l="l" t="t" r="r" b="b"/>
              <a:pathLst>
                <a:path w="12844" h="335" extrusionOk="0">
                  <a:moveTo>
                    <a:pt x="12643" y="1"/>
                  </a:moveTo>
                  <a:lnTo>
                    <a:pt x="201" y="101"/>
                  </a:lnTo>
                  <a:cubicBezTo>
                    <a:pt x="101" y="101"/>
                    <a:pt x="1" y="134"/>
                    <a:pt x="34" y="201"/>
                  </a:cubicBezTo>
                  <a:cubicBezTo>
                    <a:pt x="34" y="267"/>
                    <a:pt x="101" y="334"/>
                    <a:pt x="201" y="334"/>
                  </a:cubicBezTo>
                  <a:lnTo>
                    <a:pt x="12643" y="234"/>
                  </a:lnTo>
                  <a:cubicBezTo>
                    <a:pt x="12743" y="234"/>
                    <a:pt x="12843" y="201"/>
                    <a:pt x="12843" y="134"/>
                  </a:cubicBezTo>
                  <a:cubicBezTo>
                    <a:pt x="12843" y="67"/>
                    <a:pt x="12743" y="1"/>
                    <a:pt x="1264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7" name="Google Shape;637;p44"/>
            <p:cNvSpPr/>
            <p:nvPr/>
          </p:nvSpPr>
          <p:spPr>
            <a:xfrm>
              <a:off x="4715200" y="3815500"/>
              <a:ext cx="13375" cy="352950"/>
            </a:xfrm>
            <a:custGeom>
              <a:avLst/>
              <a:gdLst/>
              <a:ahLst/>
              <a:cxnLst/>
              <a:rect l="l" t="t" r="r" b="b"/>
              <a:pathLst>
                <a:path w="535" h="14118" extrusionOk="0">
                  <a:moveTo>
                    <a:pt x="239" y="1"/>
                  </a:moveTo>
                  <a:cubicBezTo>
                    <a:pt x="227" y="1"/>
                    <a:pt x="214" y="3"/>
                    <a:pt x="201" y="7"/>
                  </a:cubicBezTo>
                  <a:cubicBezTo>
                    <a:pt x="67" y="7"/>
                    <a:pt x="1" y="74"/>
                    <a:pt x="1" y="174"/>
                  </a:cubicBezTo>
                  <a:lnTo>
                    <a:pt x="167" y="13917"/>
                  </a:lnTo>
                  <a:cubicBezTo>
                    <a:pt x="167" y="14017"/>
                    <a:pt x="234" y="14118"/>
                    <a:pt x="368" y="14118"/>
                  </a:cubicBezTo>
                  <a:cubicBezTo>
                    <a:pt x="468" y="14118"/>
                    <a:pt x="534" y="14017"/>
                    <a:pt x="534" y="13917"/>
                  </a:cubicBezTo>
                  <a:lnTo>
                    <a:pt x="368" y="174"/>
                  </a:lnTo>
                  <a:cubicBezTo>
                    <a:pt x="368" y="88"/>
                    <a:pt x="318" y="1"/>
                    <a:pt x="23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8" name="Google Shape;638;p44"/>
            <p:cNvSpPr/>
            <p:nvPr/>
          </p:nvSpPr>
          <p:spPr>
            <a:xfrm>
              <a:off x="5424875" y="2105050"/>
              <a:ext cx="79450" cy="231250"/>
            </a:xfrm>
            <a:custGeom>
              <a:avLst/>
              <a:gdLst/>
              <a:ahLst/>
              <a:cxnLst/>
              <a:rect l="l" t="t" r="r" b="b"/>
              <a:pathLst>
                <a:path w="3178" h="9250" extrusionOk="0">
                  <a:moveTo>
                    <a:pt x="2922" y="1"/>
                  </a:moveTo>
                  <a:cubicBezTo>
                    <a:pt x="2848" y="1"/>
                    <a:pt x="2782" y="33"/>
                    <a:pt x="2769" y="110"/>
                  </a:cubicBezTo>
                  <a:lnTo>
                    <a:pt x="34" y="9016"/>
                  </a:lnTo>
                  <a:cubicBezTo>
                    <a:pt x="1" y="9116"/>
                    <a:pt x="67" y="9216"/>
                    <a:pt x="167" y="9250"/>
                  </a:cubicBezTo>
                  <a:lnTo>
                    <a:pt x="201" y="9250"/>
                  </a:lnTo>
                  <a:cubicBezTo>
                    <a:pt x="301" y="9250"/>
                    <a:pt x="368" y="9183"/>
                    <a:pt x="401" y="9116"/>
                  </a:cubicBezTo>
                  <a:lnTo>
                    <a:pt x="3136" y="210"/>
                  </a:lnTo>
                  <a:cubicBezTo>
                    <a:pt x="3177" y="86"/>
                    <a:pt x="3040" y="1"/>
                    <a:pt x="292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9" name="Google Shape;639;p44"/>
            <p:cNvSpPr/>
            <p:nvPr/>
          </p:nvSpPr>
          <p:spPr>
            <a:xfrm>
              <a:off x="4573425" y="3479950"/>
              <a:ext cx="292750" cy="370775"/>
            </a:xfrm>
            <a:custGeom>
              <a:avLst/>
              <a:gdLst/>
              <a:ahLst/>
              <a:cxnLst/>
              <a:rect l="l" t="t" r="r" b="b"/>
              <a:pathLst>
                <a:path w="11710" h="14831" extrusionOk="0">
                  <a:moveTo>
                    <a:pt x="8274" y="920"/>
                  </a:moveTo>
                  <a:cubicBezTo>
                    <a:pt x="8674" y="920"/>
                    <a:pt x="9074" y="1021"/>
                    <a:pt x="9441" y="1221"/>
                  </a:cubicBezTo>
                  <a:cubicBezTo>
                    <a:pt x="10308" y="1721"/>
                    <a:pt x="10775" y="2822"/>
                    <a:pt x="10775" y="4290"/>
                  </a:cubicBezTo>
                  <a:cubicBezTo>
                    <a:pt x="10775" y="7559"/>
                    <a:pt x="8474" y="11561"/>
                    <a:pt x="5638" y="13196"/>
                  </a:cubicBezTo>
                  <a:cubicBezTo>
                    <a:pt x="4856" y="13637"/>
                    <a:pt x="4123" y="13861"/>
                    <a:pt x="3473" y="13861"/>
                  </a:cubicBezTo>
                  <a:cubicBezTo>
                    <a:pt x="3042" y="13861"/>
                    <a:pt x="2649" y="13762"/>
                    <a:pt x="2303" y="13563"/>
                  </a:cubicBezTo>
                  <a:cubicBezTo>
                    <a:pt x="1435" y="13063"/>
                    <a:pt x="968" y="11995"/>
                    <a:pt x="968" y="10494"/>
                  </a:cubicBezTo>
                  <a:cubicBezTo>
                    <a:pt x="968" y="7225"/>
                    <a:pt x="3270" y="3222"/>
                    <a:pt x="6105" y="1588"/>
                  </a:cubicBezTo>
                  <a:cubicBezTo>
                    <a:pt x="6739" y="1187"/>
                    <a:pt x="7506" y="954"/>
                    <a:pt x="8274" y="920"/>
                  </a:cubicBezTo>
                  <a:close/>
                  <a:moveTo>
                    <a:pt x="8266" y="1"/>
                  </a:moveTo>
                  <a:cubicBezTo>
                    <a:pt x="7445" y="1"/>
                    <a:pt x="6547" y="265"/>
                    <a:pt x="5638" y="787"/>
                  </a:cubicBezTo>
                  <a:cubicBezTo>
                    <a:pt x="2536" y="2588"/>
                    <a:pt x="1" y="6925"/>
                    <a:pt x="1" y="10527"/>
                  </a:cubicBezTo>
                  <a:cubicBezTo>
                    <a:pt x="1" y="12362"/>
                    <a:pt x="668" y="13730"/>
                    <a:pt x="1836" y="14397"/>
                  </a:cubicBezTo>
                  <a:cubicBezTo>
                    <a:pt x="2336" y="14697"/>
                    <a:pt x="2903" y="14830"/>
                    <a:pt x="3470" y="14830"/>
                  </a:cubicBezTo>
                  <a:cubicBezTo>
                    <a:pt x="4404" y="14797"/>
                    <a:pt x="5305" y="14530"/>
                    <a:pt x="6105" y="14030"/>
                  </a:cubicBezTo>
                  <a:cubicBezTo>
                    <a:pt x="9208" y="12229"/>
                    <a:pt x="11709" y="7859"/>
                    <a:pt x="11709" y="4290"/>
                  </a:cubicBezTo>
                  <a:cubicBezTo>
                    <a:pt x="11709" y="2455"/>
                    <a:pt x="11076" y="1087"/>
                    <a:pt x="9908" y="420"/>
                  </a:cubicBezTo>
                  <a:cubicBezTo>
                    <a:pt x="9417" y="140"/>
                    <a:pt x="8862" y="1"/>
                    <a:pt x="826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0" name="Google Shape;640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1" name="Google Shape;641;p44"/>
            <p:cNvSpPr/>
            <p:nvPr/>
          </p:nvSpPr>
          <p:spPr>
            <a:xfrm>
              <a:off x="3957175" y="4127075"/>
              <a:ext cx="292725" cy="370775"/>
            </a:xfrm>
            <a:custGeom>
              <a:avLst/>
              <a:gdLst/>
              <a:ahLst/>
              <a:cxnLst/>
              <a:rect l="l" t="t" r="r" b="b"/>
              <a:pathLst>
                <a:path w="11709" h="14831" extrusionOk="0">
                  <a:moveTo>
                    <a:pt x="8274" y="925"/>
                  </a:moveTo>
                  <a:cubicBezTo>
                    <a:pt x="8703" y="925"/>
                    <a:pt x="9098" y="1023"/>
                    <a:pt x="9440" y="1221"/>
                  </a:cubicBezTo>
                  <a:cubicBezTo>
                    <a:pt x="10307" y="1721"/>
                    <a:pt x="10774" y="2822"/>
                    <a:pt x="10774" y="4290"/>
                  </a:cubicBezTo>
                  <a:cubicBezTo>
                    <a:pt x="10774" y="7559"/>
                    <a:pt x="8473" y="11562"/>
                    <a:pt x="5637" y="13196"/>
                  </a:cubicBezTo>
                  <a:cubicBezTo>
                    <a:pt x="4855" y="13637"/>
                    <a:pt x="4122" y="13861"/>
                    <a:pt x="3472" y="13861"/>
                  </a:cubicBezTo>
                  <a:cubicBezTo>
                    <a:pt x="3041" y="13861"/>
                    <a:pt x="2648" y="13763"/>
                    <a:pt x="2302" y="13563"/>
                  </a:cubicBezTo>
                  <a:cubicBezTo>
                    <a:pt x="1434" y="13096"/>
                    <a:pt x="967" y="11995"/>
                    <a:pt x="967" y="10494"/>
                  </a:cubicBezTo>
                  <a:cubicBezTo>
                    <a:pt x="967" y="7225"/>
                    <a:pt x="3269" y="3256"/>
                    <a:pt x="6104" y="1621"/>
                  </a:cubicBezTo>
                  <a:cubicBezTo>
                    <a:pt x="6872" y="1157"/>
                    <a:pt x="7614" y="925"/>
                    <a:pt x="8274" y="925"/>
                  </a:cubicBezTo>
                  <a:close/>
                  <a:moveTo>
                    <a:pt x="8263" y="1"/>
                  </a:moveTo>
                  <a:cubicBezTo>
                    <a:pt x="7438" y="1"/>
                    <a:pt x="6532" y="265"/>
                    <a:pt x="5604" y="787"/>
                  </a:cubicBezTo>
                  <a:cubicBezTo>
                    <a:pt x="2502" y="2589"/>
                    <a:pt x="0" y="6958"/>
                    <a:pt x="0" y="10528"/>
                  </a:cubicBezTo>
                  <a:cubicBezTo>
                    <a:pt x="0" y="12362"/>
                    <a:pt x="634" y="13730"/>
                    <a:pt x="1835" y="14397"/>
                  </a:cubicBezTo>
                  <a:cubicBezTo>
                    <a:pt x="2302" y="14697"/>
                    <a:pt x="2869" y="14831"/>
                    <a:pt x="3469" y="14831"/>
                  </a:cubicBezTo>
                  <a:cubicBezTo>
                    <a:pt x="4403" y="14797"/>
                    <a:pt x="5304" y="14530"/>
                    <a:pt x="6104" y="14030"/>
                  </a:cubicBezTo>
                  <a:cubicBezTo>
                    <a:pt x="9207" y="12229"/>
                    <a:pt x="11708" y="7892"/>
                    <a:pt x="11708" y="4323"/>
                  </a:cubicBezTo>
                  <a:cubicBezTo>
                    <a:pt x="11708" y="2488"/>
                    <a:pt x="11075" y="1087"/>
                    <a:pt x="9907" y="420"/>
                  </a:cubicBezTo>
                  <a:cubicBezTo>
                    <a:pt x="9416" y="140"/>
                    <a:pt x="8861" y="1"/>
                    <a:pt x="826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2" name="Google Shape;642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3" name="Google Shape;643;p44"/>
            <p:cNvSpPr/>
            <p:nvPr/>
          </p:nvSpPr>
          <p:spPr>
            <a:xfrm>
              <a:off x="3278350" y="4134700"/>
              <a:ext cx="220175" cy="278100"/>
            </a:xfrm>
            <a:custGeom>
              <a:avLst/>
              <a:gdLst/>
              <a:ahLst/>
              <a:cxnLst/>
              <a:rect l="l" t="t" r="r" b="b"/>
              <a:pathLst>
                <a:path w="8807" h="11124" extrusionOk="0">
                  <a:moveTo>
                    <a:pt x="6238" y="682"/>
                  </a:moveTo>
                  <a:lnTo>
                    <a:pt x="6238" y="716"/>
                  </a:lnTo>
                  <a:cubicBezTo>
                    <a:pt x="6288" y="710"/>
                    <a:pt x="6338" y="707"/>
                    <a:pt x="6388" y="707"/>
                  </a:cubicBezTo>
                  <a:cubicBezTo>
                    <a:pt x="6637" y="707"/>
                    <a:pt x="6883" y="777"/>
                    <a:pt x="7105" y="916"/>
                  </a:cubicBezTo>
                  <a:cubicBezTo>
                    <a:pt x="7739" y="1283"/>
                    <a:pt x="8106" y="2117"/>
                    <a:pt x="8106" y="3218"/>
                  </a:cubicBezTo>
                  <a:cubicBezTo>
                    <a:pt x="8106" y="5653"/>
                    <a:pt x="6372" y="8655"/>
                    <a:pt x="4237" y="9889"/>
                  </a:cubicBezTo>
                  <a:cubicBezTo>
                    <a:pt x="3662" y="10226"/>
                    <a:pt x="3122" y="10398"/>
                    <a:pt x="2638" y="10398"/>
                  </a:cubicBezTo>
                  <a:cubicBezTo>
                    <a:pt x="2309" y="10398"/>
                    <a:pt x="2005" y="10318"/>
                    <a:pt x="1735" y="10156"/>
                  </a:cubicBezTo>
                  <a:cubicBezTo>
                    <a:pt x="1101" y="9789"/>
                    <a:pt x="734" y="8988"/>
                    <a:pt x="734" y="7854"/>
                  </a:cubicBezTo>
                  <a:cubicBezTo>
                    <a:pt x="734" y="5419"/>
                    <a:pt x="2469" y="2417"/>
                    <a:pt x="4604" y="1183"/>
                  </a:cubicBezTo>
                  <a:cubicBezTo>
                    <a:pt x="5071" y="883"/>
                    <a:pt x="5638" y="716"/>
                    <a:pt x="6238" y="682"/>
                  </a:cubicBezTo>
                  <a:close/>
                  <a:moveTo>
                    <a:pt x="6204" y="0"/>
                  </a:moveTo>
                  <a:cubicBezTo>
                    <a:pt x="5587" y="0"/>
                    <a:pt x="4912" y="196"/>
                    <a:pt x="4237" y="582"/>
                  </a:cubicBezTo>
                  <a:cubicBezTo>
                    <a:pt x="1902" y="1917"/>
                    <a:pt x="0" y="5186"/>
                    <a:pt x="0" y="7888"/>
                  </a:cubicBezTo>
                  <a:cubicBezTo>
                    <a:pt x="0" y="9255"/>
                    <a:pt x="501" y="10289"/>
                    <a:pt x="1368" y="10790"/>
                  </a:cubicBezTo>
                  <a:cubicBezTo>
                    <a:pt x="1768" y="11023"/>
                    <a:pt x="2169" y="11123"/>
                    <a:pt x="2636" y="11123"/>
                  </a:cubicBezTo>
                  <a:cubicBezTo>
                    <a:pt x="3303" y="11090"/>
                    <a:pt x="4003" y="10890"/>
                    <a:pt x="4570" y="10523"/>
                  </a:cubicBezTo>
                  <a:cubicBezTo>
                    <a:pt x="6905" y="9188"/>
                    <a:pt x="8807" y="5919"/>
                    <a:pt x="8807" y="3218"/>
                  </a:cubicBezTo>
                  <a:cubicBezTo>
                    <a:pt x="8807" y="1850"/>
                    <a:pt x="8306" y="816"/>
                    <a:pt x="7439" y="315"/>
                  </a:cubicBezTo>
                  <a:cubicBezTo>
                    <a:pt x="7073" y="105"/>
                    <a:pt x="6654" y="0"/>
                    <a:pt x="620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4" name="Google Shape;644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5" name="Google Shape;645;p44"/>
            <p:cNvSpPr/>
            <p:nvPr/>
          </p:nvSpPr>
          <p:spPr>
            <a:xfrm>
              <a:off x="3658625" y="3716950"/>
              <a:ext cx="225175" cy="285550"/>
            </a:xfrm>
            <a:custGeom>
              <a:avLst/>
              <a:gdLst/>
              <a:ahLst/>
              <a:cxnLst/>
              <a:rect l="l" t="t" r="r" b="b"/>
              <a:pathLst>
                <a:path w="9007" h="11422" extrusionOk="0">
                  <a:moveTo>
                    <a:pt x="6352" y="731"/>
                  </a:moveTo>
                  <a:cubicBezTo>
                    <a:pt x="6678" y="731"/>
                    <a:pt x="6977" y="803"/>
                    <a:pt x="7239" y="947"/>
                  </a:cubicBezTo>
                  <a:cubicBezTo>
                    <a:pt x="7906" y="1348"/>
                    <a:pt x="8273" y="2182"/>
                    <a:pt x="8273" y="3316"/>
                  </a:cubicBezTo>
                  <a:cubicBezTo>
                    <a:pt x="8273" y="5851"/>
                    <a:pt x="6471" y="8920"/>
                    <a:pt x="4303" y="10154"/>
                  </a:cubicBezTo>
                  <a:cubicBezTo>
                    <a:pt x="3716" y="10498"/>
                    <a:pt x="3141" y="10670"/>
                    <a:pt x="2638" y="10670"/>
                  </a:cubicBezTo>
                  <a:cubicBezTo>
                    <a:pt x="2312" y="10670"/>
                    <a:pt x="2017" y="10598"/>
                    <a:pt x="1768" y="10454"/>
                  </a:cubicBezTo>
                  <a:cubicBezTo>
                    <a:pt x="1101" y="10054"/>
                    <a:pt x="734" y="9220"/>
                    <a:pt x="734" y="8086"/>
                  </a:cubicBezTo>
                  <a:cubicBezTo>
                    <a:pt x="734" y="5584"/>
                    <a:pt x="2502" y="2515"/>
                    <a:pt x="4670" y="1248"/>
                  </a:cubicBezTo>
                  <a:cubicBezTo>
                    <a:pt x="5278" y="903"/>
                    <a:pt x="5848" y="731"/>
                    <a:pt x="6352" y="731"/>
                  </a:cubicBezTo>
                  <a:close/>
                  <a:moveTo>
                    <a:pt x="6358" y="1"/>
                  </a:moveTo>
                  <a:cubicBezTo>
                    <a:pt x="5726" y="1"/>
                    <a:pt x="5037" y="205"/>
                    <a:pt x="4337" y="614"/>
                  </a:cubicBezTo>
                  <a:cubicBezTo>
                    <a:pt x="1935" y="1981"/>
                    <a:pt x="0" y="5350"/>
                    <a:pt x="0" y="8086"/>
                  </a:cubicBezTo>
                  <a:cubicBezTo>
                    <a:pt x="0" y="9487"/>
                    <a:pt x="501" y="10554"/>
                    <a:pt x="1401" y="11088"/>
                  </a:cubicBezTo>
                  <a:cubicBezTo>
                    <a:pt x="1768" y="11288"/>
                    <a:pt x="2202" y="11421"/>
                    <a:pt x="2635" y="11421"/>
                  </a:cubicBezTo>
                  <a:cubicBezTo>
                    <a:pt x="3369" y="11388"/>
                    <a:pt x="4070" y="11188"/>
                    <a:pt x="4670" y="10788"/>
                  </a:cubicBezTo>
                  <a:cubicBezTo>
                    <a:pt x="7072" y="9420"/>
                    <a:pt x="9007" y="6051"/>
                    <a:pt x="9007" y="3316"/>
                  </a:cubicBezTo>
                  <a:cubicBezTo>
                    <a:pt x="9007" y="1915"/>
                    <a:pt x="8506" y="847"/>
                    <a:pt x="7606" y="314"/>
                  </a:cubicBezTo>
                  <a:cubicBezTo>
                    <a:pt x="7230" y="105"/>
                    <a:pt x="6809" y="1"/>
                    <a:pt x="635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6" name="Google Shape;646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7" name="Google Shape;647;p44"/>
            <p:cNvSpPr/>
            <p:nvPr/>
          </p:nvSpPr>
          <p:spPr>
            <a:xfrm>
              <a:off x="4069750" y="3587475"/>
              <a:ext cx="179325" cy="228225"/>
            </a:xfrm>
            <a:custGeom>
              <a:avLst/>
              <a:gdLst/>
              <a:ahLst/>
              <a:cxnLst/>
              <a:rect l="l" t="t" r="r" b="b"/>
              <a:pathLst>
                <a:path w="7173" h="9129" extrusionOk="0">
                  <a:moveTo>
                    <a:pt x="5051" y="607"/>
                  </a:moveTo>
                  <a:cubicBezTo>
                    <a:pt x="5315" y="607"/>
                    <a:pt x="5557" y="669"/>
                    <a:pt x="5771" y="789"/>
                  </a:cubicBezTo>
                  <a:cubicBezTo>
                    <a:pt x="6338" y="1089"/>
                    <a:pt x="6605" y="1756"/>
                    <a:pt x="6605" y="2657"/>
                  </a:cubicBezTo>
                  <a:cubicBezTo>
                    <a:pt x="6505" y="4892"/>
                    <a:pt x="5337" y="6894"/>
                    <a:pt x="3469" y="8128"/>
                  </a:cubicBezTo>
                  <a:cubicBezTo>
                    <a:pt x="2990" y="8407"/>
                    <a:pt x="2547" y="8543"/>
                    <a:pt x="2154" y="8543"/>
                  </a:cubicBezTo>
                  <a:cubicBezTo>
                    <a:pt x="1890" y="8543"/>
                    <a:pt x="1649" y="8482"/>
                    <a:pt x="1435" y="8361"/>
                  </a:cubicBezTo>
                  <a:cubicBezTo>
                    <a:pt x="868" y="8061"/>
                    <a:pt x="601" y="7394"/>
                    <a:pt x="601" y="6460"/>
                  </a:cubicBezTo>
                  <a:cubicBezTo>
                    <a:pt x="701" y="4258"/>
                    <a:pt x="1868" y="2224"/>
                    <a:pt x="3736" y="1023"/>
                  </a:cubicBezTo>
                  <a:cubicBezTo>
                    <a:pt x="4215" y="743"/>
                    <a:pt x="4658" y="607"/>
                    <a:pt x="5051" y="607"/>
                  </a:cubicBezTo>
                  <a:close/>
                  <a:moveTo>
                    <a:pt x="5074" y="1"/>
                  </a:moveTo>
                  <a:cubicBezTo>
                    <a:pt x="4576" y="1"/>
                    <a:pt x="4028" y="161"/>
                    <a:pt x="3469" y="489"/>
                  </a:cubicBezTo>
                  <a:cubicBezTo>
                    <a:pt x="1568" y="1590"/>
                    <a:pt x="0" y="4292"/>
                    <a:pt x="0" y="6460"/>
                  </a:cubicBezTo>
                  <a:cubicBezTo>
                    <a:pt x="0" y="7594"/>
                    <a:pt x="401" y="8428"/>
                    <a:pt x="1134" y="8862"/>
                  </a:cubicBezTo>
                  <a:cubicBezTo>
                    <a:pt x="1435" y="9028"/>
                    <a:pt x="1768" y="9128"/>
                    <a:pt x="2135" y="9128"/>
                  </a:cubicBezTo>
                  <a:cubicBezTo>
                    <a:pt x="2702" y="9095"/>
                    <a:pt x="3269" y="8928"/>
                    <a:pt x="3736" y="8628"/>
                  </a:cubicBezTo>
                  <a:cubicBezTo>
                    <a:pt x="5638" y="7527"/>
                    <a:pt x="7172" y="4859"/>
                    <a:pt x="7172" y="2657"/>
                  </a:cubicBezTo>
                  <a:cubicBezTo>
                    <a:pt x="7172" y="1523"/>
                    <a:pt x="6805" y="689"/>
                    <a:pt x="6071" y="255"/>
                  </a:cubicBezTo>
                  <a:cubicBezTo>
                    <a:pt x="5776" y="86"/>
                    <a:pt x="5438" y="1"/>
                    <a:pt x="50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8" name="Google Shape;648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9" name="Google Shape;649;p44"/>
            <p:cNvSpPr/>
            <p:nvPr/>
          </p:nvSpPr>
          <p:spPr>
            <a:xfrm>
              <a:off x="3350900" y="3468700"/>
              <a:ext cx="180150" cy="227750"/>
            </a:xfrm>
            <a:custGeom>
              <a:avLst/>
              <a:gdLst/>
              <a:ahLst/>
              <a:cxnLst/>
              <a:rect l="l" t="t" r="r" b="b"/>
              <a:pathLst>
                <a:path w="7206" h="9110" extrusionOk="0">
                  <a:moveTo>
                    <a:pt x="5051" y="588"/>
                  </a:moveTo>
                  <a:cubicBezTo>
                    <a:pt x="5315" y="588"/>
                    <a:pt x="5557" y="649"/>
                    <a:pt x="5771" y="770"/>
                  </a:cubicBezTo>
                  <a:cubicBezTo>
                    <a:pt x="6338" y="1070"/>
                    <a:pt x="6605" y="1737"/>
                    <a:pt x="6605" y="2638"/>
                  </a:cubicBezTo>
                  <a:cubicBezTo>
                    <a:pt x="6505" y="4873"/>
                    <a:pt x="5338" y="6908"/>
                    <a:pt x="3470" y="8109"/>
                  </a:cubicBezTo>
                  <a:cubicBezTo>
                    <a:pt x="2987" y="8390"/>
                    <a:pt x="2540" y="8539"/>
                    <a:pt x="2145" y="8539"/>
                  </a:cubicBezTo>
                  <a:cubicBezTo>
                    <a:pt x="1884" y="8539"/>
                    <a:pt x="1646" y="8474"/>
                    <a:pt x="1435" y="8342"/>
                  </a:cubicBezTo>
                  <a:cubicBezTo>
                    <a:pt x="868" y="8042"/>
                    <a:pt x="601" y="7375"/>
                    <a:pt x="601" y="6474"/>
                  </a:cubicBezTo>
                  <a:cubicBezTo>
                    <a:pt x="701" y="4239"/>
                    <a:pt x="1868" y="2204"/>
                    <a:pt x="3736" y="1004"/>
                  </a:cubicBezTo>
                  <a:cubicBezTo>
                    <a:pt x="4215" y="724"/>
                    <a:pt x="4658" y="588"/>
                    <a:pt x="5051" y="588"/>
                  </a:cubicBezTo>
                  <a:close/>
                  <a:moveTo>
                    <a:pt x="5087" y="1"/>
                  </a:moveTo>
                  <a:cubicBezTo>
                    <a:pt x="4586" y="1"/>
                    <a:pt x="4033" y="173"/>
                    <a:pt x="3470" y="503"/>
                  </a:cubicBezTo>
                  <a:cubicBezTo>
                    <a:pt x="1568" y="1604"/>
                    <a:pt x="0" y="4273"/>
                    <a:pt x="0" y="6474"/>
                  </a:cubicBezTo>
                  <a:cubicBezTo>
                    <a:pt x="0" y="7608"/>
                    <a:pt x="401" y="8442"/>
                    <a:pt x="1135" y="8843"/>
                  </a:cubicBezTo>
                  <a:cubicBezTo>
                    <a:pt x="1435" y="9043"/>
                    <a:pt x="1768" y="9109"/>
                    <a:pt x="2135" y="9109"/>
                  </a:cubicBezTo>
                  <a:cubicBezTo>
                    <a:pt x="2702" y="9076"/>
                    <a:pt x="3269" y="8909"/>
                    <a:pt x="3736" y="8609"/>
                  </a:cubicBezTo>
                  <a:cubicBezTo>
                    <a:pt x="5638" y="7542"/>
                    <a:pt x="7206" y="4840"/>
                    <a:pt x="7206" y="2638"/>
                  </a:cubicBezTo>
                  <a:cubicBezTo>
                    <a:pt x="7206" y="1504"/>
                    <a:pt x="6805" y="670"/>
                    <a:pt x="6071" y="270"/>
                  </a:cubicBezTo>
                  <a:cubicBezTo>
                    <a:pt x="5779" y="89"/>
                    <a:pt x="5446" y="1"/>
                    <a:pt x="508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0" name="Google Shape;650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1" name="Google Shape;651;p44"/>
            <p:cNvSpPr/>
            <p:nvPr/>
          </p:nvSpPr>
          <p:spPr>
            <a:xfrm>
              <a:off x="5040425" y="3303925"/>
              <a:ext cx="129925" cy="157350"/>
            </a:xfrm>
            <a:custGeom>
              <a:avLst/>
              <a:gdLst/>
              <a:ahLst/>
              <a:cxnLst/>
              <a:rect l="l" t="t" r="r" b="b"/>
              <a:pathLst>
                <a:path w="5197" h="6294" extrusionOk="0">
                  <a:moveTo>
                    <a:pt x="3439" y="399"/>
                  </a:moveTo>
                  <a:cubicBezTo>
                    <a:pt x="4144" y="399"/>
                    <a:pt x="4796" y="1042"/>
                    <a:pt x="4604" y="1857"/>
                  </a:cubicBezTo>
                  <a:cubicBezTo>
                    <a:pt x="4504" y="3392"/>
                    <a:pt x="3704" y="4793"/>
                    <a:pt x="2436" y="5626"/>
                  </a:cubicBezTo>
                  <a:cubicBezTo>
                    <a:pt x="2192" y="5852"/>
                    <a:pt x="1908" y="5950"/>
                    <a:pt x="1633" y="5950"/>
                  </a:cubicBezTo>
                  <a:cubicBezTo>
                    <a:pt x="929" y="5950"/>
                    <a:pt x="276" y="5307"/>
                    <a:pt x="468" y="4492"/>
                  </a:cubicBezTo>
                  <a:cubicBezTo>
                    <a:pt x="535" y="2958"/>
                    <a:pt x="1369" y="1557"/>
                    <a:pt x="2636" y="723"/>
                  </a:cubicBezTo>
                  <a:cubicBezTo>
                    <a:pt x="2880" y="498"/>
                    <a:pt x="3164" y="399"/>
                    <a:pt x="3439" y="399"/>
                  </a:cubicBezTo>
                  <a:close/>
                  <a:moveTo>
                    <a:pt x="3462" y="0"/>
                  </a:moveTo>
                  <a:cubicBezTo>
                    <a:pt x="3113" y="0"/>
                    <a:pt x="2752" y="120"/>
                    <a:pt x="2436" y="389"/>
                  </a:cubicBezTo>
                  <a:cubicBezTo>
                    <a:pt x="1035" y="1290"/>
                    <a:pt x="168" y="2824"/>
                    <a:pt x="68" y="4492"/>
                  </a:cubicBezTo>
                  <a:cubicBezTo>
                    <a:pt x="1" y="5126"/>
                    <a:pt x="301" y="5760"/>
                    <a:pt x="835" y="6127"/>
                  </a:cubicBezTo>
                  <a:cubicBezTo>
                    <a:pt x="1035" y="6260"/>
                    <a:pt x="1269" y="6294"/>
                    <a:pt x="1535" y="6294"/>
                  </a:cubicBezTo>
                  <a:cubicBezTo>
                    <a:pt x="1902" y="6294"/>
                    <a:pt x="2303" y="6160"/>
                    <a:pt x="2636" y="5960"/>
                  </a:cubicBezTo>
                  <a:cubicBezTo>
                    <a:pt x="4037" y="5059"/>
                    <a:pt x="4904" y="3525"/>
                    <a:pt x="5005" y="1857"/>
                  </a:cubicBezTo>
                  <a:cubicBezTo>
                    <a:pt x="5197" y="799"/>
                    <a:pt x="4366" y="0"/>
                    <a:pt x="346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2" name="Google Shape;652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3" name="Google Shape;653;p44"/>
            <p:cNvSpPr/>
            <p:nvPr/>
          </p:nvSpPr>
          <p:spPr>
            <a:xfrm>
              <a:off x="5323150" y="3266225"/>
              <a:ext cx="130600" cy="157525"/>
            </a:xfrm>
            <a:custGeom>
              <a:avLst/>
              <a:gdLst/>
              <a:ahLst/>
              <a:cxnLst/>
              <a:rect l="l" t="t" r="r" b="b"/>
              <a:pathLst>
                <a:path w="5224" h="6301" extrusionOk="0">
                  <a:moveTo>
                    <a:pt x="3569" y="430"/>
                  </a:moveTo>
                  <a:cubicBezTo>
                    <a:pt x="3736" y="430"/>
                    <a:pt x="3903" y="496"/>
                    <a:pt x="4036" y="563"/>
                  </a:cubicBezTo>
                  <a:cubicBezTo>
                    <a:pt x="4437" y="863"/>
                    <a:pt x="4670" y="1364"/>
                    <a:pt x="4603" y="1864"/>
                  </a:cubicBezTo>
                  <a:cubicBezTo>
                    <a:pt x="4537" y="3398"/>
                    <a:pt x="3736" y="4799"/>
                    <a:pt x="2435" y="5633"/>
                  </a:cubicBezTo>
                  <a:cubicBezTo>
                    <a:pt x="2193" y="5847"/>
                    <a:pt x="1913" y="5942"/>
                    <a:pt x="1640" y="5942"/>
                  </a:cubicBezTo>
                  <a:cubicBezTo>
                    <a:pt x="932" y="5942"/>
                    <a:pt x="275" y="5308"/>
                    <a:pt x="467" y="4466"/>
                  </a:cubicBezTo>
                  <a:cubicBezTo>
                    <a:pt x="567" y="2965"/>
                    <a:pt x="1368" y="1564"/>
                    <a:pt x="2635" y="730"/>
                  </a:cubicBezTo>
                  <a:cubicBezTo>
                    <a:pt x="2902" y="563"/>
                    <a:pt x="3236" y="463"/>
                    <a:pt x="3569" y="430"/>
                  </a:cubicBezTo>
                  <a:close/>
                  <a:moveTo>
                    <a:pt x="3429" y="1"/>
                  </a:moveTo>
                  <a:cubicBezTo>
                    <a:pt x="3088" y="1"/>
                    <a:pt x="2740" y="112"/>
                    <a:pt x="2435" y="363"/>
                  </a:cubicBezTo>
                  <a:cubicBezTo>
                    <a:pt x="1034" y="1297"/>
                    <a:pt x="167" y="2831"/>
                    <a:pt x="67" y="4499"/>
                  </a:cubicBezTo>
                  <a:cubicBezTo>
                    <a:pt x="0" y="5133"/>
                    <a:pt x="300" y="5767"/>
                    <a:pt x="834" y="6134"/>
                  </a:cubicBezTo>
                  <a:cubicBezTo>
                    <a:pt x="1034" y="6267"/>
                    <a:pt x="1268" y="6301"/>
                    <a:pt x="1534" y="6301"/>
                  </a:cubicBezTo>
                  <a:cubicBezTo>
                    <a:pt x="1901" y="6301"/>
                    <a:pt x="2302" y="6200"/>
                    <a:pt x="2635" y="6000"/>
                  </a:cubicBezTo>
                  <a:cubicBezTo>
                    <a:pt x="4036" y="5066"/>
                    <a:pt x="4937" y="3565"/>
                    <a:pt x="5004" y="1897"/>
                  </a:cubicBezTo>
                  <a:cubicBezTo>
                    <a:pt x="5223" y="824"/>
                    <a:pt x="4355" y="1"/>
                    <a:pt x="342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4" name="Google Shape;654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5" name="Google Shape;655;p44"/>
            <p:cNvSpPr/>
            <p:nvPr/>
          </p:nvSpPr>
          <p:spPr>
            <a:xfrm>
              <a:off x="3098225" y="391367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439" y="393"/>
                  </a:moveTo>
                  <a:cubicBezTo>
                    <a:pt x="4143" y="393"/>
                    <a:pt x="4795" y="1036"/>
                    <a:pt x="4603" y="1851"/>
                  </a:cubicBezTo>
                  <a:cubicBezTo>
                    <a:pt x="4537" y="3386"/>
                    <a:pt x="3736" y="4787"/>
                    <a:pt x="2435" y="5621"/>
                  </a:cubicBezTo>
                  <a:cubicBezTo>
                    <a:pt x="2191" y="5846"/>
                    <a:pt x="1908" y="5944"/>
                    <a:pt x="1632" y="5944"/>
                  </a:cubicBezTo>
                  <a:cubicBezTo>
                    <a:pt x="928" y="5944"/>
                    <a:pt x="275" y="5302"/>
                    <a:pt x="467" y="4486"/>
                  </a:cubicBezTo>
                  <a:cubicBezTo>
                    <a:pt x="567" y="2952"/>
                    <a:pt x="1368" y="1551"/>
                    <a:pt x="2635" y="717"/>
                  </a:cubicBezTo>
                  <a:cubicBezTo>
                    <a:pt x="2879" y="492"/>
                    <a:pt x="3163" y="393"/>
                    <a:pt x="3439" y="393"/>
                  </a:cubicBezTo>
                  <a:close/>
                  <a:moveTo>
                    <a:pt x="3448" y="0"/>
                  </a:moveTo>
                  <a:cubicBezTo>
                    <a:pt x="3103" y="0"/>
                    <a:pt x="2747" y="117"/>
                    <a:pt x="2435" y="384"/>
                  </a:cubicBezTo>
                  <a:cubicBezTo>
                    <a:pt x="1034" y="1284"/>
                    <a:pt x="167" y="2819"/>
                    <a:pt x="67" y="4486"/>
                  </a:cubicBezTo>
                  <a:cubicBezTo>
                    <a:pt x="0" y="5120"/>
                    <a:pt x="300" y="5754"/>
                    <a:pt x="834" y="6121"/>
                  </a:cubicBezTo>
                  <a:cubicBezTo>
                    <a:pt x="1034" y="6254"/>
                    <a:pt x="1301" y="6321"/>
                    <a:pt x="1535" y="6321"/>
                  </a:cubicBezTo>
                  <a:cubicBezTo>
                    <a:pt x="1935" y="6288"/>
                    <a:pt x="2302" y="6188"/>
                    <a:pt x="2635" y="5954"/>
                  </a:cubicBezTo>
                  <a:cubicBezTo>
                    <a:pt x="4036" y="5054"/>
                    <a:pt x="4937" y="3519"/>
                    <a:pt x="5004" y="1851"/>
                  </a:cubicBezTo>
                  <a:cubicBezTo>
                    <a:pt x="5197" y="812"/>
                    <a:pt x="4357" y="0"/>
                    <a:pt x="344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6" name="Google Shape;65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7" name="Google Shape;657;p44"/>
            <p:cNvSpPr/>
            <p:nvPr/>
          </p:nvSpPr>
          <p:spPr>
            <a:xfrm>
              <a:off x="3918800" y="3267750"/>
              <a:ext cx="129350" cy="157675"/>
            </a:xfrm>
            <a:custGeom>
              <a:avLst/>
              <a:gdLst/>
              <a:ahLst/>
              <a:cxnLst/>
              <a:rect l="l" t="t" r="r" b="b"/>
              <a:pathLst>
                <a:path w="5174" h="6307" extrusionOk="0">
                  <a:moveTo>
                    <a:pt x="3432" y="406"/>
                  </a:moveTo>
                  <a:cubicBezTo>
                    <a:pt x="4121" y="406"/>
                    <a:pt x="4771" y="1036"/>
                    <a:pt x="4604" y="1870"/>
                  </a:cubicBezTo>
                  <a:cubicBezTo>
                    <a:pt x="4504" y="3371"/>
                    <a:pt x="3703" y="4772"/>
                    <a:pt x="2436" y="5606"/>
                  </a:cubicBezTo>
                  <a:cubicBezTo>
                    <a:pt x="2192" y="5831"/>
                    <a:pt x="1908" y="5929"/>
                    <a:pt x="1632" y="5929"/>
                  </a:cubicBezTo>
                  <a:cubicBezTo>
                    <a:pt x="928" y="5929"/>
                    <a:pt x="276" y="5287"/>
                    <a:pt x="468" y="4472"/>
                  </a:cubicBezTo>
                  <a:cubicBezTo>
                    <a:pt x="534" y="2937"/>
                    <a:pt x="1335" y="1570"/>
                    <a:pt x="2636" y="736"/>
                  </a:cubicBezTo>
                  <a:cubicBezTo>
                    <a:pt x="2874" y="507"/>
                    <a:pt x="3156" y="406"/>
                    <a:pt x="3432" y="406"/>
                  </a:cubicBezTo>
                  <a:close/>
                  <a:moveTo>
                    <a:pt x="3435" y="0"/>
                  </a:moveTo>
                  <a:cubicBezTo>
                    <a:pt x="3095" y="0"/>
                    <a:pt x="2745" y="114"/>
                    <a:pt x="2436" y="369"/>
                  </a:cubicBezTo>
                  <a:cubicBezTo>
                    <a:pt x="1035" y="1303"/>
                    <a:pt x="134" y="2804"/>
                    <a:pt x="67" y="4472"/>
                  </a:cubicBezTo>
                  <a:cubicBezTo>
                    <a:pt x="1" y="5139"/>
                    <a:pt x="267" y="5773"/>
                    <a:pt x="801" y="6139"/>
                  </a:cubicBezTo>
                  <a:cubicBezTo>
                    <a:pt x="1035" y="6240"/>
                    <a:pt x="1268" y="6306"/>
                    <a:pt x="1502" y="6306"/>
                  </a:cubicBezTo>
                  <a:cubicBezTo>
                    <a:pt x="1902" y="6306"/>
                    <a:pt x="2302" y="6173"/>
                    <a:pt x="2636" y="5973"/>
                  </a:cubicBezTo>
                  <a:cubicBezTo>
                    <a:pt x="4037" y="5039"/>
                    <a:pt x="4904" y="3538"/>
                    <a:pt x="5004" y="1870"/>
                  </a:cubicBezTo>
                  <a:cubicBezTo>
                    <a:pt x="5174" y="803"/>
                    <a:pt x="4339" y="0"/>
                    <a:pt x="34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8" name="Google Shape;658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9" name="Google Shape;659;p44"/>
            <p:cNvSpPr/>
            <p:nvPr/>
          </p:nvSpPr>
          <p:spPr>
            <a:xfrm>
              <a:off x="4306575" y="2740325"/>
              <a:ext cx="129950" cy="158050"/>
            </a:xfrm>
            <a:custGeom>
              <a:avLst/>
              <a:gdLst/>
              <a:ahLst/>
              <a:cxnLst/>
              <a:rect l="l" t="t" r="r" b="b"/>
              <a:pathLst>
                <a:path w="5198" h="6322" extrusionOk="0">
                  <a:moveTo>
                    <a:pt x="3537" y="451"/>
                  </a:moveTo>
                  <a:cubicBezTo>
                    <a:pt x="3703" y="451"/>
                    <a:pt x="3903" y="484"/>
                    <a:pt x="4037" y="551"/>
                  </a:cubicBezTo>
                  <a:cubicBezTo>
                    <a:pt x="4437" y="851"/>
                    <a:pt x="4671" y="1351"/>
                    <a:pt x="4604" y="1852"/>
                  </a:cubicBezTo>
                  <a:cubicBezTo>
                    <a:pt x="4504" y="3386"/>
                    <a:pt x="3703" y="4787"/>
                    <a:pt x="2436" y="5621"/>
                  </a:cubicBezTo>
                  <a:cubicBezTo>
                    <a:pt x="2192" y="5846"/>
                    <a:pt x="1908" y="5945"/>
                    <a:pt x="1633" y="5945"/>
                  </a:cubicBezTo>
                  <a:cubicBezTo>
                    <a:pt x="928" y="5945"/>
                    <a:pt x="276" y="5302"/>
                    <a:pt x="468" y="4487"/>
                  </a:cubicBezTo>
                  <a:cubicBezTo>
                    <a:pt x="534" y="2952"/>
                    <a:pt x="1368" y="1551"/>
                    <a:pt x="2636" y="717"/>
                  </a:cubicBezTo>
                  <a:cubicBezTo>
                    <a:pt x="2903" y="551"/>
                    <a:pt x="3236" y="451"/>
                    <a:pt x="3537" y="451"/>
                  </a:cubicBezTo>
                  <a:close/>
                  <a:moveTo>
                    <a:pt x="3449" y="0"/>
                  </a:moveTo>
                  <a:cubicBezTo>
                    <a:pt x="3103" y="0"/>
                    <a:pt x="2748" y="118"/>
                    <a:pt x="2436" y="384"/>
                  </a:cubicBezTo>
                  <a:cubicBezTo>
                    <a:pt x="1035" y="1285"/>
                    <a:pt x="134" y="2819"/>
                    <a:pt x="67" y="4487"/>
                  </a:cubicBezTo>
                  <a:cubicBezTo>
                    <a:pt x="1" y="5121"/>
                    <a:pt x="301" y="5754"/>
                    <a:pt x="835" y="6121"/>
                  </a:cubicBezTo>
                  <a:cubicBezTo>
                    <a:pt x="1035" y="6255"/>
                    <a:pt x="1268" y="6322"/>
                    <a:pt x="1535" y="6322"/>
                  </a:cubicBezTo>
                  <a:cubicBezTo>
                    <a:pt x="1902" y="6288"/>
                    <a:pt x="2302" y="6188"/>
                    <a:pt x="2636" y="5988"/>
                  </a:cubicBezTo>
                  <a:cubicBezTo>
                    <a:pt x="4037" y="5054"/>
                    <a:pt x="4904" y="3520"/>
                    <a:pt x="5004" y="1852"/>
                  </a:cubicBezTo>
                  <a:cubicBezTo>
                    <a:pt x="5198" y="812"/>
                    <a:pt x="4357" y="0"/>
                    <a:pt x="34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0" name="Google Shape;660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1" name="Google Shape;661;p44"/>
            <p:cNvSpPr/>
            <p:nvPr/>
          </p:nvSpPr>
          <p:spPr>
            <a:xfrm>
              <a:off x="4505900" y="3239400"/>
              <a:ext cx="129950" cy="157675"/>
            </a:xfrm>
            <a:custGeom>
              <a:avLst/>
              <a:gdLst/>
              <a:ahLst/>
              <a:cxnLst/>
              <a:rect l="l" t="t" r="r" b="b"/>
              <a:pathLst>
                <a:path w="5198" h="6307" extrusionOk="0">
                  <a:moveTo>
                    <a:pt x="3451" y="406"/>
                  </a:moveTo>
                  <a:cubicBezTo>
                    <a:pt x="4151" y="406"/>
                    <a:pt x="4794" y="1036"/>
                    <a:pt x="4603" y="1870"/>
                  </a:cubicBezTo>
                  <a:cubicBezTo>
                    <a:pt x="4503" y="3371"/>
                    <a:pt x="3703" y="4772"/>
                    <a:pt x="2435" y="5606"/>
                  </a:cubicBezTo>
                  <a:cubicBezTo>
                    <a:pt x="2191" y="5831"/>
                    <a:pt x="1908" y="5929"/>
                    <a:pt x="1632" y="5929"/>
                  </a:cubicBezTo>
                  <a:cubicBezTo>
                    <a:pt x="928" y="5929"/>
                    <a:pt x="275" y="5287"/>
                    <a:pt x="467" y="4471"/>
                  </a:cubicBezTo>
                  <a:cubicBezTo>
                    <a:pt x="534" y="2937"/>
                    <a:pt x="1368" y="1569"/>
                    <a:pt x="2635" y="735"/>
                  </a:cubicBezTo>
                  <a:cubicBezTo>
                    <a:pt x="2883" y="507"/>
                    <a:pt x="3172" y="406"/>
                    <a:pt x="3451" y="406"/>
                  </a:cubicBezTo>
                  <a:close/>
                  <a:moveTo>
                    <a:pt x="3440" y="0"/>
                  </a:moveTo>
                  <a:cubicBezTo>
                    <a:pt x="3097" y="0"/>
                    <a:pt x="2745" y="113"/>
                    <a:pt x="2435" y="369"/>
                  </a:cubicBezTo>
                  <a:cubicBezTo>
                    <a:pt x="1034" y="1303"/>
                    <a:pt x="167" y="2804"/>
                    <a:pt x="67" y="4471"/>
                  </a:cubicBezTo>
                  <a:cubicBezTo>
                    <a:pt x="0" y="5139"/>
                    <a:pt x="300" y="5772"/>
                    <a:pt x="834" y="6139"/>
                  </a:cubicBezTo>
                  <a:cubicBezTo>
                    <a:pt x="1034" y="6239"/>
                    <a:pt x="1268" y="6306"/>
                    <a:pt x="1534" y="6306"/>
                  </a:cubicBezTo>
                  <a:cubicBezTo>
                    <a:pt x="1901" y="6306"/>
                    <a:pt x="2302" y="6173"/>
                    <a:pt x="2635" y="5973"/>
                  </a:cubicBezTo>
                  <a:cubicBezTo>
                    <a:pt x="4036" y="5072"/>
                    <a:pt x="4904" y="3537"/>
                    <a:pt x="5004" y="1870"/>
                  </a:cubicBezTo>
                  <a:cubicBezTo>
                    <a:pt x="5198" y="803"/>
                    <a:pt x="4352" y="0"/>
                    <a:pt x="34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2" name="Google Shape;662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3" name="Google Shape;663;p44"/>
            <p:cNvSpPr/>
            <p:nvPr/>
          </p:nvSpPr>
          <p:spPr>
            <a:xfrm>
              <a:off x="4541750" y="2454950"/>
              <a:ext cx="175150" cy="222425"/>
            </a:xfrm>
            <a:custGeom>
              <a:avLst/>
              <a:gdLst/>
              <a:ahLst/>
              <a:cxnLst/>
              <a:rect l="l" t="t" r="r" b="b"/>
              <a:pathLst>
                <a:path w="7006" h="8897" extrusionOk="0">
                  <a:moveTo>
                    <a:pt x="4937" y="558"/>
                  </a:moveTo>
                  <a:cubicBezTo>
                    <a:pt x="5204" y="558"/>
                    <a:pt x="5438" y="624"/>
                    <a:pt x="5671" y="758"/>
                  </a:cubicBezTo>
                  <a:cubicBezTo>
                    <a:pt x="6171" y="1058"/>
                    <a:pt x="6472" y="1692"/>
                    <a:pt x="6472" y="2592"/>
                  </a:cubicBezTo>
                  <a:cubicBezTo>
                    <a:pt x="6338" y="4761"/>
                    <a:pt x="5204" y="6729"/>
                    <a:pt x="3369" y="7929"/>
                  </a:cubicBezTo>
                  <a:cubicBezTo>
                    <a:pt x="2900" y="8195"/>
                    <a:pt x="2455" y="8336"/>
                    <a:pt x="2058" y="8336"/>
                  </a:cubicBezTo>
                  <a:cubicBezTo>
                    <a:pt x="1807" y="8336"/>
                    <a:pt x="1575" y="8279"/>
                    <a:pt x="1368" y="8163"/>
                  </a:cubicBezTo>
                  <a:cubicBezTo>
                    <a:pt x="868" y="7863"/>
                    <a:pt x="567" y="7196"/>
                    <a:pt x="567" y="6328"/>
                  </a:cubicBezTo>
                  <a:cubicBezTo>
                    <a:pt x="701" y="4127"/>
                    <a:pt x="1835" y="2159"/>
                    <a:pt x="3670" y="991"/>
                  </a:cubicBezTo>
                  <a:cubicBezTo>
                    <a:pt x="4037" y="724"/>
                    <a:pt x="4504" y="591"/>
                    <a:pt x="4937" y="558"/>
                  </a:cubicBezTo>
                  <a:close/>
                  <a:moveTo>
                    <a:pt x="4927" y="0"/>
                  </a:moveTo>
                  <a:cubicBezTo>
                    <a:pt x="4437" y="0"/>
                    <a:pt x="3903" y="152"/>
                    <a:pt x="3369" y="457"/>
                  </a:cubicBezTo>
                  <a:cubicBezTo>
                    <a:pt x="1501" y="1558"/>
                    <a:pt x="0" y="4160"/>
                    <a:pt x="0" y="6295"/>
                  </a:cubicBezTo>
                  <a:cubicBezTo>
                    <a:pt x="0" y="7396"/>
                    <a:pt x="401" y="8230"/>
                    <a:pt x="1101" y="8630"/>
                  </a:cubicBezTo>
                  <a:cubicBezTo>
                    <a:pt x="1401" y="8797"/>
                    <a:pt x="1735" y="8897"/>
                    <a:pt x="2069" y="8897"/>
                  </a:cubicBezTo>
                  <a:cubicBezTo>
                    <a:pt x="2636" y="8863"/>
                    <a:pt x="3169" y="8697"/>
                    <a:pt x="3670" y="8430"/>
                  </a:cubicBezTo>
                  <a:cubicBezTo>
                    <a:pt x="5504" y="7329"/>
                    <a:pt x="7005" y="4727"/>
                    <a:pt x="7005" y="2592"/>
                  </a:cubicBezTo>
                  <a:cubicBezTo>
                    <a:pt x="7005" y="1492"/>
                    <a:pt x="6638" y="658"/>
                    <a:pt x="5938" y="257"/>
                  </a:cubicBezTo>
                  <a:cubicBezTo>
                    <a:pt x="5638" y="86"/>
                    <a:pt x="5295" y="0"/>
                    <a:pt x="492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4" name="Google Shape;664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5" name="Google Shape;665;p44"/>
            <p:cNvSpPr/>
            <p:nvPr/>
          </p:nvSpPr>
          <p:spPr>
            <a:xfrm>
              <a:off x="4779425" y="2918650"/>
              <a:ext cx="207875" cy="577650"/>
            </a:xfrm>
            <a:custGeom>
              <a:avLst/>
              <a:gdLst/>
              <a:ahLst/>
              <a:cxnLst/>
              <a:rect l="l" t="t" r="r" b="b"/>
              <a:pathLst>
                <a:path w="8315" h="23106" extrusionOk="0">
                  <a:moveTo>
                    <a:pt x="8064" y="0"/>
                  </a:moveTo>
                  <a:cubicBezTo>
                    <a:pt x="7995" y="0"/>
                    <a:pt x="7930" y="37"/>
                    <a:pt x="7906" y="123"/>
                  </a:cubicBezTo>
                  <a:lnTo>
                    <a:pt x="34" y="22872"/>
                  </a:lnTo>
                  <a:cubicBezTo>
                    <a:pt x="0" y="22972"/>
                    <a:pt x="34" y="23072"/>
                    <a:pt x="134" y="23106"/>
                  </a:cubicBezTo>
                  <a:lnTo>
                    <a:pt x="200" y="23106"/>
                  </a:lnTo>
                  <a:cubicBezTo>
                    <a:pt x="267" y="23106"/>
                    <a:pt x="367" y="23039"/>
                    <a:pt x="400" y="22972"/>
                  </a:cubicBezTo>
                  <a:lnTo>
                    <a:pt x="8273" y="256"/>
                  </a:lnTo>
                  <a:cubicBezTo>
                    <a:pt x="8315" y="108"/>
                    <a:pt x="8184" y="0"/>
                    <a:pt x="806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6" name="Google Shape;666;p44"/>
            <p:cNvSpPr/>
            <p:nvPr/>
          </p:nvSpPr>
          <p:spPr>
            <a:xfrm>
              <a:off x="4576325" y="3370650"/>
              <a:ext cx="92200" cy="191525"/>
            </a:xfrm>
            <a:custGeom>
              <a:avLst/>
              <a:gdLst/>
              <a:ahLst/>
              <a:cxnLst/>
              <a:rect l="l" t="t" r="r" b="b"/>
              <a:pathLst>
                <a:path w="3688" h="7661" extrusionOk="0">
                  <a:moveTo>
                    <a:pt x="238" y="0"/>
                  </a:moveTo>
                  <a:cubicBezTo>
                    <a:pt x="117" y="0"/>
                    <a:pt x="1" y="108"/>
                    <a:pt x="85" y="256"/>
                  </a:cubicBezTo>
                  <a:lnTo>
                    <a:pt x="3287" y="7561"/>
                  </a:lnTo>
                  <a:cubicBezTo>
                    <a:pt x="3321" y="7627"/>
                    <a:pt x="3387" y="7661"/>
                    <a:pt x="3454" y="7661"/>
                  </a:cubicBezTo>
                  <a:lnTo>
                    <a:pt x="3554" y="7661"/>
                  </a:lnTo>
                  <a:cubicBezTo>
                    <a:pt x="3654" y="7594"/>
                    <a:pt x="3688" y="7494"/>
                    <a:pt x="3654" y="7394"/>
                  </a:cubicBezTo>
                  <a:lnTo>
                    <a:pt x="419" y="122"/>
                  </a:lnTo>
                  <a:cubicBezTo>
                    <a:pt x="382" y="36"/>
                    <a:pt x="309" y="0"/>
                    <a:pt x="23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7" name="Google Shape;667;p44"/>
            <p:cNvSpPr/>
            <p:nvPr/>
          </p:nvSpPr>
          <p:spPr>
            <a:xfrm>
              <a:off x="4849475" y="3411650"/>
              <a:ext cx="204300" cy="180550"/>
            </a:xfrm>
            <a:custGeom>
              <a:avLst/>
              <a:gdLst/>
              <a:ahLst/>
              <a:cxnLst/>
              <a:rect l="l" t="t" r="r" b="b"/>
              <a:pathLst>
                <a:path w="8172" h="7222" extrusionOk="0">
                  <a:moveTo>
                    <a:pt x="7872" y="1"/>
                  </a:moveTo>
                  <a:cubicBezTo>
                    <a:pt x="7835" y="1"/>
                    <a:pt x="7800" y="15"/>
                    <a:pt x="7772" y="50"/>
                  </a:cubicBezTo>
                  <a:lnTo>
                    <a:pt x="67" y="6888"/>
                  </a:lnTo>
                  <a:cubicBezTo>
                    <a:pt x="0" y="6955"/>
                    <a:pt x="0" y="7088"/>
                    <a:pt x="67" y="7155"/>
                  </a:cubicBezTo>
                  <a:cubicBezTo>
                    <a:pt x="100" y="7188"/>
                    <a:pt x="134" y="7222"/>
                    <a:pt x="200" y="7222"/>
                  </a:cubicBezTo>
                  <a:cubicBezTo>
                    <a:pt x="234" y="7222"/>
                    <a:pt x="267" y="7188"/>
                    <a:pt x="300" y="7155"/>
                  </a:cubicBezTo>
                  <a:lnTo>
                    <a:pt x="8039" y="317"/>
                  </a:lnTo>
                  <a:cubicBezTo>
                    <a:pt x="8171" y="211"/>
                    <a:pt x="8010" y="1"/>
                    <a:pt x="787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8" name="Google Shape;668;p44"/>
            <p:cNvSpPr/>
            <p:nvPr/>
          </p:nvSpPr>
          <p:spPr>
            <a:xfrm>
              <a:off x="5156350" y="3345325"/>
              <a:ext cx="181000" cy="16725"/>
            </a:xfrm>
            <a:custGeom>
              <a:avLst/>
              <a:gdLst/>
              <a:ahLst/>
              <a:cxnLst/>
              <a:rect l="l" t="t" r="r" b="b"/>
              <a:pathLst>
                <a:path w="7240" h="669" extrusionOk="0">
                  <a:moveTo>
                    <a:pt x="201" y="1"/>
                  </a:moveTo>
                  <a:cubicBezTo>
                    <a:pt x="67" y="1"/>
                    <a:pt x="1" y="101"/>
                    <a:pt x="1" y="201"/>
                  </a:cubicBezTo>
                  <a:cubicBezTo>
                    <a:pt x="1" y="301"/>
                    <a:pt x="67" y="368"/>
                    <a:pt x="167" y="401"/>
                  </a:cubicBezTo>
                  <a:lnTo>
                    <a:pt x="7039" y="668"/>
                  </a:lnTo>
                  <a:cubicBezTo>
                    <a:pt x="7139" y="668"/>
                    <a:pt x="7239" y="568"/>
                    <a:pt x="7239" y="468"/>
                  </a:cubicBezTo>
                  <a:cubicBezTo>
                    <a:pt x="7239" y="368"/>
                    <a:pt x="7172" y="268"/>
                    <a:pt x="7039" y="268"/>
                  </a:cubicBezTo>
                  <a:lnTo>
                    <a:pt x="201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9" name="Google Shape;669;p44"/>
            <p:cNvSpPr/>
            <p:nvPr/>
          </p:nvSpPr>
          <p:spPr>
            <a:xfrm>
              <a:off x="4577600" y="2654850"/>
              <a:ext cx="57575" cy="597950"/>
            </a:xfrm>
            <a:custGeom>
              <a:avLst/>
              <a:gdLst/>
              <a:ahLst/>
              <a:cxnLst/>
              <a:rect l="l" t="t" r="r" b="b"/>
              <a:pathLst>
                <a:path w="2303" h="23918" extrusionOk="0">
                  <a:moveTo>
                    <a:pt x="2102" y="0"/>
                  </a:moveTo>
                  <a:cubicBezTo>
                    <a:pt x="2002" y="0"/>
                    <a:pt x="1902" y="67"/>
                    <a:pt x="1902" y="167"/>
                  </a:cubicBezTo>
                  <a:lnTo>
                    <a:pt x="1" y="23684"/>
                  </a:lnTo>
                  <a:cubicBezTo>
                    <a:pt x="1" y="23817"/>
                    <a:pt x="67" y="23884"/>
                    <a:pt x="168" y="23917"/>
                  </a:cubicBezTo>
                  <a:cubicBezTo>
                    <a:pt x="268" y="23917"/>
                    <a:pt x="368" y="23817"/>
                    <a:pt x="368" y="23717"/>
                  </a:cubicBezTo>
                  <a:lnTo>
                    <a:pt x="2302" y="200"/>
                  </a:lnTo>
                  <a:cubicBezTo>
                    <a:pt x="2302" y="100"/>
                    <a:pt x="2202" y="0"/>
                    <a:pt x="210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0" name="Google Shape;670;p44"/>
            <p:cNvSpPr/>
            <p:nvPr/>
          </p:nvSpPr>
          <p:spPr>
            <a:xfrm>
              <a:off x="4025550" y="2880125"/>
              <a:ext cx="304575" cy="410200"/>
            </a:xfrm>
            <a:custGeom>
              <a:avLst/>
              <a:gdLst/>
              <a:ahLst/>
              <a:cxnLst/>
              <a:rect l="l" t="t" r="r" b="b"/>
              <a:pathLst>
                <a:path w="12183" h="16408" extrusionOk="0">
                  <a:moveTo>
                    <a:pt x="11918" y="0"/>
                  </a:moveTo>
                  <a:cubicBezTo>
                    <a:pt x="11869" y="0"/>
                    <a:pt x="11819" y="19"/>
                    <a:pt x="11775" y="62"/>
                  </a:cubicBezTo>
                  <a:lnTo>
                    <a:pt x="67" y="16107"/>
                  </a:lnTo>
                  <a:cubicBezTo>
                    <a:pt x="0" y="16174"/>
                    <a:pt x="0" y="16307"/>
                    <a:pt x="100" y="16374"/>
                  </a:cubicBezTo>
                  <a:cubicBezTo>
                    <a:pt x="134" y="16374"/>
                    <a:pt x="167" y="16407"/>
                    <a:pt x="200" y="16407"/>
                  </a:cubicBezTo>
                  <a:cubicBezTo>
                    <a:pt x="267" y="16407"/>
                    <a:pt x="334" y="16374"/>
                    <a:pt x="367" y="16341"/>
                  </a:cubicBezTo>
                  <a:lnTo>
                    <a:pt x="12109" y="296"/>
                  </a:lnTo>
                  <a:cubicBezTo>
                    <a:pt x="12183" y="148"/>
                    <a:pt x="12057" y="0"/>
                    <a:pt x="1191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1" name="Google Shape;671;p44"/>
            <p:cNvSpPr/>
            <p:nvPr/>
          </p:nvSpPr>
          <p:spPr>
            <a:xfrm>
              <a:off x="3998175" y="3394125"/>
              <a:ext cx="132475" cy="245150"/>
            </a:xfrm>
            <a:custGeom>
              <a:avLst/>
              <a:gdLst/>
              <a:ahLst/>
              <a:cxnLst/>
              <a:rect l="l" t="t" r="r" b="b"/>
              <a:pathLst>
                <a:path w="5299" h="9806" extrusionOk="0">
                  <a:moveTo>
                    <a:pt x="291" y="1"/>
                  </a:moveTo>
                  <a:cubicBezTo>
                    <a:pt x="156" y="1"/>
                    <a:pt x="0" y="142"/>
                    <a:pt x="95" y="284"/>
                  </a:cubicBezTo>
                  <a:lnTo>
                    <a:pt x="4931" y="9691"/>
                  </a:lnTo>
                  <a:cubicBezTo>
                    <a:pt x="4959" y="9745"/>
                    <a:pt x="5008" y="9800"/>
                    <a:pt x="5062" y="9800"/>
                  </a:cubicBezTo>
                  <a:cubicBezTo>
                    <a:pt x="5074" y="9800"/>
                    <a:pt x="5086" y="9797"/>
                    <a:pt x="5098" y="9791"/>
                  </a:cubicBezTo>
                  <a:cubicBezTo>
                    <a:pt x="5109" y="9802"/>
                    <a:pt x="5120" y="9806"/>
                    <a:pt x="5132" y="9806"/>
                  </a:cubicBezTo>
                  <a:cubicBezTo>
                    <a:pt x="5154" y="9806"/>
                    <a:pt x="5176" y="9791"/>
                    <a:pt x="5198" y="9791"/>
                  </a:cubicBezTo>
                  <a:cubicBezTo>
                    <a:pt x="5265" y="9724"/>
                    <a:pt x="5298" y="9624"/>
                    <a:pt x="5265" y="9524"/>
                  </a:cubicBezTo>
                  <a:lnTo>
                    <a:pt x="428" y="84"/>
                  </a:lnTo>
                  <a:cubicBezTo>
                    <a:pt x="399" y="25"/>
                    <a:pt x="347" y="1"/>
                    <a:pt x="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2" name="Google Shape;672;p44"/>
            <p:cNvSpPr/>
            <p:nvPr/>
          </p:nvSpPr>
          <p:spPr>
            <a:xfrm>
              <a:off x="4196500" y="3799750"/>
              <a:ext cx="409700" cy="355350"/>
            </a:xfrm>
            <a:custGeom>
              <a:avLst/>
              <a:gdLst/>
              <a:ahLst/>
              <a:cxnLst/>
              <a:rect l="l" t="t" r="r" b="b"/>
              <a:pathLst>
                <a:path w="16388" h="14214" extrusionOk="0">
                  <a:moveTo>
                    <a:pt x="16123" y="1"/>
                  </a:moveTo>
                  <a:cubicBezTo>
                    <a:pt x="16088" y="1"/>
                    <a:pt x="16050" y="12"/>
                    <a:pt x="16012" y="37"/>
                  </a:cubicBezTo>
                  <a:lnTo>
                    <a:pt x="134" y="13880"/>
                  </a:lnTo>
                  <a:cubicBezTo>
                    <a:pt x="1" y="13980"/>
                    <a:pt x="67" y="14214"/>
                    <a:pt x="267" y="14214"/>
                  </a:cubicBezTo>
                  <a:cubicBezTo>
                    <a:pt x="301" y="14214"/>
                    <a:pt x="334" y="14180"/>
                    <a:pt x="367" y="14180"/>
                  </a:cubicBezTo>
                  <a:lnTo>
                    <a:pt x="16279" y="337"/>
                  </a:lnTo>
                  <a:cubicBezTo>
                    <a:pt x="16387" y="202"/>
                    <a:pt x="16276" y="1"/>
                    <a:pt x="1612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3" name="Google Shape;673;p44"/>
            <p:cNvSpPr/>
            <p:nvPr/>
          </p:nvSpPr>
          <p:spPr>
            <a:xfrm>
              <a:off x="4098100" y="3792100"/>
              <a:ext cx="66725" cy="369675"/>
            </a:xfrm>
            <a:custGeom>
              <a:avLst/>
              <a:gdLst/>
              <a:ahLst/>
              <a:cxnLst/>
              <a:rect l="l" t="t" r="r" b="b"/>
              <a:pathLst>
                <a:path w="2669" h="14787" extrusionOk="0">
                  <a:moveTo>
                    <a:pt x="2451" y="1"/>
                  </a:moveTo>
                  <a:cubicBezTo>
                    <a:pt x="2370" y="1"/>
                    <a:pt x="2296" y="66"/>
                    <a:pt x="2269" y="176"/>
                  </a:cubicBezTo>
                  <a:lnTo>
                    <a:pt x="34" y="14553"/>
                  </a:lnTo>
                  <a:cubicBezTo>
                    <a:pt x="0" y="14653"/>
                    <a:pt x="67" y="14753"/>
                    <a:pt x="201" y="14787"/>
                  </a:cubicBezTo>
                  <a:lnTo>
                    <a:pt x="234" y="14787"/>
                  </a:lnTo>
                  <a:cubicBezTo>
                    <a:pt x="301" y="14787"/>
                    <a:pt x="401" y="14720"/>
                    <a:pt x="401" y="14620"/>
                  </a:cubicBezTo>
                  <a:lnTo>
                    <a:pt x="2669" y="210"/>
                  </a:lnTo>
                  <a:cubicBezTo>
                    <a:pt x="2669" y="110"/>
                    <a:pt x="2602" y="9"/>
                    <a:pt x="2502" y="9"/>
                  </a:cubicBezTo>
                  <a:cubicBezTo>
                    <a:pt x="2485" y="4"/>
                    <a:pt x="2468" y="1"/>
                    <a:pt x="24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4" name="Google Shape;674;p44"/>
            <p:cNvSpPr/>
            <p:nvPr/>
          </p:nvSpPr>
          <p:spPr>
            <a:xfrm>
              <a:off x="3803225" y="3943275"/>
              <a:ext cx="257375" cy="256875"/>
            </a:xfrm>
            <a:custGeom>
              <a:avLst/>
              <a:gdLst/>
              <a:ahLst/>
              <a:cxnLst/>
              <a:rect l="l" t="t" r="r" b="b"/>
              <a:pathLst>
                <a:path w="10295" h="10275" extrusionOk="0">
                  <a:moveTo>
                    <a:pt x="303" y="0"/>
                  </a:moveTo>
                  <a:cubicBezTo>
                    <a:pt x="160" y="0"/>
                    <a:pt x="1" y="206"/>
                    <a:pt x="154" y="334"/>
                  </a:cubicBezTo>
                  <a:lnTo>
                    <a:pt x="9927" y="10241"/>
                  </a:lnTo>
                  <a:cubicBezTo>
                    <a:pt x="9961" y="10274"/>
                    <a:pt x="10027" y="10274"/>
                    <a:pt x="10061" y="10274"/>
                  </a:cubicBezTo>
                  <a:cubicBezTo>
                    <a:pt x="10128" y="10274"/>
                    <a:pt x="10194" y="10274"/>
                    <a:pt x="10228" y="10241"/>
                  </a:cubicBezTo>
                  <a:cubicBezTo>
                    <a:pt x="10294" y="10141"/>
                    <a:pt x="10294" y="10041"/>
                    <a:pt x="10228" y="9974"/>
                  </a:cubicBezTo>
                  <a:lnTo>
                    <a:pt x="421" y="67"/>
                  </a:lnTo>
                  <a:cubicBezTo>
                    <a:pt x="389" y="20"/>
                    <a:pt x="347" y="0"/>
                    <a:pt x="3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5" name="Google Shape;675;p44"/>
            <p:cNvSpPr/>
            <p:nvPr/>
          </p:nvSpPr>
          <p:spPr>
            <a:xfrm>
              <a:off x="3512675" y="4239300"/>
              <a:ext cx="472025" cy="89275"/>
            </a:xfrm>
            <a:custGeom>
              <a:avLst/>
              <a:gdLst/>
              <a:ahLst/>
              <a:cxnLst/>
              <a:rect l="l" t="t" r="r" b="b"/>
              <a:pathLst>
                <a:path w="18881" h="3571" extrusionOk="0">
                  <a:moveTo>
                    <a:pt x="234" y="1"/>
                  </a:moveTo>
                  <a:cubicBezTo>
                    <a:pt x="134" y="1"/>
                    <a:pt x="34" y="68"/>
                    <a:pt x="1" y="168"/>
                  </a:cubicBezTo>
                  <a:cubicBezTo>
                    <a:pt x="1" y="268"/>
                    <a:pt x="67" y="368"/>
                    <a:pt x="167" y="401"/>
                  </a:cubicBezTo>
                  <a:lnTo>
                    <a:pt x="18647" y="3570"/>
                  </a:lnTo>
                  <a:lnTo>
                    <a:pt x="18681" y="3570"/>
                  </a:lnTo>
                  <a:cubicBezTo>
                    <a:pt x="18781" y="3570"/>
                    <a:pt x="18847" y="3503"/>
                    <a:pt x="18881" y="3403"/>
                  </a:cubicBezTo>
                  <a:cubicBezTo>
                    <a:pt x="18881" y="3303"/>
                    <a:pt x="18814" y="3203"/>
                    <a:pt x="18714" y="3203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6" name="Google Shape;676;p44"/>
            <p:cNvSpPr/>
            <p:nvPr/>
          </p:nvSpPr>
          <p:spPr>
            <a:xfrm>
              <a:off x="3392600" y="3677250"/>
              <a:ext cx="45050" cy="480350"/>
            </a:xfrm>
            <a:custGeom>
              <a:avLst/>
              <a:gdLst/>
              <a:ahLst/>
              <a:cxnLst/>
              <a:rect l="l" t="t" r="r" b="b"/>
              <a:pathLst>
                <a:path w="1802" h="19214" extrusionOk="0">
                  <a:moveTo>
                    <a:pt x="1635" y="0"/>
                  </a:moveTo>
                  <a:cubicBezTo>
                    <a:pt x="1535" y="0"/>
                    <a:pt x="1435" y="67"/>
                    <a:pt x="1435" y="200"/>
                  </a:cubicBezTo>
                  <a:lnTo>
                    <a:pt x="34" y="19014"/>
                  </a:lnTo>
                  <a:cubicBezTo>
                    <a:pt x="0" y="19114"/>
                    <a:pt x="100" y="19214"/>
                    <a:pt x="200" y="19214"/>
                  </a:cubicBezTo>
                  <a:cubicBezTo>
                    <a:pt x="300" y="19214"/>
                    <a:pt x="401" y="19147"/>
                    <a:pt x="401" y="19047"/>
                  </a:cubicBezTo>
                  <a:lnTo>
                    <a:pt x="1802" y="200"/>
                  </a:lnTo>
                  <a:cubicBezTo>
                    <a:pt x="1802" y="100"/>
                    <a:pt x="1735" y="34"/>
                    <a:pt x="163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7" name="Google Shape;677;p44"/>
            <p:cNvSpPr/>
            <p:nvPr/>
          </p:nvSpPr>
          <p:spPr>
            <a:xfrm>
              <a:off x="3176600" y="4037925"/>
              <a:ext cx="161825" cy="176400"/>
            </a:xfrm>
            <a:custGeom>
              <a:avLst/>
              <a:gdLst/>
              <a:ahLst/>
              <a:cxnLst/>
              <a:rect l="l" t="t" r="r" b="b"/>
              <a:pathLst>
                <a:path w="6473" h="7056" extrusionOk="0">
                  <a:moveTo>
                    <a:pt x="201" y="0"/>
                  </a:moveTo>
                  <a:cubicBezTo>
                    <a:pt x="151" y="0"/>
                    <a:pt x="101" y="17"/>
                    <a:pt x="67" y="50"/>
                  </a:cubicBezTo>
                  <a:cubicBezTo>
                    <a:pt x="1" y="117"/>
                    <a:pt x="1" y="250"/>
                    <a:pt x="67" y="317"/>
                  </a:cubicBezTo>
                  <a:lnTo>
                    <a:pt x="6105" y="6988"/>
                  </a:lnTo>
                  <a:cubicBezTo>
                    <a:pt x="6138" y="7022"/>
                    <a:pt x="6172" y="7055"/>
                    <a:pt x="6239" y="7055"/>
                  </a:cubicBezTo>
                  <a:cubicBezTo>
                    <a:pt x="6405" y="7055"/>
                    <a:pt x="6472" y="6855"/>
                    <a:pt x="6372" y="6722"/>
                  </a:cubicBezTo>
                  <a:lnTo>
                    <a:pt x="334" y="50"/>
                  </a:lnTo>
                  <a:cubicBezTo>
                    <a:pt x="301" y="17"/>
                    <a:pt x="251" y="0"/>
                    <a:pt x="20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8" name="Google Shape;678;p44"/>
            <p:cNvSpPr/>
            <p:nvPr/>
          </p:nvSpPr>
          <p:spPr>
            <a:xfrm>
              <a:off x="5243075" y="3415900"/>
              <a:ext cx="113450" cy="288875"/>
            </a:xfrm>
            <a:custGeom>
              <a:avLst/>
              <a:gdLst/>
              <a:ahLst/>
              <a:cxnLst/>
              <a:rect l="l" t="t" r="r" b="b"/>
              <a:pathLst>
                <a:path w="4538" h="11555" extrusionOk="0">
                  <a:moveTo>
                    <a:pt x="4391" y="0"/>
                  </a:moveTo>
                  <a:cubicBezTo>
                    <a:pt x="4355" y="0"/>
                    <a:pt x="4337" y="31"/>
                    <a:pt x="4337" y="80"/>
                  </a:cubicBezTo>
                  <a:lnTo>
                    <a:pt x="34" y="11422"/>
                  </a:lnTo>
                  <a:cubicBezTo>
                    <a:pt x="1" y="11488"/>
                    <a:pt x="34" y="11522"/>
                    <a:pt x="101" y="11555"/>
                  </a:cubicBezTo>
                  <a:lnTo>
                    <a:pt x="134" y="11555"/>
                  </a:lnTo>
                  <a:cubicBezTo>
                    <a:pt x="168" y="11555"/>
                    <a:pt x="234" y="11555"/>
                    <a:pt x="234" y="11522"/>
                  </a:cubicBezTo>
                  <a:lnTo>
                    <a:pt x="4504" y="147"/>
                  </a:lnTo>
                  <a:cubicBezTo>
                    <a:pt x="4537" y="113"/>
                    <a:pt x="4471" y="13"/>
                    <a:pt x="4437" y="13"/>
                  </a:cubicBezTo>
                  <a:cubicBezTo>
                    <a:pt x="4419" y="4"/>
                    <a:pt x="4404" y="0"/>
                    <a:pt x="4391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9" name="Google Shape;679;p44"/>
            <p:cNvSpPr/>
            <p:nvPr/>
          </p:nvSpPr>
          <p:spPr>
            <a:xfrm>
              <a:off x="5417375" y="3377025"/>
              <a:ext cx="94250" cy="133450"/>
            </a:xfrm>
            <a:custGeom>
              <a:avLst/>
              <a:gdLst/>
              <a:ahLst/>
              <a:cxnLst/>
              <a:rect l="l" t="t" r="r" b="b"/>
              <a:pathLst>
                <a:path w="3770" h="5338" extrusionOk="0">
                  <a:moveTo>
                    <a:pt x="67" y="1"/>
                  </a:moveTo>
                  <a:cubicBezTo>
                    <a:pt x="34" y="34"/>
                    <a:pt x="0" y="101"/>
                    <a:pt x="34" y="134"/>
                  </a:cubicBezTo>
                  <a:lnTo>
                    <a:pt x="3603" y="5304"/>
                  </a:lnTo>
                  <a:cubicBezTo>
                    <a:pt x="3603" y="5304"/>
                    <a:pt x="3636" y="5338"/>
                    <a:pt x="3670" y="5338"/>
                  </a:cubicBezTo>
                  <a:cubicBezTo>
                    <a:pt x="3703" y="5338"/>
                    <a:pt x="3703" y="5338"/>
                    <a:pt x="3703" y="5304"/>
                  </a:cubicBezTo>
                  <a:cubicBezTo>
                    <a:pt x="3770" y="5304"/>
                    <a:pt x="3770" y="5238"/>
                    <a:pt x="3736" y="5204"/>
                  </a:cubicBezTo>
                  <a:lnTo>
                    <a:pt x="167" y="34"/>
                  </a:lnTo>
                  <a:cubicBezTo>
                    <a:pt x="167" y="1"/>
                    <a:pt x="100" y="1"/>
                    <a:pt x="6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0" name="Google Shape;680;p44"/>
            <p:cNvSpPr/>
            <p:nvPr/>
          </p:nvSpPr>
          <p:spPr>
            <a:xfrm>
              <a:off x="4401650" y="3032075"/>
              <a:ext cx="136775" cy="255750"/>
            </a:xfrm>
            <a:custGeom>
              <a:avLst/>
              <a:gdLst/>
              <a:ahLst/>
              <a:cxnLst/>
              <a:rect l="l" t="t" r="r" b="b"/>
              <a:pathLst>
                <a:path w="5471" h="10230" extrusionOk="0">
                  <a:moveTo>
                    <a:pt x="185" y="0"/>
                  </a:moveTo>
                  <a:cubicBezTo>
                    <a:pt x="167" y="0"/>
                    <a:pt x="148" y="8"/>
                    <a:pt x="134" y="22"/>
                  </a:cubicBezTo>
                  <a:cubicBezTo>
                    <a:pt x="100" y="22"/>
                    <a:pt x="0" y="122"/>
                    <a:pt x="34" y="155"/>
                  </a:cubicBezTo>
                  <a:lnTo>
                    <a:pt x="5204" y="10229"/>
                  </a:lnTo>
                  <a:lnTo>
                    <a:pt x="5371" y="10229"/>
                  </a:lnTo>
                  <a:lnTo>
                    <a:pt x="5404" y="10196"/>
                  </a:lnTo>
                  <a:cubicBezTo>
                    <a:pt x="5438" y="10196"/>
                    <a:pt x="5471" y="10129"/>
                    <a:pt x="5438" y="10096"/>
                  </a:cubicBezTo>
                  <a:lnTo>
                    <a:pt x="234" y="55"/>
                  </a:lnTo>
                  <a:cubicBezTo>
                    <a:pt x="234" y="16"/>
                    <a:pt x="211" y="0"/>
                    <a:pt x="185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1" name="Google Shape;681;p44"/>
            <p:cNvSpPr/>
            <p:nvPr/>
          </p:nvSpPr>
          <p:spPr>
            <a:xfrm>
              <a:off x="3999700" y="2893000"/>
              <a:ext cx="95075" cy="383150"/>
            </a:xfrm>
            <a:custGeom>
              <a:avLst/>
              <a:gdLst/>
              <a:ahLst/>
              <a:cxnLst/>
              <a:rect l="l" t="t" r="r" b="b"/>
              <a:pathLst>
                <a:path w="3803" h="15326" extrusionOk="0">
                  <a:moveTo>
                    <a:pt x="3654" y="1"/>
                  </a:moveTo>
                  <a:cubicBezTo>
                    <a:pt x="3603" y="1"/>
                    <a:pt x="3536" y="24"/>
                    <a:pt x="3536" y="48"/>
                  </a:cubicBezTo>
                  <a:lnTo>
                    <a:pt x="0" y="15225"/>
                  </a:lnTo>
                  <a:cubicBezTo>
                    <a:pt x="0" y="15259"/>
                    <a:pt x="100" y="15325"/>
                    <a:pt x="134" y="15325"/>
                  </a:cubicBezTo>
                  <a:cubicBezTo>
                    <a:pt x="167" y="15325"/>
                    <a:pt x="200" y="15292"/>
                    <a:pt x="200" y="15259"/>
                  </a:cubicBezTo>
                  <a:lnTo>
                    <a:pt x="3770" y="114"/>
                  </a:lnTo>
                  <a:cubicBezTo>
                    <a:pt x="3803" y="48"/>
                    <a:pt x="3770" y="14"/>
                    <a:pt x="3703" y="14"/>
                  </a:cubicBezTo>
                  <a:cubicBezTo>
                    <a:pt x="3693" y="5"/>
                    <a:pt x="3675" y="1"/>
                    <a:pt x="365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2" name="Google Shape;682;p44"/>
            <p:cNvSpPr/>
            <p:nvPr/>
          </p:nvSpPr>
          <p:spPr>
            <a:xfrm>
              <a:off x="4197325" y="3417050"/>
              <a:ext cx="81750" cy="180150"/>
            </a:xfrm>
            <a:custGeom>
              <a:avLst/>
              <a:gdLst/>
              <a:ahLst/>
              <a:cxnLst/>
              <a:rect l="l" t="t" r="r" b="b"/>
              <a:pathLst>
                <a:path w="3270" h="7206" extrusionOk="0">
                  <a:moveTo>
                    <a:pt x="3103" y="1"/>
                  </a:moveTo>
                  <a:cubicBezTo>
                    <a:pt x="3070" y="1"/>
                    <a:pt x="3003" y="1"/>
                    <a:pt x="3003" y="67"/>
                  </a:cubicBezTo>
                  <a:lnTo>
                    <a:pt x="34" y="7106"/>
                  </a:lnTo>
                  <a:cubicBezTo>
                    <a:pt x="1" y="7139"/>
                    <a:pt x="34" y="7206"/>
                    <a:pt x="68" y="7206"/>
                  </a:cubicBezTo>
                  <a:lnTo>
                    <a:pt x="101" y="7206"/>
                  </a:lnTo>
                  <a:cubicBezTo>
                    <a:pt x="168" y="7206"/>
                    <a:pt x="234" y="7172"/>
                    <a:pt x="268" y="7139"/>
                  </a:cubicBezTo>
                  <a:lnTo>
                    <a:pt x="3237" y="67"/>
                  </a:lnTo>
                  <a:cubicBezTo>
                    <a:pt x="3270" y="34"/>
                    <a:pt x="3136" y="34"/>
                    <a:pt x="310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3" name="Google Shape;683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4" name="Google Shape;684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5" name="Google Shape;685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6" name="Google Shape;686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7" name="Google Shape;687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8" name="Google Shape;688;p44"/>
            <p:cNvSpPr/>
            <p:nvPr/>
          </p:nvSpPr>
          <p:spPr>
            <a:xfrm>
              <a:off x="4640975" y="3562400"/>
              <a:ext cx="158475" cy="204850"/>
            </a:xfrm>
            <a:custGeom>
              <a:avLst/>
              <a:gdLst/>
              <a:ahLst/>
              <a:cxnLst/>
              <a:rect l="l" t="t" r="r" b="b"/>
              <a:pathLst>
                <a:path w="6339" h="8194" extrusionOk="0">
                  <a:moveTo>
                    <a:pt x="4580" y="0"/>
                  </a:moveTo>
                  <a:cubicBezTo>
                    <a:pt x="4157" y="0"/>
                    <a:pt x="3679" y="137"/>
                    <a:pt x="3170" y="424"/>
                  </a:cubicBezTo>
                  <a:cubicBezTo>
                    <a:pt x="1302" y="1659"/>
                    <a:pt x="101" y="3694"/>
                    <a:pt x="1" y="5928"/>
                  </a:cubicBezTo>
                  <a:cubicBezTo>
                    <a:pt x="1" y="7371"/>
                    <a:pt x="705" y="8193"/>
                    <a:pt x="1745" y="8193"/>
                  </a:cubicBezTo>
                  <a:cubicBezTo>
                    <a:pt x="2172" y="8193"/>
                    <a:pt x="2655" y="8054"/>
                    <a:pt x="3170" y="7763"/>
                  </a:cubicBezTo>
                  <a:cubicBezTo>
                    <a:pt x="5038" y="6529"/>
                    <a:pt x="6205" y="4494"/>
                    <a:pt x="6339" y="2259"/>
                  </a:cubicBezTo>
                  <a:cubicBezTo>
                    <a:pt x="6339" y="834"/>
                    <a:pt x="5628" y="0"/>
                    <a:pt x="45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9" name="Google Shape;689;p44"/>
            <p:cNvSpPr/>
            <p:nvPr/>
          </p:nvSpPr>
          <p:spPr>
            <a:xfrm>
              <a:off x="4023875" y="4209375"/>
              <a:ext cx="159300" cy="205000"/>
            </a:xfrm>
            <a:custGeom>
              <a:avLst/>
              <a:gdLst/>
              <a:ahLst/>
              <a:cxnLst/>
              <a:rect l="l" t="t" r="r" b="b"/>
              <a:pathLst>
                <a:path w="6372" h="8200" extrusionOk="0">
                  <a:moveTo>
                    <a:pt x="4613" y="1"/>
                  </a:moveTo>
                  <a:cubicBezTo>
                    <a:pt x="4187" y="1"/>
                    <a:pt x="3708" y="139"/>
                    <a:pt x="3203" y="431"/>
                  </a:cubicBezTo>
                  <a:cubicBezTo>
                    <a:pt x="1302" y="1665"/>
                    <a:pt x="134" y="3700"/>
                    <a:pt x="1" y="5935"/>
                  </a:cubicBezTo>
                  <a:cubicBezTo>
                    <a:pt x="1" y="7377"/>
                    <a:pt x="721" y="8199"/>
                    <a:pt x="1771" y="8199"/>
                  </a:cubicBezTo>
                  <a:cubicBezTo>
                    <a:pt x="2202" y="8199"/>
                    <a:pt x="2688" y="8061"/>
                    <a:pt x="3203" y="7769"/>
                  </a:cubicBezTo>
                  <a:cubicBezTo>
                    <a:pt x="5071" y="6535"/>
                    <a:pt x="6238" y="4500"/>
                    <a:pt x="6372" y="2265"/>
                  </a:cubicBezTo>
                  <a:cubicBezTo>
                    <a:pt x="6372" y="823"/>
                    <a:pt x="5651" y="1"/>
                    <a:pt x="461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0" name="Google Shape;690;p44"/>
            <p:cNvSpPr/>
            <p:nvPr/>
          </p:nvSpPr>
          <p:spPr>
            <a:xfrm>
              <a:off x="3329225" y="4196800"/>
              <a:ext cx="119275" cy="153425"/>
            </a:xfrm>
            <a:custGeom>
              <a:avLst/>
              <a:gdLst/>
              <a:ahLst/>
              <a:cxnLst/>
              <a:rect l="l" t="t" r="r" b="b"/>
              <a:pathLst>
                <a:path w="4771" h="6137" extrusionOk="0">
                  <a:moveTo>
                    <a:pt x="3468" y="0"/>
                  </a:moveTo>
                  <a:cubicBezTo>
                    <a:pt x="3147" y="0"/>
                    <a:pt x="2785" y="108"/>
                    <a:pt x="2402" y="333"/>
                  </a:cubicBezTo>
                  <a:cubicBezTo>
                    <a:pt x="967" y="1234"/>
                    <a:pt x="100" y="2768"/>
                    <a:pt x="0" y="4436"/>
                  </a:cubicBezTo>
                  <a:cubicBezTo>
                    <a:pt x="0" y="5519"/>
                    <a:pt x="532" y="6137"/>
                    <a:pt x="1314" y="6137"/>
                  </a:cubicBezTo>
                  <a:cubicBezTo>
                    <a:pt x="1640" y="6137"/>
                    <a:pt x="2009" y="6030"/>
                    <a:pt x="2402" y="5804"/>
                  </a:cubicBezTo>
                  <a:cubicBezTo>
                    <a:pt x="3803" y="4903"/>
                    <a:pt x="4670" y="3369"/>
                    <a:pt x="4770" y="1701"/>
                  </a:cubicBezTo>
                  <a:cubicBezTo>
                    <a:pt x="4770" y="618"/>
                    <a:pt x="4238" y="0"/>
                    <a:pt x="3468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1" name="Google Shape;691;p44"/>
            <p:cNvSpPr/>
            <p:nvPr/>
          </p:nvSpPr>
          <p:spPr>
            <a:xfrm>
              <a:off x="3710325" y="3780825"/>
              <a:ext cx="121775" cy="157275"/>
            </a:xfrm>
            <a:custGeom>
              <a:avLst/>
              <a:gdLst/>
              <a:ahLst/>
              <a:cxnLst/>
              <a:rect l="l" t="t" r="r" b="b"/>
              <a:pathLst>
                <a:path w="4871" h="6291" extrusionOk="0">
                  <a:moveTo>
                    <a:pt x="3512" y="1"/>
                  </a:moveTo>
                  <a:cubicBezTo>
                    <a:pt x="3186" y="1"/>
                    <a:pt x="2821" y="106"/>
                    <a:pt x="2435" y="327"/>
                  </a:cubicBezTo>
                  <a:cubicBezTo>
                    <a:pt x="1001" y="1261"/>
                    <a:pt x="67" y="2829"/>
                    <a:pt x="0" y="4563"/>
                  </a:cubicBezTo>
                  <a:cubicBezTo>
                    <a:pt x="0" y="5655"/>
                    <a:pt x="540" y="6291"/>
                    <a:pt x="1344" y="6291"/>
                  </a:cubicBezTo>
                  <a:cubicBezTo>
                    <a:pt x="1671" y="6291"/>
                    <a:pt x="2041" y="6186"/>
                    <a:pt x="2435" y="5964"/>
                  </a:cubicBezTo>
                  <a:cubicBezTo>
                    <a:pt x="3870" y="5030"/>
                    <a:pt x="4770" y="3463"/>
                    <a:pt x="4870" y="1728"/>
                  </a:cubicBezTo>
                  <a:cubicBezTo>
                    <a:pt x="4870" y="637"/>
                    <a:pt x="4314" y="1"/>
                    <a:pt x="351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2" name="Google Shape;692;p44"/>
            <p:cNvSpPr/>
            <p:nvPr/>
          </p:nvSpPr>
          <p:spPr>
            <a:xfrm>
              <a:off x="4111450" y="363870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806" y="0"/>
                  </a:moveTo>
                  <a:cubicBezTo>
                    <a:pt x="2544" y="0"/>
                    <a:pt x="2248" y="89"/>
                    <a:pt x="1935" y="275"/>
                  </a:cubicBezTo>
                  <a:cubicBezTo>
                    <a:pt x="801" y="1008"/>
                    <a:pt x="67" y="2276"/>
                    <a:pt x="0" y="3644"/>
                  </a:cubicBezTo>
                  <a:cubicBezTo>
                    <a:pt x="0" y="4524"/>
                    <a:pt x="442" y="5031"/>
                    <a:pt x="1083" y="5031"/>
                  </a:cubicBezTo>
                  <a:cubicBezTo>
                    <a:pt x="1340" y="5031"/>
                    <a:pt x="1629" y="4950"/>
                    <a:pt x="1935" y="4778"/>
                  </a:cubicBezTo>
                  <a:cubicBezTo>
                    <a:pt x="3069" y="4011"/>
                    <a:pt x="3803" y="2776"/>
                    <a:pt x="3870" y="1409"/>
                  </a:cubicBezTo>
                  <a:cubicBezTo>
                    <a:pt x="3870" y="513"/>
                    <a:pt x="3436" y="0"/>
                    <a:pt x="2806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3" name="Google Shape;693;p44"/>
            <p:cNvSpPr/>
            <p:nvPr/>
          </p:nvSpPr>
          <p:spPr>
            <a:xfrm>
              <a:off x="3392600" y="3519950"/>
              <a:ext cx="96750" cy="125800"/>
            </a:xfrm>
            <a:custGeom>
              <a:avLst/>
              <a:gdLst/>
              <a:ahLst/>
              <a:cxnLst/>
              <a:rect l="l" t="t" r="r" b="b"/>
              <a:pathLst>
                <a:path w="3870" h="5032" extrusionOk="0">
                  <a:moveTo>
                    <a:pt x="2787" y="1"/>
                  </a:moveTo>
                  <a:cubicBezTo>
                    <a:pt x="2530" y="1"/>
                    <a:pt x="2241" y="83"/>
                    <a:pt x="1935" y="254"/>
                  </a:cubicBezTo>
                  <a:cubicBezTo>
                    <a:pt x="767" y="1022"/>
                    <a:pt x="67" y="2256"/>
                    <a:pt x="0" y="3624"/>
                  </a:cubicBezTo>
                  <a:cubicBezTo>
                    <a:pt x="0" y="4519"/>
                    <a:pt x="433" y="5032"/>
                    <a:pt x="1064" y="5032"/>
                  </a:cubicBezTo>
                  <a:cubicBezTo>
                    <a:pt x="1326" y="5032"/>
                    <a:pt x="1622" y="4944"/>
                    <a:pt x="1935" y="4758"/>
                  </a:cubicBezTo>
                  <a:cubicBezTo>
                    <a:pt x="3069" y="4024"/>
                    <a:pt x="3803" y="2756"/>
                    <a:pt x="3870" y="1389"/>
                  </a:cubicBezTo>
                  <a:cubicBezTo>
                    <a:pt x="3870" y="508"/>
                    <a:pt x="3428" y="1"/>
                    <a:pt x="278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4" name="Google Shape;694;p44"/>
            <p:cNvSpPr/>
            <p:nvPr/>
          </p:nvSpPr>
          <p:spPr>
            <a:xfrm>
              <a:off x="5070450" y="3340275"/>
              <a:ext cx="67575" cy="86025"/>
            </a:xfrm>
            <a:custGeom>
              <a:avLst/>
              <a:gdLst/>
              <a:ahLst/>
              <a:cxnLst/>
              <a:rect l="l" t="t" r="r" b="b"/>
              <a:pathLst>
                <a:path w="2703" h="3441" extrusionOk="0">
                  <a:moveTo>
                    <a:pt x="1927" y="1"/>
                  </a:moveTo>
                  <a:cubicBezTo>
                    <a:pt x="1746" y="1"/>
                    <a:pt x="1545" y="55"/>
                    <a:pt x="1335" y="170"/>
                  </a:cubicBezTo>
                  <a:cubicBezTo>
                    <a:pt x="568" y="670"/>
                    <a:pt x="68" y="1537"/>
                    <a:pt x="1" y="2505"/>
                  </a:cubicBezTo>
                  <a:cubicBezTo>
                    <a:pt x="1" y="3100"/>
                    <a:pt x="307" y="3441"/>
                    <a:pt x="750" y="3441"/>
                  </a:cubicBezTo>
                  <a:cubicBezTo>
                    <a:pt x="927" y="3441"/>
                    <a:pt x="1125" y="3386"/>
                    <a:pt x="1335" y="3272"/>
                  </a:cubicBezTo>
                  <a:cubicBezTo>
                    <a:pt x="2136" y="2738"/>
                    <a:pt x="2636" y="1904"/>
                    <a:pt x="2703" y="937"/>
                  </a:cubicBezTo>
                  <a:cubicBezTo>
                    <a:pt x="2703" y="341"/>
                    <a:pt x="2379" y="1"/>
                    <a:pt x="1927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5" name="Google Shape;695;p44"/>
            <p:cNvSpPr/>
            <p:nvPr/>
          </p:nvSpPr>
          <p:spPr>
            <a:xfrm>
              <a:off x="5353150" y="3302400"/>
              <a:ext cx="66750" cy="86350"/>
            </a:xfrm>
            <a:custGeom>
              <a:avLst/>
              <a:gdLst/>
              <a:ahLst/>
              <a:cxnLst/>
              <a:rect l="l" t="t" r="r" b="b"/>
              <a:pathLst>
                <a:path w="2670" h="3454" extrusionOk="0">
                  <a:moveTo>
                    <a:pt x="1925" y="0"/>
                  </a:moveTo>
                  <a:cubicBezTo>
                    <a:pt x="1747" y="0"/>
                    <a:pt x="1547" y="59"/>
                    <a:pt x="1335" y="184"/>
                  </a:cubicBezTo>
                  <a:cubicBezTo>
                    <a:pt x="535" y="684"/>
                    <a:pt x="34" y="1551"/>
                    <a:pt x="1" y="2485"/>
                  </a:cubicBezTo>
                  <a:cubicBezTo>
                    <a:pt x="1" y="3106"/>
                    <a:pt x="309" y="3454"/>
                    <a:pt x="753" y="3454"/>
                  </a:cubicBezTo>
                  <a:cubicBezTo>
                    <a:pt x="930" y="3454"/>
                    <a:pt x="1127" y="3399"/>
                    <a:pt x="1335" y="3286"/>
                  </a:cubicBezTo>
                  <a:cubicBezTo>
                    <a:pt x="2136" y="2752"/>
                    <a:pt x="2636" y="1885"/>
                    <a:pt x="2669" y="951"/>
                  </a:cubicBezTo>
                  <a:cubicBezTo>
                    <a:pt x="2669" y="357"/>
                    <a:pt x="2365" y="0"/>
                    <a:pt x="1925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6" name="Google Shape;696;p44"/>
            <p:cNvSpPr/>
            <p:nvPr/>
          </p:nvSpPr>
          <p:spPr>
            <a:xfrm>
              <a:off x="3128250" y="3949875"/>
              <a:ext cx="67550" cy="86400"/>
            </a:xfrm>
            <a:custGeom>
              <a:avLst/>
              <a:gdLst/>
              <a:ahLst/>
              <a:cxnLst/>
              <a:rect l="l" t="t" r="r" b="b"/>
              <a:pathLst>
                <a:path w="2702" h="3456" extrusionOk="0">
                  <a:moveTo>
                    <a:pt x="1941" y="1"/>
                  </a:moveTo>
                  <a:cubicBezTo>
                    <a:pt x="1759" y="1"/>
                    <a:pt x="1554" y="55"/>
                    <a:pt x="1334" y="170"/>
                  </a:cubicBezTo>
                  <a:cubicBezTo>
                    <a:pt x="567" y="703"/>
                    <a:pt x="67" y="1537"/>
                    <a:pt x="0" y="2505"/>
                  </a:cubicBezTo>
                  <a:cubicBezTo>
                    <a:pt x="0" y="3098"/>
                    <a:pt x="304" y="3455"/>
                    <a:pt x="744" y="3455"/>
                  </a:cubicBezTo>
                  <a:cubicBezTo>
                    <a:pt x="923" y="3455"/>
                    <a:pt x="1123" y="3397"/>
                    <a:pt x="1334" y="3272"/>
                  </a:cubicBezTo>
                  <a:cubicBezTo>
                    <a:pt x="2135" y="2772"/>
                    <a:pt x="2635" y="1904"/>
                    <a:pt x="2702" y="937"/>
                  </a:cubicBezTo>
                  <a:cubicBezTo>
                    <a:pt x="2702" y="341"/>
                    <a:pt x="2396" y="1"/>
                    <a:pt x="19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7" name="Google Shape;697;p44"/>
            <p:cNvSpPr/>
            <p:nvPr/>
          </p:nvSpPr>
          <p:spPr>
            <a:xfrm>
              <a:off x="3948825" y="330390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39" y="1"/>
                  </a:moveTo>
                  <a:cubicBezTo>
                    <a:pt x="1757" y="1"/>
                    <a:pt x="1552" y="62"/>
                    <a:pt x="1335" y="190"/>
                  </a:cubicBezTo>
                  <a:cubicBezTo>
                    <a:pt x="534" y="691"/>
                    <a:pt x="34" y="1558"/>
                    <a:pt x="0" y="2492"/>
                  </a:cubicBezTo>
                  <a:cubicBezTo>
                    <a:pt x="0" y="3103"/>
                    <a:pt x="298" y="3449"/>
                    <a:pt x="730" y="3449"/>
                  </a:cubicBezTo>
                  <a:cubicBezTo>
                    <a:pt x="912" y="3449"/>
                    <a:pt x="1118" y="3387"/>
                    <a:pt x="1335" y="3259"/>
                  </a:cubicBezTo>
                  <a:cubicBezTo>
                    <a:pt x="2102" y="2759"/>
                    <a:pt x="2602" y="1891"/>
                    <a:pt x="2669" y="957"/>
                  </a:cubicBezTo>
                  <a:cubicBezTo>
                    <a:pt x="2669" y="347"/>
                    <a:pt x="2371" y="1"/>
                    <a:pt x="193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8" name="Google Shape;698;p44"/>
            <p:cNvSpPr/>
            <p:nvPr/>
          </p:nvSpPr>
          <p:spPr>
            <a:xfrm>
              <a:off x="4335775" y="2776575"/>
              <a:ext cx="67575" cy="86500"/>
            </a:xfrm>
            <a:custGeom>
              <a:avLst/>
              <a:gdLst/>
              <a:ahLst/>
              <a:cxnLst/>
              <a:rect l="l" t="t" r="r" b="b"/>
              <a:pathLst>
                <a:path w="2703" h="3460" extrusionOk="0">
                  <a:moveTo>
                    <a:pt x="1950" y="0"/>
                  </a:moveTo>
                  <a:cubicBezTo>
                    <a:pt x="1773" y="0"/>
                    <a:pt x="1576" y="55"/>
                    <a:pt x="1368" y="168"/>
                  </a:cubicBezTo>
                  <a:cubicBezTo>
                    <a:pt x="567" y="702"/>
                    <a:pt x="67" y="1569"/>
                    <a:pt x="0" y="2503"/>
                  </a:cubicBezTo>
                  <a:cubicBezTo>
                    <a:pt x="0" y="3114"/>
                    <a:pt x="298" y="3460"/>
                    <a:pt x="742" y="3460"/>
                  </a:cubicBezTo>
                  <a:cubicBezTo>
                    <a:pt x="928" y="3460"/>
                    <a:pt x="1141" y="3399"/>
                    <a:pt x="1368" y="3270"/>
                  </a:cubicBezTo>
                  <a:cubicBezTo>
                    <a:pt x="2135" y="2770"/>
                    <a:pt x="2635" y="1903"/>
                    <a:pt x="2702" y="969"/>
                  </a:cubicBezTo>
                  <a:cubicBezTo>
                    <a:pt x="2702" y="347"/>
                    <a:pt x="2394" y="0"/>
                    <a:pt x="195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9" name="Google Shape;699;p44"/>
            <p:cNvSpPr/>
            <p:nvPr/>
          </p:nvSpPr>
          <p:spPr>
            <a:xfrm>
              <a:off x="4535900" y="3275550"/>
              <a:ext cx="66750" cy="86525"/>
            </a:xfrm>
            <a:custGeom>
              <a:avLst/>
              <a:gdLst/>
              <a:ahLst/>
              <a:cxnLst/>
              <a:rect l="l" t="t" r="r" b="b"/>
              <a:pathLst>
                <a:path w="2670" h="3461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0"/>
                    <a:pt x="34" y="1558"/>
                    <a:pt x="1" y="2492"/>
                  </a:cubicBezTo>
                  <a:cubicBezTo>
                    <a:pt x="1" y="3113"/>
                    <a:pt x="309" y="3460"/>
                    <a:pt x="753" y="3460"/>
                  </a:cubicBezTo>
                  <a:cubicBezTo>
                    <a:pt x="930" y="3460"/>
                    <a:pt x="1127" y="3406"/>
                    <a:pt x="1335" y="3292"/>
                  </a:cubicBezTo>
                  <a:cubicBezTo>
                    <a:pt x="2136" y="2759"/>
                    <a:pt x="2636" y="1891"/>
                    <a:pt x="2669" y="957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0" name="Google Shape;700;p44"/>
            <p:cNvSpPr/>
            <p:nvPr/>
          </p:nvSpPr>
          <p:spPr>
            <a:xfrm>
              <a:off x="4577600" y="2504850"/>
              <a:ext cx="104275" cy="123200"/>
            </a:xfrm>
            <a:custGeom>
              <a:avLst/>
              <a:gdLst/>
              <a:ahLst/>
              <a:cxnLst/>
              <a:rect l="l" t="t" r="r" b="b"/>
              <a:pathLst>
                <a:path w="4171" h="4928" extrusionOk="0">
                  <a:moveTo>
                    <a:pt x="2930" y="1"/>
                  </a:moveTo>
                  <a:cubicBezTo>
                    <a:pt x="2206" y="1"/>
                    <a:pt x="1321" y="657"/>
                    <a:pt x="735" y="1697"/>
                  </a:cubicBezTo>
                  <a:cubicBezTo>
                    <a:pt x="1" y="2965"/>
                    <a:pt x="1" y="4366"/>
                    <a:pt x="735" y="4799"/>
                  </a:cubicBezTo>
                  <a:cubicBezTo>
                    <a:pt x="882" y="4886"/>
                    <a:pt x="1048" y="4928"/>
                    <a:pt x="1225" y="4928"/>
                  </a:cubicBezTo>
                  <a:cubicBezTo>
                    <a:pt x="1933" y="4928"/>
                    <a:pt x="2823" y="4271"/>
                    <a:pt x="3437" y="3232"/>
                  </a:cubicBezTo>
                  <a:cubicBezTo>
                    <a:pt x="4170" y="1964"/>
                    <a:pt x="4170" y="563"/>
                    <a:pt x="3437" y="129"/>
                  </a:cubicBezTo>
                  <a:cubicBezTo>
                    <a:pt x="3283" y="42"/>
                    <a:pt x="3111" y="1"/>
                    <a:pt x="293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1" name="Google Shape;701;p44"/>
            <p:cNvSpPr/>
            <p:nvPr/>
          </p:nvSpPr>
          <p:spPr>
            <a:xfrm>
              <a:off x="5213050" y="3659150"/>
              <a:ext cx="66750" cy="86225"/>
            </a:xfrm>
            <a:custGeom>
              <a:avLst/>
              <a:gdLst/>
              <a:ahLst/>
              <a:cxnLst/>
              <a:rect l="l" t="t" r="r" b="b"/>
              <a:pathLst>
                <a:path w="2670" h="3449" extrusionOk="0">
                  <a:moveTo>
                    <a:pt x="1940" y="1"/>
                  </a:moveTo>
                  <a:cubicBezTo>
                    <a:pt x="1758" y="1"/>
                    <a:pt x="1552" y="62"/>
                    <a:pt x="1335" y="190"/>
                  </a:cubicBezTo>
                  <a:cubicBezTo>
                    <a:pt x="535" y="691"/>
                    <a:pt x="34" y="1558"/>
                    <a:pt x="1" y="2492"/>
                  </a:cubicBezTo>
                  <a:cubicBezTo>
                    <a:pt x="1" y="3103"/>
                    <a:pt x="299" y="3449"/>
                    <a:pt x="731" y="3449"/>
                  </a:cubicBezTo>
                  <a:cubicBezTo>
                    <a:pt x="913" y="3449"/>
                    <a:pt x="1118" y="3388"/>
                    <a:pt x="1335" y="3259"/>
                  </a:cubicBezTo>
                  <a:cubicBezTo>
                    <a:pt x="2136" y="2759"/>
                    <a:pt x="2603" y="1892"/>
                    <a:pt x="2669" y="958"/>
                  </a:cubicBezTo>
                  <a:cubicBezTo>
                    <a:pt x="2669" y="347"/>
                    <a:pt x="2372" y="1"/>
                    <a:pt x="1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2" name="Google Shape;702;p44"/>
            <p:cNvSpPr/>
            <p:nvPr/>
          </p:nvSpPr>
          <p:spPr>
            <a:xfrm>
              <a:off x="4367450" y="2982200"/>
              <a:ext cx="76750" cy="100025"/>
            </a:xfrm>
            <a:custGeom>
              <a:avLst/>
              <a:gdLst/>
              <a:ahLst/>
              <a:cxnLst/>
              <a:rect l="l" t="t" r="r" b="b"/>
              <a:pathLst>
                <a:path w="3070" h="4001" extrusionOk="0">
                  <a:moveTo>
                    <a:pt x="2232" y="0"/>
                  </a:moveTo>
                  <a:cubicBezTo>
                    <a:pt x="2025" y="0"/>
                    <a:pt x="1788" y="70"/>
                    <a:pt x="1535" y="216"/>
                  </a:cubicBezTo>
                  <a:cubicBezTo>
                    <a:pt x="635" y="816"/>
                    <a:pt x="67" y="1817"/>
                    <a:pt x="1" y="2884"/>
                  </a:cubicBezTo>
                  <a:cubicBezTo>
                    <a:pt x="1" y="3593"/>
                    <a:pt x="352" y="4000"/>
                    <a:pt x="853" y="4000"/>
                  </a:cubicBezTo>
                  <a:cubicBezTo>
                    <a:pt x="1060" y="4000"/>
                    <a:pt x="1292" y="3931"/>
                    <a:pt x="1535" y="3785"/>
                  </a:cubicBezTo>
                  <a:cubicBezTo>
                    <a:pt x="2436" y="3185"/>
                    <a:pt x="3036" y="2184"/>
                    <a:pt x="3070" y="1116"/>
                  </a:cubicBezTo>
                  <a:cubicBezTo>
                    <a:pt x="3070" y="408"/>
                    <a:pt x="2735" y="0"/>
                    <a:pt x="223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3" name="Google Shape;703;p44"/>
            <p:cNvSpPr/>
            <p:nvPr/>
          </p:nvSpPr>
          <p:spPr>
            <a:xfrm>
              <a:off x="4244875" y="3380625"/>
              <a:ext cx="59225" cy="76225"/>
            </a:xfrm>
            <a:custGeom>
              <a:avLst/>
              <a:gdLst/>
              <a:ahLst/>
              <a:cxnLst/>
              <a:rect l="l" t="t" r="r" b="b"/>
              <a:pathLst>
                <a:path w="2369" h="3049" extrusionOk="0">
                  <a:moveTo>
                    <a:pt x="1700" y="1"/>
                  </a:moveTo>
                  <a:cubicBezTo>
                    <a:pt x="1540" y="1"/>
                    <a:pt x="1359" y="51"/>
                    <a:pt x="1168" y="157"/>
                  </a:cubicBezTo>
                  <a:cubicBezTo>
                    <a:pt x="467" y="624"/>
                    <a:pt x="34" y="1391"/>
                    <a:pt x="0" y="2225"/>
                  </a:cubicBezTo>
                  <a:cubicBezTo>
                    <a:pt x="0" y="2746"/>
                    <a:pt x="270" y="3049"/>
                    <a:pt x="653" y="3049"/>
                  </a:cubicBezTo>
                  <a:cubicBezTo>
                    <a:pt x="809" y="3049"/>
                    <a:pt x="984" y="2998"/>
                    <a:pt x="1168" y="2892"/>
                  </a:cubicBezTo>
                  <a:cubicBezTo>
                    <a:pt x="1868" y="2458"/>
                    <a:pt x="2302" y="1691"/>
                    <a:pt x="2369" y="857"/>
                  </a:cubicBezTo>
                  <a:cubicBezTo>
                    <a:pt x="2369" y="311"/>
                    <a:pt x="2098" y="1"/>
                    <a:pt x="170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4" name="Google Shape;704;p44"/>
            <p:cNvSpPr/>
            <p:nvPr/>
          </p:nvSpPr>
          <p:spPr>
            <a:xfrm>
              <a:off x="4063075" y="2856925"/>
              <a:ext cx="58400" cy="76200"/>
            </a:xfrm>
            <a:custGeom>
              <a:avLst/>
              <a:gdLst/>
              <a:ahLst/>
              <a:cxnLst/>
              <a:rect l="l" t="t" r="r" b="b"/>
              <a:pathLst>
                <a:path w="2336" h="3048" extrusionOk="0">
                  <a:moveTo>
                    <a:pt x="1694" y="1"/>
                  </a:moveTo>
                  <a:cubicBezTo>
                    <a:pt x="1538" y="1"/>
                    <a:pt x="1360" y="51"/>
                    <a:pt x="1168" y="156"/>
                  </a:cubicBezTo>
                  <a:cubicBezTo>
                    <a:pt x="467" y="623"/>
                    <a:pt x="34" y="1357"/>
                    <a:pt x="0" y="2191"/>
                  </a:cubicBezTo>
                  <a:cubicBezTo>
                    <a:pt x="0" y="2738"/>
                    <a:pt x="254" y="3048"/>
                    <a:pt x="642" y="3048"/>
                  </a:cubicBezTo>
                  <a:cubicBezTo>
                    <a:pt x="798" y="3048"/>
                    <a:pt x="976" y="2997"/>
                    <a:pt x="1168" y="2892"/>
                  </a:cubicBezTo>
                  <a:cubicBezTo>
                    <a:pt x="1868" y="2425"/>
                    <a:pt x="2302" y="1658"/>
                    <a:pt x="2335" y="857"/>
                  </a:cubicBezTo>
                  <a:cubicBezTo>
                    <a:pt x="2335" y="310"/>
                    <a:pt x="2081" y="1"/>
                    <a:pt x="169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5" name="Google Shape;705;p44"/>
            <p:cNvSpPr/>
            <p:nvPr/>
          </p:nvSpPr>
          <p:spPr>
            <a:xfrm>
              <a:off x="5486600" y="3479350"/>
              <a:ext cx="45050" cy="57775"/>
            </a:xfrm>
            <a:custGeom>
              <a:avLst/>
              <a:gdLst/>
              <a:ahLst/>
              <a:cxnLst/>
              <a:rect l="l" t="t" r="r" b="b"/>
              <a:pathLst>
                <a:path w="1802" h="2311" extrusionOk="0">
                  <a:moveTo>
                    <a:pt x="1291" y="0"/>
                  </a:moveTo>
                  <a:cubicBezTo>
                    <a:pt x="1173" y="0"/>
                    <a:pt x="1041" y="36"/>
                    <a:pt x="901" y="111"/>
                  </a:cubicBezTo>
                  <a:cubicBezTo>
                    <a:pt x="367" y="444"/>
                    <a:pt x="33" y="1045"/>
                    <a:pt x="0" y="1678"/>
                  </a:cubicBezTo>
                  <a:cubicBezTo>
                    <a:pt x="0" y="2076"/>
                    <a:pt x="197" y="2310"/>
                    <a:pt x="488" y="2310"/>
                  </a:cubicBezTo>
                  <a:cubicBezTo>
                    <a:pt x="611" y="2310"/>
                    <a:pt x="752" y="2268"/>
                    <a:pt x="901" y="2179"/>
                  </a:cubicBezTo>
                  <a:cubicBezTo>
                    <a:pt x="1434" y="1845"/>
                    <a:pt x="1768" y="1278"/>
                    <a:pt x="1801" y="644"/>
                  </a:cubicBezTo>
                  <a:cubicBezTo>
                    <a:pt x="1801" y="236"/>
                    <a:pt x="1594" y="0"/>
                    <a:pt x="129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6" name="Google Shape;706;p44"/>
            <p:cNvSpPr/>
            <p:nvPr/>
          </p:nvSpPr>
          <p:spPr>
            <a:xfrm>
              <a:off x="4784175" y="1506675"/>
              <a:ext cx="230425" cy="429350"/>
            </a:xfrm>
            <a:custGeom>
              <a:avLst/>
              <a:gdLst/>
              <a:ahLst/>
              <a:cxnLst/>
              <a:rect l="l" t="t" r="r" b="b"/>
              <a:pathLst>
                <a:path w="9217" h="17174" extrusionOk="0">
                  <a:moveTo>
                    <a:pt x="258" y="0"/>
                  </a:moveTo>
                  <a:cubicBezTo>
                    <a:pt x="123" y="0"/>
                    <a:pt x="0" y="140"/>
                    <a:pt x="110" y="295"/>
                  </a:cubicBezTo>
                  <a:lnTo>
                    <a:pt x="8817" y="17073"/>
                  </a:lnTo>
                  <a:cubicBezTo>
                    <a:pt x="8850" y="17140"/>
                    <a:pt x="8917" y="17173"/>
                    <a:pt x="8983" y="17173"/>
                  </a:cubicBezTo>
                  <a:lnTo>
                    <a:pt x="9083" y="17173"/>
                  </a:lnTo>
                  <a:cubicBezTo>
                    <a:pt x="9150" y="17107"/>
                    <a:pt x="9217" y="17006"/>
                    <a:pt x="9150" y="16906"/>
                  </a:cubicBezTo>
                  <a:lnTo>
                    <a:pt x="444" y="128"/>
                  </a:lnTo>
                  <a:cubicBezTo>
                    <a:pt x="399" y="37"/>
                    <a:pt x="327" y="0"/>
                    <a:pt x="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7" name="Google Shape;707;p44"/>
            <p:cNvSpPr/>
            <p:nvPr/>
          </p:nvSpPr>
          <p:spPr>
            <a:xfrm>
              <a:off x="5074625" y="1641000"/>
              <a:ext cx="206000" cy="265825"/>
            </a:xfrm>
            <a:custGeom>
              <a:avLst/>
              <a:gdLst/>
              <a:ahLst/>
              <a:cxnLst/>
              <a:rect l="l" t="t" r="r" b="b"/>
              <a:pathLst>
                <a:path w="8240" h="10633" extrusionOk="0">
                  <a:moveTo>
                    <a:pt x="8140" y="0"/>
                  </a:moveTo>
                  <a:cubicBezTo>
                    <a:pt x="8115" y="0"/>
                    <a:pt x="8090" y="9"/>
                    <a:pt x="8073" y="25"/>
                  </a:cubicBezTo>
                  <a:lnTo>
                    <a:pt x="34" y="10499"/>
                  </a:lnTo>
                  <a:cubicBezTo>
                    <a:pt x="1" y="10533"/>
                    <a:pt x="1" y="10599"/>
                    <a:pt x="34" y="10633"/>
                  </a:cubicBezTo>
                  <a:lnTo>
                    <a:pt x="67" y="10633"/>
                  </a:lnTo>
                  <a:cubicBezTo>
                    <a:pt x="101" y="10633"/>
                    <a:pt x="134" y="10633"/>
                    <a:pt x="167" y="10599"/>
                  </a:cubicBezTo>
                  <a:lnTo>
                    <a:pt x="8206" y="159"/>
                  </a:lnTo>
                  <a:cubicBezTo>
                    <a:pt x="8240" y="125"/>
                    <a:pt x="8240" y="59"/>
                    <a:pt x="8206" y="25"/>
                  </a:cubicBezTo>
                  <a:cubicBezTo>
                    <a:pt x="8190" y="9"/>
                    <a:pt x="8165" y="0"/>
                    <a:pt x="814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8" name="Google Shape;708;p44"/>
            <p:cNvSpPr/>
            <p:nvPr/>
          </p:nvSpPr>
          <p:spPr>
            <a:xfrm>
              <a:off x="5045450" y="1679975"/>
              <a:ext cx="60900" cy="221850"/>
            </a:xfrm>
            <a:custGeom>
              <a:avLst/>
              <a:gdLst/>
              <a:ahLst/>
              <a:cxnLst/>
              <a:rect l="l" t="t" r="r" b="b"/>
              <a:pathLst>
                <a:path w="2436" h="8874" extrusionOk="0">
                  <a:moveTo>
                    <a:pt x="2368" y="1"/>
                  </a:moveTo>
                  <a:cubicBezTo>
                    <a:pt x="2302" y="1"/>
                    <a:pt x="2268" y="34"/>
                    <a:pt x="2268" y="67"/>
                  </a:cubicBezTo>
                  <a:lnTo>
                    <a:pt x="0" y="8774"/>
                  </a:lnTo>
                  <a:cubicBezTo>
                    <a:pt x="0" y="8807"/>
                    <a:pt x="33" y="8840"/>
                    <a:pt x="67" y="8874"/>
                  </a:cubicBezTo>
                  <a:lnTo>
                    <a:pt x="100" y="8874"/>
                  </a:lnTo>
                  <a:cubicBezTo>
                    <a:pt x="134" y="8874"/>
                    <a:pt x="167" y="8840"/>
                    <a:pt x="167" y="8807"/>
                  </a:cubicBezTo>
                  <a:lnTo>
                    <a:pt x="2435" y="101"/>
                  </a:lnTo>
                  <a:cubicBezTo>
                    <a:pt x="2435" y="67"/>
                    <a:pt x="2402" y="1"/>
                    <a:pt x="236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9" name="Google Shape;709;p44"/>
            <p:cNvSpPr/>
            <p:nvPr/>
          </p:nvSpPr>
          <p:spPr>
            <a:xfrm>
              <a:off x="5040425" y="2006675"/>
              <a:ext cx="46725" cy="228725"/>
            </a:xfrm>
            <a:custGeom>
              <a:avLst/>
              <a:gdLst/>
              <a:ahLst/>
              <a:cxnLst/>
              <a:rect l="l" t="t" r="r" b="b"/>
              <a:pathLst>
                <a:path w="1869" h="9149" extrusionOk="0">
                  <a:moveTo>
                    <a:pt x="219" y="0"/>
                  </a:moveTo>
                  <a:cubicBezTo>
                    <a:pt x="202" y="0"/>
                    <a:pt x="185" y="3"/>
                    <a:pt x="168" y="9"/>
                  </a:cubicBezTo>
                  <a:cubicBezTo>
                    <a:pt x="68" y="9"/>
                    <a:pt x="1" y="109"/>
                    <a:pt x="1" y="209"/>
                  </a:cubicBezTo>
                  <a:lnTo>
                    <a:pt x="1469" y="8982"/>
                  </a:lnTo>
                  <a:cubicBezTo>
                    <a:pt x="1502" y="9082"/>
                    <a:pt x="1569" y="9149"/>
                    <a:pt x="1669" y="9149"/>
                  </a:cubicBezTo>
                  <a:lnTo>
                    <a:pt x="1702" y="9149"/>
                  </a:lnTo>
                  <a:cubicBezTo>
                    <a:pt x="1802" y="9115"/>
                    <a:pt x="1869" y="9015"/>
                    <a:pt x="1836" y="8915"/>
                  </a:cubicBezTo>
                  <a:lnTo>
                    <a:pt x="368" y="175"/>
                  </a:lnTo>
                  <a:cubicBezTo>
                    <a:pt x="368" y="65"/>
                    <a:pt x="299" y="0"/>
                    <a:pt x="2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0" name="Google Shape;710;p44"/>
            <p:cNvSpPr/>
            <p:nvPr/>
          </p:nvSpPr>
          <p:spPr>
            <a:xfrm>
              <a:off x="5130500" y="2020225"/>
              <a:ext cx="71750" cy="196825"/>
            </a:xfrm>
            <a:custGeom>
              <a:avLst/>
              <a:gdLst/>
              <a:ahLst/>
              <a:cxnLst/>
              <a:rect l="l" t="t" r="r" b="b"/>
              <a:pathLst>
                <a:path w="2870" h="7873" extrusionOk="0">
                  <a:moveTo>
                    <a:pt x="2803" y="0"/>
                  </a:moveTo>
                  <a:cubicBezTo>
                    <a:pt x="2769" y="0"/>
                    <a:pt x="2702" y="0"/>
                    <a:pt x="2702" y="67"/>
                  </a:cubicBezTo>
                  <a:lnTo>
                    <a:pt x="1" y="7739"/>
                  </a:lnTo>
                  <a:cubicBezTo>
                    <a:pt x="1" y="7806"/>
                    <a:pt x="1" y="7839"/>
                    <a:pt x="67" y="7873"/>
                  </a:cubicBezTo>
                  <a:lnTo>
                    <a:pt x="101" y="7873"/>
                  </a:lnTo>
                  <a:cubicBezTo>
                    <a:pt x="134" y="7873"/>
                    <a:pt x="134" y="7839"/>
                    <a:pt x="167" y="7806"/>
                  </a:cubicBezTo>
                  <a:lnTo>
                    <a:pt x="2869" y="100"/>
                  </a:lnTo>
                  <a:cubicBezTo>
                    <a:pt x="2869" y="67"/>
                    <a:pt x="2836" y="34"/>
                    <a:pt x="280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1" name="Google Shape;711;p44"/>
            <p:cNvSpPr/>
            <p:nvPr/>
          </p:nvSpPr>
          <p:spPr>
            <a:xfrm>
              <a:off x="4949550" y="2317925"/>
              <a:ext cx="81750" cy="30050"/>
            </a:xfrm>
            <a:custGeom>
              <a:avLst/>
              <a:gdLst/>
              <a:ahLst/>
              <a:cxnLst/>
              <a:rect l="l" t="t" r="r" b="b"/>
              <a:pathLst>
                <a:path w="3270" h="1202" extrusionOk="0">
                  <a:moveTo>
                    <a:pt x="3169" y="1"/>
                  </a:moveTo>
                  <a:lnTo>
                    <a:pt x="67" y="1035"/>
                  </a:lnTo>
                  <a:cubicBezTo>
                    <a:pt x="0" y="1068"/>
                    <a:pt x="0" y="1102"/>
                    <a:pt x="0" y="1135"/>
                  </a:cubicBezTo>
                  <a:cubicBezTo>
                    <a:pt x="0" y="1168"/>
                    <a:pt x="33" y="1202"/>
                    <a:pt x="67" y="1202"/>
                  </a:cubicBezTo>
                  <a:lnTo>
                    <a:pt x="100" y="1202"/>
                  </a:lnTo>
                  <a:lnTo>
                    <a:pt x="3202" y="168"/>
                  </a:lnTo>
                  <a:cubicBezTo>
                    <a:pt x="3269" y="134"/>
                    <a:pt x="3269" y="101"/>
                    <a:pt x="3269" y="68"/>
                  </a:cubicBezTo>
                  <a:cubicBezTo>
                    <a:pt x="3236" y="1"/>
                    <a:pt x="3202" y="1"/>
                    <a:pt x="31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2" name="Google Shape;712;p44"/>
            <p:cNvSpPr/>
            <p:nvPr/>
          </p:nvSpPr>
          <p:spPr>
            <a:xfrm>
              <a:off x="5041275" y="2374000"/>
              <a:ext cx="49675" cy="319225"/>
            </a:xfrm>
            <a:custGeom>
              <a:avLst/>
              <a:gdLst/>
              <a:ahLst/>
              <a:cxnLst/>
              <a:rect l="l" t="t" r="r" b="b"/>
              <a:pathLst>
                <a:path w="1987" h="12769" extrusionOk="0">
                  <a:moveTo>
                    <a:pt x="1790" y="0"/>
                  </a:moveTo>
                  <a:cubicBezTo>
                    <a:pt x="1704" y="0"/>
                    <a:pt x="1617" y="51"/>
                    <a:pt x="1601" y="160"/>
                  </a:cubicBezTo>
                  <a:lnTo>
                    <a:pt x="0" y="12535"/>
                  </a:lnTo>
                  <a:cubicBezTo>
                    <a:pt x="0" y="12635"/>
                    <a:pt x="67" y="12735"/>
                    <a:pt x="167" y="12769"/>
                  </a:cubicBezTo>
                  <a:lnTo>
                    <a:pt x="200" y="12769"/>
                  </a:lnTo>
                  <a:cubicBezTo>
                    <a:pt x="301" y="12769"/>
                    <a:pt x="367" y="12702"/>
                    <a:pt x="401" y="12602"/>
                  </a:cubicBezTo>
                  <a:lnTo>
                    <a:pt x="1968" y="193"/>
                  </a:lnTo>
                  <a:cubicBezTo>
                    <a:pt x="1986" y="68"/>
                    <a:pt x="1889" y="0"/>
                    <a:pt x="179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3" name="Google Shape;713;p44"/>
            <p:cNvSpPr/>
            <p:nvPr/>
          </p:nvSpPr>
          <p:spPr>
            <a:xfrm>
              <a:off x="5117150" y="2476800"/>
              <a:ext cx="226025" cy="232275"/>
            </a:xfrm>
            <a:custGeom>
              <a:avLst/>
              <a:gdLst/>
              <a:ahLst/>
              <a:cxnLst/>
              <a:rect l="l" t="t" r="r" b="b"/>
              <a:pathLst>
                <a:path w="9041" h="9291" extrusionOk="0">
                  <a:moveTo>
                    <a:pt x="8820" y="0"/>
                  </a:moveTo>
                  <a:cubicBezTo>
                    <a:pt x="8774" y="0"/>
                    <a:pt x="8724" y="17"/>
                    <a:pt x="8674" y="50"/>
                  </a:cubicBezTo>
                  <a:lnTo>
                    <a:pt x="68" y="8957"/>
                  </a:lnTo>
                  <a:cubicBezTo>
                    <a:pt x="1" y="9024"/>
                    <a:pt x="1" y="9157"/>
                    <a:pt x="68" y="9224"/>
                  </a:cubicBezTo>
                  <a:cubicBezTo>
                    <a:pt x="101" y="9257"/>
                    <a:pt x="134" y="9290"/>
                    <a:pt x="201" y="9290"/>
                  </a:cubicBezTo>
                  <a:cubicBezTo>
                    <a:pt x="234" y="9290"/>
                    <a:pt x="301" y="9257"/>
                    <a:pt x="334" y="9224"/>
                  </a:cubicBezTo>
                  <a:lnTo>
                    <a:pt x="8941" y="317"/>
                  </a:lnTo>
                  <a:cubicBezTo>
                    <a:pt x="9041" y="251"/>
                    <a:pt x="9041" y="117"/>
                    <a:pt x="8941" y="50"/>
                  </a:cubicBezTo>
                  <a:cubicBezTo>
                    <a:pt x="8907" y="17"/>
                    <a:pt x="8866" y="0"/>
                    <a:pt x="882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4" name="Google Shape;714;p44"/>
            <p:cNvSpPr/>
            <p:nvPr/>
          </p:nvSpPr>
          <p:spPr>
            <a:xfrm>
              <a:off x="4907000" y="2715175"/>
              <a:ext cx="71750" cy="41425"/>
            </a:xfrm>
            <a:custGeom>
              <a:avLst/>
              <a:gdLst/>
              <a:ahLst/>
              <a:cxnLst/>
              <a:rect l="l" t="t" r="r" b="b"/>
              <a:pathLst>
                <a:path w="2870" h="1657" extrusionOk="0">
                  <a:moveTo>
                    <a:pt x="66" y="0"/>
                  </a:moveTo>
                  <a:cubicBezTo>
                    <a:pt x="40" y="0"/>
                    <a:pt x="20" y="17"/>
                    <a:pt x="1" y="56"/>
                  </a:cubicBezTo>
                  <a:cubicBezTo>
                    <a:pt x="1" y="89"/>
                    <a:pt x="1" y="122"/>
                    <a:pt x="34" y="156"/>
                  </a:cubicBezTo>
                  <a:lnTo>
                    <a:pt x="2703" y="1657"/>
                  </a:lnTo>
                  <a:lnTo>
                    <a:pt x="2769" y="1657"/>
                  </a:lnTo>
                  <a:cubicBezTo>
                    <a:pt x="2803" y="1657"/>
                    <a:pt x="2836" y="1623"/>
                    <a:pt x="2836" y="1590"/>
                  </a:cubicBezTo>
                  <a:cubicBezTo>
                    <a:pt x="2870" y="1557"/>
                    <a:pt x="2836" y="1490"/>
                    <a:pt x="2803" y="1490"/>
                  </a:cubicBezTo>
                  <a:lnTo>
                    <a:pt x="134" y="22"/>
                  </a:lnTo>
                  <a:cubicBezTo>
                    <a:pt x="107" y="8"/>
                    <a:pt x="85" y="0"/>
                    <a:pt x="66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5" name="Google Shape;715;p44"/>
            <p:cNvSpPr/>
            <p:nvPr/>
          </p:nvSpPr>
          <p:spPr>
            <a:xfrm>
              <a:off x="4833625" y="2830175"/>
              <a:ext cx="113425" cy="90725"/>
            </a:xfrm>
            <a:custGeom>
              <a:avLst/>
              <a:gdLst/>
              <a:ahLst/>
              <a:cxnLst/>
              <a:rect l="l" t="t" r="r" b="b"/>
              <a:pathLst>
                <a:path w="4537" h="3629" extrusionOk="0">
                  <a:moveTo>
                    <a:pt x="4437" y="1"/>
                  </a:moveTo>
                  <a:cubicBezTo>
                    <a:pt x="4412" y="1"/>
                    <a:pt x="4387" y="9"/>
                    <a:pt x="4370" y="26"/>
                  </a:cubicBezTo>
                  <a:lnTo>
                    <a:pt x="34" y="3461"/>
                  </a:lnTo>
                  <a:cubicBezTo>
                    <a:pt x="0" y="3495"/>
                    <a:pt x="0" y="3561"/>
                    <a:pt x="34" y="3595"/>
                  </a:cubicBezTo>
                  <a:cubicBezTo>
                    <a:pt x="67" y="3595"/>
                    <a:pt x="67" y="3628"/>
                    <a:pt x="100" y="3628"/>
                  </a:cubicBezTo>
                  <a:cubicBezTo>
                    <a:pt x="134" y="3628"/>
                    <a:pt x="134" y="3595"/>
                    <a:pt x="167" y="3595"/>
                  </a:cubicBezTo>
                  <a:lnTo>
                    <a:pt x="4504" y="159"/>
                  </a:lnTo>
                  <a:cubicBezTo>
                    <a:pt x="4537" y="126"/>
                    <a:pt x="4537" y="59"/>
                    <a:pt x="4504" y="26"/>
                  </a:cubicBezTo>
                  <a:cubicBezTo>
                    <a:pt x="4487" y="9"/>
                    <a:pt x="4462" y="1"/>
                    <a:pt x="443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6" name="Google Shape;716;p44"/>
            <p:cNvSpPr/>
            <p:nvPr/>
          </p:nvSpPr>
          <p:spPr>
            <a:xfrm>
              <a:off x="4768575" y="2702875"/>
              <a:ext cx="70075" cy="218025"/>
            </a:xfrm>
            <a:custGeom>
              <a:avLst/>
              <a:gdLst/>
              <a:ahLst/>
              <a:cxnLst/>
              <a:rect l="l" t="t" r="r" b="b"/>
              <a:pathLst>
                <a:path w="2803" h="8721" extrusionOk="0">
                  <a:moveTo>
                    <a:pt x="117" y="0"/>
                  </a:moveTo>
                  <a:cubicBezTo>
                    <a:pt x="103" y="0"/>
                    <a:pt x="87" y="4"/>
                    <a:pt x="67" y="14"/>
                  </a:cubicBezTo>
                  <a:cubicBezTo>
                    <a:pt x="34" y="14"/>
                    <a:pt x="1" y="47"/>
                    <a:pt x="34" y="114"/>
                  </a:cubicBezTo>
                  <a:lnTo>
                    <a:pt x="2636" y="8653"/>
                  </a:lnTo>
                  <a:cubicBezTo>
                    <a:pt x="2636" y="8687"/>
                    <a:pt x="2669" y="8720"/>
                    <a:pt x="2702" y="8720"/>
                  </a:cubicBezTo>
                  <a:lnTo>
                    <a:pt x="2736" y="8720"/>
                  </a:lnTo>
                  <a:cubicBezTo>
                    <a:pt x="2803" y="8687"/>
                    <a:pt x="2803" y="8653"/>
                    <a:pt x="2803" y="8587"/>
                  </a:cubicBezTo>
                  <a:lnTo>
                    <a:pt x="167" y="47"/>
                  </a:lnTo>
                  <a:cubicBezTo>
                    <a:pt x="167" y="24"/>
                    <a:pt x="151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7" name="Google Shape;717;p44"/>
            <p:cNvSpPr/>
            <p:nvPr/>
          </p:nvSpPr>
          <p:spPr>
            <a:xfrm>
              <a:off x="4731050" y="2900525"/>
              <a:ext cx="108425" cy="20375"/>
            </a:xfrm>
            <a:custGeom>
              <a:avLst/>
              <a:gdLst/>
              <a:ahLst/>
              <a:cxnLst/>
              <a:rect l="l" t="t" r="r" b="b"/>
              <a:pathLst>
                <a:path w="4337" h="815" extrusionOk="0">
                  <a:moveTo>
                    <a:pt x="54" y="0"/>
                  </a:moveTo>
                  <a:cubicBezTo>
                    <a:pt x="18" y="0"/>
                    <a:pt x="0" y="31"/>
                    <a:pt x="0" y="80"/>
                  </a:cubicBezTo>
                  <a:cubicBezTo>
                    <a:pt x="0" y="114"/>
                    <a:pt x="34" y="180"/>
                    <a:pt x="67" y="180"/>
                  </a:cubicBezTo>
                  <a:lnTo>
                    <a:pt x="4203" y="814"/>
                  </a:lnTo>
                  <a:lnTo>
                    <a:pt x="4237" y="814"/>
                  </a:lnTo>
                  <a:cubicBezTo>
                    <a:pt x="4337" y="814"/>
                    <a:pt x="4337" y="647"/>
                    <a:pt x="4237" y="647"/>
                  </a:cubicBezTo>
                  <a:lnTo>
                    <a:pt x="101" y="14"/>
                  </a:lnTo>
                  <a:cubicBezTo>
                    <a:pt x="83" y="5"/>
                    <a:pt x="67" y="0"/>
                    <a:pt x="5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8" name="Google Shape;718;p44"/>
            <p:cNvSpPr/>
            <p:nvPr/>
          </p:nvSpPr>
          <p:spPr>
            <a:xfrm>
              <a:off x="5117150" y="2799100"/>
              <a:ext cx="377800" cy="42575"/>
            </a:xfrm>
            <a:custGeom>
              <a:avLst/>
              <a:gdLst/>
              <a:ahLst/>
              <a:cxnLst/>
              <a:rect l="l" t="t" r="r" b="b"/>
              <a:pathLst>
                <a:path w="15112" h="1703" extrusionOk="0">
                  <a:moveTo>
                    <a:pt x="234" y="1"/>
                  </a:moveTo>
                  <a:cubicBezTo>
                    <a:pt x="134" y="1"/>
                    <a:pt x="34" y="101"/>
                    <a:pt x="1" y="201"/>
                  </a:cubicBezTo>
                  <a:cubicBezTo>
                    <a:pt x="1" y="301"/>
                    <a:pt x="68" y="401"/>
                    <a:pt x="201" y="401"/>
                  </a:cubicBezTo>
                  <a:lnTo>
                    <a:pt x="14911" y="1702"/>
                  </a:lnTo>
                  <a:cubicBezTo>
                    <a:pt x="15012" y="1702"/>
                    <a:pt x="15112" y="1636"/>
                    <a:pt x="15112" y="1502"/>
                  </a:cubicBezTo>
                  <a:cubicBezTo>
                    <a:pt x="15112" y="1402"/>
                    <a:pt x="15045" y="1302"/>
                    <a:pt x="14945" y="1302"/>
                  </a:cubicBezTo>
                  <a:lnTo>
                    <a:pt x="234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19" name="Google Shape;719;p44"/>
            <p:cNvSpPr/>
            <p:nvPr/>
          </p:nvSpPr>
          <p:spPr>
            <a:xfrm>
              <a:off x="4934525" y="2671075"/>
              <a:ext cx="206000" cy="262325"/>
            </a:xfrm>
            <a:custGeom>
              <a:avLst/>
              <a:gdLst/>
              <a:ahLst/>
              <a:cxnLst/>
              <a:rect l="l" t="t" r="r" b="b"/>
              <a:pathLst>
                <a:path w="8240" h="10493" extrusionOk="0">
                  <a:moveTo>
                    <a:pt x="5810" y="682"/>
                  </a:moveTo>
                  <a:cubicBezTo>
                    <a:pt x="6117" y="682"/>
                    <a:pt x="6397" y="751"/>
                    <a:pt x="6639" y="886"/>
                  </a:cubicBezTo>
                  <a:cubicBezTo>
                    <a:pt x="7239" y="1253"/>
                    <a:pt x="7573" y="2020"/>
                    <a:pt x="7573" y="3054"/>
                  </a:cubicBezTo>
                  <a:cubicBezTo>
                    <a:pt x="7573" y="5355"/>
                    <a:pt x="5938" y="8191"/>
                    <a:pt x="3937" y="9358"/>
                  </a:cubicBezTo>
                  <a:cubicBezTo>
                    <a:pt x="3388" y="9663"/>
                    <a:pt x="2864" y="9820"/>
                    <a:pt x="2402" y="9820"/>
                  </a:cubicBezTo>
                  <a:cubicBezTo>
                    <a:pt x="2106" y="9820"/>
                    <a:pt x="1836" y="9755"/>
                    <a:pt x="1602" y="9625"/>
                  </a:cubicBezTo>
                  <a:cubicBezTo>
                    <a:pt x="1001" y="9258"/>
                    <a:pt x="668" y="8491"/>
                    <a:pt x="668" y="7457"/>
                  </a:cubicBezTo>
                  <a:cubicBezTo>
                    <a:pt x="668" y="5122"/>
                    <a:pt x="2269" y="2320"/>
                    <a:pt x="4304" y="1152"/>
                  </a:cubicBezTo>
                  <a:cubicBezTo>
                    <a:pt x="4841" y="834"/>
                    <a:pt x="5355" y="682"/>
                    <a:pt x="5810" y="682"/>
                  </a:cubicBezTo>
                  <a:close/>
                  <a:moveTo>
                    <a:pt x="5790" y="1"/>
                  </a:moveTo>
                  <a:cubicBezTo>
                    <a:pt x="5215" y="1"/>
                    <a:pt x="4587" y="189"/>
                    <a:pt x="3937" y="552"/>
                  </a:cubicBezTo>
                  <a:cubicBezTo>
                    <a:pt x="1769" y="1820"/>
                    <a:pt x="1" y="4922"/>
                    <a:pt x="1" y="7457"/>
                  </a:cubicBezTo>
                  <a:cubicBezTo>
                    <a:pt x="1" y="8758"/>
                    <a:pt x="434" y="9725"/>
                    <a:pt x="1268" y="10192"/>
                  </a:cubicBezTo>
                  <a:cubicBezTo>
                    <a:pt x="1602" y="10392"/>
                    <a:pt x="2002" y="10493"/>
                    <a:pt x="2436" y="10493"/>
                  </a:cubicBezTo>
                  <a:cubicBezTo>
                    <a:pt x="3069" y="10459"/>
                    <a:pt x="3737" y="10259"/>
                    <a:pt x="4304" y="9925"/>
                  </a:cubicBezTo>
                  <a:cubicBezTo>
                    <a:pt x="6472" y="8658"/>
                    <a:pt x="8240" y="5589"/>
                    <a:pt x="8240" y="3054"/>
                  </a:cubicBezTo>
                  <a:cubicBezTo>
                    <a:pt x="8240" y="1753"/>
                    <a:pt x="7806" y="786"/>
                    <a:pt x="6972" y="319"/>
                  </a:cubicBezTo>
                  <a:cubicBezTo>
                    <a:pt x="6616" y="105"/>
                    <a:pt x="6218" y="1"/>
                    <a:pt x="579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0" name="Google Shape;720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1" name="Google Shape;721;p44"/>
            <p:cNvSpPr/>
            <p:nvPr/>
          </p:nvSpPr>
          <p:spPr>
            <a:xfrm>
              <a:off x="5467400" y="2716175"/>
              <a:ext cx="206850" cy="262250"/>
            </a:xfrm>
            <a:custGeom>
              <a:avLst/>
              <a:gdLst/>
              <a:ahLst/>
              <a:cxnLst/>
              <a:rect l="l" t="t" r="r" b="b"/>
              <a:pathLst>
                <a:path w="8274" h="10490" extrusionOk="0">
                  <a:moveTo>
                    <a:pt x="5838" y="683"/>
                  </a:moveTo>
                  <a:cubicBezTo>
                    <a:pt x="6105" y="683"/>
                    <a:pt x="6405" y="749"/>
                    <a:pt x="6639" y="883"/>
                  </a:cubicBezTo>
                  <a:cubicBezTo>
                    <a:pt x="7273" y="1250"/>
                    <a:pt x="7606" y="2017"/>
                    <a:pt x="7606" y="3051"/>
                  </a:cubicBezTo>
                  <a:cubicBezTo>
                    <a:pt x="7606" y="5353"/>
                    <a:pt x="5972" y="8188"/>
                    <a:pt x="3970" y="9356"/>
                  </a:cubicBezTo>
                  <a:cubicBezTo>
                    <a:pt x="3421" y="9661"/>
                    <a:pt x="2885" y="9817"/>
                    <a:pt x="2414" y="9817"/>
                  </a:cubicBezTo>
                  <a:cubicBezTo>
                    <a:pt x="2112" y="9817"/>
                    <a:pt x="1836" y="9753"/>
                    <a:pt x="1602" y="9623"/>
                  </a:cubicBezTo>
                  <a:cubicBezTo>
                    <a:pt x="1002" y="9256"/>
                    <a:pt x="668" y="8488"/>
                    <a:pt x="668" y="7454"/>
                  </a:cubicBezTo>
                  <a:cubicBezTo>
                    <a:pt x="668" y="5119"/>
                    <a:pt x="2302" y="2317"/>
                    <a:pt x="4304" y="1150"/>
                  </a:cubicBezTo>
                  <a:cubicBezTo>
                    <a:pt x="4771" y="850"/>
                    <a:pt x="5271" y="716"/>
                    <a:pt x="5838" y="683"/>
                  </a:cubicBezTo>
                  <a:close/>
                  <a:moveTo>
                    <a:pt x="5833" y="1"/>
                  </a:moveTo>
                  <a:cubicBezTo>
                    <a:pt x="5260" y="1"/>
                    <a:pt x="4626" y="197"/>
                    <a:pt x="3970" y="583"/>
                  </a:cubicBezTo>
                  <a:cubicBezTo>
                    <a:pt x="1769" y="1850"/>
                    <a:pt x="1" y="4919"/>
                    <a:pt x="1" y="7454"/>
                  </a:cubicBezTo>
                  <a:cubicBezTo>
                    <a:pt x="1" y="8755"/>
                    <a:pt x="434" y="9723"/>
                    <a:pt x="1268" y="10190"/>
                  </a:cubicBezTo>
                  <a:cubicBezTo>
                    <a:pt x="1635" y="10390"/>
                    <a:pt x="2036" y="10490"/>
                    <a:pt x="2436" y="10490"/>
                  </a:cubicBezTo>
                  <a:cubicBezTo>
                    <a:pt x="3103" y="10490"/>
                    <a:pt x="3737" y="10290"/>
                    <a:pt x="4304" y="9923"/>
                  </a:cubicBezTo>
                  <a:cubicBezTo>
                    <a:pt x="6472" y="8655"/>
                    <a:pt x="8273" y="5586"/>
                    <a:pt x="8273" y="3051"/>
                  </a:cubicBezTo>
                  <a:cubicBezTo>
                    <a:pt x="8273" y="1750"/>
                    <a:pt x="7806" y="783"/>
                    <a:pt x="6972" y="316"/>
                  </a:cubicBezTo>
                  <a:cubicBezTo>
                    <a:pt x="6635" y="105"/>
                    <a:pt x="6250" y="1"/>
                    <a:pt x="58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2" name="Google Shape;722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3" name="Google Shape;723;p44"/>
            <p:cNvSpPr/>
            <p:nvPr/>
          </p:nvSpPr>
          <p:spPr>
            <a:xfrm>
              <a:off x="5326475" y="2325225"/>
              <a:ext cx="143450" cy="182025"/>
            </a:xfrm>
            <a:custGeom>
              <a:avLst/>
              <a:gdLst/>
              <a:ahLst/>
              <a:cxnLst/>
              <a:rect l="l" t="t" r="r" b="b"/>
              <a:pathLst>
                <a:path w="5738" h="7281" extrusionOk="0">
                  <a:moveTo>
                    <a:pt x="4070" y="476"/>
                  </a:moveTo>
                  <a:cubicBezTo>
                    <a:pt x="4270" y="476"/>
                    <a:pt x="4437" y="509"/>
                    <a:pt x="4637" y="610"/>
                  </a:cubicBezTo>
                  <a:cubicBezTo>
                    <a:pt x="5037" y="876"/>
                    <a:pt x="5271" y="1410"/>
                    <a:pt x="5271" y="2111"/>
                  </a:cubicBezTo>
                  <a:cubicBezTo>
                    <a:pt x="5171" y="3879"/>
                    <a:pt x="4237" y="5513"/>
                    <a:pt x="2769" y="6480"/>
                  </a:cubicBezTo>
                  <a:cubicBezTo>
                    <a:pt x="2382" y="6705"/>
                    <a:pt x="2019" y="6817"/>
                    <a:pt x="1697" y="6817"/>
                  </a:cubicBezTo>
                  <a:cubicBezTo>
                    <a:pt x="1492" y="6817"/>
                    <a:pt x="1303" y="6771"/>
                    <a:pt x="1135" y="6681"/>
                  </a:cubicBezTo>
                  <a:cubicBezTo>
                    <a:pt x="701" y="6414"/>
                    <a:pt x="467" y="5880"/>
                    <a:pt x="467" y="5179"/>
                  </a:cubicBezTo>
                  <a:cubicBezTo>
                    <a:pt x="568" y="3378"/>
                    <a:pt x="1502" y="1777"/>
                    <a:pt x="3003" y="810"/>
                  </a:cubicBezTo>
                  <a:cubicBezTo>
                    <a:pt x="3303" y="610"/>
                    <a:pt x="3670" y="476"/>
                    <a:pt x="4070" y="476"/>
                  </a:cubicBezTo>
                  <a:close/>
                  <a:moveTo>
                    <a:pt x="4051" y="1"/>
                  </a:moveTo>
                  <a:cubicBezTo>
                    <a:pt x="3653" y="1"/>
                    <a:pt x="3217" y="137"/>
                    <a:pt x="2769" y="409"/>
                  </a:cubicBezTo>
                  <a:cubicBezTo>
                    <a:pt x="1135" y="1443"/>
                    <a:pt x="101" y="3211"/>
                    <a:pt x="0" y="5179"/>
                  </a:cubicBezTo>
                  <a:cubicBezTo>
                    <a:pt x="0" y="6080"/>
                    <a:pt x="334" y="6747"/>
                    <a:pt x="901" y="7081"/>
                  </a:cubicBezTo>
                  <a:cubicBezTo>
                    <a:pt x="1135" y="7214"/>
                    <a:pt x="1435" y="7281"/>
                    <a:pt x="1702" y="7281"/>
                  </a:cubicBezTo>
                  <a:cubicBezTo>
                    <a:pt x="2169" y="7248"/>
                    <a:pt x="2602" y="7114"/>
                    <a:pt x="2969" y="6881"/>
                  </a:cubicBezTo>
                  <a:cubicBezTo>
                    <a:pt x="4604" y="5813"/>
                    <a:pt x="5638" y="4045"/>
                    <a:pt x="5738" y="2111"/>
                  </a:cubicBezTo>
                  <a:cubicBezTo>
                    <a:pt x="5738" y="1210"/>
                    <a:pt x="5404" y="543"/>
                    <a:pt x="4837" y="209"/>
                  </a:cubicBezTo>
                  <a:cubicBezTo>
                    <a:pt x="4601" y="70"/>
                    <a:pt x="4336" y="1"/>
                    <a:pt x="405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4" name="Google Shape;724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5" name="Google Shape;725;p44"/>
            <p:cNvSpPr/>
            <p:nvPr/>
          </p:nvSpPr>
          <p:spPr>
            <a:xfrm>
              <a:off x="5022100" y="2207575"/>
              <a:ext cx="143450" cy="182100"/>
            </a:xfrm>
            <a:custGeom>
              <a:avLst/>
              <a:gdLst/>
              <a:ahLst/>
              <a:cxnLst/>
              <a:rect l="l" t="t" r="r" b="b"/>
              <a:pathLst>
                <a:path w="5738" h="7284" extrusionOk="0">
                  <a:moveTo>
                    <a:pt x="4024" y="450"/>
                  </a:moveTo>
                  <a:cubicBezTo>
                    <a:pt x="4243" y="450"/>
                    <a:pt x="4440" y="503"/>
                    <a:pt x="4603" y="612"/>
                  </a:cubicBezTo>
                  <a:cubicBezTo>
                    <a:pt x="5037" y="846"/>
                    <a:pt x="5271" y="1379"/>
                    <a:pt x="5271" y="2113"/>
                  </a:cubicBezTo>
                  <a:cubicBezTo>
                    <a:pt x="5170" y="3881"/>
                    <a:pt x="4236" y="5516"/>
                    <a:pt x="2769" y="6483"/>
                  </a:cubicBezTo>
                  <a:cubicBezTo>
                    <a:pt x="2394" y="6700"/>
                    <a:pt x="2042" y="6812"/>
                    <a:pt x="1728" y="6812"/>
                  </a:cubicBezTo>
                  <a:cubicBezTo>
                    <a:pt x="1511" y="6812"/>
                    <a:pt x="1311" y="6759"/>
                    <a:pt x="1134" y="6650"/>
                  </a:cubicBezTo>
                  <a:cubicBezTo>
                    <a:pt x="701" y="6416"/>
                    <a:pt x="467" y="5883"/>
                    <a:pt x="467" y="5149"/>
                  </a:cubicBezTo>
                  <a:cubicBezTo>
                    <a:pt x="567" y="3381"/>
                    <a:pt x="1501" y="1746"/>
                    <a:pt x="2969" y="779"/>
                  </a:cubicBezTo>
                  <a:cubicBezTo>
                    <a:pt x="3344" y="562"/>
                    <a:pt x="3707" y="450"/>
                    <a:pt x="4024" y="450"/>
                  </a:cubicBezTo>
                  <a:close/>
                  <a:moveTo>
                    <a:pt x="4033" y="1"/>
                  </a:moveTo>
                  <a:cubicBezTo>
                    <a:pt x="3635" y="1"/>
                    <a:pt x="3196" y="129"/>
                    <a:pt x="2735" y="379"/>
                  </a:cubicBezTo>
                  <a:cubicBezTo>
                    <a:pt x="1134" y="1446"/>
                    <a:pt x="100" y="3214"/>
                    <a:pt x="0" y="5149"/>
                  </a:cubicBezTo>
                  <a:cubicBezTo>
                    <a:pt x="0" y="6049"/>
                    <a:pt x="300" y="6750"/>
                    <a:pt x="867" y="7050"/>
                  </a:cubicBezTo>
                  <a:cubicBezTo>
                    <a:pt x="1134" y="7217"/>
                    <a:pt x="1401" y="7284"/>
                    <a:pt x="1701" y="7284"/>
                  </a:cubicBezTo>
                  <a:cubicBezTo>
                    <a:pt x="2135" y="7250"/>
                    <a:pt x="2569" y="7117"/>
                    <a:pt x="2969" y="6883"/>
                  </a:cubicBezTo>
                  <a:cubicBezTo>
                    <a:pt x="4603" y="5816"/>
                    <a:pt x="5604" y="4048"/>
                    <a:pt x="5738" y="2113"/>
                  </a:cubicBezTo>
                  <a:cubicBezTo>
                    <a:pt x="5738" y="1213"/>
                    <a:pt x="5404" y="545"/>
                    <a:pt x="4837" y="212"/>
                  </a:cubicBezTo>
                  <a:cubicBezTo>
                    <a:pt x="4596" y="70"/>
                    <a:pt x="4326" y="1"/>
                    <a:pt x="4033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6" name="Google Shape;726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7" name="Google Shape;727;p44"/>
            <p:cNvSpPr/>
            <p:nvPr/>
          </p:nvSpPr>
          <p:spPr>
            <a:xfrm>
              <a:off x="4983725" y="1892250"/>
              <a:ext cx="109575" cy="133825"/>
            </a:xfrm>
            <a:custGeom>
              <a:avLst/>
              <a:gdLst/>
              <a:ahLst/>
              <a:cxnLst/>
              <a:rect l="l" t="t" r="r" b="b"/>
              <a:pathLst>
                <a:path w="4383" h="5353" extrusionOk="0">
                  <a:moveTo>
                    <a:pt x="2909" y="347"/>
                  </a:moveTo>
                  <a:cubicBezTo>
                    <a:pt x="3501" y="347"/>
                    <a:pt x="4047" y="887"/>
                    <a:pt x="3903" y="1583"/>
                  </a:cubicBezTo>
                  <a:cubicBezTo>
                    <a:pt x="3837" y="2884"/>
                    <a:pt x="3136" y="4085"/>
                    <a:pt x="2069" y="4786"/>
                  </a:cubicBezTo>
                  <a:cubicBezTo>
                    <a:pt x="1863" y="4973"/>
                    <a:pt x="1623" y="5055"/>
                    <a:pt x="1389" y="5055"/>
                  </a:cubicBezTo>
                  <a:cubicBezTo>
                    <a:pt x="790" y="5055"/>
                    <a:pt x="233" y="4514"/>
                    <a:pt x="401" y="3818"/>
                  </a:cubicBezTo>
                  <a:cubicBezTo>
                    <a:pt x="468" y="2518"/>
                    <a:pt x="1135" y="1317"/>
                    <a:pt x="2236" y="616"/>
                  </a:cubicBezTo>
                  <a:cubicBezTo>
                    <a:pt x="2441" y="429"/>
                    <a:pt x="2679" y="347"/>
                    <a:pt x="2909" y="347"/>
                  </a:cubicBezTo>
                  <a:close/>
                  <a:moveTo>
                    <a:pt x="2917" y="1"/>
                  </a:moveTo>
                  <a:cubicBezTo>
                    <a:pt x="2629" y="1"/>
                    <a:pt x="2333" y="97"/>
                    <a:pt x="2069" y="316"/>
                  </a:cubicBezTo>
                  <a:cubicBezTo>
                    <a:pt x="868" y="1116"/>
                    <a:pt x="134" y="2384"/>
                    <a:pt x="34" y="3818"/>
                  </a:cubicBezTo>
                  <a:cubicBezTo>
                    <a:pt x="1" y="4352"/>
                    <a:pt x="234" y="4919"/>
                    <a:pt x="701" y="5219"/>
                  </a:cubicBezTo>
                  <a:cubicBezTo>
                    <a:pt x="868" y="5320"/>
                    <a:pt x="1068" y="5353"/>
                    <a:pt x="1302" y="5353"/>
                  </a:cubicBezTo>
                  <a:cubicBezTo>
                    <a:pt x="1635" y="5353"/>
                    <a:pt x="1935" y="5253"/>
                    <a:pt x="2236" y="5053"/>
                  </a:cubicBezTo>
                  <a:cubicBezTo>
                    <a:pt x="3436" y="4285"/>
                    <a:pt x="4170" y="2985"/>
                    <a:pt x="4237" y="1583"/>
                  </a:cubicBezTo>
                  <a:cubicBezTo>
                    <a:pt x="4383" y="686"/>
                    <a:pt x="3682" y="1"/>
                    <a:pt x="2917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8" name="Google Shape;728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29" name="Google Shape;729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0" name="Google Shape;730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1" name="Google Shape;731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2" name="Google Shape;732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3" name="Google Shape;733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4" name="Google Shape;734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5" name="Google Shape;735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6" name="Google Shape;736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7" name="Google Shape;737;p44"/>
            <p:cNvSpPr/>
            <p:nvPr/>
          </p:nvSpPr>
          <p:spPr>
            <a:xfrm>
              <a:off x="4981225" y="2729925"/>
              <a:ext cx="112600" cy="145075"/>
            </a:xfrm>
            <a:custGeom>
              <a:avLst/>
              <a:gdLst/>
              <a:ahLst/>
              <a:cxnLst/>
              <a:rect l="l" t="t" r="r" b="b"/>
              <a:pathLst>
                <a:path w="4504" h="5803" extrusionOk="0">
                  <a:moveTo>
                    <a:pt x="3264" y="0"/>
                  </a:moveTo>
                  <a:cubicBezTo>
                    <a:pt x="2964" y="0"/>
                    <a:pt x="2626" y="97"/>
                    <a:pt x="2269" y="300"/>
                  </a:cubicBezTo>
                  <a:cubicBezTo>
                    <a:pt x="935" y="1167"/>
                    <a:pt x="101" y="2601"/>
                    <a:pt x="1" y="4202"/>
                  </a:cubicBezTo>
                  <a:cubicBezTo>
                    <a:pt x="1" y="5221"/>
                    <a:pt x="506" y="5803"/>
                    <a:pt x="1253" y="5803"/>
                  </a:cubicBezTo>
                  <a:cubicBezTo>
                    <a:pt x="1557" y="5803"/>
                    <a:pt x="1902" y="5706"/>
                    <a:pt x="2269" y="5503"/>
                  </a:cubicBezTo>
                  <a:cubicBezTo>
                    <a:pt x="3570" y="4636"/>
                    <a:pt x="4404" y="3168"/>
                    <a:pt x="4504" y="1600"/>
                  </a:cubicBezTo>
                  <a:cubicBezTo>
                    <a:pt x="4504" y="581"/>
                    <a:pt x="3999" y="0"/>
                    <a:pt x="326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8" name="Google Shape;738;p44"/>
            <p:cNvSpPr/>
            <p:nvPr/>
          </p:nvSpPr>
          <p:spPr>
            <a:xfrm>
              <a:off x="5514950" y="2774950"/>
              <a:ext cx="111775" cy="145075"/>
            </a:xfrm>
            <a:custGeom>
              <a:avLst/>
              <a:gdLst/>
              <a:ahLst/>
              <a:cxnLst/>
              <a:rect l="l" t="t" r="r" b="b"/>
              <a:pathLst>
                <a:path w="4471" h="5803" extrusionOk="0">
                  <a:moveTo>
                    <a:pt x="3230" y="0"/>
                  </a:moveTo>
                  <a:cubicBezTo>
                    <a:pt x="2930" y="0"/>
                    <a:pt x="2593" y="97"/>
                    <a:pt x="2235" y="300"/>
                  </a:cubicBezTo>
                  <a:cubicBezTo>
                    <a:pt x="901" y="1167"/>
                    <a:pt x="67" y="2602"/>
                    <a:pt x="0" y="4203"/>
                  </a:cubicBezTo>
                  <a:cubicBezTo>
                    <a:pt x="0" y="5222"/>
                    <a:pt x="488" y="5803"/>
                    <a:pt x="1226" y="5803"/>
                  </a:cubicBezTo>
                  <a:cubicBezTo>
                    <a:pt x="1526" y="5803"/>
                    <a:pt x="1868" y="5706"/>
                    <a:pt x="2235" y="5504"/>
                  </a:cubicBezTo>
                  <a:cubicBezTo>
                    <a:pt x="3569" y="4636"/>
                    <a:pt x="4370" y="3169"/>
                    <a:pt x="4470" y="1601"/>
                  </a:cubicBezTo>
                  <a:cubicBezTo>
                    <a:pt x="4470" y="582"/>
                    <a:pt x="3965" y="0"/>
                    <a:pt x="323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39" name="Google Shape;739;p44"/>
            <p:cNvSpPr/>
            <p:nvPr/>
          </p:nvSpPr>
          <p:spPr>
            <a:xfrm>
              <a:off x="5359825" y="2365925"/>
              <a:ext cx="77575" cy="100850"/>
            </a:xfrm>
            <a:custGeom>
              <a:avLst/>
              <a:gdLst/>
              <a:ahLst/>
              <a:cxnLst/>
              <a:rect l="l" t="t" r="r" b="b"/>
              <a:pathLst>
                <a:path w="3103" h="4034" extrusionOk="0">
                  <a:moveTo>
                    <a:pt x="2239" y="0"/>
                  </a:moveTo>
                  <a:cubicBezTo>
                    <a:pt x="2027" y="0"/>
                    <a:pt x="1788" y="70"/>
                    <a:pt x="1535" y="216"/>
                  </a:cubicBezTo>
                  <a:cubicBezTo>
                    <a:pt x="635" y="816"/>
                    <a:pt x="34" y="1817"/>
                    <a:pt x="1" y="2918"/>
                  </a:cubicBezTo>
                  <a:cubicBezTo>
                    <a:pt x="1" y="3626"/>
                    <a:pt x="352" y="4034"/>
                    <a:pt x="853" y="4034"/>
                  </a:cubicBezTo>
                  <a:cubicBezTo>
                    <a:pt x="1060" y="4034"/>
                    <a:pt x="1292" y="3964"/>
                    <a:pt x="1535" y="3818"/>
                  </a:cubicBezTo>
                  <a:cubicBezTo>
                    <a:pt x="2469" y="3218"/>
                    <a:pt x="3036" y="2217"/>
                    <a:pt x="3103" y="1116"/>
                  </a:cubicBezTo>
                  <a:cubicBezTo>
                    <a:pt x="3103" y="408"/>
                    <a:pt x="2752" y="0"/>
                    <a:pt x="223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0" name="Google Shape;740;p44"/>
            <p:cNvSpPr/>
            <p:nvPr/>
          </p:nvSpPr>
          <p:spPr>
            <a:xfrm>
              <a:off x="5054625" y="2248325"/>
              <a:ext cx="78400" cy="100050"/>
            </a:xfrm>
            <a:custGeom>
              <a:avLst/>
              <a:gdLst/>
              <a:ahLst/>
              <a:cxnLst/>
              <a:rect l="l" t="t" r="r" b="b"/>
              <a:pathLst>
                <a:path w="3136" h="4002" extrusionOk="0">
                  <a:moveTo>
                    <a:pt x="2272" y="1"/>
                  </a:moveTo>
                  <a:cubicBezTo>
                    <a:pt x="2060" y="1"/>
                    <a:pt x="1821" y="70"/>
                    <a:pt x="1568" y="216"/>
                  </a:cubicBezTo>
                  <a:cubicBezTo>
                    <a:pt x="634" y="817"/>
                    <a:pt x="67" y="1818"/>
                    <a:pt x="0" y="2918"/>
                  </a:cubicBezTo>
                  <a:cubicBezTo>
                    <a:pt x="0" y="3602"/>
                    <a:pt x="349" y="4002"/>
                    <a:pt x="860" y="4002"/>
                  </a:cubicBezTo>
                  <a:cubicBezTo>
                    <a:pt x="1073" y="4002"/>
                    <a:pt x="1313" y="3933"/>
                    <a:pt x="1568" y="3786"/>
                  </a:cubicBezTo>
                  <a:cubicBezTo>
                    <a:pt x="2468" y="3185"/>
                    <a:pt x="3069" y="2184"/>
                    <a:pt x="3136" y="1117"/>
                  </a:cubicBezTo>
                  <a:cubicBezTo>
                    <a:pt x="3136" y="409"/>
                    <a:pt x="2784" y="1"/>
                    <a:pt x="227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1" name="Google Shape;741;p44"/>
            <p:cNvSpPr/>
            <p:nvPr/>
          </p:nvSpPr>
          <p:spPr>
            <a:xfrm>
              <a:off x="5008750" y="1922900"/>
              <a:ext cx="57575" cy="73750"/>
            </a:xfrm>
            <a:custGeom>
              <a:avLst/>
              <a:gdLst/>
              <a:ahLst/>
              <a:cxnLst/>
              <a:rect l="l" t="t" r="r" b="b"/>
              <a:pathLst>
                <a:path w="2303" h="2950" extrusionOk="0">
                  <a:moveTo>
                    <a:pt x="1662" y="1"/>
                  </a:moveTo>
                  <a:cubicBezTo>
                    <a:pt x="1510" y="1"/>
                    <a:pt x="1342" y="51"/>
                    <a:pt x="1168" y="157"/>
                  </a:cubicBezTo>
                  <a:cubicBezTo>
                    <a:pt x="467" y="591"/>
                    <a:pt x="67" y="1325"/>
                    <a:pt x="0" y="2125"/>
                  </a:cubicBezTo>
                  <a:cubicBezTo>
                    <a:pt x="0" y="2647"/>
                    <a:pt x="270" y="2949"/>
                    <a:pt x="653" y="2949"/>
                  </a:cubicBezTo>
                  <a:cubicBezTo>
                    <a:pt x="809" y="2949"/>
                    <a:pt x="984" y="2899"/>
                    <a:pt x="1168" y="2793"/>
                  </a:cubicBezTo>
                  <a:cubicBezTo>
                    <a:pt x="1835" y="2359"/>
                    <a:pt x="2269" y="1625"/>
                    <a:pt x="2302" y="825"/>
                  </a:cubicBezTo>
                  <a:cubicBezTo>
                    <a:pt x="2302" y="303"/>
                    <a:pt x="2033" y="1"/>
                    <a:pt x="166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2" name="Google Shape;742;p44"/>
            <p:cNvSpPr/>
            <p:nvPr/>
          </p:nvSpPr>
          <p:spPr>
            <a:xfrm>
              <a:off x="5183875" y="20010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33" y="1"/>
                  </a:moveTo>
                  <a:cubicBezTo>
                    <a:pt x="843" y="1"/>
                    <a:pt x="741" y="32"/>
                    <a:pt x="634" y="100"/>
                  </a:cubicBezTo>
                  <a:cubicBezTo>
                    <a:pt x="267" y="334"/>
                    <a:pt x="0" y="767"/>
                    <a:pt x="0" y="1234"/>
                  </a:cubicBezTo>
                  <a:cubicBezTo>
                    <a:pt x="0" y="1519"/>
                    <a:pt x="153" y="1686"/>
                    <a:pt x="361" y="1686"/>
                  </a:cubicBezTo>
                  <a:cubicBezTo>
                    <a:pt x="445" y="1686"/>
                    <a:pt x="538" y="1659"/>
                    <a:pt x="634" y="1601"/>
                  </a:cubicBezTo>
                  <a:cubicBezTo>
                    <a:pt x="1034" y="1334"/>
                    <a:pt x="1268" y="934"/>
                    <a:pt x="1301" y="467"/>
                  </a:cubicBezTo>
                  <a:cubicBezTo>
                    <a:pt x="1301" y="184"/>
                    <a:pt x="1151" y="1"/>
                    <a:pt x="933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3" name="Google Shape;743;p44"/>
            <p:cNvSpPr/>
            <p:nvPr/>
          </p:nvSpPr>
          <p:spPr>
            <a:xfrm>
              <a:off x="4935350" y="2325000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0"/>
                  </a:moveTo>
                  <a:cubicBezTo>
                    <a:pt x="840" y="0"/>
                    <a:pt x="740" y="27"/>
                    <a:pt x="635" y="85"/>
                  </a:cubicBezTo>
                  <a:cubicBezTo>
                    <a:pt x="268" y="352"/>
                    <a:pt x="1" y="752"/>
                    <a:pt x="1" y="1219"/>
                  </a:cubicBezTo>
                  <a:cubicBezTo>
                    <a:pt x="1" y="1502"/>
                    <a:pt x="151" y="1685"/>
                    <a:pt x="358" y="1685"/>
                  </a:cubicBezTo>
                  <a:cubicBezTo>
                    <a:pt x="443" y="1685"/>
                    <a:pt x="537" y="1654"/>
                    <a:pt x="635" y="1586"/>
                  </a:cubicBezTo>
                  <a:cubicBezTo>
                    <a:pt x="1035" y="1352"/>
                    <a:pt x="1269" y="919"/>
                    <a:pt x="1302" y="452"/>
                  </a:cubicBezTo>
                  <a:cubicBezTo>
                    <a:pt x="1302" y="167"/>
                    <a:pt x="1150" y="0"/>
                    <a:pt x="929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4" name="Google Shape;744;p44"/>
            <p:cNvSpPr/>
            <p:nvPr/>
          </p:nvSpPr>
          <p:spPr>
            <a:xfrm>
              <a:off x="4892825" y="2696550"/>
              <a:ext cx="32550" cy="42175"/>
            </a:xfrm>
            <a:custGeom>
              <a:avLst/>
              <a:gdLst/>
              <a:ahLst/>
              <a:cxnLst/>
              <a:rect l="l" t="t" r="r" b="b"/>
              <a:pathLst>
                <a:path w="1302" h="1687" extrusionOk="0">
                  <a:moveTo>
                    <a:pt x="945" y="1"/>
                  </a:moveTo>
                  <a:cubicBezTo>
                    <a:pt x="860" y="1"/>
                    <a:pt x="765" y="32"/>
                    <a:pt x="668" y="100"/>
                  </a:cubicBezTo>
                  <a:cubicBezTo>
                    <a:pt x="268" y="334"/>
                    <a:pt x="34" y="767"/>
                    <a:pt x="1" y="1234"/>
                  </a:cubicBezTo>
                  <a:cubicBezTo>
                    <a:pt x="1" y="1519"/>
                    <a:pt x="153" y="1686"/>
                    <a:pt x="373" y="1686"/>
                  </a:cubicBezTo>
                  <a:cubicBezTo>
                    <a:pt x="462" y="1686"/>
                    <a:pt x="562" y="1659"/>
                    <a:pt x="668" y="1601"/>
                  </a:cubicBezTo>
                  <a:cubicBezTo>
                    <a:pt x="1035" y="1334"/>
                    <a:pt x="1268" y="934"/>
                    <a:pt x="1302" y="467"/>
                  </a:cubicBezTo>
                  <a:cubicBezTo>
                    <a:pt x="1302" y="184"/>
                    <a:pt x="1151" y="1"/>
                    <a:pt x="94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5" name="Google Shape;745;p44"/>
            <p:cNvSpPr/>
            <p:nvPr/>
          </p:nvSpPr>
          <p:spPr>
            <a:xfrm>
              <a:off x="4751075" y="2679100"/>
              <a:ext cx="40050" cy="51575"/>
            </a:xfrm>
            <a:custGeom>
              <a:avLst/>
              <a:gdLst/>
              <a:ahLst/>
              <a:cxnLst/>
              <a:rect l="l" t="t" r="r" b="b"/>
              <a:pathLst>
                <a:path w="1602" h="2063" extrusionOk="0">
                  <a:moveTo>
                    <a:pt x="1144" y="1"/>
                  </a:moveTo>
                  <a:cubicBezTo>
                    <a:pt x="1039" y="1"/>
                    <a:pt x="923" y="32"/>
                    <a:pt x="801" y="98"/>
                  </a:cubicBezTo>
                  <a:cubicBezTo>
                    <a:pt x="334" y="431"/>
                    <a:pt x="33" y="932"/>
                    <a:pt x="0" y="1499"/>
                  </a:cubicBezTo>
                  <a:cubicBezTo>
                    <a:pt x="0" y="1858"/>
                    <a:pt x="190" y="2063"/>
                    <a:pt x="457" y="2063"/>
                  </a:cubicBezTo>
                  <a:cubicBezTo>
                    <a:pt x="562" y="2063"/>
                    <a:pt x="679" y="2031"/>
                    <a:pt x="801" y="1966"/>
                  </a:cubicBezTo>
                  <a:cubicBezTo>
                    <a:pt x="1268" y="1665"/>
                    <a:pt x="1568" y="1132"/>
                    <a:pt x="1601" y="565"/>
                  </a:cubicBezTo>
                  <a:cubicBezTo>
                    <a:pt x="1601" y="205"/>
                    <a:pt x="1412" y="1"/>
                    <a:pt x="1144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6" name="Google Shape;746;p44"/>
            <p:cNvSpPr/>
            <p:nvPr/>
          </p:nvSpPr>
          <p:spPr>
            <a:xfrm>
              <a:off x="4720200" y="2886550"/>
              <a:ext cx="25050" cy="32425"/>
            </a:xfrm>
            <a:custGeom>
              <a:avLst/>
              <a:gdLst/>
              <a:ahLst/>
              <a:cxnLst/>
              <a:rect l="l" t="t" r="r" b="b"/>
              <a:pathLst>
                <a:path w="1002" h="1297" extrusionOk="0">
                  <a:moveTo>
                    <a:pt x="721" y="0"/>
                  </a:moveTo>
                  <a:cubicBezTo>
                    <a:pt x="654" y="0"/>
                    <a:pt x="579" y="24"/>
                    <a:pt x="501" y="72"/>
                  </a:cubicBezTo>
                  <a:cubicBezTo>
                    <a:pt x="201" y="272"/>
                    <a:pt x="1" y="573"/>
                    <a:pt x="1" y="940"/>
                  </a:cubicBezTo>
                  <a:cubicBezTo>
                    <a:pt x="1" y="1178"/>
                    <a:pt x="120" y="1297"/>
                    <a:pt x="285" y="1297"/>
                  </a:cubicBezTo>
                  <a:cubicBezTo>
                    <a:pt x="351" y="1297"/>
                    <a:pt x="425" y="1278"/>
                    <a:pt x="501" y="1240"/>
                  </a:cubicBezTo>
                  <a:cubicBezTo>
                    <a:pt x="801" y="1040"/>
                    <a:pt x="968" y="706"/>
                    <a:pt x="1002" y="372"/>
                  </a:cubicBezTo>
                  <a:cubicBezTo>
                    <a:pt x="1002" y="136"/>
                    <a:pt x="885" y="0"/>
                    <a:pt x="72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7" name="Google Shape;747;p44"/>
            <p:cNvSpPr/>
            <p:nvPr/>
          </p:nvSpPr>
          <p:spPr>
            <a:xfrm>
              <a:off x="4810275" y="2884750"/>
              <a:ext cx="51725" cy="67250"/>
            </a:xfrm>
            <a:custGeom>
              <a:avLst/>
              <a:gdLst/>
              <a:ahLst/>
              <a:cxnLst/>
              <a:rect l="l" t="t" r="r" b="b"/>
              <a:pathLst>
                <a:path w="2069" h="2690" extrusionOk="0">
                  <a:moveTo>
                    <a:pt x="1496" y="1"/>
                  </a:moveTo>
                  <a:cubicBezTo>
                    <a:pt x="1357" y="1"/>
                    <a:pt x="1200" y="47"/>
                    <a:pt x="1034" y="144"/>
                  </a:cubicBezTo>
                  <a:cubicBezTo>
                    <a:pt x="434" y="545"/>
                    <a:pt x="34" y="1212"/>
                    <a:pt x="0" y="1946"/>
                  </a:cubicBezTo>
                  <a:cubicBezTo>
                    <a:pt x="0" y="2418"/>
                    <a:pt x="235" y="2690"/>
                    <a:pt x="572" y="2690"/>
                  </a:cubicBezTo>
                  <a:cubicBezTo>
                    <a:pt x="712" y="2690"/>
                    <a:pt x="869" y="2643"/>
                    <a:pt x="1034" y="2546"/>
                  </a:cubicBezTo>
                  <a:cubicBezTo>
                    <a:pt x="1668" y="2146"/>
                    <a:pt x="2035" y="1479"/>
                    <a:pt x="2069" y="745"/>
                  </a:cubicBezTo>
                  <a:cubicBezTo>
                    <a:pt x="2069" y="272"/>
                    <a:pt x="1834" y="1"/>
                    <a:pt x="1496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8" name="Google Shape;748;p44"/>
            <p:cNvSpPr/>
            <p:nvPr/>
          </p:nvSpPr>
          <p:spPr>
            <a:xfrm>
              <a:off x="5251425" y="1607650"/>
              <a:ext cx="54225" cy="70775"/>
            </a:xfrm>
            <a:custGeom>
              <a:avLst/>
              <a:gdLst/>
              <a:ahLst/>
              <a:cxnLst/>
              <a:rect l="l" t="t" r="r" b="b"/>
              <a:pathLst>
                <a:path w="2169" h="2831" extrusionOk="0">
                  <a:moveTo>
                    <a:pt x="1585" y="1"/>
                  </a:moveTo>
                  <a:cubicBezTo>
                    <a:pt x="1440" y="1"/>
                    <a:pt x="1276" y="51"/>
                    <a:pt x="1101" y="158"/>
                  </a:cubicBezTo>
                  <a:cubicBezTo>
                    <a:pt x="434" y="559"/>
                    <a:pt x="34" y="1259"/>
                    <a:pt x="0" y="2060"/>
                  </a:cubicBezTo>
                  <a:cubicBezTo>
                    <a:pt x="0" y="2540"/>
                    <a:pt x="243" y="2830"/>
                    <a:pt x="615" y="2830"/>
                  </a:cubicBezTo>
                  <a:cubicBezTo>
                    <a:pt x="760" y="2830"/>
                    <a:pt x="924" y="2787"/>
                    <a:pt x="1101" y="2693"/>
                  </a:cubicBezTo>
                  <a:cubicBezTo>
                    <a:pt x="1735" y="2260"/>
                    <a:pt x="2135" y="1559"/>
                    <a:pt x="2169" y="792"/>
                  </a:cubicBezTo>
                  <a:cubicBezTo>
                    <a:pt x="2169" y="296"/>
                    <a:pt x="1935" y="1"/>
                    <a:pt x="158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49" name="Google Shape;749;p44"/>
            <p:cNvSpPr/>
            <p:nvPr/>
          </p:nvSpPr>
          <p:spPr>
            <a:xfrm>
              <a:off x="5087975" y="1661175"/>
              <a:ext cx="32550" cy="42150"/>
            </a:xfrm>
            <a:custGeom>
              <a:avLst/>
              <a:gdLst/>
              <a:ahLst/>
              <a:cxnLst/>
              <a:rect l="l" t="t" r="r" b="b"/>
              <a:pathLst>
                <a:path w="1302" h="1686" extrusionOk="0">
                  <a:moveTo>
                    <a:pt x="929" y="1"/>
                  </a:moveTo>
                  <a:cubicBezTo>
                    <a:pt x="840" y="1"/>
                    <a:pt x="740" y="28"/>
                    <a:pt x="634" y="85"/>
                  </a:cubicBezTo>
                  <a:cubicBezTo>
                    <a:pt x="267" y="352"/>
                    <a:pt x="0" y="753"/>
                    <a:pt x="0" y="1220"/>
                  </a:cubicBezTo>
                  <a:cubicBezTo>
                    <a:pt x="0" y="1503"/>
                    <a:pt x="151" y="1686"/>
                    <a:pt x="357" y="1686"/>
                  </a:cubicBezTo>
                  <a:cubicBezTo>
                    <a:pt x="442" y="1686"/>
                    <a:pt x="537" y="1655"/>
                    <a:pt x="634" y="1587"/>
                  </a:cubicBezTo>
                  <a:cubicBezTo>
                    <a:pt x="1034" y="1353"/>
                    <a:pt x="1268" y="919"/>
                    <a:pt x="1301" y="452"/>
                  </a:cubicBezTo>
                  <a:cubicBezTo>
                    <a:pt x="1301" y="167"/>
                    <a:pt x="1149" y="1"/>
                    <a:pt x="92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0" name="Google Shape;750;p44"/>
            <p:cNvSpPr/>
            <p:nvPr/>
          </p:nvSpPr>
          <p:spPr>
            <a:xfrm>
              <a:off x="4612625" y="1532650"/>
              <a:ext cx="68425" cy="107325"/>
            </a:xfrm>
            <a:custGeom>
              <a:avLst/>
              <a:gdLst/>
              <a:ahLst/>
              <a:cxnLst/>
              <a:rect l="l" t="t" r="r" b="b"/>
              <a:pathLst>
                <a:path w="2737" h="4293" extrusionOk="0">
                  <a:moveTo>
                    <a:pt x="2618" y="1"/>
                  </a:moveTo>
                  <a:cubicBezTo>
                    <a:pt x="2592" y="1"/>
                    <a:pt x="2569" y="17"/>
                    <a:pt x="2569" y="56"/>
                  </a:cubicBezTo>
                  <a:lnTo>
                    <a:pt x="34" y="4159"/>
                  </a:lnTo>
                  <a:cubicBezTo>
                    <a:pt x="1" y="4192"/>
                    <a:pt x="1" y="4259"/>
                    <a:pt x="34" y="4292"/>
                  </a:cubicBezTo>
                  <a:lnTo>
                    <a:pt x="101" y="4292"/>
                  </a:lnTo>
                  <a:cubicBezTo>
                    <a:pt x="134" y="4292"/>
                    <a:pt x="134" y="4259"/>
                    <a:pt x="168" y="4259"/>
                  </a:cubicBezTo>
                  <a:lnTo>
                    <a:pt x="2703" y="123"/>
                  </a:lnTo>
                  <a:cubicBezTo>
                    <a:pt x="2736" y="89"/>
                    <a:pt x="2703" y="56"/>
                    <a:pt x="2669" y="23"/>
                  </a:cubicBezTo>
                  <a:cubicBezTo>
                    <a:pt x="2656" y="9"/>
                    <a:pt x="2636" y="1"/>
                    <a:pt x="261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1" name="Google Shape;751;p44"/>
            <p:cNvSpPr/>
            <p:nvPr/>
          </p:nvSpPr>
          <p:spPr>
            <a:xfrm>
              <a:off x="4676850" y="1548225"/>
              <a:ext cx="33375" cy="216000"/>
            </a:xfrm>
            <a:custGeom>
              <a:avLst/>
              <a:gdLst/>
              <a:ahLst/>
              <a:cxnLst/>
              <a:rect l="l" t="t" r="r" b="b"/>
              <a:pathLst>
                <a:path w="1335" h="8640" extrusionOk="0">
                  <a:moveTo>
                    <a:pt x="1268" y="0"/>
                  </a:moveTo>
                  <a:cubicBezTo>
                    <a:pt x="1234" y="0"/>
                    <a:pt x="1168" y="34"/>
                    <a:pt x="1168" y="100"/>
                  </a:cubicBezTo>
                  <a:lnTo>
                    <a:pt x="0" y="8540"/>
                  </a:lnTo>
                  <a:cubicBezTo>
                    <a:pt x="0" y="8606"/>
                    <a:pt x="0" y="8640"/>
                    <a:pt x="67" y="8640"/>
                  </a:cubicBezTo>
                  <a:cubicBezTo>
                    <a:pt x="100" y="8640"/>
                    <a:pt x="167" y="8640"/>
                    <a:pt x="167" y="8573"/>
                  </a:cubicBezTo>
                  <a:lnTo>
                    <a:pt x="1335" y="100"/>
                  </a:lnTo>
                  <a:cubicBezTo>
                    <a:pt x="1335" y="67"/>
                    <a:pt x="1335" y="0"/>
                    <a:pt x="126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2" name="Google Shape;752;p44"/>
            <p:cNvSpPr/>
            <p:nvPr/>
          </p:nvSpPr>
          <p:spPr>
            <a:xfrm>
              <a:off x="4591775" y="1760525"/>
              <a:ext cx="88425" cy="176325"/>
            </a:xfrm>
            <a:custGeom>
              <a:avLst/>
              <a:gdLst/>
              <a:ahLst/>
              <a:cxnLst/>
              <a:rect l="l" t="t" r="r" b="b"/>
              <a:pathLst>
                <a:path w="3537" h="7053" extrusionOk="0">
                  <a:moveTo>
                    <a:pt x="3452" y="0"/>
                  </a:moveTo>
                  <a:cubicBezTo>
                    <a:pt x="3417" y="0"/>
                    <a:pt x="3393" y="24"/>
                    <a:pt x="3370" y="48"/>
                  </a:cubicBezTo>
                  <a:lnTo>
                    <a:pt x="34" y="6919"/>
                  </a:lnTo>
                  <a:cubicBezTo>
                    <a:pt x="1" y="6986"/>
                    <a:pt x="34" y="7019"/>
                    <a:pt x="68" y="7053"/>
                  </a:cubicBezTo>
                  <a:lnTo>
                    <a:pt x="101" y="7053"/>
                  </a:lnTo>
                  <a:cubicBezTo>
                    <a:pt x="134" y="7053"/>
                    <a:pt x="168" y="7019"/>
                    <a:pt x="201" y="7019"/>
                  </a:cubicBezTo>
                  <a:lnTo>
                    <a:pt x="3537" y="114"/>
                  </a:lnTo>
                  <a:cubicBezTo>
                    <a:pt x="3537" y="81"/>
                    <a:pt x="3537" y="14"/>
                    <a:pt x="3503" y="14"/>
                  </a:cubicBezTo>
                  <a:cubicBezTo>
                    <a:pt x="3484" y="5"/>
                    <a:pt x="3467" y="0"/>
                    <a:pt x="345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3" name="Google Shape;753;p44"/>
            <p:cNvSpPr/>
            <p:nvPr/>
          </p:nvSpPr>
          <p:spPr>
            <a:xfrm>
              <a:off x="4499225" y="1760325"/>
              <a:ext cx="181825" cy="106475"/>
            </a:xfrm>
            <a:custGeom>
              <a:avLst/>
              <a:gdLst/>
              <a:ahLst/>
              <a:cxnLst/>
              <a:rect l="l" t="t" r="r" b="b"/>
              <a:pathLst>
                <a:path w="7273" h="4259" extrusionOk="0">
                  <a:moveTo>
                    <a:pt x="7193" y="0"/>
                  </a:moveTo>
                  <a:cubicBezTo>
                    <a:pt x="7172" y="0"/>
                    <a:pt x="7152" y="8"/>
                    <a:pt x="7139" y="22"/>
                  </a:cubicBezTo>
                  <a:lnTo>
                    <a:pt x="67" y="4092"/>
                  </a:lnTo>
                  <a:cubicBezTo>
                    <a:pt x="0" y="4125"/>
                    <a:pt x="0" y="4159"/>
                    <a:pt x="34" y="4225"/>
                  </a:cubicBezTo>
                  <a:cubicBezTo>
                    <a:pt x="34" y="4225"/>
                    <a:pt x="67" y="4259"/>
                    <a:pt x="100" y="4259"/>
                  </a:cubicBezTo>
                  <a:cubicBezTo>
                    <a:pt x="100" y="4259"/>
                    <a:pt x="134" y="4259"/>
                    <a:pt x="134" y="4225"/>
                  </a:cubicBezTo>
                  <a:lnTo>
                    <a:pt x="7239" y="156"/>
                  </a:lnTo>
                  <a:cubicBezTo>
                    <a:pt x="7272" y="122"/>
                    <a:pt x="7272" y="89"/>
                    <a:pt x="7272" y="56"/>
                  </a:cubicBezTo>
                  <a:cubicBezTo>
                    <a:pt x="7253" y="17"/>
                    <a:pt x="7222" y="0"/>
                    <a:pt x="719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4" name="Google Shape;754;p44"/>
            <p:cNvSpPr/>
            <p:nvPr/>
          </p:nvSpPr>
          <p:spPr>
            <a:xfrm>
              <a:off x="4747725" y="890550"/>
              <a:ext cx="42550" cy="436700"/>
            </a:xfrm>
            <a:custGeom>
              <a:avLst/>
              <a:gdLst/>
              <a:ahLst/>
              <a:cxnLst/>
              <a:rect l="l" t="t" r="r" b="b"/>
              <a:pathLst>
                <a:path w="1702" h="17468" extrusionOk="0">
                  <a:moveTo>
                    <a:pt x="1505" y="1"/>
                  </a:moveTo>
                  <a:cubicBezTo>
                    <a:pt x="1412" y="1"/>
                    <a:pt x="1318" y="59"/>
                    <a:pt x="1302" y="188"/>
                  </a:cubicBezTo>
                  <a:lnTo>
                    <a:pt x="1" y="17234"/>
                  </a:lnTo>
                  <a:cubicBezTo>
                    <a:pt x="1" y="17367"/>
                    <a:pt x="67" y="17434"/>
                    <a:pt x="167" y="17468"/>
                  </a:cubicBezTo>
                  <a:cubicBezTo>
                    <a:pt x="267" y="17468"/>
                    <a:pt x="368" y="17367"/>
                    <a:pt x="368" y="17267"/>
                  </a:cubicBezTo>
                  <a:lnTo>
                    <a:pt x="1702" y="188"/>
                  </a:lnTo>
                  <a:cubicBezTo>
                    <a:pt x="1702" y="68"/>
                    <a:pt x="1604" y="1"/>
                    <a:pt x="1505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5" name="Google Shape;755;p44"/>
            <p:cNvSpPr/>
            <p:nvPr/>
          </p:nvSpPr>
          <p:spPr>
            <a:xfrm>
              <a:off x="4808600" y="663475"/>
              <a:ext cx="323850" cy="648775"/>
            </a:xfrm>
            <a:custGeom>
              <a:avLst/>
              <a:gdLst/>
              <a:ahLst/>
              <a:cxnLst/>
              <a:rect l="l" t="t" r="r" b="b"/>
              <a:pathLst>
                <a:path w="12954" h="25951" extrusionOk="0">
                  <a:moveTo>
                    <a:pt x="12716" y="1"/>
                  </a:moveTo>
                  <a:cubicBezTo>
                    <a:pt x="12653" y="1"/>
                    <a:pt x="12588" y="30"/>
                    <a:pt x="12543" y="98"/>
                  </a:cubicBezTo>
                  <a:lnTo>
                    <a:pt x="34" y="25683"/>
                  </a:lnTo>
                  <a:cubicBezTo>
                    <a:pt x="1" y="25783"/>
                    <a:pt x="34" y="25883"/>
                    <a:pt x="134" y="25950"/>
                  </a:cubicBezTo>
                  <a:lnTo>
                    <a:pt x="201" y="25950"/>
                  </a:lnTo>
                  <a:cubicBezTo>
                    <a:pt x="268" y="25950"/>
                    <a:pt x="334" y="25917"/>
                    <a:pt x="401" y="25850"/>
                  </a:cubicBezTo>
                  <a:lnTo>
                    <a:pt x="12910" y="265"/>
                  </a:lnTo>
                  <a:cubicBezTo>
                    <a:pt x="12954" y="111"/>
                    <a:pt x="12838" y="1"/>
                    <a:pt x="1271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6" name="Google Shape;756;p44"/>
            <p:cNvSpPr/>
            <p:nvPr/>
          </p:nvSpPr>
          <p:spPr>
            <a:xfrm>
              <a:off x="4538950" y="1331975"/>
              <a:ext cx="147925" cy="81175"/>
            </a:xfrm>
            <a:custGeom>
              <a:avLst/>
              <a:gdLst/>
              <a:ahLst/>
              <a:cxnLst/>
              <a:rect l="l" t="t" r="r" b="b"/>
              <a:pathLst>
                <a:path w="5917" h="3247" extrusionOk="0">
                  <a:moveTo>
                    <a:pt x="283" y="0"/>
                  </a:moveTo>
                  <a:cubicBezTo>
                    <a:pt x="114" y="0"/>
                    <a:pt x="1" y="225"/>
                    <a:pt x="179" y="344"/>
                  </a:cubicBezTo>
                  <a:lnTo>
                    <a:pt x="5616" y="3213"/>
                  </a:lnTo>
                  <a:cubicBezTo>
                    <a:pt x="5616" y="3213"/>
                    <a:pt x="5650" y="3213"/>
                    <a:pt x="5683" y="3246"/>
                  </a:cubicBezTo>
                  <a:cubicBezTo>
                    <a:pt x="5750" y="3246"/>
                    <a:pt x="5816" y="3180"/>
                    <a:pt x="5850" y="3113"/>
                  </a:cubicBezTo>
                  <a:cubicBezTo>
                    <a:pt x="5917" y="3046"/>
                    <a:pt x="5883" y="2913"/>
                    <a:pt x="5783" y="2879"/>
                  </a:cubicBezTo>
                  <a:lnTo>
                    <a:pt x="346" y="11"/>
                  </a:lnTo>
                  <a:cubicBezTo>
                    <a:pt x="324" y="3"/>
                    <a:pt x="303" y="0"/>
                    <a:pt x="28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7" name="Google Shape;757;p44"/>
            <p:cNvSpPr/>
            <p:nvPr/>
          </p:nvSpPr>
          <p:spPr>
            <a:xfrm>
              <a:off x="3657775" y="990325"/>
              <a:ext cx="582950" cy="123450"/>
            </a:xfrm>
            <a:custGeom>
              <a:avLst/>
              <a:gdLst/>
              <a:ahLst/>
              <a:cxnLst/>
              <a:rect l="l" t="t" r="r" b="b"/>
              <a:pathLst>
                <a:path w="23318" h="4938" extrusionOk="0">
                  <a:moveTo>
                    <a:pt x="23084" y="0"/>
                  </a:moveTo>
                  <a:lnTo>
                    <a:pt x="168" y="4570"/>
                  </a:lnTo>
                  <a:cubicBezTo>
                    <a:pt x="68" y="4570"/>
                    <a:pt x="1" y="4670"/>
                    <a:pt x="34" y="4804"/>
                  </a:cubicBezTo>
                  <a:cubicBezTo>
                    <a:pt x="34" y="4870"/>
                    <a:pt x="101" y="4937"/>
                    <a:pt x="201" y="4937"/>
                  </a:cubicBezTo>
                  <a:lnTo>
                    <a:pt x="234" y="4937"/>
                  </a:lnTo>
                  <a:lnTo>
                    <a:pt x="23151" y="400"/>
                  </a:lnTo>
                  <a:cubicBezTo>
                    <a:pt x="23251" y="367"/>
                    <a:pt x="23317" y="267"/>
                    <a:pt x="23284" y="167"/>
                  </a:cubicBezTo>
                  <a:cubicBezTo>
                    <a:pt x="23284" y="67"/>
                    <a:pt x="23184" y="0"/>
                    <a:pt x="2308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8" name="Google Shape;758;p44"/>
            <p:cNvSpPr/>
            <p:nvPr/>
          </p:nvSpPr>
          <p:spPr>
            <a:xfrm>
              <a:off x="4287400" y="1332950"/>
              <a:ext cx="165750" cy="63525"/>
            </a:xfrm>
            <a:custGeom>
              <a:avLst/>
              <a:gdLst/>
              <a:ahLst/>
              <a:cxnLst/>
              <a:rect l="l" t="t" r="r" b="b"/>
              <a:pathLst>
                <a:path w="6630" h="2541" extrusionOk="0">
                  <a:moveTo>
                    <a:pt x="6498" y="1"/>
                  </a:moveTo>
                  <a:cubicBezTo>
                    <a:pt x="6490" y="1"/>
                    <a:pt x="6481" y="2"/>
                    <a:pt x="6472" y="5"/>
                  </a:cubicBezTo>
                  <a:lnTo>
                    <a:pt x="67" y="2373"/>
                  </a:lnTo>
                  <a:cubicBezTo>
                    <a:pt x="0" y="2407"/>
                    <a:pt x="0" y="2440"/>
                    <a:pt x="0" y="2507"/>
                  </a:cubicBezTo>
                  <a:cubicBezTo>
                    <a:pt x="34" y="2507"/>
                    <a:pt x="67" y="2540"/>
                    <a:pt x="101" y="2540"/>
                  </a:cubicBezTo>
                  <a:lnTo>
                    <a:pt x="6538" y="172"/>
                  </a:lnTo>
                  <a:cubicBezTo>
                    <a:pt x="6630" y="141"/>
                    <a:pt x="6583" y="1"/>
                    <a:pt x="649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59" name="Google Shape;759;p44"/>
            <p:cNvSpPr/>
            <p:nvPr/>
          </p:nvSpPr>
          <p:spPr>
            <a:xfrm>
              <a:off x="4399975" y="1145725"/>
              <a:ext cx="89250" cy="129825"/>
            </a:xfrm>
            <a:custGeom>
              <a:avLst/>
              <a:gdLst/>
              <a:ahLst/>
              <a:cxnLst/>
              <a:rect l="l" t="t" r="r" b="b"/>
              <a:pathLst>
                <a:path w="3570" h="5193" extrusionOk="0">
                  <a:moveTo>
                    <a:pt x="119" y="0"/>
                  </a:moveTo>
                  <a:cubicBezTo>
                    <a:pt x="101" y="0"/>
                    <a:pt x="81" y="8"/>
                    <a:pt x="67" y="22"/>
                  </a:cubicBezTo>
                  <a:cubicBezTo>
                    <a:pt x="34" y="55"/>
                    <a:pt x="1" y="89"/>
                    <a:pt x="34" y="122"/>
                  </a:cubicBezTo>
                  <a:lnTo>
                    <a:pt x="3403" y="5126"/>
                  </a:lnTo>
                  <a:cubicBezTo>
                    <a:pt x="3436" y="5159"/>
                    <a:pt x="3470" y="5159"/>
                    <a:pt x="3470" y="5192"/>
                  </a:cubicBezTo>
                  <a:cubicBezTo>
                    <a:pt x="3503" y="5159"/>
                    <a:pt x="3537" y="5159"/>
                    <a:pt x="3537" y="5159"/>
                  </a:cubicBezTo>
                  <a:cubicBezTo>
                    <a:pt x="3570" y="5126"/>
                    <a:pt x="3570" y="5092"/>
                    <a:pt x="3570" y="5059"/>
                  </a:cubicBezTo>
                  <a:lnTo>
                    <a:pt x="167" y="55"/>
                  </a:lnTo>
                  <a:cubicBezTo>
                    <a:pt x="167" y="16"/>
                    <a:pt x="145" y="0"/>
                    <a:pt x="11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0" name="Google Shape;760;p44"/>
            <p:cNvSpPr/>
            <p:nvPr/>
          </p:nvSpPr>
          <p:spPr>
            <a:xfrm>
              <a:off x="4415000" y="1392275"/>
              <a:ext cx="63400" cy="162975"/>
            </a:xfrm>
            <a:custGeom>
              <a:avLst/>
              <a:gdLst/>
              <a:ahLst/>
              <a:cxnLst/>
              <a:rect l="l" t="t" r="r" b="b"/>
              <a:pathLst>
                <a:path w="2536" h="6519" extrusionOk="0">
                  <a:moveTo>
                    <a:pt x="2469" y="0"/>
                  </a:moveTo>
                  <a:cubicBezTo>
                    <a:pt x="2402" y="0"/>
                    <a:pt x="2368" y="34"/>
                    <a:pt x="2368" y="67"/>
                  </a:cubicBezTo>
                  <a:lnTo>
                    <a:pt x="0" y="6405"/>
                  </a:lnTo>
                  <a:cubicBezTo>
                    <a:pt x="0" y="6438"/>
                    <a:pt x="33" y="6505"/>
                    <a:pt x="67" y="6505"/>
                  </a:cubicBezTo>
                  <a:lnTo>
                    <a:pt x="100" y="6505"/>
                  </a:lnTo>
                  <a:cubicBezTo>
                    <a:pt x="110" y="6515"/>
                    <a:pt x="120" y="6519"/>
                    <a:pt x="130" y="6519"/>
                  </a:cubicBezTo>
                  <a:cubicBezTo>
                    <a:pt x="153" y="6519"/>
                    <a:pt x="177" y="6495"/>
                    <a:pt x="200" y="6472"/>
                  </a:cubicBezTo>
                  <a:lnTo>
                    <a:pt x="2502" y="134"/>
                  </a:lnTo>
                  <a:cubicBezTo>
                    <a:pt x="2535" y="67"/>
                    <a:pt x="2502" y="34"/>
                    <a:pt x="246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1" name="Google Shape;761;p44"/>
            <p:cNvSpPr/>
            <p:nvPr/>
          </p:nvSpPr>
          <p:spPr>
            <a:xfrm>
              <a:off x="4233200" y="992825"/>
              <a:ext cx="21700" cy="371950"/>
            </a:xfrm>
            <a:custGeom>
              <a:avLst/>
              <a:gdLst/>
              <a:ahLst/>
              <a:cxnLst/>
              <a:rect l="l" t="t" r="r" b="b"/>
              <a:pathLst>
                <a:path w="868" h="14878" extrusionOk="0">
                  <a:moveTo>
                    <a:pt x="100" y="0"/>
                  </a:moveTo>
                  <a:cubicBezTo>
                    <a:pt x="34" y="0"/>
                    <a:pt x="0" y="34"/>
                    <a:pt x="0" y="67"/>
                  </a:cubicBezTo>
                  <a:lnTo>
                    <a:pt x="701" y="14811"/>
                  </a:lnTo>
                  <a:cubicBezTo>
                    <a:pt x="701" y="14844"/>
                    <a:pt x="767" y="14878"/>
                    <a:pt x="801" y="14878"/>
                  </a:cubicBezTo>
                  <a:cubicBezTo>
                    <a:pt x="834" y="14878"/>
                    <a:pt x="868" y="14844"/>
                    <a:pt x="868" y="14778"/>
                  </a:cubicBezTo>
                  <a:lnTo>
                    <a:pt x="167" y="67"/>
                  </a:lnTo>
                  <a:cubicBezTo>
                    <a:pt x="167" y="34"/>
                    <a:pt x="134" y="0"/>
                    <a:pt x="10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2" name="Google Shape;762;p44"/>
            <p:cNvSpPr/>
            <p:nvPr/>
          </p:nvSpPr>
          <p:spPr>
            <a:xfrm>
              <a:off x="4130175" y="1286650"/>
              <a:ext cx="98875" cy="105650"/>
            </a:xfrm>
            <a:custGeom>
              <a:avLst/>
              <a:gdLst/>
              <a:ahLst/>
              <a:cxnLst/>
              <a:rect l="l" t="t" r="r" b="b"/>
              <a:pathLst>
                <a:path w="3955" h="4226" extrusionOk="0">
                  <a:moveTo>
                    <a:pt x="117" y="0"/>
                  </a:moveTo>
                  <a:cubicBezTo>
                    <a:pt x="48" y="0"/>
                    <a:pt x="0" y="71"/>
                    <a:pt x="52" y="122"/>
                  </a:cubicBezTo>
                  <a:lnTo>
                    <a:pt x="3788" y="4192"/>
                  </a:lnTo>
                  <a:cubicBezTo>
                    <a:pt x="3821" y="4225"/>
                    <a:pt x="3854" y="4225"/>
                    <a:pt x="3854" y="4225"/>
                  </a:cubicBezTo>
                  <a:lnTo>
                    <a:pt x="3921" y="4225"/>
                  </a:lnTo>
                  <a:cubicBezTo>
                    <a:pt x="3954" y="4192"/>
                    <a:pt x="3954" y="4125"/>
                    <a:pt x="3921" y="4092"/>
                  </a:cubicBezTo>
                  <a:lnTo>
                    <a:pt x="185" y="22"/>
                  </a:lnTo>
                  <a:cubicBezTo>
                    <a:pt x="162" y="7"/>
                    <a:pt x="139" y="0"/>
                    <a:pt x="11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3" name="Google Shape;763;p44"/>
            <p:cNvSpPr/>
            <p:nvPr/>
          </p:nvSpPr>
          <p:spPr>
            <a:xfrm>
              <a:off x="4846975" y="1351400"/>
              <a:ext cx="259375" cy="38400"/>
            </a:xfrm>
            <a:custGeom>
              <a:avLst/>
              <a:gdLst/>
              <a:ahLst/>
              <a:cxnLst/>
              <a:rect l="l" t="t" r="r" b="b"/>
              <a:pathLst>
                <a:path w="10375" h="1536" extrusionOk="0">
                  <a:moveTo>
                    <a:pt x="10174" y="1"/>
                  </a:moveTo>
                  <a:lnTo>
                    <a:pt x="200" y="1135"/>
                  </a:lnTo>
                  <a:cubicBezTo>
                    <a:pt x="100" y="1168"/>
                    <a:pt x="0" y="1268"/>
                    <a:pt x="33" y="1369"/>
                  </a:cubicBezTo>
                  <a:cubicBezTo>
                    <a:pt x="33" y="1469"/>
                    <a:pt x="100" y="1535"/>
                    <a:pt x="200" y="1535"/>
                  </a:cubicBezTo>
                  <a:lnTo>
                    <a:pt x="234" y="1535"/>
                  </a:lnTo>
                  <a:lnTo>
                    <a:pt x="10207" y="401"/>
                  </a:lnTo>
                  <a:cubicBezTo>
                    <a:pt x="10307" y="368"/>
                    <a:pt x="10374" y="301"/>
                    <a:pt x="10374" y="168"/>
                  </a:cubicBezTo>
                  <a:cubicBezTo>
                    <a:pt x="10374" y="68"/>
                    <a:pt x="10274" y="1"/>
                    <a:pt x="1017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4" name="Google Shape;764;p44"/>
            <p:cNvSpPr/>
            <p:nvPr/>
          </p:nvSpPr>
          <p:spPr>
            <a:xfrm>
              <a:off x="5168850" y="946025"/>
              <a:ext cx="137550" cy="332025"/>
            </a:xfrm>
            <a:custGeom>
              <a:avLst/>
              <a:gdLst/>
              <a:ahLst/>
              <a:cxnLst/>
              <a:rect l="l" t="t" r="r" b="b"/>
              <a:pathLst>
                <a:path w="5502" h="13281" extrusionOk="0">
                  <a:moveTo>
                    <a:pt x="5260" y="1"/>
                  </a:moveTo>
                  <a:cubicBezTo>
                    <a:pt x="5193" y="1"/>
                    <a:pt x="5129" y="41"/>
                    <a:pt x="5105" y="138"/>
                  </a:cubicBezTo>
                  <a:lnTo>
                    <a:pt x="68" y="13014"/>
                  </a:lnTo>
                  <a:cubicBezTo>
                    <a:pt x="1" y="13147"/>
                    <a:pt x="101" y="13280"/>
                    <a:pt x="234" y="13280"/>
                  </a:cubicBezTo>
                  <a:cubicBezTo>
                    <a:pt x="301" y="13280"/>
                    <a:pt x="401" y="13214"/>
                    <a:pt x="401" y="13147"/>
                  </a:cubicBezTo>
                  <a:lnTo>
                    <a:pt x="5438" y="271"/>
                  </a:lnTo>
                  <a:cubicBezTo>
                    <a:pt x="5502" y="123"/>
                    <a:pt x="5376" y="1"/>
                    <a:pt x="5260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5" name="Google Shape;765;p44"/>
            <p:cNvSpPr/>
            <p:nvPr/>
          </p:nvSpPr>
          <p:spPr>
            <a:xfrm>
              <a:off x="5379850" y="876900"/>
              <a:ext cx="201000" cy="55075"/>
            </a:xfrm>
            <a:custGeom>
              <a:avLst/>
              <a:gdLst/>
              <a:ahLst/>
              <a:cxnLst/>
              <a:rect l="l" t="t" r="r" b="b"/>
              <a:pathLst>
                <a:path w="8040" h="2203" extrusionOk="0">
                  <a:moveTo>
                    <a:pt x="100" y="1"/>
                  </a:moveTo>
                  <a:cubicBezTo>
                    <a:pt x="67" y="1"/>
                    <a:pt x="0" y="34"/>
                    <a:pt x="0" y="67"/>
                  </a:cubicBezTo>
                  <a:cubicBezTo>
                    <a:pt x="0" y="134"/>
                    <a:pt x="0" y="167"/>
                    <a:pt x="67" y="167"/>
                  </a:cubicBezTo>
                  <a:lnTo>
                    <a:pt x="7906" y="2202"/>
                  </a:lnTo>
                  <a:lnTo>
                    <a:pt x="7939" y="2202"/>
                  </a:lnTo>
                  <a:cubicBezTo>
                    <a:pt x="7973" y="2202"/>
                    <a:pt x="8006" y="2169"/>
                    <a:pt x="8006" y="2135"/>
                  </a:cubicBezTo>
                  <a:cubicBezTo>
                    <a:pt x="8039" y="2069"/>
                    <a:pt x="8006" y="2035"/>
                    <a:pt x="7973" y="2035"/>
                  </a:cubicBezTo>
                  <a:lnTo>
                    <a:pt x="100" y="1"/>
                  </a:ln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6" name="Google Shape;766;p44"/>
            <p:cNvSpPr/>
            <p:nvPr/>
          </p:nvSpPr>
          <p:spPr>
            <a:xfrm>
              <a:off x="5381525" y="694575"/>
              <a:ext cx="146400" cy="139825"/>
            </a:xfrm>
            <a:custGeom>
              <a:avLst/>
              <a:gdLst/>
              <a:ahLst/>
              <a:cxnLst/>
              <a:rect l="l" t="t" r="r" b="b"/>
              <a:pathLst>
                <a:path w="5856" h="5593" extrusionOk="0">
                  <a:moveTo>
                    <a:pt x="5737" y="0"/>
                  </a:moveTo>
                  <a:cubicBezTo>
                    <a:pt x="5716" y="0"/>
                    <a:pt x="5693" y="7"/>
                    <a:pt x="5671" y="22"/>
                  </a:cubicBezTo>
                  <a:lnTo>
                    <a:pt x="33" y="5426"/>
                  </a:lnTo>
                  <a:cubicBezTo>
                    <a:pt x="0" y="5459"/>
                    <a:pt x="0" y="5526"/>
                    <a:pt x="33" y="5559"/>
                  </a:cubicBezTo>
                  <a:cubicBezTo>
                    <a:pt x="33" y="5592"/>
                    <a:pt x="67" y="5592"/>
                    <a:pt x="100" y="5592"/>
                  </a:cubicBezTo>
                  <a:cubicBezTo>
                    <a:pt x="100" y="5592"/>
                    <a:pt x="133" y="5559"/>
                    <a:pt x="133" y="5559"/>
                  </a:cubicBezTo>
                  <a:lnTo>
                    <a:pt x="5804" y="155"/>
                  </a:lnTo>
                  <a:cubicBezTo>
                    <a:pt x="5856" y="78"/>
                    <a:pt x="5807" y="0"/>
                    <a:pt x="573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7" name="Google Shape;767;p44"/>
            <p:cNvSpPr/>
            <p:nvPr/>
          </p:nvSpPr>
          <p:spPr>
            <a:xfrm>
              <a:off x="4209000" y="960050"/>
              <a:ext cx="53400" cy="68900"/>
            </a:xfrm>
            <a:custGeom>
              <a:avLst/>
              <a:gdLst/>
              <a:ahLst/>
              <a:cxnLst/>
              <a:rect l="l" t="t" r="r" b="b"/>
              <a:pathLst>
                <a:path w="2136" h="2756" extrusionOk="0">
                  <a:moveTo>
                    <a:pt x="1548" y="1"/>
                  </a:moveTo>
                  <a:cubicBezTo>
                    <a:pt x="1405" y="1"/>
                    <a:pt x="1242" y="47"/>
                    <a:pt x="1068" y="144"/>
                  </a:cubicBezTo>
                  <a:cubicBezTo>
                    <a:pt x="435" y="544"/>
                    <a:pt x="34" y="1245"/>
                    <a:pt x="1" y="2012"/>
                  </a:cubicBezTo>
                  <a:cubicBezTo>
                    <a:pt x="1" y="2484"/>
                    <a:pt x="252" y="2756"/>
                    <a:pt x="599" y="2756"/>
                  </a:cubicBezTo>
                  <a:cubicBezTo>
                    <a:pt x="743" y="2756"/>
                    <a:pt x="903" y="2710"/>
                    <a:pt x="1068" y="2612"/>
                  </a:cubicBezTo>
                  <a:cubicBezTo>
                    <a:pt x="1702" y="2212"/>
                    <a:pt x="2102" y="1511"/>
                    <a:pt x="2136" y="778"/>
                  </a:cubicBezTo>
                  <a:cubicBezTo>
                    <a:pt x="2136" y="280"/>
                    <a:pt x="1900" y="1"/>
                    <a:pt x="15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8" name="Google Shape;768;p44"/>
            <p:cNvSpPr/>
            <p:nvPr/>
          </p:nvSpPr>
          <p:spPr>
            <a:xfrm>
              <a:off x="4388300" y="1128950"/>
              <a:ext cx="29225" cy="37825"/>
            </a:xfrm>
            <a:custGeom>
              <a:avLst/>
              <a:gdLst/>
              <a:ahLst/>
              <a:cxnLst/>
              <a:rect l="l" t="t" r="r" b="b"/>
              <a:pathLst>
                <a:path w="1169" h="1513" extrusionOk="0">
                  <a:moveTo>
                    <a:pt x="852" y="1"/>
                  </a:moveTo>
                  <a:cubicBezTo>
                    <a:pt x="768" y="1"/>
                    <a:pt x="671" y="31"/>
                    <a:pt x="568" y="93"/>
                  </a:cubicBezTo>
                  <a:cubicBezTo>
                    <a:pt x="234" y="293"/>
                    <a:pt x="1" y="660"/>
                    <a:pt x="1" y="1093"/>
                  </a:cubicBezTo>
                  <a:cubicBezTo>
                    <a:pt x="1" y="1353"/>
                    <a:pt x="134" y="1512"/>
                    <a:pt x="319" y="1512"/>
                  </a:cubicBezTo>
                  <a:cubicBezTo>
                    <a:pt x="395" y="1512"/>
                    <a:pt x="480" y="1485"/>
                    <a:pt x="568" y="1427"/>
                  </a:cubicBezTo>
                  <a:cubicBezTo>
                    <a:pt x="935" y="1193"/>
                    <a:pt x="1135" y="826"/>
                    <a:pt x="1168" y="426"/>
                  </a:cubicBezTo>
                  <a:cubicBezTo>
                    <a:pt x="1168" y="150"/>
                    <a:pt x="1041" y="1"/>
                    <a:pt x="85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9" name="Google Shape;769;p44"/>
            <p:cNvSpPr/>
            <p:nvPr/>
          </p:nvSpPr>
          <p:spPr>
            <a:xfrm>
              <a:off x="4116450" y="1268775"/>
              <a:ext cx="29200" cy="37725"/>
            </a:xfrm>
            <a:custGeom>
              <a:avLst/>
              <a:gdLst/>
              <a:ahLst/>
              <a:cxnLst/>
              <a:rect l="l" t="t" r="r" b="b"/>
              <a:pathLst>
                <a:path w="1168" h="1509" extrusionOk="0">
                  <a:moveTo>
                    <a:pt x="829" y="0"/>
                  </a:moveTo>
                  <a:cubicBezTo>
                    <a:pt x="750" y="0"/>
                    <a:pt x="661" y="23"/>
                    <a:pt x="567" y="70"/>
                  </a:cubicBezTo>
                  <a:cubicBezTo>
                    <a:pt x="234" y="304"/>
                    <a:pt x="34" y="671"/>
                    <a:pt x="0" y="1104"/>
                  </a:cubicBezTo>
                  <a:cubicBezTo>
                    <a:pt x="0" y="1366"/>
                    <a:pt x="136" y="1509"/>
                    <a:pt x="323" y="1509"/>
                  </a:cubicBezTo>
                  <a:cubicBezTo>
                    <a:pt x="398" y="1509"/>
                    <a:pt x="481" y="1486"/>
                    <a:pt x="567" y="1438"/>
                  </a:cubicBezTo>
                  <a:cubicBezTo>
                    <a:pt x="934" y="1204"/>
                    <a:pt x="1134" y="837"/>
                    <a:pt x="1168" y="437"/>
                  </a:cubicBezTo>
                  <a:cubicBezTo>
                    <a:pt x="1168" y="150"/>
                    <a:pt x="1030" y="0"/>
                    <a:pt x="82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0" name="Google Shape;770;p44"/>
            <p:cNvSpPr/>
            <p:nvPr/>
          </p:nvSpPr>
          <p:spPr>
            <a:xfrm>
              <a:off x="4402475" y="15344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50" y="1"/>
                  </a:moveTo>
                  <a:cubicBezTo>
                    <a:pt x="774" y="1"/>
                    <a:pt x="689" y="28"/>
                    <a:pt x="601" y="86"/>
                  </a:cubicBezTo>
                  <a:cubicBezTo>
                    <a:pt x="234" y="286"/>
                    <a:pt x="34" y="687"/>
                    <a:pt x="1" y="1087"/>
                  </a:cubicBezTo>
                  <a:cubicBezTo>
                    <a:pt x="1" y="1347"/>
                    <a:pt x="134" y="1506"/>
                    <a:pt x="331" y="1506"/>
                  </a:cubicBezTo>
                  <a:cubicBezTo>
                    <a:pt x="412" y="1506"/>
                    <a:pt x="504" y="1479"/>
                    <a:pt x="601" y="1420"/>
                  </a:cubicBezTo>
                  <a:cubicBezTo>
                    <a:pt x="935" y="1187"/>
                    <a:pt x="1168" y="820"/>
                    <a:pt x="1168" y="420"/>
                  </a:cubicBezTo>
                  <a:cubicBezTo>
                    <a:pt x="1168" y="160"/>
                    <a:pt x="1035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1" name="Google Shape;771;p44"/>
            <p:cNvSpPr/>
            <p:nvPr/>
          </p:nvSpPr>
          <p:spPr>
            <a:xfrm>
              <a:off x="4600125" y="1618625"/>
              <a:ext cx="29200" cy="37675"/>
            </a:xfrm>
            <a:custGeom>
              <a:avLst/>
              <a:gdLst/>
              <a:ahLst/>
              <a:cxnLst/>
              <a:rect l="l" t="t" r="r" b="b"/>
              <a:pathLst>
                <a:path w="1168" h="1507" extrusionOk="0">
                  <a:moveTo>
                    <a:pt x="850" y="1"/>
                  </a:moveTo>
                  <a:cubicBezTo>
                    <a:pt x="773" y="1"/>
                    <a:pt x="689" y="28"/>
                    <a:pt x="601" y="86"/>
                  </a:cubicBezTo>
                  <a:cubicBezTo>
                    <a:pt x="234" y="320"/>
                    <a:pt x="34" y="687"/>
                    <a:pt x="0" y="1087"/>
                  </a:cubicBezTo>
                  <a:cubicBezTo>
                    <a:pt x="0" y="1347"/>
                    <a:pt x="134" y="1506"/>
                    <a:pt x="331" y="1506"/>
                  </a:cubicBezTo>
                  <a:cubicBezTo>
                    <a:pt x="412" y="1506"/>
                    <a:pt x="503" y="1479"/>
                    <a:pt x="601" y="1421"/>
                  </a:cubicBezTo>
                  <a:cubicBezTo>
                    <a:pt x="934" y="1187"/>
                    <a:pt x="1168" y="820"/>
                    <a:pt x="1168" y="420"/>
                  </a:cubicBezTo>
                  <a:cubicBezTo>
                    <a:pt x="1168" y="160"/>
                    <a:pt x="1034" y="1"/>
                    <a:pt x="85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2" name="Google Shape;772;p44"/>
            <p:cNvSpPr/>
            <p:nvPr/>
          </p:nvSpPr>
          <p:spPr>
            <a:xfrm>
              <a:off x="4580100" y="1915500"/>
              <a:ext cx="29225" cy="37675"/>
            </a:xfrm>
            <a:custGeom>
              <a:avLst/>
              <a:gdLst/>
              <a:ahLst/>
              <a:cxnLst/>
              <a:rect l="l" t="t" r="r" b="b"/>
              <a:pathLst>
                <a:path w="1169" h="1507" extrusionOk="0">
                  <a:moveTo>
                    <a:pt x="838" y="1"/>
                  </a:moveTo>
                  <a:cubicBezTo>
                    <a:pt x="757" y="1"/>
                    <a:pt x="665" y="28"/>
                    <a:pt x="568" y="86"/>
                  </a:cubicBezTo>
                  <a:cubicBezTo>
                    <a:pt x="234" y="320"/>
                    <a:pt x="34" y="687"/>
                    <a:pt x="1" y="1087"/>
                  </a:cubicBezTo>
                  <a:cubicBezTo>
                    <a:pt x="1" y="1347"/>
                    <a:pt x="135" y="1506"/>
                    <a:pt x="319" y="1506"/>
                  </a:cubicBezTo>
                  <a:cubicBezTo>
                    <a:pt x="395" y="1506"/>
                    <a:pt x="480" y="1479"/>
                    <a:pt x="568" y="1421"/>
                  </a:cubicBezTo>
                  <a:cubicBezTo>
                    <a:pt x="935" y="1221"/>
                    <a:pt x="1135" y="820"/>
                    <a:pt x="1168" y="420"/>
                  </a:cubicBezTo>
                  <a:cubicBezTo>
                    <a:pt x="1168" y="160"/>
                    <a:pt x="1035" y="1"/>
                    <a:pt x="8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3" name="Google Shape;773;p44"/>
            <p:cNvSpPr/>
            <p:nvPr/>
          </p:nvSpPr>
          <p:spPr>
            <a:xfrm>
              <a:off x="4656000" y="173392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8" y="0"/>
                  </a:moveTo>
                  <a:cubicBezTo>
                    <a:pt x="1173" y="0"/>
                    <a:pt x="1042" y="35"/>
                    <a:pt x="901" y="111"/>
                  </a:cubicBezTo>
                  <a:cubicBezTo>
                    <a:pt x="367" y="444"/>
                    <a:pt x="34" y="1012"/>
                    <a:pt x="0" y="1645"/>
                  </a:cubicBezTo>
                  <a:cubicBezTo>
                    <a:pt x="0" y="2043"/>
                    <a:pt x="198" y="2277"/>
                    <a:pt x="488" y="2277"/>
                  </a:cubicBezTo>
                  <a:cubicBezTo>
                    <a:pt x="612" y="2277"/>
                    <a:pt x="752" y="2235"/>
                    <a:pt x="901" y="2146"/>
                  </a:cubicBezTo>
                  <a:cubicBezTo>
                    <a:pt x="1435" y="1812"/>
                    <a:pt x="1735" y="1245"/>
                    <a:pt x="1768" y="611"/>
                  </a:cubicBezTo>
                  <a:cubicBezTo>
                    <a:pt x="1768" y="228"/>
                    <a:pt x="1579" y="0"/>
                    <a:pt x="128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4" name="Google Shape;774;p44"/>
            <p:cNvSpPr/>
            <p:nvPr/>
          </p:nvSpPr>
          <p:spPr>
            <a:xfrm>
              <a:off x="4479200" y="1835975"/>
              <a:ext cx="44225" cy="56925"/>
            </a:xfrm>
            <a:custGeom>
              <a:avLst/>
              <a:gdLst/>
              <a:ahLst/>
              <a:cxnLst/>
              <a:rect l="l" t="t" r="r" b="b"/>
              <a:pathLst>
                <a:path w="1769" h="2277" extrusionOk="0">
                  <a:moveTo>
                    <a:pt x="1307" y="0"/>
                  </a:moveTo>
                  <a:cubicBezTo>
                    <a:pt x="1188" y="0"/>
                    <a:pt x="1050" y="42"/>
                    <a:pt x="901" y="132"/>
                  </a:cubicBezTo>
                  <a:cubicBezTo>
                    <a:pt x="368" y="465"/>
                    <a:pt x="34" y="1032"/>
                    <a:pt x="1" y="1633"/>
                  </a:cubicBezTo>
                  <a:cubicBezTo>
                    <a:pt x="1" y="2041"/>
                    <a:pt x="208" y="2277"/>
                    <a:pt x="511" y="2277"/>
                  </a:cubicBezTo>
                  <a:cubicBezTo>
                    <a:pt x="629" y="2277"/>
                    <a:pt x="761" y="2241"/>
                    <a:pt x="901" y="2167"/>
                  </a:cubicBezTo>
                  <a:cubicBezTo>
                    <a:pt x="1435" y="1833"/>
                    <a:pt x="1735" y="1266"/>
                    <a:pt x="1769" y="632"/>
                  </a:cubicBezTo>
                  <a:cubicBezTo>
                    <a:pt x="1769" y="234"/>
                    <a:pt x="1588" y="0"/>
                    <a:pt x="13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5" name="Google Shape;775;p44"/>
            <p:cNvSpPr/>
            <p:nvPr/>
          </p:nvSpPr>
          <p:spPr>
            <a:xfrm>
              <a:off x="5503275" y="668475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80" y="0"/>
                  </a:moveTo>
                  <a:cubicBezTo>
                    <a:pt x="1157" y="0"/>
                    <a:pt x="1017" y="42"/>
                    <a:pt x="867" y="132"/>
                  </a:cubicBezTo>
                  <a:cubicBezTo>
                    <a:pt x="334" y="465"/>
                    <a:pt x="34" y="1032"/>
                    <a:pt x="0" y="1666"/>
                  </a:cubicBezTo>
                  <a:cubicBezTo>
                    <a:pt x="0" y="2049"/>
                    <a:pt x="206" y="2277"/>
                    <a:pt x="495" y="2277"/>
                  </a:cubicBezTo>
                  <a:cubicBezTo>
                    <a:pt x="609" y="2277"/>
                    <a:pt x="736" y="2242"/>
                    <a:pt x="867" y="2167"/>
                  </a:cubicBezTo>
                  <a:cubicBezTo>
                    <a:pt x="1401" y="1833"/>
                    <a:pt x="1735" y="1266"/>
                    <a:pt x="1768" y="632"/>
                  </a:cubicBezTo>
                  <a:cubicBezTo>
                    <a:pt x="1768" y="234"/>
                    <a:pt x="1571" y="0"/>
                    <a:pt x="12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6" name="Google Shape;776;p44"/>
            <p:cNvSpPr/>
            <p:nvPr/>
          </p:nvSpPr>
          <p:spPr>
            <a:xfrm>
              <a:off x="4654325" y="1297450"/>
              <a:ext cx="206850" cy="262475"/>
            </a:xfrm>
            <a:custGeom>
              <a:avLst/>
              <a:gdLst/>
              <a:ahLst/>
              <a:cxnLst/>
              <a:rect l="l" t="t" r="r" b="b"/>
              <a:pathLst>
                <a:path w="8274" h="10499" extrusionOk="0">
                  <a:moveTo>
                    <a:pt x="5827" y="673"/>
                  </a:moveTo>
                  <a:cubicBezTo>
                    <a:pt x="6135" y="673"/>
                    <a:pt x="6419" y="745"/>
                    <a:pt x="6672" y="891"/>
                  </a:cubicBezTo>
                  <a:cubicBezTo>
                    <a:pt x="7272" y="1225"/>
                    <a:pt x="7606" y="1992"/>
                    <a:pt x="7606" y="3060"/>
                  </a:cubicBezTo>
                  <a:cubicBezTo>
                    <a:pt x="7606" y="5361"/>
                    <a:pt x="5972" y="8197"/>
                    <a:pt x="3970" y="9331"/>
                  </a:cubicBezTo>
                  <a:cubicBezTo>
                    <a:pt x="3428" y="9652"/>
                    <a:pt x="2911" y="9816"/>
                    <a:pt x="2454" y="9816"/>
                  </a:cubicBezTo>
                  <a:cubicBezTo>
                    <a:pt x="2151" y="9816"/>
                    <a:pt x="1874" y="9744"/>
                    <a:pt x="1635" y="9598"/>
                  </a:cubicBezTo>
                  <a:cubicBezTo>
                    <a:pt x="1001" y="9264"/>
                    <a:pt x="668" y="8497"/>
                    <a:pt x="668" y="7429"/>
                  </a:cubicBezTo>
                  <a:cubicBezTo>
                    <a:pt x="668" y="5128"/>
                    <a:pt x="2302" y="2292"/>
                    <a:pt x="4304" y="1158"/>
                  </a:cubicBezTo>
                  <a:cubicBezTo>
                    <a:pt x="4845" y="837"/>
                    <a:pt x="5363" y="673"/>
                    <a:pt x="5827" y="673"/>
                  </a:cubicBezTo>
                  <a:close/>
                  <a:moveTo>
                    <a:pt x="5853" y="0"/>
                  </a:moveTo>
                  <a:cubicBezTo>
                    <a:pt x="5270" y="0"/>
                    <a:pt x="4631" y="188"/>
                    <a:pt x="3970" y="558"/>
                  </a:cubicBezTo>
                  <a:cubicBezTo>
                    <a:pt x="1802" y="1825"/>
                    <a:pt x="1" y="4894"/>
                    <a:pt x="1" y="7429"/>
                  </a:cubicBezTo>
                  <a:cubicBezTo>
                    <a:pt x="1" y="8730"/>
                    <a:pt x="468" y="9698"/>
                    <a:pt x="1302" y="10198"/>
                  </a:cubicBezTo>
                  <a:cubicBezTo>
                    <a:pt x="1635" y="10398"/>
                    <a:pt x="2035" y="10498"/>
                    <a:pt x="2436" y="10498"/>
                  </a:cubicBezTo>
                  <a:cubicBezTo>
                    <a:pt x="3103" y="10465"/>
                    <a:pt x="3737" y="10265"/>
                    <a:pt x="4304" y="9931"/>
                  </a:cubicBezTo>
                  <a:cubicBezTo>
                    <a:pt x="6505" y="8664"/>
                    <a:pt x="8273" y="5561"/>
                    <a:pt x="8273" y="3060"/>
                  </a:cubicBezTo>
                  <a:cubicBezTo>
                    <a:pt x="8273" y="1759"/>
                    <a:pt x="7806" y="791"/>
                    <a:pt x="7006" y="291"/>
                  </a:cubicBezTo>
                  <a:cubicBezTo>
                    <a:pt x="6658" y="96"/>
                    <a:pt x="6270" y="0"/>
                    <a:pt x="5853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7" name="Google Shape;777;p44"/>
            <p:cNvSpPr/>
            <p:nvPr/>
          </p:nvSpPr>
          <p:spPr>
            <a:xfrm>
              <a:off x="4701850" y="1356425"/>
              <a:ext cx="111775" cy="144650"/>
            </a:xfrm>
            <a:custGeom>
              <a:avLst/>
              <a:gdLst/>
              <a:ahLst/>
              <a:cxnLst/>
              <a:rect l="l" t="t" r="r" b="b"/>
              <a:pathLst>
                <a:path w="4471" h="5786" extrusionOk="0">
                  <a:moveTo>
                    <a:pt x="3245" y="1"/>
                  </a:moveTo>
                  <a:cubicBezTo>
                    <a:pt x="2945" y="1"/>
                    <a:pt x="2603" y="97"/>
                    <a:pt x="2236" y="300"/>
                  </a:cubicBezTo>
                  <a:cubicBezTo>
                    <a:pt x="902" y="1168"/>
                    <a:pt x="68" y="2602"/>
                    <a:pt x="1" y="4203"/>
                  </a:cubicBezTo>
                  <a:cubicBezTo>
                    <a:pt x="1" y="5195"/>
                    <a:pt x="503" y="5785"/>
                    <a:pt x="1233" y="5785"/>
                  </a:cubicBezTo>
                  <a:cubicBezTo>
                    <a:pt x="1535" y="5785"/>
                    <a:pt x="1875" y="5685"/>
                    <a:pt x="2236" y="5471"/>
                  </a:cubicBezTo>
                  <a:cubicBezTo>
                    <a:pt x="3570" y="4603"/>
                    <a:pt x="4404" y="3169"/>
                    <a:pt x="4471" y="1601"/>
                  </a:cubicBezTo>
                  <a:cubicBezTo>
                    <a:pt x="4471" y="582"/>
                    <a:pt x="3983" y="1"/>
                    <a:pt x="324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8" name="Google Shape;778;p44"/>
            <p:cNvSpPr/>
            <p:nvPr/>
          </p:nvSpPr>
          <p:spPr>
            <a:xfrm>
              <a:off x="5094650" y="458825"/>
              <a:ext cx="170150" cy="217125"/>
            </a:xfrm>
            <a:custGeom>
              <a:avLst/>
              <a:gdLst/>
              <a:ahLst/>
              <a:cxnLst/>
              <a:rect l="l" t="t" r="r" b="b"/>
              <a:pathLst>
                <a:path w="6806" h="8685" extrusionOk="0">
                  <a:moveTo>
                    <a:pt x="4873" y="397"/>
                  </a:moveTo>
                  <a:cubicBezTo>
                    <a:pt x="5143" y="397"/>
                    <a:pt x="5390" y="458"/>
                    <a:pt x="5604" y="579"/>
                  </a:cubicBezTo>
                  <a:cubicBezTo>
                    <a:pt x="6138" y="912"/>
                    <a:pt x="6438" y="1579"/>
                    <a:pt x="6438" y="2513"/>
                  </a:cubicBezTo>
                  <a:cubicBezTo>
                    <a:pt x="6305" y="4682"/>
                    <a:pt x="5171" y="6683"/>
                    <a:pt x="3336" y="7884"/>
                  </a:cubicBezTo>
                  <a:cubicBezTo>
                    <a:pt x="2857" y="8163"/>
                    <a:pt x="2390" y="8299"/>
                    <a:pt x="1978" y="8299"/>
                  </a:cubicBezTo>
                  <a:cubicBezTo>
                    <a:pt x="1701" y="8299"/>
                    <a:pt x="1449" y="8238"/>
                    <a:pt x="1234" y="8117"/>
                  </a:cubicBezTo>
                  <a:cubicBezTo>
                    <a:pt x="701" y="7817"/>
                    <a:pt x="400" y="7117"/>
                    <a:pt x="400" y="6216"/>
                  </a:cubicBezTo>
                  <a:cubicBezTo>
                    <a:pt x="534" y="4015"/>
                    <a:pt x="1668" y="2013"/>
                    <a:pt x="3536" y="812"/>
                  </a:cubicBezTo>
                  <a:cubicBezTo>
                    <a:pt x="4015" y="533"/>
                    <a:pt x="4470" y="397"/>
                    <a:pt x="4873" y="397"/>
                  </a:cubicBezTo>
                  <a:close/>
                  <a:moveTo>
                    <a:pt x="4856" y="1"/>
                  </a:moveTo>
                  <a:cubicBezTo>
                    <a:pt x="4379" y="1"/>
                    <a:pt x="3852" y="164"/>
                    <a:pt x="3303" y="479"/>
                  </a:cubicBezTo>
                  <a:cubicBezTo>
                    <a:pt x="1501" y="1513"/>
                    <a:pt x="0" y="4115"/>
                    <a:pt x="0" y="6216"/>
                  </a:cubicBezTo>
                  <a:cubicBezTo>
                    <a:pt x="0" y="7250"/>
                    <a:pt x="367" y="8051"/>
                    <a:pt x="1034" y="8451"/>
                  </a:cubicBezTo>
                  <a:cubicBezTo>
                    <a:pt x="1334" y="8618"/>
                    <a:pt x="1635" y="8685"/>
                    <a:pt x="1968" y="8685"/>
                  </a:cubicBezTo>
                  <a:cubicBezTo>
                    <a:pt x="2535" y="8651"/>
                    <a:pt x="3036" y="8518"/>
                    <a:pt x="3503" y="8218"/>
                  </a:cubicBezTo>
                  <a:cubicBezTo>
                    <a:pt x="5337" y="7183"/>
                    <a:pt x="6805" y="4582"/>
                    <a:pt x="6805" y="2480"/>
                  </a:cubicBezTo>
                  <a:cubicBezTo>
                    <a:pt x="6805" y="1446"/>
                    <a:pt x="6438" y="645"/>
                    <a:pt x="5771" y="245"/>
                  </a:cubicBezTo>
                  <a:cubicBezTo>
                    <a:pt x="5497" y="81"/>
                    <a:pt x="5188" y="1"/>
                    <a:pt x="485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79" name="Google Shape;779;p44"/>
            <p:cNvSpPr/>
            <p:nvPr/>
          </p:nvSpPr>
          <p:spPr>
            <a:xfrm>
              <a:off x="5133000" y="506125"/>
              <a:ext cx="94250" cy="122825"/>
            </a:xfrm>
            <a:custGeom>
              <a:avLst/>
              <a:gdLst/>
              <a:ahLst/>
              <a:cxnLst/>
              <a:rect l="l" t="t" r="r" b="b"/>
              <a:pathLst>
                <a:path w="3770" h="4913" extrusionOk="0">
                  <a:moveTo>
                    <a:pt x="2718" y="0"/>
                  </a:moveTo>
                  <a:cubicBezTo>
                    <a:pt x="2464" y="0"/>
                    <a:pt x="2176" y="82"/>
                    <a:pt x="1869" y="255"/>
                  </a:cubicBezTo>
                  <a:cubicBezTo>
                    <a:pt x="768" y="988"/>
                    <a:pt x="67" y="2223"/>
                    <a:pt x="1" y="3557"/>
                  </a:cubicBezTo>
                  <a:cubicBezTo>
                    <a:pt x="1" y="4412"/>
                    <a:pt x="424" y="4912"/>
                    <a:pt x="1041" y="4912"/>
                  </a:cubicBezTo>
                  <a:cubicBezTo>
                    <a:pt x="1290" y="4912"/>
                    <a:pt x="1571" y="4830"/>
                    <a:pt x="1869" y="4658"/>
                  </a:cubicBezTo>
                  <a:cubicBezTo>
                    <a:pt x="3003" y="3924"/>
                    <a:pt x="3703" y="2690"/>
                    <a:pt x="3770" y="1355"/>
                  </a:cubicBezTo>
                  <a:cubicBezTo>
                    <a:pt x="3770" y="500"/>
                    <a:pt x="3347" y="0"/>
                    <a:pt x="271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0" name="Google Shape;780;p44"/>
            <p:cNvSpPr/>
            <p:nvPr/>
          </p:nvSpPr>
          <p:spPr>
            <a:xfrm>
              <a:off x="4732725" y="752950"/>
              <a:ext cx="124125" cy="150675"/>
            </a:xfrm>
            <a:custGeom>
              <a:avLst/>
              <a:gdLst/>
              <a:ahLst/>
              <a:cxnLst/>
              <a:rect l="l" t="t" r="r" b="b"/>
              <a:pathLst>
                <a:path w="4965" h="6027" extrusionOk="0">
                  <a:moveTo>
                    <a:pt x="3403" y="422"/>
                  </a:moveTo>
                  <a:cubicBezTo>
                    <a:pt x="3569" y="422"/>
                    <a:pt x="3736" y="455"/>
                    <a:pt x="3870" y="522"/>
                  </a:cubicBezTo>
                  <a:cubicBezTo>
                    <a:pt x="4270" y="822"/>
                    <a:pt x="4470" y="1289"/>
                    <a:pt x="4403" y="1790"/>
                  </a:cubicBezTo>
                  <a:cubicBezTo>
                    <a:pt x="4337" y="3224"/>
                    <a:pt x="3569" y="4558"/>
                    <a:pt x="2335" y="5359"/>
                  </a:cubicBezTo>
                  <a:cubicBezTo>
                    <a:pt x="2100" y="5575"/>
                    <a:pt x="1828" y="5670"/>
                    <a:pt x="1564" y="5670"/>
                  </a:cubicBezTo>
                  <a:cubicBezTo>
                    <a:pt x="892" y="5670"/>
                    <a:pt x="276" y="5058"/>
                    <a:pt x="467" y="4291"/>
                  </a:cubicBezTo>
                  <a:cubicBezTo>
                    <a:pt x="534" y="2824"/>
                    <a:pt x="1301" y="1489"/>
                    <a:pt x="2535" y="689"/>
                  </a:cubicBezTo>
                  <a:cubicBezTo>
                    <a:pt x="2802" y="522"/>
                    <a:pt x="3102" y="422"/>
                    <a:pt x="3403" y="422"/>
                  </a:cubicBezTo>
                  <a:close/>
                  <a:moveTo>
                    <a:pt x="3287" y="0"/>
                  </a:moveTo>
                  <a:cubicBezTo>
                    <a:pt x="2961" y="0"/>
                    <a:pt x="2627" y="109"/>
                    <a:pt x="2335" y="355"/>
                  </a:cubicBezTo>
                  <a:cubicBezTo>
                    <a:pt x="1001" y="1223"/>
                    <a:pt x="167" y="2690"/>
                    <a:pt x="67" y="4291"/>
                  </a:cubicBezTo>
                  <a:cubicBezTo>
                    <a:pt x="0" y="4892"/>
                    <a:pt x="300" y="5492"/>
                    <a:pt x="801" y="5859"/>
                  </a:cubicBezTo>
                  <a:cubicBezTo>
                    <a:pt x="1001" y="5959"/>
                    <a:pt x="1234" y="6026"/>
                    <a:pt x="1468" y="6026"/>
                  </a:cubicBezTo>
                  <a:cubicBezTo>
                    <a:pt x="1835" y="5993"/>
                    <a:pt x="2202" y="5893"/>
                    <a:pt x="2535" y="5692"/>
                  </a:cubicBezTo>
                  <a:cubicBezTo>
                    <a:pt x="3836" y="4792"/>
                    <a:pt x="4704" y="3357"/>
                    <a:pt x="4770" y="1790"/>
                  </a:cubicBezTo>
                  <a:cubicBezTo>
                    <a:pt x="4964" y="772"/>
                    <a:pt x="4154" y="0"/>
                    <a:pt x="3287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1" name="Google Shape;781;p44"/>
            <p:cNvSpPr/>
            <p:nvPr/>
          </p:nvSpPr>
          <p:spPr>
            <a:xfrm>
              <a:off x="4761900" y="7872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1"/>
                  </a:moveTo>
                  <a:cubicBezTo>
                    <a:pt x="1664" y="1"/>
                    <a:pt x="1472" y="59"/>
                    <a:pt x="1268" y="185"/>
                  </a:cubicBezTo>
                  <a:cubicBezTo>
                    <a:pt x="501" y="686"/>
                    <a:pt x="34" y="1486"/>
                    <a:pt x="1" y="2387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50"/>
                    <a:pt x="1268" y="3121"/>
                  </a:cubicBezTo>
                  <a:cubicBezTo>
                    <a:pt x="2035" y="2654"/>
                    <a:pt x="2502" y="1820"/>
                    <a:pt x="2536" y="919"/>
                  </a:cubicBezTo>
                  <a:cubicBezTo>
                    <a:pt x="2536" y="351"/>
                    <a:pt x="2250" y="1"/>
                    <a:pt x="183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2" name="Google Shape;782;p44"/>
            <p:cNvSpPr/>
            <p:nvPr/>
          </p:nvSpPr>
          <p:spPr>
            <a:xfrm>
              <a:off x="5092975" y="1267450"/>
              <a:ext cx="124350" cy="149875"/>
            </a:xfrm>
            <a:custGeom>
              <a:avLst/>
              <a:gdLst/>
              <a:ahLst/>
              <a:cxnLst/>
              <a:rect l="l" t="t" r="r" b="b"/>
              <a:pathLst>
                <a:path w="4974" h="5995" extrusionOk="0">
                  <a:moveTo>
                    <a:pt x="3292" y="380"/>
                  </a:moveTo>
                  <a:cubicBezTo>
                    <a:pt x="3961" y="380"/>
                    <a:pt x="4595" y="991"/>
                    <a:pt x="4404" y="1758"/>
                  </a:cubicBezTo>
                  <a:cubicBezTo>
                    <a:pt x="4337" y="3225"/>
                    <a:pt x="3536" y="4560"/>
                    <a:pt x="2335" y="5360"/>
                  </a:cubicBezTo>
                  <a:cubicBezTo>
                    <a:pt x="2101" y="5576"/>
                    <a:pt x="1830" y="5670"/>
                    <a:pt x="1567" y="5670"/>
                  </a:cubicBezTo>
                  <a:cubicBezTo>
                    <a:pt x="892" y="5670"/>
                    <a:pt x="266" y="5051"/>
                    <a:pt x="434" y="4260"/>
                  </a:cubicBezTo>
                  <a:cubicBezTo>
                    <a:pt x="534" y="2792"/>
                    <a:pt x="1301" y="1491"/>
                    <a:pt x="2536" y="690"/>
                  </a:cubicBezTo>
                  <a:cubicBezTo>
                    <a:pt x="2761" y="474"/>
                    <a:pt x="3030" y="380"/>
                    <a:pt x="3292" y="380"/>
                  </a:cubicBezTo>
                  <a:close/>
                  <a:moveTo>
                    <a:pt x="3291" y="1"/>
                  </a:moveTo>
                  <a:cubicBezTo>
                    <a:pt x="2963" y="1"/>
                    <a:pt x="2628" y="110"/>
                    <a:pt x="2335" y="357"/>
                  </a:cubicBezTo>
                  <a:cubicBezTo>
                    <a:pt x="1001" y="1224"/>
                    <a:pt x="167" y="2658"/>
                    <a:pt x="67" y="4260"/>
                  </a:cubicBezTo>
                  <a:cubicBezTo>
                    <a:pt x="0" y="4893"/>
                    <a:pt x="301" y="5494"/>
                    <a:pt x="801" y="5827"/>
                  </a:cubicBezTo>
                  <a:cubicBezTo>
                    <a:pt x="1001" y="5961"/>
                    <a:pt x="1235" y="5994"/>
                    <a:pt x="1468" y="5994"/>
                  </a:cubicBezTo>
                  <a:cubicBezTo>
                    <a:pt x="1835" y="5994"/>
                    <a:pt x="2202" y="5894"/>
                    <a:pt x="2536" y="5694"/>
                  </a:cubicBezTo>
                  <a:cubicBezTo>
                    <a:pt x="3870" y="4827"/>
                    <a:pt x="4704" y="3359"/>
                    <a:pt x="4804" y="1758"/>
                  </a:cubicBezTo>
                  <a:cubicBezTo>
                    <a:pt x="4973" y="765"/>
                    <a:pt x="4159" y="1"/>
                    <a:pt x="329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3" name="Google Shape;783;p44"/>
            <p:cNvSpPr/>
            <p:nvPr/>
          </p:nvSpPr>
          <p:spPr>
            <a:xfrm>
              <a:off x="5122150" y="1301625"/>
              <a:ext cx="63425" cy="82400"/>
            </a:xfrm>
            <a:custGeom>
              <a:avLst/>
              <a:gdLst/>
              <a:ahLst/>
              <a:cxnLst/>
              <a:rect l="l" t="t" r="r" b="b"/>
              <a:pathLst>
                <a:path w="2537" h="3296" extrusionOk="0">
                  <a:moveTo>
                    <a:pt x="1848" y="0"/>
                  </a:moveTo>
                  <a:cubicBezTo>
                    <a:pt x="1674" y="0"/>
                    <a:pt x="1477" y="61"/>
                    <a:pt x="1269" y="191"/>
                  </a:cubicBezTo>
                  <a:cubicBezTo>
                    <a:pt x="501" y="658"/>
                    <a:pt x="34" y="1492"/>
                    <a:pt x="1" y="2392"/>
                  </a:cubicBezTo>
                  <a:cubicBezTo>
                    <a:pt x="1" y="2962"/>
                    <a:pt x="289" y="3296"/>
                    <a:pt x="707" y="3296"/>
                  </a:cubicBezTo>
                  <a:cubicBezTo>
                    <a:pt x="876" y="3296"/>
                    <a:pt x="1067" y="3241"/>
                    <a:pt x="1269" y="3126"/>
                  </a:cubicBezTo>
                  <a:cubicBezTo>
                    <a:pt x="2036" y="2626"/>
                    <a:pt x="2503" y="1825"/>
                    <a:pt x="2536" y="924"/>
                  </a:cubicBezTo>
                  <a:cubicBezTo>
                    <a:pt x="2536" y="339"/>
                    <a:pt x="2257" y="0"/>
                    <a:pt x="18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4" name="Google Shape;784;p44"/>
            <p:cNvSpPr/>
            <p:nvPr/>
          </p:nvSpPr>
          <p:spPr>
            <a:xfrm>
              <a:off x="5272275" y="806675"/>
              <a:ext cx="122925" cy="150300"/>
            </a:xfrm>
            <a:custGeom>
              <a:avLst/>
              <a:gdLst/>
              <a:ahLst/>
              <a:cxnLst/>
              <a:rect l="l" t="t" r="r" b="b"/>
              <a:pathLst>
                <a:path w="4917" h="6012" extrusionOk="0">
                  <a:moveTo>
                    <a:pt x="3271" y="365"/>
                  </a:moveTo>
                  <a:cubicBezTo>
                    <a:pt x="3946" y="365"/>
                    <a:pt x="4571" y="984"/>
                    <a:pt x="4403" y="1776"/>
                  </a:cubicBezTo>
                  <a:cubicBezTo>
                    <a:pt x="4303" y="3210"/>
                    <a:pt x="3536" y="4544"/>
                    <a:pt x="2302" y="5345"/>
                  </a:cubicBezTo>
                  <a:cubicBezTo>
                    <a:pt x="2067" y="5561"/>
                    <a:pt x="1794" y="5655"/>
                    <a:pt x="1531" y="5655"/>
                  </a:cubicBezTo>
                  <a:cubicBezTo>
                    <a:pt x="859" y="5655"/>
                    <a:pt x="242" y="5044"/>
                    <a:pt x="434" y="4277"/>
                  </a:cubicBezTo>
                  <a:cubicBezTo>
                    <a:pt x="501" y="2810"/>
                    <a:pt x="1268" y="1475"/>
                    <a:pt x="2502" y="675"/>
                  </a:cubicBezTo>
                  <a:cubicBezTo>
                    <a:pt x="2736" y="459"/>
                    <a:pt x="3007" y="365"/>
                    <a:pt x="3271" y="365"/>
                  </a:cubicBezTo>
                  <a:close/>
                  <a:moveTo>
                    <a:pt x="3258" y="0"/>
                  </a:moveTo>
                  <a:cubicBezTo>
                    <a:pt x="2935" y="0"/>
                    <a:pt x="2601" y="105"/>
                    <a:pt x="2302" y="341"/>
                  </a:cubicBezTo>
                  <a:cubicBezTo>
                    <a:pt x="968" y="1208"/>
                    <a:pt x="134" y="2676"/>
                    <a:pt x="67" y="4277"/>
                  </a:cubicBezTo>
                  <a:cubicBezTo>
                    <a:pt x="0" y="4878"/>
                    <a:pt x="267" y="5478"/>
                    <a:pt x="801" y="5845"/>
                  </a:cubicBezTo>
                  <a:cubicBezTo>
                    <a:pt x="968" y="5945"/>
                    <a:pt x="1201" y="6012"/>
                    <a:pt x="1435" y="6012"/>
                  </a:cubicBezTo>
                  <a:cubicBezTo>
                    <a:pt x="1802" y="5979"/>
                    <a:pt x="2168" y="5878"/>
                    <a:pt x="2502" y="5678"/>
                  </a:cubicBezTo>
                  <a:cubicBezTo>
                    <a:pt x="3836" y="4811"/>
                    <a:pt x="4670" y="3343"/>
                    <a:pt x="4770" y="1776"/>
                  </a:cubicBezTo>
                  <a:cubicBezTo>
                    <a:pt x="4916" y="755"/>
                    <a:pt x="4124" y="0"/>
                    <a:pt x="3258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5" name="Google Shape;785;p44"/>
            <p:cNvSpPr/>
            <p:nvPr/>
          </p:nvSpPr>
          <p:spPr>
            <a:xfrm>
              <a:off x="5300625" y="840600"/>
              <a:ext cx="64225" cy="82775"/>
            </a:xfrm>
            <a:custGeom>
              <a:avLst/>
              <a:gdLst/>
              <a:ahLst/>
              <a:cxnLst/>
              <a:rect l="l" t="t" r="r" b="b"/>
              <a:pathLst>
                <a:path w="2569" h="3311" extrusionOk="0">
                  <a:moveTo>
                    <a:pt x="1840" y="1"/>
                  </a:moveTo>
                  <a:cubicBezTo>
                    <a:pt x="1666" y="1"/>
                    <a:pt x="1471" y="59"/>
                    <a:pt x="1268" y="185"/>
                  </a:cubicBezTo>
                  <a:cubicBezTo>
                    <a:pt x="534" y="685"/>
                    <a:pt x="34" y="1486"/>
                    <a:pt x="0" y="2387"/>
                  </a:cubicBezTo>
                  <a:cubicBezTo>
                    <a:pt x="0" y="2972"/>
                    <a:pt x="280" y="3311"/>
                    <a:pt x="689" y="3311"/>
                  </a:cubicBezTo>
                  <a:cubicBezTo>
                    <a:pt x="862" y="3311"/>
                    <a:pt x="1059" y="3250"/>
                    <a:pt x="1268" y="3120"/>
                  </a:cubicBezTo>
                  <a:cubicBezTo>
                    <a:pt x="2035" y="2653"/>
                    <a:pt x="2502" y="1820"/>
                    <a:pt x="2569" y="919"/>
                  </a:cubicBezTo>
                  <a:cubicBezTo>
                    <a:pt x="2569" y="351"/>
                    <a:pt x="2266" y="1"/>
                    <a:pt x="18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6" name="Google Shape;786;p44"/>
            <p:cNvSpPr/>
            <p:nvPr/>
          </p:nvSpPr>
          <p:spPr>
            <a:xfrm>
              <a:off x="4440850" y="1249125"/>
              <a:ext cx="124350" cy="150675"/>
            </a:xfrm>
            <a:custGeom>
              <a:avLst/>
              <a:gdLst/>
              <a:ahLst/>
              <a:cxnLst/>
              <a:rect l="l" t="t" r="r" b="b"/>
              <a:pathLst>
                <a:path w="4974" h="6027" extrusionOk="0">
                  <a:moveTo>
                    <a:pt x="3289" y="380"/>
                  </a:moveTo>
                  <a:cubicBezTo>
                    <a:pt x="3959" y="380"/>
                    <a:pt x="4595" y="999"/>
                    <a:pt x="4403" y="1790"/>
                  </a:cubicBezTo>
                  <a:cubicBezTo>
                    <a:pt x="4337" y="3225"/>
                    <a:pt x="3536" y="4559"/>
                    <a:pt x="2335" y="5359"/>
                  </a:cubicBezTo>
                  <a:cubicBezTo>
                    <a:pt x="2100" y="5576"/>
                    <a:pt x="1828" y="5670"/>
                    <a:pt x="1563" y="5670"/>
                  </a:cubicBezTo>
                  <a:cubicBezTo>
                    <a:pt x="890" y="5670"/>
                    <a:pt x="266" y="5058"/>
                    <a:pt x="434" y="4292"/>
                  </a:cubicBezTo>
                  <a:cubicBezTo>
                    <a:pt x="534" y="2824"/>
                    <a:pt x="1301" y="1490"/>
                    <a:pt x="2535" y="689"/>
                  </a:cubicBezTo>
                  <a:cubicBezTo>
                    <a:pt x="2760" y="474"/>
                    <a:pt x="3027" y="380"/>
                    <a:pt x="3289" y="380"/>
                  </a:cubicBezTo>
                  <a:close/>
                  <a:moveTo>
                    <a:pt x="3288" y="1"/>
                  </a:moveTo>
                  <a:cubicBezTo>
                    <a:pt x="2961" y="1"/>
                    <a:pt x="2627" y="110"/>
                    <a:pt x="2335" y="356"/>
                  </a:cubicBezTo>
                  <a:cubicBezTo>
                    <a:pt x="1001" y="1223"/>
                    <a:pt x="167" y="2691"/>
                    <a:pt x="67" y="4292"/>
                  </a:cubicBezTo>
                  <a:cubicBezTo>
                    <a:pt x="0" y="4892"/>
                    <a:pt x="300" y="5493"/>
                    <a:pt x="801" y="5860"/>
                  </a:cubicBezTo>
                  <a:cubicBezTo>
                    <a:pt x="1001" y="5960"/>
                    <a:pt x="1234" y="6027"/>
                    <a:pt x="1468" y="6027"/>
                  </a:cubicBezTo>
                  <a:cubicBezTo>
                    <a:pt x="1835" y="5993"/>
                    <a:pt x="2202" y="5893"/>
                    <a:pt x="2535" y="5693"/>
                  </a:cubicBezTo>
                  <a:cubicBezTo>
                    <a:pt x="3870" y="4826"/>
                    <a:pt x="4704" y="3358"/>
                    <a:pt x="4804" y="1790"/>
                  </a:cubicBezTo>
                  <a:cubicBezTo>
                    <a:pt x="4973" y="772"/>
                    <a:pt x="4157" y="1"/>
                    <a:pt x="328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7" name="Google Shape;787;p44"/>
            <p:cNvSpPr/>
            <p:nvPr/>
          </p:nvSpPr>
          <p:spPr>
            <a:xfrm>
              <a:off x="4470025" y="1283425"/>
              <a:ext cx="63400" cy="82775"/>
            </a:xfrm>
            <a:custGeom>
              <a:avLst/>
              <a:gdLst/>
              <a:ahLst/>
              <a:cxnLst/>
              <a:rect l="l" t="t" r="r" b="b"/>
              <a:pathLst>
                <a:path w="2536" h="3311" extrusionOk="0">
                  <a:moveTo>
                    <a:pt x="1834" y="0"/>
                  </a:moveTo>
                  <a:cubicBezTo>
                    <a:pt x="1663" y="0"/>
                    <a:pt x="1471" y="59"/>
                    <a:pt x="1268" y="185"/>
                  </a:cubicBezTo>
                  <a:cubicBezTo>
                    <a:pt x="501" y="685"/>
                    <a:pt x="34" y="1486"/>
                    <a:pt x="1" y="2386"/>
                  </a:cubicBezTo>
                  <a:cubicBezTo>
                    <a:pt x="1" y="2972"/>
                    <a:pt x="280" y="3311"/>
                    <a:pt x="689" y="3311"/>
                  </a:cubicBezTo>
                  <a:cubicBezTo>
                    <a:pt x="863" y="3311"/>
                    <a:pt x="1059" y="3249"/>
                    <a:pt x="1268" y="3120"/>
                  </a:cubicBezTo>
                  <a:cubicBezTo>
                    <a:pt x="2002" y="2653"/>
                    <a:pt x="2502" y="1819"/>
                    <a:pt x="2536" y="919"/>
                  </a:cubicBezTo>
                  <a:cubicBezTo>
                    <a:pt x="2536" y="350"/>
                    <a:pt x="2250" y="0"/>
                    <a:pt x="183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8" name="Google Shape;788;p44"/>
            <p:cNvSpPr/>
            <p:nvPr/>
          </p:nvSpPr>
          <p:spPr>
            <a:xfrm>
              <a:off x="4211500" y="1353900"/>
              <a:ext cx="85650" cy="104275"/>
            </a:xfrm>
            <a:custGeom>
              <a:avLst/>
              <a:gdLst/>
              <a:ahLst/>
              <a:cxnLst/>
              <a:rect l="l" t="t" r="r" b="b"/>
              <a:pathLst>
                <a:path w="3426" h="4171" extrusionOk="0">
                  <a:moveTo>
                    <a:pt x="2336" y="268"/>
                  </a:moveTo>
                  <a:cubicBezTo>
                    <a:pt x="2436" y="268"/>
                    <a:pt x="2569" y="335"/>
                    <a:pt x="2670" y="401"/>
                  </a:cubicBezTo>
                  <a:cubicBezTo>
                    <a:pt x="2936" y="568"/>
                    <a:pt x="3070" y="902"/>
                    <a:pt x="3036" y="1235"/>
                  </a:cubicBezTo>
                  <a:cubicBezTo>
                    <a:pt x="2970" y="2236"/>
                    <a:pt x="2436" y="3170"/>
                    <a:pt x="1602" y="3737"/>
                  </a:cubicBezTo>
                  <a:cubicBezTo>
                    <a:pt x="1443" y="3887"/>
                    <a:pt x="1257" y="3953"/>
                    <a:pt x="1077" y="3953"/>
                  </a:cubicBezTo>
                  <a:cubicBezTo>
                    <a:pt x="613" y="3953"/>
                    <a:pt x="181" y="3522"/>
                    <a:pt x="301" y="2970"/>
                  </a:cubicBezTo>
                  <a:cubicBezTo>
                    <a:pt x="335" y="1969"/>
                    <a:pt x="868" y="1035"/>
                    <a:pt x="1736" y="468"/>
                  </a:cubicBezTo>
                  <a:cubicBezTo>
                    <a:pt x="1902" y="368"/>
                    <a:pt x="2136" y="301"/>
                    <a:pt x="2336" y="301"/>
                  </a:cubicBezTo>
                  <a:lnTo>
                    <a:pt x="2336" y="268"/>
                  </a:lnTo>
                  <a:close/>
                  <a:moveTo>
                    <a:pt x="2250" y="0"/>
                  </a:moveTo>
                  <a:cubicBezTo>
                    <a:pt x="2027" y="0"/>
                    <a:pt x="1800" y="72"/>
                    <a:pt x="1602" y="234"/>
                  </a:cubicBezTo>
                  <a:cubicBezTo>
                    <a:pt x="668" y="835"/>
                    <a:pt x="101" y="1869"/>
                    <a:pt x="34" y="2970"/>
                  </a:cubicBezTo>
                  <a:cubicBezTo>
                    <a:pt x="1" y="3370"/>
                    <a:pt x="201" y="3804"/>
                    <a:pt x="535" y="4037"/>
                  </a:cubicBezTo>
                  <a:cubicBezTo>
                    <a:pt x="668" y="4104"/>
                    <a:pt x="835" y="4171"/>
                    <a:pt x="1002" y="4171"/>
                  </a:cubicBezTo>
                  <a:cubicBezTo>
                    <a:pt x="1269" y="4137"/>
                    <a:pt x="1502" y="4071"/>
                    <a:pt x="1736" y="3937"/>
                  </a:cubicBezTo>
                  <a:cubicBezTo>
                    <a:pt x="2670" y="3337"/>
                    <a:pt x="3237" y="2336"/>
                    <a:pt x="3303" y="1235"/>
                  </a:cubicBezTo>
                  <a:cubicBezTo>
                    <a:pt x="3425" y="529"/>
                    <a:pt x="2853" y="0"/>
                    <a:pt x="2250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89" name="Google Shape;789;p44"/>
            <p:cNvSpPr/>
            <p:nvPr/>
          </p:nvSpPr>
          <p:spPr>
            <a:xfrm>
              <a:off x="4230700" y="1377300"/>
              <a:ext cx="44225" cy="56975"/>
            </a:xfrm>
            <a:custGeom>
              <a:avLst/>
              <a:gdLst/>
              <a:ahLst/>
              <a:cxnLst/>
              <a:rect l="l" t="t" r="r" b="b"/>
              <a:pathLst>
                <a:path w="1769" h="2279" extrusionOk="0">
                  <a:moveTo>
                    <a:pt x="1306" y="1"/>
                  </a:moveTo>
                  <a:cubicBezTo>
                    <a:pt x="1187" y="1"/>
                    <a:pt x="1050" y="43"/>
                    <a:pt x="901" y="132"/>
                  </a:cubicBezTo>
                  <a:cubicBezTo>
                    <a:pt x="367" y="466"/>
                    <a:pt x="34" y="1033"/>
                    <a:pt x="0" y="1667"/>
                  </a:cubicBezTo>
                  <a:cubicBezTo>
                    <a:pt x="0" y="2050"/>
                    <a:pt x="206" y="2278"/>
                    <a:pt x="507" y="2278"/>
                  </a:cubicBezTo>
                  <a:cubicBezTo>
                    <a:pt x="626" y="2278"/>
                    <a:pt x="759" y="2243"/>
                    <a:pt x="901" y="2167"/>
                  </a:cubicBezTo>
                  <a:cubicBezTo>
                    <a:pt x="1435" y="1834"/>
                    <a:pt x="1735" y="1267"/>
                    <a:pt x="1768" y="633"/>
                  </a:cubicBezTo>
                  <a:cubicBezTo>
                    <a:pt x="1768" y="235"/>
                    <a:pt x="1587" y="1"/>
                    <a:pt x="1306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0" name="Google Shape;790;p44"/>
            <p:cNvSpPr/>
            <p:nvPr/>
          </p:nvSpPr>
          <p:spPr>
            <a:xfrm>
              <a:off x="5566650" y="885225"/>
              <a:ext cx="85025" cy="104275"/>
            </a:xfrm>
            <a:custGeom>
              <a:avLst/>
              <a:gdLst/>
              <a:ahLst/>
              <a:cxnLst/>
              <a:rect l="l" t="t" r="r" b="b"/>
              <a:pathLst>
                <a:path w="3401" h="4171" extrusionOk="0">
                  <a:moveTo>
                    <a:pt x="2261" y="253"/>
                  </a:moveTo>
                  <a:cubicBezTo>
                    <a:pt x="2724" y="253"/>
                    <a:pt x="3156" y="684"/>
                    <a:pt x="3036" y="1235"/>
                  </a:cubicBezTo>
                  <a:cubicBezTo>
                    <a:pt x="2969" y="2203"/>
                    <a:pt x="2435" y="3137"/>
                    <a:pt x="1601" y="3670"/>
                  </a:cubicBezTo>
                  <a:cubicBezTo>
                    <a:pt x="1429" y="3800"/>
                    <a:pt x="1215" y="3873"/>
                    <a:pt x="1004" y="3873"/>
                  </a:cubicBezTo>
                  <a:cubicBezTo>
                    <a:pt x="889" y="3873"/>
                    <a:pt x="774" y="3851"/>
                    <a:pt x="667" y="3804"/>
                  </a:cubicBezTo>
                  <a:cubicBezTo>
                    <a:pt x="401" y="3604"/>
                    <a:pt x="267" y="3270"/>
                    <a:pt x="301" y="2970"/>
                  </a:cubicBezTo>
                  <a:cubicBezTo>
                    <a:pt x="367" y="1936"/>
                    <a:pt x="901" y="1035"/>
                    <a:pt x="1735" y="468"/>
                  </a:cubicBezTo>
                  <a:cubicBezTo>
                    <a:pt x="1894" y="318"/>
                    <a:pt x="2080" y="253"/>
                    <a:pt x="2261" y="253"/>
                  </a:cubicBezTo>
                  <a:close/>
                  <a:moveTo>
                    <a:pt x="2244" y="1"/>
                  </a:moveTo>
                  <a:cubicBezTo>
                    <a:pt x="2024" y="1"/>
                    <a:pt x="1799" y="73"/>
                    <a:pt x="1601" y="235"/>
                  </a:cubicBezTo>
                  <a:cubicBezTo>
                    <a:pt x="667" y="835"/>
                    <a:pt x="100" y="1869"/>
                    <a:pt x="34" y="2970"/>
                  </a:cubicBezTo>
                  <a:cubicBezTo>
                    <a:pt x="0" y="3370"/>
                    <a:pt x="167" y="3804"/>
                    <a:pt x="534" y="4037"/>
                  </a:cubicBezTo>
                  <a:cubicBezTo>
                    <a:pt x="667" y="4104"/>
                    <a:pt x="834" y="4171"/>
                    <a:pt x="1001" y="4171"/>
                  </a:cubicBezTo>
                  <a:cubicBezTo>
                    <a:pt x="1268" y="4137"/>
                    <a:pt x="1501" y="4071"/>
                    <a:pt x="1735" y="3937"/>
                  </a:cubicBezTo>
                  <a:cubicBezTo>
                    <a:pt x="2669" y="3337"/>
                    <a:pt x="3236" y="2303"/>
                    <a:pt x="3303" y="1235"/>
                  </a:cubicBezTo>
                  <a:cubicBezTo>
                    <a:pt x="3400" y="529"/>
                    <a:pt x="2840" y="1"/>
                    <a:pt x="2244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1" name="Google Shape;791;p44"/>
            <p:cNvSpPr/>
            <p:nvPr/>
          </p:nvSpPr>
          <p:spPr>
            <a:xfrm>
              <a:off x="5585825" y="909150"/>
              <a:ext cx="44225" cy="56950"/>
            </a:xfrm>
            <a:custGeom>
              <a:avLst/>
              <a:gdLst/>
              <a:ahLst/>
              <a:cxnLst/>
              <a:rect l="l" t="t" r="r" b="b"/>
              <a:pathLst>
                <a:path w="1769" h="2278" extrusionOk="0">
                  <a:moveTo>
                    <a:pt x="1274" y="1"/>
                  </a:moveTo>
                  <a:cubicBezTo>
                    <a:pt x="1160" y="1"/>
                    <a:pt x="1033" y="36"/>
                    <a:pt x="901" y="112"/>
                  </a:cubicBezTo>
                  <a:cubicBezTo>
                    <a:pt x="367" y="445"/>
                    <a:pt x="34" y="1012"/>
                    <a:pt x="1" y="1646"/>
                  </a:cubicBezTo>
                  <a:cubicBezTo>
                    <a:pt x="1" y="2044"/>
                    <a:pt x="198" y="2278"/>
                    <a:pt x="489" y="2278"/>
                  </a:cubicBezTo>
                  <a:cubicBezTo>
                    <a:pt x="612" y="2278"/>
                    <a:pt x="752" y="2236"/>
                    <a:pt x="901" y="2146"/>
                  </a:cubicBezTo>
                  <a:cubicBezTo>
                    <a:pt x="1402" y="1813"/>
                    <a:pt x="1735" y="1246"/>
                    <a:pt x="1768" y="612"/>
                  </a:cubicBezTo>
                  <a:cubicBezTo>
                    <a:pt x="1768" y="229"/>
                    <a:pt x="1563" y="1"/>
                    <a:pt x="12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2" name="Google Shape;792;p44"/>
            <p:cNvSpPr/>
            <p:nvPr/>
          </p:nvSpPr>
          <p:spPr>
            <a:xfrm>
              <a:off x="5424875" y="1154925"/>
              <a:ext cx="271225" cy="339100"/>
            </a:xfrm>
            <a:custGeom>
              <a:avLst/>
              <a:gdLst/>
              <a:ahLst/>
              <a:cxnLst/>
              <a:rect l="l" t="t" r="r" b="b"/>
              <a:pathLst>
                <a:path w="10849" h="13564" extrusionOk="0">
                  <a:moveTo>
                    <a:pt x="10108" y="321"/>
                  </a:moveTo>
                  <a:cubicBezTo>
                    <a:pt x="10175" y="321"/>
                    <a:pt x="10208" y="355"/>
                    <a:pt x="10275" y="388"/>
                  </a:cubicBezTo>
                  <a:cubicBezTo>
                    <a:pt x="10408" y="488"/>
                    <a:pt x="10475" y="655"/>
                    <a:pt x="10475" y="822"/>
                  </a:cubicBezTo>
                  <a:lnTo>
                    <a:pt x="10475" y="6726"/>
                  </a:lnTo>
                  <a:cubicBezTo>
                    <a:pt x="10441" y="7326"/>
                    <a:pt x="10108" y="7860"/>
                    <a:pt x="9641" y="8193"/>
                  </a:cubicBezTo>
                  <a:lnTo>
                    <a:pt x="1068" y="13164"/>
                  </a:lnTo>
                  <a:cubicBezTo>
                    <a:pt x="980" y="13234"/>
                    <a:pt x="883" y="13265"/>
                    <a:pt x="789" y="13265"/>
                  </a:cubicBezTo>
                  <a:cubicBezTo>
                    <a:pt x="527" y="13265"/>
                    <a:pt x="294" y="13025"/>
                    <a:pt x="368" y="12730"/>
                  </a:cubicBezTo>
                  <a:lnTo>
                    <a:pt x="368" y="6859"/>
                  </a:lnTo>
                  <a:cubicBezTo>
                    <a:pt x="401" y="6259"/>
                    <a:pt x="701" y="5725"/>
                    <a:pt x="1201" y="5391"/>
                  </a:cubicBezTo>
                  <a:lnTo>
                    <a:pt x="9774" y="421"/>
                  </a:lnTo>
                  <a:cubicBezTo>
                    <a:pt x="9874" y="388"/>
                    <a:pt x="10008" y="321"/>
                    <a:pt x="10108" y="321"/>
                  </a:cubicBezTo>
                  <a:close/>
                  <a:moveTo>
                    <a:pt x="10058" y="0"/>
                  </a:moveTo>
                  <a:cubicBezTo>
                    <a:pt x="9907" y="0"/>
                    <a:pt x="9750" y="47"/>
                    <a:pt x="9607" y="154"/>
                  </a:cubicBezTo>
                  <a:lnTo>
                    <a:pt x="1035" y="5091"/>
                  </a:lnTo>
                  <a:cubicBezTo>
                    <a:pt x="434" y="5492"/>
                    <a:pt x="67" y="6125"/>
                    <a:pt x="34" y="6859"/>
                  </a:cubicBezTo>
                  <a:lnTo>
                    <a:pt x="34" y="12730"/>
                  </a:lnTo>
                  <a:cubicBezTo>
                    <a:pt x="1" y="13030"/>
                    <a:pt x="134" y="13297"/>
                    <a:pt x="401" y="13464"/>
                  </a:cubicBezTo>
                  <a:cubicBezTo>
                    <a:pt x="501" y="13531"/>
                    <a:pt x="601" y="13564"/>
                    <a:pt x="701" y="13564"/>
                  </a:cubicBezTo>
                  <a:cubicBezTo>
                    <a:pt x="901" y="13564"/>
                    <a:pt x="1068" y="13497"/>
                    <a:pt x="1201" y="13397"/>
                  </a:cubicBezTo>
                  <a:lnTo>
                    <a:pt x="9774" y="8460"/>
                  </a:lnTo>
                  <a:cubicBezTo>
                    <a:pt x="10375" y="8060"/>
                    <a:pt x="10742" y="7426"/>
                    <a:pt x="10775" y="6726"/>
                  </a:cubicBezTo>
                  <a:lnTo>
                    <a:pt x="10775" y="822"/>
                  </a:lnTo>
                  <a:cubicBezTo>
                    <a:pt x="10848" y="357"/>
                    <a:pt x="10474" y="0"/>
                    <a:pt x="100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3" name="Google Shape;793;p44"/>
            <p:cNvSpPr/>
            <p:nvPr/>
          </p:nvSpPr>
          <p:spPr>
            <a:xfrm>
              <a:off x="5468250" y="1230775"/>
              <a:ext cx="184500" cy="108150"/>
            </a:xfrm>
            <a:custGeom>
              <a:avLst/>
              <a:gdLst/>
              <a:ahLst/>
              <a:cxnLst/>
              <a:rect l="l" t="t" r="r" b="b"/>
              <a:pathLst>
                <a:path w="7380" h="4326" extrusionOk="0">
                  <a:moveTo>
                    <a:pt x="7148" y="0"/>
                  </a:moveTo>
                  <a:cubicBezTo>
                    <a:pt x="7123" y="0"/>
                    <a:pt x="7098" y="7"/>
                    <a:pt x="7072" y="22"/>
                  </a:cubicBezTo>
                  <a:lnTo>
                    <a:pt x="134" y="4025"/>
                  </a:lnTo>
                  <a:cubicBezTo>
                    <a:pt x="0" y="4125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89"/>
                  </a:lnTo>
                  <a:cubicBezTo>
                    <a:pt x="7380" y="205"/>
                    <a:pt x="7282" y="0"/>
                    <a:pt x="71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4" name="Google Shape;794;p44"/>
            <p:cNvSpPr/>
            <p:nvPr/>
          </p:nvSpPr>
          <p:spPr>
            <a:xfrm>
              <a:off x="5468250" y="1271625"/>
              <a:ext cx="184500" cy="108175"/>
            </a:xfrm>
            <a:custGeom>
              <a:avLst/>
              <a:gdLst/>
              <a:ahLst/>
              <a:cxnLst/>
              <a:rect l="l" t="t" r="r" b="b"/>
              <a:pathLst>
                <a:path w="7380" h="4327" extrusionOk="0">
                  <a:moveTo>
                    <a:pt x="7148" y="1"/>
                  </a:moveTo>
                  <a:cubicBezTo>
                    <a:pt x="7123" y="1"/>
                    <a:pt x="7098" y="8"/>
                    <a:pt x="7072" y="23"/>
                  </a:cubicBezTo>
                  <a:lnTo>
                    <a:pt x="134" y="4026"/>
                  </a:lnTo>
                  <a:cubicBezTo>
                    <a:pt x="0" y="4126"/>
                    <a:pt x="34" y="4326"/>
                    <a:pt x="200" y="4326"/>
                  </a:cubicBezTo>
                  <a:lnTo>
                    <a:pt x="267" y="4326"/>
                  </a:lnTo>
                  <a:lnTo>
                    <a:pt x="7239" y="290"/>
                  </a:lnTo>
                  <a:cubicBezTo>
                    <a:pt x="7380" y="205"/>
                    <a:pt x="7282" y="1"/>
                    <a:pt x="714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5" name="Google Shape;795;p44"/>
            <p:cNvSpPr/>
            <p:nvPr/>
          </p:nvSpPr>
          <p:spPr>
            <a:xfrm>
              <a:off x="5469075" y="1312725"/>
              <a:ext cx="182650" cy="107925"/>
            </a:xfrm>
            <a:custGeom>
              <a:avLst/>
              <a:gdLst/>
              <a:ahLst/>
              <a:cxnLst/>
              <a:rect l="l" t="t" r="r" b="b"/>
              <a:pathLst>
                <a:path w="7306" h="4317" extrusionOk="0">
                  <a:moveTo>
                    <a:pt x="7098" y="0"/>
                  </a:moveTo>
                  <a:cubicBezTo>
                    <a:pt x="7077" y="0"/>
                    <a:pt x="7057" y="5"/>
                    <a:pt x="7039" y="13"/>
                  </a:cubicBezTo>
                  <a:lnTo>
                    <a:pt x="101" y="4016"/>
                  </a:lnTo>
                  <a:cubicBezTo>
                    <a:pt x="1" y="4083"/>
                    <a:pt x="1" y="4183"/>
                    <a:pt x="34" y="4250"/>
                  </a:cubicBezTo>
                  <a:cubicBezTo>
                    <a:pt x="67" y="4283"/>
                    <a:pt x="101" y="4317"/>
                    <a:pt x="167" y="4317"/>
                  </a:cubicBezTo>
                  <a:lnTo>
                    <a:pt x="234" y="4317"/>
                  </a:lnTo>
                  <a:lnTo>
                    <a:pt x="7206" y="280"/>
                  </a:lnTo>
                  <a:cubicBezTo>
                    <a:pt x="7272" y="247"/>
                    <a:pt x="7306" y="147"/>
                    <a:pt x="7272" y="80"/>
                  </a:cubicBezTo>
                  <a:cubicBezTo>
                    <a:pt x="7224" y="31"/>
                    <a:pt x="7157" y="0"/>
                    <a:pt x="709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6" name="Google Shape;796;p44"/>
            <p:cNvSpPr/>
            <p:nvPr/>
          </p:nvSpPr>
          <p:spPr>
            <a:xfrm>
              <a:off x="5741775" y="2234875"/>
              <a:ext cx="271225" cy="338275"/>
            </a:xfrm>
            <a:custGeom>
              <a:avLst/>
              <a:gdLst/>
              <a:ahLst/>
              <a:cxnLst/>
              <a:rect l="l" t="t" r="r" b="b"/>
              <a:pathLst>
                <a:path w="10849" h="13531" extrusionOk="0">
                  <a:moveTo>
                    <a:pt x="10053" y="299"/>
                  </a:moveTo>
                  <a:cubicBezTo>
                    <a:pt x="10293" y="299"/>
                    <a:pt x="10513" y="534"/>
                    <a:pt x="10441" y="821"/>
                  </a:cubicBezTo>
                  <a:lnTo>
                    <a:pt x="10441" y="6725"/>
                  </a:lnTo>
                  <a:cubicBezTo>
                    <a:pt x="10408" y="7292"/>
                    <a:pt x="10108" y="7859"/>
                    <a:pt x="9607" y="8193"/>
                  </a:cubicBezTo>
                  <a:lnTo>
                    <a:pt x="1034" y="13130"/>
                  </a:lnTo>
                  <a:cubicBezTo>
                    <a:pt x="955" y="13200"/>
                    <a:pt x="862" y="13231"/>
                    <a:pt x="770" y="13231"/>
                  </a:cubicBezTo>
                  <a:cubicBezTo>
                    <a:pt x="514" y="13231"/>
                    <a:pt x="269" y="12991"/>
                    <a:pt x="367" y="12696"/>
                  </a:cubicBezTo>
                  <a:lnTo>
                    <a:pt x="367" y="6825"/>
                  </a:lnTo>
                  <a:cubicBezTo>
                    <a:pt x="401" y="6225"/>
                    <a:pt x="701" y="5691"/>
                    <a:pt x="1201" y="5358"/>
                  </a:cubicBezTo>
                  <a:lnTo>
                    <a:pt x="9774" y="421"/>
                  </a:lnTo>
                  <a:cubicBezTo>
                    <a:pt x="9859" y="336"/>
                    <a:pt x="9958" y="299"/>
                    <a:pt x="10053" y="299"/>
                  </a:cubicBezTo>
                  <a:close/>
                  <a:moveTo>
                    <a:pt x="10041" y="0"/>
                  </a:moveTo>
                  <a:cubicBezTo>
                    <a:pt x="9892" y="0"/>
                    <a:pt x="9740" y="48"/>
                    <a:pt x="9607" y="154"/>
                  </a:cubicBezTo>
                  <a:lnTo>
                    <a:pt x="1034" y="5124"/>
                  </a:lnTo>
                  <a:cubicBezTo>
                    <a:pt x="434" y="5491"/>
                    <a:pt x="67" y="6158"/>
                    <a:pt x="34" y="6859"/>
                  </a:cubicBezTo>
                  <a:lnTo>
                    <a:pt x="34" y="12696"/>
                  </a:lnTo>
                  <a:cubicBezTo>
                    <a:pt x="0" y="12996"/>
                    <a:pt x="134" y="13297"/>
                    <a:pt x="367" y="13463"/>
                  </a:cubicBezTo>
                  <a:cubicBezTo>
                    <a:pt x="467" y="13497"/>
                    <a:pt x="567" y="13530"/>
                    <a:pt x="701" y="13530"/>
                  </a:cubicBezTo>
                  <a:cubicBezTo>
                    <a:pt x="868" y="13530"/>
                    <a:pt x="1034" y="13497"/>
                    <a:pt x="1201" y="13430"/>
                  </a:cubicBezTo>
                  <a:lnTo>
                    <a:pt x="9774" y="8460"/>
                  </a:lnTo>
                  <a:cubicBezTo>
                    <a:pt x="10374" y="8093"/>
                    <a:pt x="10741" y="7426"/>
                    <a:pt x="10775" y="6725"/>
                  </a:cubicBezTo>
                  <a:lnTo>
                    <a:pt x="10775" y="854"/>
                  </a:lnTo>
                  <a:cubicBezTo>
                    <a:pt x="10848" y="364"/>
                    <a:pt x="10454" y="0"/>
                    <a:pt x="1004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7" name="Google Shape;797;p44"/>
            <p:cNvSpPr/>
            <p:nvPr/>
          </p:nvSpPr>
          <p:spPr>
            <a:xfrm>
              <a:off x="5785125" y="2310400"/>
              <a:ext cx="182675" cy="108475"/>
            </a:xfrm>
            <a:custGeom>
              <a:avLst/>
              <a:gdLst/>
              <a:ahLst/>
              <a:cxnLst/>
              <a:rect l="l" t="t" r="r" b="b"/>
              <a:pathLst>
                <a:path w="7307" h="4339" extrusionOk="0">
                  <a:moveTo>
                    <a:pt x="7152" y="0"/>
                  </a:moveTo>
                  <a:cubicBezTo>
                    <a:pt x="7124" y="0"/>
                    <a:pt x="7096" y="11"/>
                    <a:pt x="7073" y="35"/>
                  </a:cubicBezTo>
                  <a:lnTo>
                    <a:pt x="101" y="4038"/>
                  </a:lnTo>
                  <a:cubicBezTo>
                    <a:pt x="34" y="4071"/>
                    <a:pt x="1" y="4171"/>
                    <a:pt x="34" y="4271"/>
                  </a:cubicBezTo>
                  <a:cubicBezTo>
                    <a:pt x="68" y="4305"/>
                    <a:pt x="134" y="4338"/>
                    <a:pt x="201" y="4338"/>
                  </a:cubicBezTo>
                  <a:cubicBezTo>
                    <a:pt x="201" y="4338"/>
                    <a:pt x="234" y="4338"/>
                    <a:pt x="268" y="4305"/>
                  </a:cubicBezTo>
                  <a:lnTo>
                    <a:pt x="7206" y="302"/>
                  </a:lnTo>
                  <a:cubicBezTo>
                    <a:pt x="7306" y="269"/>
                    <a:pt x="7306" y="168"/>
                    <a:pt x="7273" y="102"/>
                  </a:cubicBezTo>
                  <a:cubicBezTo>
                    <a:pt x="7251" y="37"/>
                    <a:pt x="7202" y="0"/>
                    <a:pt x="715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8" name="Google Shape;798;p44"/>
            <p:cNvSpPr/>
            <p:nvPr/>
          </p:nvSpPr>
          <p:spPr>
            <a:xfrm>
              <a:off x="5784300" y="2351625"/>
              <a:ext cx="183500" cy="108100"/>
            </a:xfrm>
            <a:custGeom>
              <a:avLst/>
              <a:gdLst/>
              <a:ahLst/>
              <a:cxnLst/>
              <a:rect l="l" t="t" r="r" b="b"/>
              <a:pathLst>
                <a:path w="7340" h="4324" extrusionOk="0">
                  <a:moveTo>
                    <a:pt x="7187" y="1"/>
                  </a:moveTo>
                  <a:cubicBezTo>
                    <a:pt x="7159" y="1"/>
                    <a:pt x="7130" y="8"/>
                    <a:pt x="7106" y="21"/>
                  </a:cubicBezTo>
                  <a:lnTo>
                    <a:pt x="134" y="4023"/>
                  </a:lnTo>
                  <a:cubicBezTo>
                    <a:pt x="1" y="4123"/>
                    <a:pt x="67" y="4324"/>
                    <a:pt x="234" y="4324"/>
                  </a:cubicBezTo>
                  <a:cubicBezTo>
                    <a:pt x="234" y="4324"/>
                    <a:pt x="267" y="4324"/>
                    <a:pt x="301" y="4290"/>
                  </a:cubicBezTo>
                  <a:lnTo>
                    <a:pt x="7239" y="287"/>
                  </a:lnTo>
                  <a:cubicBezTo>
                    <a:pt x="7339" y="254"/>
                    <a:pt x="7339" y="154"/>
                    <a:pt x="7306" y="87"/>
                  </a:cubicBezTo>
                  <a:cubicBezTo>
                    <a:pt x="7285" y="24"/>
                    <a:pt x="7237" y="1"/>
                    <a:pt x="718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9" name="Google Shape;799;p44"/>
            <p:cNvSpPr/>
            <p:nvPr/>
          </p:nvSpPr>
          <p:spPr>
            <a:xfrm>
              <a:off x="5785125" y="2391825"/>
              <a:ext cx="182675" cy="108775"/>
            </a:xfrm>
            <a:custGeom>
              <a:avLst/>
              <a:gdLst/>
              <a:ahLst/>
              <a:cxnLst/>
              <a:rect l="l" t="t" r="r" b="b"/>
              <a:pathLst>
                <a:path w="7307" h="4351" extrusionOk="0">
                  <a:moveTo>
                    <a:pt x="7132" y="1"/>
                  </a:moveTo>
                  <a:cubicBezTo>
                    <a:pt x="7111" y="1"/>
                    <a:pt x="7091" y="5"/>
                    <a:pt x="7073" y="14"/>
                  </a:cubicBezTo>
                  <a:lnTo>
                    <a:pt x="101" y="4050"/>
                  </a:lnTo>
                  <a:cubicBezTo>
                    <a:pt x="34" y="4083"/>
                    <a:pt x="1" y="4183"/>
                    <a:pt x="34" y="4250"/>
                  </a:cubicBezTo>
                  <a:cubicBezTo>
                    <a:pt x="68" y="4317"/>
                    <a:pt x="134" y="4317"/>
                    <a:pt x="201" y="4350"/>
                  </a:cubicBezTo>
                  <a:lnTo>
                    <a:pt x="268" y="4350"/>
                  </a:lnTo>
                  <a:lnTo>
                    <a:pt x="7206" y="314"/>
                  </a:lnTo>
                  <a:cubicBezTo>
                    <a:pt x="7306" y="247"/>
                    <a:pt x="7306" y="147"/>
                    <a:pt x="7273" y="80"/>
                  </a:cubicBezTo>
                  <a:cubicBezTo>
                    <a:pt x="7248" y="32"/>
                    <a:pt x="7188" y="1"/>
                    <a:pt x="71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0" name="Google Shape;800;p44"/>
            <p:cNvSpPr/>
            <p:nvPr/>
          </p:nvSpPr>
          <p:spPr>
            <a:xfrm>
              <a:off x="5294775" y="3726250"/>
              <a:ext cx="271200" cy="338800"/>
            </a:xfrm>
            <a:custGeom>
              <a:avLst/>
              <a:gdLst/>
              <a:ahLst/>
              <a:cxnLst/>
              <a:rect l="l" t="t" r="r" b="b"/>
              <a:pathLst>
                <a:path w="10848" h="13552" extrusionOk="0">
                  <a:moveTo>
                    <a:pt x="10090" y="307"/>
                  </a:moveTo>
                  <a:cubicBezTo>
                    <a:pt x="10153" y="307"/>
                    <a:pt x="10216" y="318"/>
                    <a:pt x="10275" y="342"/>
                  </a:cubicBezTo>
                  <a:cubicBezTo>
                    <a:pt x="10408" y="475"/>
                    <a:pt x="10475" y="642"/>
                    <a:pt x="10475" y="809"/>
                  </a:cubicBezTo>
                  <a:lnTo>
                    <a:pt x="10475" y="6713"/>
                  </a:lnTo>
                  <a:cubicBezTo>
                    <a:pt x="10442" y="7280"/>
                    <a:pt x="10108" y="7847"/>
                    <a:pt x="9641" y="8181"/>
                  </a:cubicBezTo>
                  <a:lnTo>
                    <a:pt x="1068" y="13118"/>
                  </a:lnTo>
                  <a:cubicBezTo>
                    <a:pt x="985" y="13192"/>
                    <a:pt x="888" y="13225"/>
                    <a:pt x="793" y="13225"/>
                  </a:cubicBezTo>
                  <a:cubicBezTo>
                    <a:pt x="549" y="13225"/>
                    <a:pt x="320" y="13006"/>
                    <a:pt x="368" y="12717"/>
                  </a:cubicBezTo>
                  <a:lnTo>
                    <a:pt x="368" y="6846"/>
                  </a:lnTo>
                  <a:cubicBezTo>
                    <a:pt x="401" y="6246"/>
                    <a:pt x="735" y="5712"/>
                    <a:pt x="1202" y="5379"/>
                  </a:cubicBezTo>
                  <a:lnTo>
                    <a:pt x="9775" y="409"/>
                  </a:lnTo>
                  <a:cubicBezTo>
                    <a:pt x="9861" y="344"/>
                    <a:pt x="9975" y="307"/>
                    <a:pt x="10090" y="307"/>
                  </a:cubicBezTo>
                  <a:close/>
                  <a:moveTo>
                    <a:pt x="10078" y="1"/>
                  </a:moveTo>
                  <a:cubicBezTo>
                    <a:pt x="9920" y="1"/>
                    <a:pt x="9756" y="54"/>
                    <a:pt x="9608" y="175"/>
                  </a:cubicBezTo>
                  <a:lnTo>
                    <a:pt x="1035" y="5079"/>
                  </a:lnTo>
                  <a:cubicBezTo>
                    <a:pt x="435" y="5479"/>
                    <a:pt x="68" y="6113"/>
                    <a:pt x="34" y="6846"/>
                  </a:cubicBezTo>
                  <a:lnTo>
                    <a:pt x="34" y="12717"/>
                  </a:lnTo>
                  <a:cubicBezTo>
                    <a:pt x="1" y="13018"/>
                    <a:pt x="134" y="13284"/>
                    <a:pt x="401" y="13451"/>
                  </a:cubicBezTo>
                  <a:cubicBezTo>
                    <a:pt x="501" y="13518"/>
                    <a:pt x="601" y="13551"/>
                    <a:pt x="701" y="13551"/>
                  </a:cubicBezTo>
                  <a:cubicBezTo>
                    <a:pt x="902" y="13551"/>
                    <a:pt x="1068" y="13485"/>
                    <a:pt x="1202" y="13418"/>
                  </a:cubicBezTo>
                  <a:lnTo>
                    <a:pt x="9775" y="8448"/>
                  </a:lnTo>
                  <a:cubicBezTo>
                    <a:pt x="10375" y="8081"/>
                    <a:pt x="10742" y="7414"/>
                    <a:pt x="10775" y="6713"/>
                  </a:cubicBezTo>
                  <a:lnTo>
                    <a:pt x="10775" y="842"/>
                  </a:lnTo>
                  <a:cubicBezTo>
                    <a:pt x="10848" y="361"/>
                    <a:pt x="10485" y="1"/>
                    <a:pt x="1007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1" name="Google Shape;801;p44"/>
            <p:cNvSpPr/>
            <p:nvPr/>
          </p:nvSpPr>
          <p:spPr>
            <a:xfrm>
              <a:off x="5338975" y="3802025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0" y="1"/>
                  </a:moveTo>
                  <a:cubicBezTo>
                    <a:pt x="7080" y="1"/>
                    <a:pt x="7060" y="5"/>
                    <a:pt x="7039" y="13"/>
                  </a:cubicBezTo>
                  <a:lnTo>
                    <a:pt x="101" y="4016"/>
                  </a:lnTo>
                  <a:cubicBezTo>
                    <a:pt x="1" y="4082"/>
                    <a:pt x="1" y="4182"/>
                    <a:pt x="34" y="4249"/>
                  </a:cubicBezTo>
                  <a:cubicBezTo>
                    <a:pt x="68" y="4282"/>
                    <a:pt x="101" y="4316"/>
                    <a:pt x="168" y="4316"/>
                  </a:cubicBezTo>
                  <a:lnTo>
                    <a:pt x="268" y="4316"/>
                  </a:lnTo>
                  <a:lnTo>
                    <a:pt x="7206" y="280"/>
                  </a:lnTo>
                  <a:cubicBezTo>
                    <a:pt x="7352" y="192"/>
                    <a:pt x="7242" y="1"/>
                    <a:pt x="710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2" name="Google Shape;802;p44"/>
            <p:cNvSpPr/>
            <p:nvPr/>
          </p:nvSpPr>
          <p:spPr>
            <a:xfrm>
              <a:off x="5338975" y="384270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0"/>
                  </a:moveTo>
                  <a:cubicBezTo>
                    <a:pt x="7093" y="0"/>
                    <a:pt x="7064" y="8"/>
                    <a:pt x="7039" y="20"/>
                  </a:cubicBezTo>
                  <a:lnTo>
                    <a:pt x="101" y="4023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3"/>
                    <a:pt x="168" y="4323"/>
                  </a:cubicBezTo>
                  <a:lnTo>
                    <a:pt x="268" y="4323"/>
                  </a:lnTo>
                  <a:lnTo>
                    <a:pt x="7206" y="287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0"/>
                    <a:pt x="712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3" name="Google Shape;803;p44"/>
            <p:cNvSpPr/>
            <p:nvPr/>
          </p:nvSpPr>
          <p:spPr>
            <a:xfrm>
              <a:off x="5338975" y="3883550"/>
              <a:ext cx="182675" cy="108100"/>
            </a:xfrm>
            <a:custGeom>
              <a:avLst/>
              <a:gdLst/>
              <a:ahLst/>
              <a:cxnLst/>
              <a:rect l="l" t="t" r="r" b="b"/>
              <a:pathLst>
                <a:path w="7307" h="4324" extrusionOk="0">
                  <a:moveTo>
                    <a:pt x="7123" y="1"/>
                  </a:moveTo>
                  <a:cubicBezTo>
                    <a:pt x="7093" y="1"/>
                    <a:pt x="7064" y="9"/>
                    <a:pt x="7039" y="21"/>
                  </a:cubicBezTo>
                  <a:lnTo>
                    <a:pt x="101" y="4024"/>
                  </a:lnTo>
                  <a:cubicBezTo>
                    <a:pt x="1" y="4090"/>
                    <a:pt x="1" y="4157"/>
                    <a:pt x="34" y="4257"/>
                  </a:cubicBezTo>
                  <a:cubicBezTo>
                    <a:pt x="68" y="4290"/>
                    <a:pt x="101" y="4324"/>
                    <a:pt x="168" y="4324"/>
                  </a:cubicBezTo>
                  <a:cubicBezTo>
                    <a:pt x="201" y="4324"/>
                    <a:pt x="234" y="4324"/>
                    <a:pt x="268" y="4290"/>
                  </a:cubicBezTo>
                  <a:lnTo>
                    <a:pt x="7206" y="288"/>
                  </a:lnTo>
                  <a:cubicBezTo>
                    <a:pt x="7273" y="254"/>
                    <a:pt x="7306" y="154"/>
                    <a:pt x="7273" y="87"/>
                  </a:cubicBezTo>
                  <a:cubicBezTo>
                    <a:pt x="7230" y="24"/>
                    <a:pt x="7175" y="1"/>
                    <a:pt x="712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4" name="Google Shape;804;p44"/>
            <p:cNvSpPr/>
            <p:nvPr/>
          </p:nvSpPr>
          <p:spPr>
            <a:xfrm>
              <a:off x="3495175" y="45143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144" y="328"/>
                  </a:moveTo>
                  <a:cubicBezTo>
                    <a:pt x="10180" y="328"/>
                    <a:pt x="10227" y="351"/>
                    <a:pt x="10274" y="375"/>
                  </a:cubicBezTo>
                  <a:cubicBezTo>
                    <a:pt x="10408" y="475"/>
                    <a:pt x="10474" y="642"/>
                    <a:pt x="10474" y="842"/>
                  </a:cubicBezTo>
                  <a:lnTo>
                    <a:pt x="10474" y="6713"/>
                  </a:lnTo>
                  <a:cubicBezTo>
                    <a:pt x="10408" y="7313"/>
                    <a:pt x="10107" y="7847"/>
                    <a:pt x="9640" y="8180"/>
                  </a:cubicBezTo>
                  <a:lnTo>
                    <a:pt x="1068" y="13151"/>
                  </a:lnTo>
                  <a:cubicBezTo>
                    <a:pt x="976" y="13206"/>
                    <a:pt x="884" y="13230"/>
                    <a:pt x="792" y="13230"/>
                  </a:cubicBezTo>
                  <a:cubicBezTo>
                    <a:pt x="717" y="13230"/>
                    <a:pt x="642" y="13214"/>
                    <a:pt x="567" y="13184"/>
                  </a:cubicBezTo>
                  <a:cubicBezTo>
                    <a:pt x="434" y="13084"/>
                    <a:pt x="334" y="12917"/>
                    <a:pt x="367" y="12750"/>
                  </a:cubicBezTo>
                  <a:lnTo>
                    <a:pt x="367" y="6846"/>
                  </a:lnTo>
                  <a:cubicBezTo>
                    <a:pt x="400" y="6246"/>
                    <a:pt x="701" y="5712"/>
                    <a:pt x="1201" y="5378"/>
                  </a:cubicBezTo>
                  <a:lnTo>
                    <a:pt x="9774" y="441"/>
                  </a:lnTo>
                  <a:cubicBezTo>
                    <a:pt x="9874" y="375"/>
                    <a:pt x="9974" y="341"/>
                    <a:pt x="10107" y="341"/>
                  </a:cubicBezTo>
                  <a:cubicBezTo>
                    <a:pt x="10117" y="332"/>
                    <a:pt x="10130" y="328"/>
                    <a:pt x="10144" y="328"/>
                  </a:cubicBezTo>
                  <a:close/>
                  <a:moveTo>
                    <a:pt x="10062" y="0"/>
                  </a:moveTo>
                  <a:cubicBezTo>
                    <a:pt x="9906" y="0"/>
                    <a:pt x="9746" y="54"/>
                    <a:pt x="9607" y="175"/>
                  </a:cubicBezTo>
                  <a:lnTo>
                    <a:pt x="1034" y="5111"/>
                  </a:lnTo>
                  <a:cubicBezTo>
                    <a:pt x="434" y="5478"/>
                    <a:pt x="67" y="6146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17"/>
                    <a:pt x="567" y="13551"/>
                    <a:pt x="701" y="13551"/>
                  </a:cubicBezTo>
                  <a:cubicBezTo>
                    <a:pt x="867" y="13551"/>
                    <a:pt x="1034" y="13517"/>
                    <a:pt x="1201" y="13417"/>
                  </a:cubicBezTo>
                  <a:lnTo>
                    <a:pt x="9774" y="8447"/>
                  </a:lnTo>
                  <a:cubicBezTo>
                    <a:pt x="10374" y="8080"/>
                    <a:pt x="10741" y="7413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5" name="Google Shape;805;p44"/>
            <p:cNvSpPr/>
            <p:nvPr/>
          </p:nvSpPr>
          <p:spPr>
            <a:xfrm>
              <a:off x="3538525" y="4590900"/>
              <a:ext cx="183750" cy="107925"/>
            </a:xfrm>
            <a:custGeom>
              <a:avLst/>
              <a:gdLst/>
              <a:ahLst/>
              <a:cxnLst/>
              <a:rect l="l" t="t" r="r" b="b"/>
              <a:pathLst>
                <a:path w="7350" h="4317" extrusionOk="0">
                  <a:moveTo>
                    <a:pt x="7138" y="0"/>
                  </a:moveTo>
                  <a:cubicBezTo>
                    <a:pt x="7117" y="0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3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3"/>
                  </a:cubicBezTo>
                  <a:lnTo>
                    <a:pt x="7206" y="281"/>
                  </a:lnTo>
                  <a:cubicBezTo>
                    <a:pt x="7350" y="165"/>
                    <a:pt x="7270" y="0"/>
                    <a:pt x="71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6" name="Google Shape;806;p44"/>
            <p:cNvSpPr/>
            <p:nvPr/>
          </p:nvSpPr>
          <p:spPr>
            <a:xfrm>
              <a:off x="3538525" y="4631750"/>
              <a:ext cx="183750" cy="107950"/>
            </a:xfrm>
            <a:custGeom>
              <a:avLst/>
              <a:gdLst/>
              <a:ahLst/>
              <a:cxnLst/>
              <a:rect l="l" t="t" r="r" b="b"/>
              <a:pathLst>
                <a:path w="7350" h="4318" extrusionOk="0">
                  <a:moveTo>
                    <a:pt x="7138" y="1"/>
                  </a:moveTo>
                  <a:cubicBezTo>
                    <a:pt x="7117" y="1"/>
                    <a:pt x="7095" y="5"/>
                    <a:pt x="7072" y="14"/>
                  </a:cubicBezTo>
                  <a:lnTo>
                    <a:pt x="101" y="4017"/>
                  </a:lnTo>
                  <a:cubicBezTo>
                    <a:pt x="34" y="4050"/>
                    <a:pt x="1" y="4150"/>
                    <a:pt x="34" y="4217"/>
                  </a:cubicBezTo>
                  <a:cubicBezTo>
                    <a:pt x="67" y="4284"/>
                    <a:pt x="134" y="4317"/>
                    <a:pt x="201" y="4317"/>
                  </a:cubicBezTo>
                  <a:cubicBezTo>
                    <a:pt x="201" y="4317"/>
                    <a:pt x="234" y="4317"/>
                    <a:pt x="268" y="4284"/>
                  </a:cubicBezTo>
                  <a:lnTo>
                    <a:pt x="7206" y="281"/>
                  </a:lnTo>
                  <a:cubicBezTo>
                    <a:pt x="7350" y="166"/>
                    <a:pt x="7270" y="1"/>
                    <a:pt x="713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7" name="Google Shape;807;p44"/>
            <p:cNvSpPr/>
            <p:nvPr/>
          </p:nvSpPr>
          <p:spPr>
            <a:xfrm>
              <a:off x="3538525" y="4672050"/>
              <a:ext cx="182650" cy="108500"/>
            </a:xfrm>
            <a:custGeom>
              <a:avLst/>
              <a:gdLst/>
              <a:ahLst/>
              <a:cxnLst/>
              <a:rect l="l" t="t" r="r" b="b"/>
              <a:pathLst>
                <a:path w="7306" h="4340" extrusionOk="0">
                  <a:moveTo>
                    <a:pt x="7158" y="0"/>
                  </a:moveTo>
                  <a:cubicBezTo>
                    <a:pt x="7128" y="0"/>
                    <a:pt x="7098" y="11"/>
                    <a:pt x="7072" y="37"/>
                  </a:cubicBezTo>
                  <a:lnTo>
                    <a:pt x="101" y="4040"/>
                  </a:lnTo>
                  <a:cubicBezTo>
                    <a:pt x="34" y="4073"/>
                    <a:pt x="1" y="4173"/>
                    <a:pt x="34" y="4240"/>
                  </a:cubicBezTo>
                  <a:cubicBezTo>
                    <a:pt x="67" y="4306"/>
                    <a:pt x="134" y="4340"/>
                    <a:pt x="201" y="4340"/>
                  </a:cubicBezTo>
                  <a:cubicBezTo>
                    <a:pt x="201" y="4340"/>
                    <a:pt x="234" y="4340"/>
                    <a:pt x="268" y="4306"/>
                  </a:cubicBezTo>
                  <a:lnTo>
                    <a:pt x="7206" y="304"/>
                  </a:lnTo>
                  <a:cubicBezTo>
                    <a:pt x="7306" y="237"/>
                    <a:pt x="7306" y="170"/>
                    <a:pt x="7273" y="70"/>
                  </a:cubicBezTo>
                  <a:cubicBezTo>
                    <a:pt x="7252" y="29"/>
                    <a:pt x="7206" y="0"/>
                    <a:pt x="715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8" name="Google Shape;808;p44"/>
            <p:cNvSpPr/>
            <p:nvPr/>
          </p:nvSpPr>
          <p:spPr>
            <a:xfrm>
              <a:off x="4530075" y="1997525"/>
              <a:ext cx="271175" cy="338775"/>
            </a:xfrm>
            <a:custGeom>
              <a:avLst/>
              <a:gdLst/>
              <a:ahLst/>
              <a:cxnLst/>
              <a:rect l="l" t="t" r="r" b="b"/>
              <a:pathLst>
                <a:path w="10847" h="13551" extrusionOk="0">
                  <a:moveTo>
                    <a:pt x="10022" y="334"/>
                  </a:moveTo>
                  <a:cubicBezTo>
                    <a:pt x="10274" y="334"/>
                    <a:pt x="10513" y="553"/>
                    <a:pt x="10441" y="842"/>
                  </a:cubicBezTo>
                  <a:lnTo>
                    <a:pt x="10441" y="6713"/>
                  </a:lnTo>
                  <a:cubicBezTo>
                    <a:pt x="10408" y="7313"/>
                    <a:pt x="10108" y="7847"/>
                    <a:pt x="9607" y="8180"/>
                  </a:cubicBezTo>
                  <a:lnTo>
                    <a:pt x="1034" y="13150"/>
                  </a:lnTo>
                  <a:cubicBezTo>
                    <a:pt x="954" y="13222"/>
                    <a:pt x="863" y="13252"/>
                    <a:pt x="773" y="13252"/>
                  </a:cubicBezTo>
                  <a:cubicBezTo>
                    <a:pt x="526" y="13252"/>
                    <a:pt x="294" y="13019"/>
                    <a:pt x="367" y="12750"/>
                  </a:cubicBezTo>
                  <a:lnTo>
                    <a:pt x="367" y="6846"/>
                  </a:lnTo>
                  <a:cubicBezTo>
                    <a:pt x="401" y="6279"/>
                    <a:pt x="701" y="5712"/>
                    <a:pt x="1201" y="5378"/>
                  </a:cubicBezTo>
                  <a:lnTo>
                    <a:pt x="9741" y="441"/>
                  </a:lnTo>
                  <a:cubicBezTo>
                    <a:pt x="9825" y="367"/>
                    <a:pt x="9924" y="334"/>
                    <a:pt x="10022" y="334"/>
                  </a:cubicBezTo>
                  <a:close/>
                  <a:moveTo>
                    <a:pt x="10063" y="0"/>
                  </a:moveTo>
                  <a:cubicBezTo>
                    <a:pt x="9906" y="0"/>
                    <a:pt x="9747" y="54"/>
                    <a:pt x="9607" y="175"/>
                  </a:cubicBezTo>
                  <a:lnTo>
                    <a:pt x="1034" y="5111"/>
                  </a:lnTo>
                  <a:cubicBezTo>
                    <a:pt x="434" y="5512"/>
                    <a:pt x="67" y="6145"/>
                    <a:pt x="34" y="6846"/>
                  </a:cubicBezTo>
                  <a:lnTo>
                    <a:pt x="34" y="12750"/>
                  </a:lnTo>
                  <a:cubicBezTo>
                    <a:pt x="0" y="13017"/>
                    <a:pt x="134" y="13317"/>
                    <a:pt x="367" y="13484"/>
                  </a:cubicBezTo>
                  <a:cubicBezTo>
                    <a:pt x="467" y="13551"/>
                    <a:pt x="567" y="13551"/>
                    <a:pt x="701" y="13551"/>
                  </a:cubicBezTo>
                  <a:cubicBezTo>
                    <a:pt x="868" y="13551"/>
                    <a:pt x="1034" y="13517"/>
                    <a:pt x="1201" y="13451"/>
                  </a:cubicBezTo>
                  <a:lnTo>
                    <a:pt x="9774" y="8480"/>
                  </a:lnTo>
                  <a:cubicBezTo>
                    <a:pt x="10341" y="8080"/>
                    <a:pt x="10741" y="7446"/>
                    <a:pt x="10775" y="6713"/>
                  </a:cubicBezTo>
                  <a:lnTo>
                    <a:pt x="10775" y="842"/>
                  </a:lnTo>
                  <a:cubicBezTo>
                    <a:pt x="10847" y="360"/>
                    <a:pt x="10467" y="0"/>
                    <a:pt x="1006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9" name="Google Shape;809;p44"/>
            <p:cNvSpPr/>
            <p:nvPr/>
          </p:nvSpPr>
          <p:spPr>
            <a:xfrm>
              <a:off x="4573425" y="2073875"/>
              <a:ext cx="184400" cy="108150"/>
            </a:xfrm>
            <a:custGeom>
              <a:avLst/>
              <a:gdLst/>
              <a:ahLst/>
              <a:cxnLst/>
              <a:rect l="l" t="t" r="r" b="b"/>
              <a:pathLst>
                <a:path w="7376" h="4326" extrusionOk="0">
                  <a:moveTo>
                    <a:pt x="7128" y="1"/>
                  </a:moveTo>
                  <a:cubicBezTo>
                    <a:pt x="7100" y="1"/>
                    <a:pt x="7070" y="7"/>
                    <a:pt x="7039" y="23"/>
                  </a:cubicBezTo>
                  <a:lnTo>
                    <a:pt x="101" y="4025"/>
                  </a:lnTo>
                  <a:cubicBezTo>
                    <a:pt x="34" y="4059"/>
                    <a:pt x="1" y="4159"/>
                    <a:pt x="34" y="4259"/>
                  </a:cubicBezTo>
                  <a:cubicBezTo>
                    <a:pt x="68" y="4292"/>
                    <a:pt x="134" y="4326"/>
                    <a:pt x="201" y="4326"/>
                  </a:cubicBezTo>
                  <a:cubicBezTo>
                    <a:pt x="201" y="4326"/>
                    <a:pt x="234" y="4326"/>
                    <a:pt x="268" y="4292"/>
                  </a:cubicBezTo>
                  <a:lnTo>
                    <a:pt x="7206" y="289"/>
                  </a:lnTo>
                  <a:cubicBezTo>
                    <a:pt x="7376" y="205"/>
                    <a:pt x="7282" y="1"/>
                    <a:pt x="7128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0" name="Google Shape;810;p44"/>
            <p:cNvSpPr/>
            <p:nvPr/>
          </p:nvSpPr>
          <p:spPr>
            <a:xfrm>
              <a:off x="4573425" y="2114150"/>
              <a:ext cx="184875" cy="108750"/>
            </a:xfrm>
            <a:custGeom>
              <a:avLst/>
              <a:gdLst/>
              <a:ahLst/>
              <a:cxnLst/>
              <a:rect l="l" t="t" r="r" b="b"/>
              <a:pathLst>
                <a:path w="7395" h="4350" extrusionOk="0">
                  <a:moveTo>
                    <a:pt x="7153" y="0"/>
                  </a:moveTo>
                  <a:cubicBezTo>
                    <a:pt x="7117" y="0"/>
                    <a:pt x="7078" y="14"/>
                    <a:pt x="7039" y="46"/>
                  </a:cubicBezTo>
                  <a:lnTo>
                    <a:pt x="101" y="4049"/>
                  </a:lnTo>
                  <a:cubicBezTo>
                    <a:pt x="34" y="4082"/>
                    <a:pt x="1" y="4182"/>
                    <a:pt x="34" y="4282"/>
                  </a:cubicBezTo>
                  <a:cubicBezTo>
                    <a:pt x="68" y="4316"/>
                    <a:pt x="134" y="4349"/>
                    <a:pt x="201" y="4349"/>
                  </a:cubicBezTo>
                  <a:cubicBezTo>
                    <a:pt x="201" y="4349"/>
                    <a:pt x="234" y="4349"/>
                    <a:pt x="268" y="4316"/>
                  </a:cubicBezTo>
                  <a:lnTo>
                    <a:pt x="7206" y="313"/>
                  </a:lnTo>
                  <a:cubicBezTo>
                    <a:pt x="7394" y="232"/>
                    <a:pt x="7301" y="0"/>
                    <a:pt x="71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1" name="Google Shape;811;p44"/>
            <p:cNvSpPr/>
            <p:nvPr/>
          </p:nvSpPr>
          <p:spPr>
            <a:xfrm>
              <a:off x="4573425" y="2155850"/>
              <a:ext cx="183825" cy="107900"/>
            </a:xfrm>
            <a:custGeom>
              <a:avLst/>
              <a:gdLst/>
              <a:ahLst/>
              <a:cxnLst/>
              <a:rect l="l" t="t" r="r" b="b"/>
              <a:pathLst>
                <a:path w="7353" h="4316" extrusionOk="0">
                  <a:moveTo>
                    <a:pt x="7109" y="1"/>
                  </a:moveTo>
                  <a:cubicBezTo>
                    <a:pt x="7087" y="1"/>
                    <a:pt x="7064" y="4"/>
                    <a:pt x="7039" y="13"/>
                  </a:cubicBezTo>
                  <a:lnTo>
                    <a:pt x="101" y="4015"/>
                  </a:lnTo>
                  <a:cubicBezTo>
                    <a:pt x="34" y="4049"/>
                    <a:pt x="1" y="4149"/>
                    <a:pt x="34" y="4249"/>
                  </a:cubicBezTo>
                  <a:cubicBezTo>
                    <a:pt x="68" y="4282"/>
                    <a:pt x="134" y="4316"/>
                    <a:pt x="201" y="4316"/>
                  </a:cubicBezTo>
                  <a:lnTo>
                    <a:pt x="268" y="4316"/>
                  </a:lnTo>
                  <a:lnTo>
                    <a:pt x="7206" y="279"/>
                  </a:lnTo>
                  <a:cubicBezTo>
                    <a:pt x="7353" y="192"/>
                    <a:pt x="7268" y="1"/>
                    <a:pt x="71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2" name="Google Shape;812;p44"/>
            <p:cNvSpPr/>
            <p:nvPr/>
          </p:nvSpPr>
          <p:spPr>
            <a:xfrm>
              <a:off x="3527700" y="1049250"/>
              <a:ext cx="140950" cy="179600"/>
            </a:xfrm>
            <a:custGeom>
              <a:avLst/>
              <a:gdLst/>
              <a:ahLst/>
              <a:cxnLst/>
              <a:rect l="l" t="t" r="r" b="b"/>
              <a:pathLst>
                <a:path w="5638" h="7184" extrusionOk="0">
                  <a:moveTo>
                    <a:pt x="3970" y="445"/>
                  </a:moveTo>
                  <a:cubicBezTo>
                    <a:pt x="4170" y="445"/>
                    <a:pt x="4370" y="479"/>
                    <a:pt x="4537" y="579"/>
                  </a:cubicBezTo>
                  <a:cubicBezTo>
                    <a:pt x="4970" y="845"/>
                    <a:pt x="5204" y="1346"/>
                    <a:pt x="5204" y="2080"/>
                  </a:cubicBezTo>
                  <a:cubicBezTo>
                    <a:pt x="5104" y="3848"/>
                    <a:pt x="4170" y="5449"/>
                    <a:pt x="2702" y="6416"/>
                  </a:cubicBezTo>
                  <a:cubicBezTo>
                    <a:pt x="2327" y="6633"/>
                    <a:pt x="1975" y="6745"/>
                    <a:pt x="1661" y="6745"/>
                  </a:cubicBezTo>
                  <a:cubicBezTo>
                    <a:pt x="1444" y="6745"/>
                    <a:pt x="1245" y="6692"/>
                    <a:pt x="1068" y="6583"/>
                  </a:cubicBezTo>
                  <a:cubicBezTo>
                    <a:pt x="667" y="6349"/>
                    <a:pt x="434" y="5816"/>
                    <a:pt x="434" y="5082"/>
                  </a:cubicBezTo>
                  <a:cubicBezTo>
                    <a:pt x="500" y="3347"/>
                    <a:pt x="1434" y="1713"/>
                    <a:pt x="2936" y="779"/>
                  </a:cubicBezTo>
                  <a:cubicBezTo>
                    <a:pt x="3236" y="579"/>
                    <a:pt x="3603" y="445"/>
                    <a:pt x="3970" y="445"/>
                  </a:cubicBezTo>
                  <a:close/>
                  <a:moveTo>
                    <a:pt x="3969" y="1"/>
                  </a:moveTo>
                  <a:cubicBezTo>
                    <a:pt x="3575" y="1"/>
                    <a:pt x="3144" y="129"/>
                    <a:pt x="2702" y="378"/>
                  </a:cubicBezTo>
                  <a:cubicBezTo>
                    <a:pt x="1101" y="1446"/>
                    <a:pt x="100" y="3181"/>
                    <a:pt x="0" y="5082"/>
                  </a:cubicBezTo>
                  <a:cubicBezTo>
                    <a:pt x="0" y="5983"/>
                    <a:pt x="300" y="6650"/>
                    <a:pt x="867" y="6950"/>
                  </a:cubicBezTo>
                  <a:cubicBezTo>
                    <a:pt x="1101" y="7083"/>
                    <a:pt x="1368" y="7183"/>
                    <a:pt x="1635" y="7183"/>
                  </a:cubicBezTo>
                  <a:cubicBezTo>
                    <a:pt x="2102" y="7150"/>
                    <a:pt x="2535" y="7017"/>
                    <a:pt x="2936" y="6783"/>
                  </a:cubicBezTo>
                  <a:cubicBezTo>
                    <a:pt x="4537" y="5749"/>
                    <a:pt x="5537" y="3981"/>
                    <a:pt x="5637" y="2080"/>
                  </a:cubicBezTo>
                  <a:cubicBezTo>
                    <a:pt x="5637" y="1212"/>
                    <a:pt x="5337" y="545"/>
                    <a:pt x="4770" y="212"/>
                  </a:cubicBezTo>
                  <a:cubicBezTo>
                    <a:pt x="4530" y="70"/>
                    <a:pt x="4259" y="1"/>
                    <a:pt x="396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3" name="Google Shape;813;p44"/>
            <p:cNvSpPr/>
            <p:nvPr/>
          </p:nvSpPr>
          <p:spPr>
            <a:xfrm>
              <a:off x="3559375" y="1089175"/>
              <a:ext cx="77575" cy="99500"/>
            </a:xfrm>
            <a:custGeom>
              <a:avLst/>
              <a:gdLst/>
              <a:ahLst/>
              <a:cxnLst/>
              <a:rect l="l" t="t" r="r" b="b"/>
              <a:pathLst>
                <a:path w="3103" h="3980" extrusionOk="0">
                  <a:moveTo>
                    <a:pt x="2251" y="0"/>
                  </a:moveTo>
                  <a:cubicBezTo>
                    <a:pt x="2044" y="0"/>
                    <a:pt x="1812" y="70"/>
                    <a:pt x="1568" y="216"/>
                  </a:cubicBezTo>
                  <a:cubicBezTo>
                    <a:pt x="634" y="816"/>
                    <a:pt x="67" y="1817"/>
                    <a:pt x="1" y="2884"/>
                  </a:cubicBezTo>
                  <a:cubicBezTo>
                    <a:pt x="1" y="3578"/>
                    <a:pt x="378" y="3980"/>
                    <a:pt x="899" y="3980"/>
                  </a:cubicBezTo>
                  <a:cubicBezTo>
                    <a:pt x="1104" y="3980"/>
                    <a:pt x="1332" y="3917"/>
                    <a:pt x="1568" y="3785"/>
                  </a:cubicBezTo>
                  <a:cubicBezTo>
                    <a:pt x="2469" y="3185"/>
                    <a:pt x="3036" y="2184"/>
                    <a:pt x="3103" y="1117"/>
                  </a:cubicBezTo>
                  <a:cubicBezTo>
                    <a:pt x="3103" y="408"/>
                    <a:pt x="2752" y="0"/>
                    <a:pt x="22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4" name="Google Shape;814;p44"/>
            <p:cNvSpPr/>
            <p:nvPr/>
          </p:nvSpPr>
          <p:spPr>
            <a:xfrm>
              <a:off x="3415950" y="582075"/>
              <a:ext cx="357775" cy="431625"/>
            </a:xfrm>
            <a:custGeom>
              <a:avLst/>
              <a:gdLst/>
              <a:ahLst/>
              <a:cxnLst/>
              <a:rect l="l" t="t" r="r" b="b"/>
              <a:pathLst>
                <a:path w="14311" h="17265" extrusionOk="0">
                  <a:moveTo>
                    <a:pt x="13619" y="322"/>
                  </a:moveTo>
                  <a:cubicBezTo>
                    <a:pt x="13841" y="322"/>
                    <a:pt x="14047" y="530"/>
                    <a:pt x="13977" y="786"/>
                  </a:cubicBezTo>
                  <a:lnTo>
                    <a:pt x="13977" y="8391"/>
                  </a:lnTo>
                  <a:cubicBezTo>
                    <a:pt x="13910" y="8958"/>
                    <a:pt x="13610" y="9492"/>
                    <a:pt x="13143" y="9792"/>
                  </a:cubicBezTo>
                  <a:lnTo>
                    <a:pt x="8873" y="12261"/>
                  </a:lnTo>
                  <a:lnTo>
                    <a:pt x="7639" y="16530"/>
                  </a:lnTo>
                  <a:cubicBezTo>
                    <a:pt x="7639" y="16564"/>
                    <a:pt x="7606" y="16597"/>
                    <a:pt x="7572" y="16597"/>
                  </a:cubicBezTo>
                  <a:cubicBezTo>
                    <a:pt x="7539" y="16597"/>
                    <a:pt x="7506" y="16564"/>
                    <a:pt x="7506" y="16530"/>
                  </a:cubicBezTo>
                  <a:lnTo>
                    <a:pt x="6305" y="13762"/>
                  </a:lnTo>
                  <a:lnTo>
                    <a:pt x="1001" y="16797"/>
                  </a:lnTo>
                  <a:cubicBezTo>
                    <a:pt x="915" y="16862"/>
                    <a:pt x="815" y="16899"/>
                    <a:pt x="710" y="16899"/>
                  </a:cubicBezTo>
                  <a:cubicBezTo>
                    <a:pt x="652" y="16899"/>
                    <a:pt x="593" y="16888"/>
                    <a:pt x="534" y="16864"/>
                  </a:cubicBezTo>
                  <a:cubicBezTo>
                    <a:pt x="401" y="16764"/>
                    <a:pt x="334" y="16597"/>
                    <a:pt x="367" y="16464"/>
                  </a:cubicBezTo>
                  <a:lnTo>
                    <a:pt x="367" y="8858"/>
                  </a:lnTo>
                  <a:cubicBezTo>
                    <a:pt x="401" y="8291"/>
                    <a:pt x="701" y="7757"/>
                    <a:pt x="1168" y="7457"/>
                  </a:cubicBezTo>
                  <a:lnTo>
                    <a:pt x="13310" y="419"/>
                  </a:lnTo>
                  <a:lnTo>
                    <a:pt x="13343" y="452"/>
                  </a:lnTo>
                  <a:cubicBezTo>
                    <a:pt x="13424" y="361"/>
                    <a:pt x="13523" y="322"/>
                    <a:pt x="13619" y="322"/>
                  </a:cubicBezTo>
                  <a:close/>
                  <a:moveTo>
                    <a:pt x="13582" y="0"/>
                  </a:moveTo>
                  <a:cubicBezTo>
                    <a:pt x="13426" y="0"/>
                    <a:pt x="13274" y="44"/>
                    <a:pt x="13143" y="119"/>
                  </a:cubicBezTo>
                  <a:lnTo>
                    <a:pt x="1001" y="7157"/>
                  </a:lnTo>
                  <a:cubicBezTo>
                    <a:pt x="401" y="7524"/>
                    <a:pt x="34" y="8158"/>
                    <a:pt x="0" y="8858"/>
                  </a:cubicBezTo>
                  <a:lnTo>
                    <a:pt x="0" y="16464"/>
                  </a:lnTo>
                  <a:cubicBezTo>
                    <a:pt x="0" y="16730"/>
                    <a:pt x="134" y="16997"/>
                    <a:pt x="367" y="17164"/>
                  </a:cubicBezTo>
                  <a:cubicBezTo>
                    <a:pt x="467" y="17231"/>
                    <a:pt x="567" y="17264"/>
                    <a:pt x="667" y="17264"/>
                  </a:cubicBezTo>
                  <a:cubicBezTo>
                    <a:pt x="868" y="17231"/>
                    <a:pt x="1034" y="17197"/>
                    <a:pt x="1168" y="17097"/>
                  </a:cubicBezTo>
                  <a:lnTo>
                    <a:pt x="6138" y="14262"/>
                  </a:lnTo>
                  <a:lnTo>
                    <a:pt x="7172" y="16697"/>
                  </a:lnTo>
                  <a:cubicBezTo>
                    <a:pt x="7251" y="16856"/>
                    <a:pt x="7406" y="16931"/>
                    <a:pt x="7560" y="16931"/>
                  </a:cubicBezTo>
                  <a:cubicBezTo>
                    <a:pt x="7731" y="16931"/>
                    <a:pt x="7903" y="16839"/>
                    <a:pt x="7973" y="16664"/>
                  </a:cubicBezTo>
                  <a:lnTo>
                    <a:pt x="9173" y="12527"/>
                  </a:lnTo>
                  <a:lnTo>
                    <a:pt x="13310" y="10092"/>
                  </a:lnTo>
                  <a:cubicBezTo>
                    <a:pt x="13910" y="9725"/>
                    <a:pt x="14277" y="9092"/>
                    <a:pt x="14310" y="8391"/>
                  </a:cubicBezTo>
                  <a:lnTo>
                    <a:pt x="14310" y="786"/>
                  </a:lnTo>
                  <a:cubicBezTo>
                    <a:pt x="14310" y="519"/>
                    <a:pt x="14177" y="219"/>
                    <a:pt x="13944" y="85"/>
                  </a:cubicBezTo>
                  <a:cubicBezTo>
                    <a:pt x="13827" y="27"/>
                    <a:pt x="13703" y="0"/>
                    <a:pt x="1358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5" name="Google Shape;815;p44"/>
            <p:cNvSpPr/>
            <p:nvPr/>
          </p:nvSpPr>
          <p:spPr>
            <a:xfrm>
              <a:off x="3485150" y="692600"/>
              <a:ext cx="220150" cy="129300"/>
            </a:xfrm>
            <a:custGeom>
              <a:avLst/>
              <a:gdLst/>
              <a:ahLst/>
              <a:cxnLst/>
              <a:rect l="l" t="t" r="r" b="b"/>
              <a:pathLst>
                <a:path w="8806" h="5172" extrusionOk="0">
                  <a:moveTo>
                    <a:pt x="8574" y="1"/>
                  </a:moveTo>
                  <a:cubicBezTo>
                    <a:pt x="8543" y="1"/>
                    <a:pt x="8509" y="11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8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8"/>
                  </a:cubicBezTo>
                  <a:lnTo>
                    <a:pt x="8640" y="334"/>
                  </a:lnTo>
                  <a:cubicBezTo>
                    <a:pt x="8806" y="224"/>
                    <a:pt x="8721" y="1"/>
                    <a:pt x="85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6" name="Google Shape;816;p44"/>
            <p:cNvSpPr/>
            <p:nvPr/>
          </p:nvSpPr>
          <p:spPr>
            <a:xfrm>
              <a:off x="3485150" y="733150"/>
              <a:ext cx="219350" cy="129600"/>
            </a:xfrm>
            <a:custGeom>
              <a:avLst/>
              <a:gdLst/>
              <a:ahLst/>
              <a:cxnLst/>
              <a:rect l="l" t="t" r="r" b="b"/>
              <a:pathLst>
                <a:path w="8774" h="5184" extrusionOk="0">
                  <a:moveTo>
                    <a:pt x="8553" y="0"/>
                  </a:moveTo>
                  <a:cubicBezTo>
                    <a:pt x="8527" y="0"/>
                    <a:pt x="8500" y="4"/>
                    <a:pt x="8474" y="13"/>
                  </a:cubicBezTo>
                  <a:lnTo>
                    <a:pt x="134" y="4850"/>
                  </a:lnTo>
                  <a:cubicBezTo>
                    <a:pt x="34" y="4883"/>
                    <a:pt x="1" y="4983"/>
                    <a:pt x="68" y="5083"/>
                  </a:cubicBezTo>
                  <a:cubicBezTo>
                    <a:pt x="101" y="5150"/>
                    <a:pt x="134" y="5184"/>
                    <a:pt x="201" y="5184"/>
                  </a:cubicBezTo>
                  <a:cubicBezTo>
                    <a:pt x="234" y="5184"/>
                    <a:pt x="268" y="5150"/>
                    <a:pt x="301" y="5150"/>
                  </a:cubicBezTo>
                  <a:lnTo>
                    <a:pt x="8640" y="313"/>
                  </a:lnTo>
                  <a:cubicBezTo>
                    <a:pt x="8740" y="280"/>
                    <a:pt x="8774" y="147"/>
                    <a:pt x="8707" y="80"/>
                  </a:cubicBezTo>
                  <a:cubicBezTo>
                    <a:pt x="8683" y="31"/>
                    <a:pt x="8623" y="0"/>
                    <a:pt x="855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7" name="Google Shape;817;p44"/>
            <p:cNvSpPr/>
            <p:nvPr/>
          </p:nvSpPr>
          <p:spPr>
            <a:xfrm>
              <a:off x="3485150" y="773500"/>
              <a:ext cx="220150" cy="129275"/>
            </a:xfrm>
            <a:custGeom>
              <a:avLst/>
              <a:gdLst/>
              <a:ahLst/>
              <a:cxnLst/>
              <a:rect l="l" t="t" r="r" b="b"/>
              <a:pathLst>
                <a:path w="8806" h="5171" extrusionOk="0">
                  <a:moveTo>
                    <a:pt x="8574" y="0"/>
                  </a:moveTo>
                  <a:cubicBezTo>
                    <a:pt x="8543" y="0"/>
                    <a:pt x="8509" y="10"/>
                    <a:pt x="8474" y="34"/>
                  </a:cubicBezTo>
                  <a:lnTo>
                    <a:pt x="134" y="4837"/>
                  </a:lnTo>
                  <a:cubicBezTo>
                    <a:pt x="34" y="4904"/>
                    <a:pt x="1" y="5004"/>
                    <a:pt x="68" y="5071"/>
                  </a:cubicBezTo>
                  <a:cubicBezTo>
                    <a:pt x="101" y="5137"/>
                    <a:pt x="134" y="5171"/>
                    <a:pt x="201" y="5171"/>
                  </a:cubicBezTo>
                  <a:cubicBezTo>
                    <a:pt x="234" y="5171"/>
                    <a:pt x="268" y="5171"/>
                    <a:pt x="301" y="5137"/>
                  </a:cubicBezTo>
                  <a:lnTo>
                    <a:pt x="8640" y="334"/>
                  </a:lnTo>
                  <a:cubicBezTo>
                    <a:pt x="8806" y="224"/>
                    <a:pt x="8721" y="0"/>
                    <a:pt x="857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8" name="Google Shape;818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9" name="Google Shape;819;p44"/>
            <p:cNvSpPr/>
            <p:nvPr/>
          </p:nvSpPr>
          <p:spPr>
            <a:xfrm>
              <a:off x="2327675" y="942775"/>
              <a:ext cx="73400" cy="162650"/>
            </a:xfrm>
            <a:custGeom>
              <a:avLst/>
              <a:gdLst/>
              <a:ahLst/>
              <a:cxnLst/>
              <a:rect l="l" t="t" r="r" b="b"/>
              <a:pathLst>
                <a:path w="2936" h="6506" extrusionOk="0">
                  <a:moveTo>
                    <a:pt x="2702" y="1"/>
                  </a:moveTo>
                  <a:lnTo>
                    <a:pt x="0" y="1535"/>
                  </a:lnTo>
                  <a:lnTo>
                    <a:pt x="0" y="3136"/>
                  </a:lnTo>
                  <a:lnTo>
                    <a:pt x="1168" y="5438"/>
                  </a:lnTo>
                  <a:cubicBezTo>
                    <a:pt x="1168" y="5471"/>
                    <a:pt x="1201" y="5505"/>
                    <a:pt x="1234" y="5505"/>
                  </a:cubicBezTo>
                  <a:lnTo>
                    <a:pt x="2936" y="6506"/>
                  </a:lnTo>
                  <a:lnTo>
                    <a:pt x="1835" y="4104"/>
                  </a:lnTo>
                  <a:lnTo>
                    <a:pt x="2702" y="1569"/>
                  </a:lnTo>
                  <a:lnTo>
                    <a:pt x="2702" y="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0" name="Google Shape;820;p44"/>
            <p:cNvSpPr/>
            <p:nvPr/>
          </p:nvSpPr>
          <p:spPr>
            <a:xfrm>
              <a:off x="2210075" y="581475"/>
              <a:ext cx="352775" cy="524075"/>
            </a:xfrm>
            <a:custGeom>
              <a:avLst/>
              <a:gdLst/>
              <a:ahLst/>
              <a:cxnLst/>
              <a:rect l="l" t="t" r="r" b="b"/>
              <a:pathLst>
                <a:path w="14111" h="20963" extrusionOk="0">
                  <a:moveTo>
                    <a:pt x="11813" y="1"/>
                  </a:moveTo>
                  <a:cubicBezTo>
                    <a:pt x="11534" y="1"/>
                    <a:pt x="11259" y="59"/>
                    <a:pt x="11009" y="176"/>
                  </a:cubicBezTo>
                  <a:lnTo>
                    <a:pt x="835" y="6080"/>
                  </a:lnTo>
                  <a:cubicBezTo>
                    <a:pt x="368" y="6380"/>
                    <a:pt x="34" y="6914"/>
                    <a:pt x="1" y="7481"/>
                  </a:cubicBezTo>
                  <a:lnTo>
                    <a:pt x="1" y="18656"/>
                  </a:lnTo>
                  <a:cubicBezTo>
                    <a:pt x="34" y="19223"/>
                    <a:pt x="368" y="19757"/>
                    <a:pt x="835" y="20057"/>
                  </a:cubicBezTo>
                  <a:lnTo>
                    <a:pt x="1502" y="20457"/>
                  </a:lnTo>
                  <a:cubicBezTo>
                    <a:pt x="1752" y="20591"/>
                    <a:pt x="2036" y="20657"/>
                    <a:pt x="2319" y="20657"/>
                  </a:cubicBezTo>
                  <a:cubicBezTo>
                    <a:pt x="2603" y="20657"/>
                    <a:pt x="2886" y="20591"/>
                    <a:pt x="3136" y="20457"/>
                  </a:cubicBezTo>
                  <a:lnTo>
                    <a:pt x="6405" y="18556"/>
                  </a:lnTo>
                  <a:lnTo>
                    <a:pt x="7573" y="20891"/>
                  </a:lnTo>
                  <a:cubicBezTo>
                    <a:pt x="7604" y="20937"/>
                    <a:pt x="7664" y="20962"/>
                    <a:pt x="7725" y="20962"/>
                  </a:cubicBezTo>
                  <a:cubicBezTo>
                    <a:pt x="7797" y="20962"/>
                    <a:pt x="7871" y="20929"/>
                    <a:pt x="7906" y="20857"/>
                  </a:cubicBezTo>
                  <a:lnTo>
                    <a:pt x="9141" y="16988"/>
                  </a:lnTo>
                  <a:lnTo>
                    <a:pt x="13310" y="14553"/>
                  </a:lnTo>
                  <a:cubicBezTo>
                    <a:pt x="13777" y="14253"/>
                    <a:pt x="14078" y="13719"/>
                    <a:pt x="14111" y="13152"/>
                  </a:cubicBezTo>
                  <a:lnTo>
                    <a:pt x="14111" y="1977"/>
                  </a:lnTo>
                  <a:cubicBezTo>
                    <a:pt x="14078" y="1410"/>
                    <a:pt x="13777" y="876"/>
                    <a:pt x="13310" y="576"/>
                  </a:cubicBezTo>
                  <a:lnTo>
                    <a:pt x="12643" y="176"/>
                  </a:lnTo>
                  <a:cubicBezTo>
                    <a:pt x="12376" y="59"/>
                    <a:pt x="12093" y="1"/>
                    <a:pt x="1181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1" name="Google Shape;821;p44"/>
            <p:cNvSpPr/>
            <p:nvPr/>
          </p:nvSpPr>
          <p:spPr>
            <a:xfrm>
              <a:off x="2210925" y="747650"/>
              <a:ext cx="74225" cy="349875"/>
            </a:xfrm>
            <a:custGeom>
              <a:avLst/>
              <a:gdLst/>
              <a:ahLst/>
              <a:cxnLst/>
              <a:rect l="l" t="t" r="r" b="b"/>
              <a:pathLst>
                <a:path w="2969" h="13995" extrusionOk="0">
                  <a:moveTo>
                    <a:pt x="2969" y="13877"/>
                  </a:moveTo>
                  <a:cubicBezTo>
                    <a:pt x="2964" y="13878"/>
                    <a:pt x="2960" y="13880"/>
                    <a:pt x="2955" y="13882"/>
                  </a:cubicBezTo>
                  <a:lnTo>
                    <a:pt x="2955" y="13882"/>
                  </a:lnTo>
                  <a:cubicBezTo>
                    <a:pt x="2960" y="13880"/>
                    <a:pt x="2964" y="13879"/>
                    <a:pt x="2969" y="13877"/>
                  </a:cubicBezTo>
                  <a:close/>
                  <a:moveTo>
                    <a:pt x="267" y="0"/>
                  </a:moveTo>
                  <a:cubicBezTo>
                    <a:pt x="100" y="267"/>
                    <a:pt x="34" y="534"/>
                    <a:pt x="34" y="801"/>
                  </a:cubicBezTo>
                  <a:lnTo>
                    <a:pt x="0" y="12009"/>
                  </a:lnTo>
                  <a:cubicBezTo>
                    <a:pt x="34" y="12576"/>
                    <a:pt x="334" y="13110"/>
                    <a:pt x="834" y="13410"/>
                  </a:cubicBezTo>
                  <a:lnTo>
                    <a:pt x="1501" y="13810"/>
                  </a:lnTo>
                  <a:cubicBezTo>
                    <a:pt x="1754" y="13937"/>
                    <a:pt x="2027" y="13995"/>
                    <a:pt x="2298" y="13995"/>
                  </a:cubicBezTo>
                  <a:cubicBezTo>
                    <a:pt x="2522" y="13995"/>
                    <a:pt x="2745" y="13955"/>
                    <a:pt x="2955" y="13882"/>
                  </a:cubicBezTo>
                  <a:lnTo>
                    <a:pt x="2955" y="13882"/>
                  </a:lnTo>
                  <a:cubicBezTo>
                    <a:pt x="2885" y="13906"/>
                    <a:pt x="2818" y="13917"/>
                    <a:pt x="2755" y="13917"/>
                  </a:cubicBezTo>
                  <a:cubicBezTo>
                    <a:pt x="2492" y="13917"/>
                    <a:pt x="2302" y="13715"/>
                    <a:pt x="2302" y="13343"/>
                  </a:cubicBezTo>
                  <a:lnTo>
                    <a:pt x="2302" y="2135"/>
                  </a:lnTo>
                  <a:cubicBezTo>
                    <a:pt x="2302" y="1835"/>
                    <a:pt x="2402" y="1568"/>
                    <a:pt x="2535" y="1335"/>
                  </a:cubicBezTo>
                  <a:lnTo>
                    <a:pt x="267" y="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2" name="Google Shape;822;p44"/>
            <p:cNvSpPr/>
            <p:nvPr/>
          </p:nvSpPr>
          <p:spPr>
            <a:xfrm>
              <a:off x="2216750" y="581700"/>
              <a:ext cx="345275" cy="200150"/>
            </a:xfrm>
            <a:custGeom>
              <a:avLst/>
              <a:gdLst/>
              <a:ahLst/>
              <a:cxnLst/>
              <a:rect l="l" t="t" r="r" b="b"/>
              <a:pathLst>
                <a:path w="13811" h="8006" extrusionOk="0">
                  <a:moveTo>
                    <a:pt x="11546" y="0"/>
                  </a:moveTo>
                  <a:cubicBezTo>
                    <a:pt x="11267" y="0"/>
                    <a:pt x="10992" y="67"/>
                    <a:pt x="10742" y="200"/>
                  </a:cubicBezTo>
                  <a:lnTo>
                    <a:pt x="568" y="6071"/>
                  </a:lnTo>
                  <a:cubicBezTo>
                    <a:pt x="334" y="6238"/>
                    <a:pt x="134" y="6438"/>
                    <a:pt x="1" y="6705"/>
                  </a:cubicBezTo>
                  <a:lnTo>
                    <a:pt x="2302" y="8006"/>
                  </a:lnTo>
                  <a:cubicBezTo>
                    <a:pt x="2436" y="7739"/>
                    <a:pt x="2636" y="7539"/>
                    <a:pt x="2869" y="7372"/>
                  </a:cubicBezTo>
                  <a:lnTo>
                    <a:pt x="13043" y="1501"/>
                  </a:lnTo>
                  <a:cubicBezTo>
                    <a:pt x="13171" y="1432"/>
                    <a:pt x="13290" y="1399"/>
                    <a:pt x="13395" y="1399"/>
                  </a:cubicBezTo>
                  <a:cubicBezTo>
                    <a:pt x="13594" y="1399"/>
                    <a:pt x="13745" y="1517"/>
                    <a:pt x="13811" y="1735"/>
                  </a:cubicBezTo>
                  <a:cubicBezTo>
                    <a:pt x="13710" y="1268"/>
                    <a:pt x="13444" y="834"/>
                    <a:pt x="13043" y="601"/>
                  </a:cubicBezTo>
                  <a:lnTo>
                    <a:pt x="12376" y="200"/>
                  </a:lnTo>
                  <a:cubicBezTo>
                    <a:pt x="12109" y="67"/>
                    <a:pt x="11826" y="0"/>
                    <a:pt x="1154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23" name="Google Shape;823;p44"/>
            <p:cNvSpPr/>
            <p:nvPr/>
          </p:nvSpPr>
          <p:spPr>
            <a:xfrm>
              <a:off x="2312650" y="723450"/>
              <a:ext cx="206000" cy="273575"/>
            </a:xfrm>
            <a:custGeom>
              <a:avLst/>
              <a:gdLst/>
              <a:ahLst/>
              <a:cxnLst/>
              <a:rect l="l" t="t" r="r" b="b"/>
              <a:pathLst>
                <a:path w="8240" h="10943" extrusionOk="0">
                  <a:moveTo>
                    <a:pt x="4914" y="3061"/>
                  </a:moveTo>
                  <a:cubicBezTo>
                    <a:pt x="4955" y="3061"/>
                    <a:pt x="4996" y="3064"/>
                    <a:pt x="5038" y="3070"/>
                  </a:cubicBezTo>
                  <a:lnTo>
                    <a:pt x="5138" y="3070"/>
                  </a:lnTo>
                  <a:cubicBezTo>
                    <a:pt x="5438" y="3103"/>
                    <a:pt x="5705" y="3303"/>
                    <a:pt x="5838" y="3603"/>
                  </a:cubicBezTo>
                  <a:cubicBezTo>
                    <a:pt x="6239" y="4437"/>
                    <a:pt x="5772" y="5972"/>
                    <a:pt x="4871" y="6939"/>
                  </a:cubicBezTo>
                  <a:cubicBezTo>
                    <a:pt x="4537" y="7339"/>
                    <a:pt x="4104" y="7606"/>
                    <a:pt x="3637" y="7773"/>
                  </a:cubicBezTo>
                  <a:lnTo>
                    <a:pt x="3303" y="7773"/>
                  </a:lnTo>
                  <a:cubicBezTo>
                    <a:pt x="2936" y="7740"/>
                    <a:pt x="2603" y="7540"/>
                    <a:pt x="2469" y="7173"/>
                  </a:cubicBezTo>
                  <a:cubicBezTo>
                    <a:pt x="2402" y="7039"/>
                    <a:pt x="2336" y="6872"/>
                    <a:pt x="2336" y="6706"/>
                  </a:cubicBezTo>
                  <a:cubicBezTo>
                    <a:pt x="2336" y="6606"/>
                    <a:pt x="2336" y="6539"/>
                    <a:pt x="2336" y="6439"/>
                  </a:cubicBezTo>
                  <a:cubicBezTo>
                    <a:pt x="2402" y="5471"/>
                    <a:pt x="2803" y="4571"/>
                    <a:pt x="3470" y="3870"/>
                  </a:cubicBezTo>
                  <a:cubicBezTo>
                    <a:pt x="3670" y="3637"/>
                    <a:pt x="3904" y="3470"/>
                    <a:pt x="4137" y="3303"/>
                  </a:cubicBezTo>
                  <a:cubicBezTo>
                    <a:pt x="4237" y="3270"/>
                    <a:pt x="4304" y="3237"/>
                    <a:pt x="4371" y="3203"/>
                  </a:cubicBezTo>
                  <a:cubicBezTo>
                    <a:pt x="4535" y="3121"/>
                    <a:pt x="4722" y="3061"/>
                    <a:pt x="4914" y="3061"/>
                  </a:cubicBezTo>
                  <a:close/>
                  <a:moveTo>
                    <a:pt x="6172" y="1"/>
                  </a:moveTo>
                  <a:lnTo>
                    <a:pt x="5271" y="101"/>
                  </a:lnTo>
                  <a:cubicBezTo>
                    <a:pt x="5171" y="101"/>
                    <a:pt x="5104" y="168"/>
                    <a:pt x="5071" y="234"/>
                  </a:cubicBezTo>
                  <a:lnTo>
                    <a:pt x="4571" y="1535"/>
                  </a:lnTo>
                  <a:cubicBezTo>
                    <a:pt x="4537" y="1635"/>
                    <a:pt x="4471" y="1702"/>
                    <a:pt x="4371" y="1735"/>
                  </a:cubicBezTo>
                  <a:cubicBezTo>
                    <a:pt x="4170" y="1836"/>
                    <a:pt x="4004" y="1936"/>
                    <a:pt x="3803" y="2069"/>
                  </a:cubicBezTo>
                  <a:cubicBezTo>
                    <a:pt x="3770" y="2102"/>
                    <a:pt x="3737" y="2119"/>
                    <a:pt x="3708" y="2119"/>
                  </a:cubicBezTo>
                  <a:cubicBezTo>
                    <a:pt x="3678" y="2119"/>
                    <a:pt x="3653" y="2102"/>
                    <a:pt x="3637" y="2069"/>
                  </a:cubicBezTo>
                  <a:lnTo>
                    <a:pt x="3170" y="1369"/>
                  </a:lnTo>
                  <a:cubicBezTo>
                    <a:pt x="3156" y="1340"/>
                    <a:pt x="3130" y="1330"/>
                    <a:pt x="3102" y="1330"/>
                  </a:cubicBezTo>
                  <a:cubicBezTo>
                    <a:pt x="3064" y="1330"/>
                    <a:pt x="3022" y="1349"/>
                    <a:pt x="3003" y="1369"/>
                  </a:cubicBezTo>
                  <a:lnTo>
                    <a:pt x="2002" y="2436"/>
                  </a:lnTo>
                  <a:cubicBezTo>
                    <a:pt x="1935" y="2503"/>
                    <a:pt x="1902" y="2569"/>
                    <a:pt x="1902" y="2636"/>
                  </a:cubicBezTo>
                  <a:lnTo>
                    <a:pt x="2202" y="3603"/>
                  </a:lnTo>
                  <a:cubicBezTo>
                    <a:pt x="2202" y="3670"/>
                    <a:pt x="2202" y="3737"/>
                    <a:pt x="2136" y="3804"/>
                  </a:cubicBezTo>
                  <a:cubicBezTo>
                    <a:pt x="1969" y="4070"/>
                    <a:pt x="1835" y="4337"/>
                    <a:pt x="1702" y="4604"/>
                  </a:cubicBezTo>
                  <a:cubicBezTo>
                    <a:pt x="1635" y="4704"/>
                    <a:pt x="1569" y="4738"/>
                    <a:pt x="1468" y="4771"/>
                  </a:cubicBezTo>
                  <a:lnTo>
                    <a:pt x="635" y="4971"/>
                  </a:lnTo>
                  <a:cubicBezTo>
                    <a:pt x="534" y="5004"/>
                    <a:pt x="468" y="5071"/>
                    <a:pt x="434" y="5138"/>
                  </a:cubicBezTo>
                  <a:lnTo>
                    <a:pt x="34" y="6572"/>
                  </a:lnTo>
                  <a:cubicBezTo>
                    <a:pt x="1" y="6639"/>
                    <a:pt x="67" y="6706"/>
                    <a:pt x="134" y="6706"/>
                  </a:cubicBezTo>
                  <a:lnTo>
                    <a:pt x="901" y="6772"/>
                  </a:lnTo>
                  <a:cubicBezTo>
                    <a:pt x="914" y="6766"/>
                    <a:pt x="926" y="6764"/>
                    <a:pt x="938" y="6764"/>
                  </a:cubicBezTo>
                  <a:cubicBezTo>
                    <a:pt x="990" y="6764"/>
                    <a:pt x="1035" y="6818"/>
                    <a:pt x="1035" y="6872"/>
                  </a:cubicBezTo>
                  <a:cubicBezTo>
                    <a:pt x="1001" y="7139"/>
                    <a:pt x="1001" y="7373"/>
                    <a:pt x="1035" y="7640"/>
                  </a:cubicBezTo>
                  <a:cubicBezTo>
                    <a:pt x="1035" y="7706"/>
                    <a:pt x="1001" y="7806"/>
                    <a:pt x="968" y="7873"/>
                  </a:cubicBezTo>
                  <a:lnTo>
                    <a:pt x="67" y="8907"/>
                  </a:lnTo>
                  <a:cubicBezTo>
                    <a:pt x="34" y="8974"/>
                    <a:pt x="1" y="9041"/>
                    <a:pt x="34" y="9141"/>
                  </a:cubicBezTo>
                  <a:lnTo>
                    <a:pt x="434" y="10041"/>
                  </a:lnTo>
                  <a:cubicBezTo>
                    <a:pt x="468" y="10041"/>
                    <a:pt x="468" y="10075"/>
                    <a:pt x="468" y="10075"/>
                  </a:cubicBezTo>
                  <a:lnTo>
                    <a:pt x="501" y="10075"/>
                  </a:lnTo>
                  <a:cubicBezTo>
                    <a:pt x="534" y="10075"/>
                    <a:pt x="568" y="10041"/>
                    <a:pt x="601" y="10041"/>
                  </a:cubicBezTo>
                  <a:lnTo>
                    <a:pt x="1535" y="9207"/>
                  </a:lnTo>
                  <a:cubicBezTo>
                    <a:pt x="1584" y="9159"/>
                    <a:pt x="1633" y="9128"/>
                    <a:pt x="1682" y="9128"/>
                  </a:cubicBezTo>
                  <a:cubicBezTo>
                    <a:pt x="1700" y="9128"/>
                    <a:pt x="1717" y="9132"/>
                    <a:pt x="1735" y="9141"/>
                  </a:cubicBezTo>
                  <a:cubicBezTo>
                    <a:pt x="1869" y="9241"/>
                    <a:pt x="2002" y="9341"/>
                    <a:pt x="2169" y="9374"/>
                  </a:cubicBezTo>
                  <a:cubicBezTo>
                    <a:pt x="2236" y="9408"/>
                    <a:pt x="2269" y="9474"/>
                    <a:pt x="2236" y="9541"/>
                  </a:cubicBezTo>
                  <a:lnTo>
                    <a:pt x="1969" y="10842"/>
                  </a:lnTo>
                  <a:cubicBezTo>
                    <a:pt x="1935" y="10875"/>
                    <a:pt x="1969" y="10909"/>
                    <a:pt x="2002" y="10942"/>
                  </a:cubicBezTo>
                  <a:lnTo>
                    <a:pt x="2102" y="10942"/>
                  </a:lnTo>
                  <a:lnTo>
                    <a:pt x="3003" y="10842"/>
                  </a:lnTo>
                  <a:cubicBezTo>
                    <a:pt x="3070" y="10842"/>
                    <a:pt x="3136" y="10775"/>
                    <a:pt x="3203" y="10709"/>
                  </a:cubicBezTo>
                  <a:lnTo>
                    <a:pt x="3670" y="9408"/>
                  </a:lnTo>
                  <a:cubicBezTo>
                    <a:pt x="3737" y="9308"/>
                    <a:pt x="3803" y="9241"/>
                    <a:pt x="3870" y="9207"/>
                  </a:cubicBezTo>
                  <a:cubicBezTo>
                    <a:pt x="3970" y="9141"/>
                    <a:pt x="4070" y="9107"/>
                    <a:pt x="4170" y="9041"/>
                  </a:cubicBezTo>
                  <a:cubicBezTo>
                    <a:pt x="4270" y="9007"/>
                    <a:pt x="4337" y="8941"/>
                    <a:pt x="4437" y="8874"/>
                  </a:cubicBezTo>
                  <a:cubicBezTo>
                    <a:pt x="4487" y="8841"/>
                    <a:pt x="4529" y="8824"/>
                    <a:pt x="4562" y="8824"/>
                  </a:cubicBezTo>
                  <a:cubicBezTo>
                    <a:pt x="4596" y="8824"/>
                    <a:pt x="4621" y="8841"/>
                    <a:pt x="4637" y="8874"/>
                  </a:cubicBezTo>
                  <a:lnTo>
                    <a:pt x="5104" y="9574"/>
                  </a:lnTo>
                  <a:cubicBezTo>
                    <a:pt x="5114" y="9584"/>
                    <a:pt x="5127" y="9588"/>
                    <a:pt x="5141" y="9588"/>
                  </a:cubicBezTo>
                  <a:cubicBezTo>
                    <a:pt x="5174" y="9588"/>
                    <a:pt x="5214" y="9565"/>
                    <a:pt x="5238" y="9541"/>
                  </a:cubicBezTo>
                  <a:lnTo>
                    <a:pt x="6239" y="8507"/>
                  </a:lnTo>
                  <a:cubicBezTo>
                    <a:pt x="6305" y="8440"/>
                    <a:pt x="6339" y="8340"/>
                    <a:pt x="6305" y="8273"/>
                  </a:cubicBezTo>
                  <a:lnTo>
                    <a:pt x="6038" y="7339"/>
                  </a:lnTo>
                  <a:cubicBezTo>
                    <a:pt x="6038" y="7273"/>
                    <a:pt x="6038" y="7173"/>
                    <a:pt x="6105" y="7106"/>
                  </a:cubicBezTo>
                  <a:cubicBezTo>
                    <a:pt x="6272" y="6839"/>
                    <a:pt x="6405" y="6572"/>
                    <a:pt x="6539" y="6305"/>
                  </a:cubicBezTo>
                  <a:cubicBezTo>
                    <a:pt x="6605" y="6239"/>
                    <a:pt x="6672" y="6172"/>
                    <a:pt x="6772" y="6172"/>
                  </a:cubicBezTo>
                  <a:lnTo>
                    <a:pt x="7606" y="5938"/>
                  </a:lnTo>
                  <a:cubicBezTo>
                    <a:pt x="7673" y="5938"/>
                    <a:pt x="7773" y="5872"/>
                    <a:pt x="7806" y="5805"/>
                  </a:cubicBezTo>
                  <a:lnTo>
                    <a:pt x="8207" y="4337"/>
                  </a:lnTo>
                  <a:cubicBezTo>
                    <a:pt x="8240" y="4304"/>
                    <a:pt x="8207" y="4271"/>
                    <a:pt x="8173" y="4237"/>
                  </a:cubicBezTo>
                  <a:lnTo>
                    <a:pt x="8140" y="4237"/>
                  </a:lnTo>
                  <a:lnTo>
                    <a:pt x="7339" y="4204"/>
                  </a:lnTo>
                  <a:cubicBezTo>
                    <a:pt x="7273" y="4204"/>
                    <a:pt x="7206" y="4137"/>
                    <a:pt x="7239" y="4070"/>
                  </a:cubicBezTo>
                  <a:lnTo>
                    <a:pt x="7239" y="3704"/>
                  </a:lnTo>
                  <a:lnTo>
                    <a:pt x="7239" y="3303"/>
                  </a:lnTo>
                  <a:cubicBezTo>
                    <a:pt x="7239" y="3237"/>
                    <a:pt x="7239" y="3136"/>
                    <a:pt x="7306" y="3070"/>
                  </a:cubicBezTo>
                  <a:lnTo>
                    <a:pt x="8173" y="2036"/>
                  </a:lnTo>
                  <a:cubicBezTo>
                    <a:pt x="8240" y="1969"/>
                    <a:pt x="8240" y="1902"/>
                    <a:pt x="8240" y="1802"/>
                  </a:cubicBezTo>
                  <a:lnTo>
                    <a:pt x="7806" y="902"/>
                  </a:lnTo>
                  <a:cubicBezTo>
                    <a:pt x="7806" y="902"/>
                    <a:pt x="7806" y="868"/>
                    <a:pt x="7773" y="868"/>
                  </a:cubicBezTo>
                  <a:cubicBezTo>
                    <a:pt x="7740" y="868"/>
                    <a:pt x="7706" y="868"/>
                    <a:pt x="7640" y="902"/>
                  </a:cubicBezTo>
                  <a:lnTo>
                    <a:pt x="6739" y="1735"/>
                  </a:lnTo>
                  <a:cubicBezTo>
                    <a:pt x="6698" y="1777"/>
                    <a:pt x="6656" y="1805"/>
                    <a:pt x="6615" y="1805"/>
                  </a:cubicBezTo>
                  <a:cubicBezTo>
                    <a:pt x="6590" y="1805"/>
                    <a:pt x="6564" y="1794"/>
                    <a:pt x="6539" y="1769"/>
                  </a:cubicBezTo>
                  <a:cubicBezTo>
                    <a:pt x="6405" y="1669"/>
                    <a:pt x="6272" y="1602"/>
                    <a:pt x="6105" y="1569"/>
                  </a:cubicBezTo>
                  <a:cubicBezTo>
                    <a:pt x="6038" y="1535"/>
                    <a:pt x="6005" y="1469"/>
                    <a:pt x="6005" y="1402"/>
                  </a:cubicBezTo>
                  <a:lnTo>
                    <a:pt x="6305" y="101"/>
                  </a:lnTo>
                  <a:cubicBezTo>
                    <a:pt x="6305" y="68"/>
                    <a:pt x="6305" y="34"/>
                    <a:pt x="627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68177" y="1168002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Facial emotion recognition is the process of detecting human emotions from facial expressions. The human brain recognizes emotions automatically, and software has now been developed that can recognize emotions</a:t>
            </a:r>
          </a:p>
          <a:p>
            <a:pPr marL="285750" indent="-285750">
              <a:lnSpc>
                <a:spcPct val="150000"/>
              </a:lnSpc>
            </a:pPr>
            <a:r>
              <a:rPr lang="en-US" dirty="0">
                <a:latin typeface="Libre Franklin" pitchFamily="2" charset="0"/>
              </a:rPr>
              <a:t>AI can detect emotions by learning what each facial expression means and applying that knowledge to the new information presented to it. Emotional artificial intelligence, or emotion AI, is a technology that is capable of reading, imitating, interpreting, and responding to human facial expressions and emotions.</a:t>
            </a: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emotion recognition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589026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8;p50">
            <a:extLst>
              <a:ext uri="{FF2B5EF4-FFF2-40B4-BE49-F238E27FC236}">
                <a16:creationId xmlns:a16="http://schemas.microsoft.com/office/drawing/2014/main" id="{CFDD89FC-D7B8-8645-47E5-FAF73A140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pytorch: pip </a:t>
            </a:r>
            <a:r>
              <a:rPr lang="en-US" b="1" dirty="0" smtClean="0">
                <a:latin typeface="Bahnschrift Light SemiCondensed" panose="020B0502040204020203" pitchFamily="34" charset="0"/>
              </a:rPr>
              <a:t>install </a:t>
            </a:r>
            <a:r>
              <a:rPr lang="en-US" b="1" dirty="0">
                <a:latin typeface="Bahnschrift Light SemiCondensed" panose="020B0502040204020203" pitchFamily="34" charset="0"/>
              </a:rPr>
              <a:t>--find-links https://download.pytorch.org/whl/torch_stable.html torch==1.3.1 </a:t>
            </a:r>
            <a:r>
              <a:rPr lang="en-US" b="1" dirty="0" err="1">
                <a:latin typeface="Bahnschrift Light SemiCondensed" panose="020B0502040204020203" pitchFamily="34" charset="0"/>
              </a:rPr>
              <a:t>torchvision</a:t>
            </a:r>
            <a:r>
              <a:rPr lang="en-US" b="1" dirty="0">
                <a:latin typeface="Bahnschrift Light SemiCondensed" panose="020B0502040204020203" pitchFamily="34" charset="0"/>
              </a:rPr>
              <a:t>==0.4.2</a:t>
            </a:r>
          </a:p>
        </p:txBody>
      </p:sp>
      <p:sp>
        <p:nvSpPr>
          <p:cNvPr id="10" name="Google Shape;899;p50">
            <a:extLst>
              <a:ext uri="{FF2B5EF4-FFF2-40B4-BE49-F238E27FC236}">
                <a16:creationId xmlns:a16="http://schemas.microsoft.com/office/drawing/2014/main" id="{BDE774D1-802B-B428-4A60-3BBF7ADC9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Libraries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733481D-232C-07D7-9EFE-8C251A5908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0611" y="2571750"/>
            <a:ext cx="5542904" cy="16064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898;p50">
            <a:extLst>
              <a:ext uri="{FF2B5EF4-FFF2-40B4-BE49-F238E27FC236}">
                <a16:creationId xmlns:a16="http://schemas.microsoft.com/office/drawing/2014/main" id="{CFDD89FC-D7B8-8645-47E5-FAF73A1401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18940" y="1604100"/>
            <a:ext cx="742624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>
              <a:lnSpc>
                <a:spcPct val="150000"/>
              </a:lnSpc>
              <a:buNone/>
            </a:pPr>
            <a:r>
              <a:rPr lang="en-US" b="1" dirty="0">
                <a:latin typeface="Bahnschrift Light SemiCondensed" panose="020B0502040204020203" pitchFamily="34" charset="0"/>
              </a:rPr>
              <a:t>Facial Emotion recognition: pip install </a:t>
            </a:r>
            <a:r>
              <a:rPr lang="en-US" b="1" dirty="0" smtClean="0">
                <a:latin typeface="Bahnschrift Light SemiCondensed" panose="020B0502040204020203" pitchFamily="34" charset="0"/>
              </a:rPr>
              <a:t>facial-emotion-recognition</a:t>
            </a:r>
            <a:endParaRPr lang="en-US" b="1" dirty="0">
              <a:latin typeface="Bahnschrift Light SemiCondensed" panose="020B0502040204020203" pitchFamily="34" charset="0"/>
            </a:endParaRPr>
          </a:p>
        </p:txBody>
      </p:sp>
      <p:sp>
        <p:nvSpPr>
          <p:cNvPr id="10" name="Google Shape;899;p50">
            <a:extLst>
              <a:ext uri="{FF2B5EF4-FFF2-40B4-BE49-F238E27FC236}">
                <a16:creationId xmlns:a16="http://schemas.microsoft.com/office/drawing/2014/main" id="{BDE774D1-802B-B428-4A60-3BBF7ADC94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Installing Libraries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D3675B-6AEF-CBA7-B5E5-1FC832D32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2283" y="2681401"/>
            <a:ext cx="6172200" cy="485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8166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8" name="Google Shape;898;p50"/>
          <p:cNvSpPr txBox="1">
            <a:spLocks noGrp="1"/>
          </p:cNvSpPr>
          <p:nvPr>
            <p:ph type="body" idx="1"/>
          </p:nvPr>
        </p:nvSpPr>
        <p:spPr>
          <a:xfrm>
            <a:off x="623617" y="1804068"/>
            <a:ext cx="7896766" cy="1935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sz="1200" dirty="0">
                <a:latin typeface="Libre Franklin" pitchFamily="2" charset="0"/>
              </a:rPr>
              <a:t>./site-package/torch/serialization.py</a:t>
            </a:r>
          </a:p>
          <a:p>
            <a:pPr marL="285750" indent="-285750">
              <a:lnSpc>
                <a:spcPct val="150000"/>
              </a:lnSpc>
            </a:pPr>
            <a:endParaRPr lang="en-US" sz="1200" dirty="0">
              <a:latin typeface="Libre Franklin" pitchFamily="2" charset="0"/>
            </a:endParaRPr>
          </a:p>
          <a:p>
            <a:pPr marL="152400" indent="0">
              <a:buNone/>
            </a:pPr>
            <a:r>
              <a:rPr lang="en-IN" sz="1200" dirty="0"/>
              <a:t>Change:</a:t>
            </a:r>
          </a:p>
          <a:p>
            <a:pPr marL="152400" indent="0">
              <a:buNone/>
            </a:pPr>
            <a:endParaRPr lang="en-IN" sz="1200" dirty="0"/>
          </a:p>
          <a:p>
            <a:pPr marL="152400" indent="0">
              <a:buNone/>
            </a:pPr>
            <a:r>
              <a:rPr lang="en-IN" sz="1200" dirty="0"/>
              <a:t>def load(f, </a:t>
            </a:r>
            <a:r>
              <a:rPr lang="en-IN" sz="1200" dirty="0" err="1"/>
              <a:t>map_location</a:t>
            </a:r>
            <a:r>
              <a:rPr lang="en-IN" sz="1200" dirty="0"/>
              <a:t>=None, </a:t>
            </a:r>
            <a:r>
              <a:rPr lang="en-IN" sz="1200" dirty="0" err="1"/>
              <a:t>pickle_module</a:t>
            </a:r>
            <a:r>
              <a:rPr lang="en-IN" sz="1200" dirty="0"/>
              <a:t>=pickle, **</a:t>
            </a:r>
            <a:r>
              <a:rPr lang="en-IN" sz="1200" dirty="0" err="1"/>
              <a:t>pickle_load_args</a:t>
            </a:r>
            <a:r>
              <a:rPr lang="en-IN" sz="1200" dirty="0"/>
              <a:t>):</a:t>
            </a:r>
          </a:p>
          <a:p>
            <a:pPr marL="152400" indent="0">
              <a:buNone/>
            </a:pPr>
            <a:r>
              <a:rPr lang="en-IN" sz="1200" dirty="0"/>
              <a:t>			to</a:t>
            </a:r>
          </a:p>
          <a:p>
            <a:pPr marL="152400" indent="0">
              <a:buNone/>
            </a:pPr>
            <a:r>
              <a:rPr lang="en-IN" sz="1200" dirty="0"/>
              <a:t>def load(f, </a:t>
            </a:r>
            <a:r>
              <a:rPr lang="en-IN" sz="1200" dirty="0" err="1"/>
              <a:t>map_location</a:t>
            </a:r>
            <a:r>
              <a:rPr lang="en-IN" sz="1200" dirty="0"/>
              <a:t>='</a:t>
            </a:r>
            <a:r>
              <a:rPr lang="en-IN" sz="1200" dirty="0" err="1"/>
              <a:t>cpu</a:t>
            </a:r>
            <a:r>
              <a:rPr lang="en-IN" sz="1200" dirty="0"/>
              <a:t>', </a:t>
            </a:r>
            <a:r>
              <a:rPr lang="en-IN" sz="1200" dirty="0" err="1"/>
              <a:t>pickle_module</a:t>
            </a:r>
            <a:r>
              <a:rPr lang="en-IN" sz="1200" dirty="0"/>
              <a:t>=pickle, **</a:t>
            </a:r>
            <a:r>
              <a:rPr lang="en-IN" sz="1200" dirty="0" err="1"/>
              <a:t>pickle_load_args</a:t>
            </a:r>
            <a:r>
              <a:rPr lang="en-IN" sz="1200" dirty="0"/>
              <a:t>):</a:t>
            </a:r>
          </a:p>
          <a:p>
            <a:pPr marL="0" indent="0">
              <a:lnSpc>
                <a:spcPct val="150000"/>
              </a:lnSpc>
              <a:buNone/>
            </a:pPr>
            <a:endParaRPr lang="en-US" sz="1200" dirty="0">
              <a:latin typeface="Libre Franklin" pitchFamily="2" charset="0"/>
            </a:endParaRPr>
          </a:p>
        </p:txBody>
      </p:sp>
      <p:sp>
        <p:nvSpPr>
          <p:cNvPr id="899" name="Google Shape;899;p50"/>
          <p:cNvSpPr txBox="1">
            <a:spLocks noGrp="1"/>
          </p:cNvSpPr>
          <p:nvPr>
            <p:ph type="title"/>
          </p:nvPr>
        </p:nvSpPr>
        <p:spPr>
          <a:xfrm>
            <a:off x="282063" y="190560"/>
            <a:ext cx="8100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Configuring Torch for CPU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922990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3" name="Google Shape;2183;p61"/>
          <p:cNvSpPr txBox="1">
            <a:spLocks noGrp="1"/>
          </p:cNvSpPr>
          <p:nvPr>
            <p:ph type="title"/>
          </p:nvPr>
        </p:nvSpPr>
        <p:spPr>
          <a:xfrm>
            <a:off x="4077388" y="1558143"/>
            <a:ext cx="4716500" cy="185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/>
              <a:t>Face Emotion Recognition</a:t>
            </a:r>
            <a:endParaRPr dirty="0"/>
          </a:p>
        </p:txBody>
      </p:sp>
      <p:sp>
        <p:nvSpPr>
          <p:cNvPr id="2184" name="Google Shape;2184;p61"/>
          <p:cNvSpPr txBox="1">
            <a:spLocks noGrp="1"/>
          </p:cNvSpPr>
          <p:nvPr>
            <p:ph type="title" idx="2"/>
          </p:nvPr>
        </p:nvSpPr>
        <p:spPr>
          <a:xfrm>
            <a:off x="6907825" y="3795175"/>
            <a:ext cx="1653900" cy="988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/>
          </a:p>
        </p:txBody>
      </p:sp>
      <p:sp>
        <p:nvSpPr>
          <p:cNvPr id="2185" name="Google Shape;2185;p61"/>
          <p:cNvSpPr txBox="1">
            <a:spLocks noGrp="1"/>
          </p:cNvSpPr>
          <p:nvPr>
            <p:ph type="subTitle" idx="1"/>
          </p:nvPr>
        </p:nvSpPr>
        <p:spPr>
          <a:xfrm>
            <a:off x="720000" y="3960725"/>
            <a:ext cx="2991900" cy="67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Hands-on</a:t>
            </a:r>
            <a:endParaRPr dirty="0"/>
          </a:p>
        </p:txBody>
      </p:sp>
      <p:grpSp>
        <p:nvGrpSpPr>
          <p:cNvPr id="2186" name="Google Shape;2186;p61"/>
          <p:cNvGrpSpPr/>
          <p:nvPr/>
        </p:nvGrpSpPr>
        <p:grpSpPr>
          <a:xfrm>
            <a:off x="720009" y="950857"/>
            <a:ext cx="2991737" cy="2915200"/>
            <a:chOff x="1532925" y="519425"/>
            <a:chExt cx="4318950" cy="4374550"/>
          </a:xfrm>
        </p:grpSpPr>
        <p:sp>
          <p:nvSpPr>
            <p:cNvPr id="2187" name="Google Shape;2187;p61"/>
            <p:cNvSpPr/>
            <p:nvPr/>
          </p:nvSpPr>
          <p:spPr>
            <a:xfrm>
              <a:off x="4106425" y="4294350"/>
              <a:ext cx="1037450" cy="599625"/>
            </a:xfrm>
            <a:custGeom>
              <a:avLst/>
              <a:gdLst/>
              <a:ahLst/>
              <a:cxnLst/>
              <a:rect l="l" t="t" r="r" b="b"/>
              <a:pathLst>
                <a:path w="41498" h="23985" extrusionOk="0">
                  <a:moveTo>
                    <a:pt x="20749" y="0"/>
                  </a:moveTo>
                  <a:cubicBezTo>
                    <a:pt x="9274" y="0"/>
                    <a:pt x="1" y="5371"/>
                    <a:pt x="1" y="11976"/>
                  </a:cubicBezTo>
                  <a:cubicBezTo>
                    <a:pt x="1" y="18614"/>
                    <a:pt x="9274" y="23984"/>
                    <a:pt x="20749" y="23984"/>
                  </a:cubicBezTo>
                  <a:cubicBezTo>
                    <a:pt x="32224" y="23984"/>
                    <a:pt x="41497" y="18614"/>
                    <a:pt x="41497" y="11976"/>
                  </a:cubicBezTo>
                  <a:cubicBezTo>
                    <a:pt x="41497" y="5371"/>
                    <a:pt x="32224" y="0"/>
                    <a:pt x="20749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8" name="Google Shape;2188;p61"/>
            <p:cNvSpPr/>
            <p:nvPr/>
          </p:nvSpPr>
          <p:spPr>
            <a:xfrm>
              <a:off x="2182575" y="3091400"/>
              <a:ext cx="2678600" cy="1546975"/>
            </a:xfrm>
            <a:custGeom>
              <a:avLst/>
              <a:gdLst/>
              <a:ahLst/>
              <a:cxnLst/>
              <a:rect l="l" t="t" r="r" b="b"/>
              <a:pathLst>
                <a:path w="107144" h="61879" extrusionOk="0">
                  <a:moveTo>
                    <a:pt x="104441" y="1"/>
                  </a:moveTo>
                  <a:cubicBezTo>
                    <a:pt x="104108" y="1"/>
                    <a:pt x="103774" y="84"/>
                    <a:pt x="103474" y="251"/>
                  </a:cubicBezTo>
                  <a:lnTo>
                    <a:pt x="534" y="59527"/>
                  </a:lnTo>
                  <a:cubicBezTo>
                    <a:pt x="0" y="59827"/>
                    <a:pt x="0" y="60627"/>
                    <a:pt x="534" y="60961"/>
                  </a:cubicBezTo>
                  <a:lnTo>
                    <a:pt x="1701" y="61628"/>
                  </a:lnTo>
                  <a:cubicBezTo>
                    <a:pt x="2001" y="61795"/>
                    <a:pt x="2335" y="61878"/>
                    <a:pt x="2669" y="61878"/>
                  </a:cubicBezTo>
                  <a:cubicBezTo>
                    <a:pt x="3002" y="61878"/>
                    <a:pt x="3336" y="61795"/>
                    <a:pt x="3636" y="61628"/>
                  </a:cubicBezTo>
                  <a:lnTo>
                    <a:pt x="106576" y="2386"/>
                  </a:lnTo>
                  <a:cubicBezTo>
                    <a:pt x="107143" y="2052"/>
                    <a:pt x="107143" y="1252"/>
                    <a:pt x="106576" y="951"/>
                  </a:cubicBezTo>
                  <a:lnTo>
                    <a:pt x="105409" y="251"/>
                  </a:lnTo>
                  <a:cubicBezTo>
                    <a:pt x="105108" y="84"/>
                    <a:pt x="104775" y="1"/>
                    <a:pt x="104441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9" name="Google Shape;2189;p61"/>
            <p:cNvSpPr/>
            <p:nvPr/>
          </p:nvSpPr>
          <p:spPr>
            <a:xfrm>
              <a:off x="2774650" y="874100"/>
              <a:ext cx="354450" cy="276200"/>
            </a:xfrm>
            <a:custGeom>
              <a:avLst/>
              <a:gdLst/>
              <a:ahLst/>
              <a:cxnLst/>
              <a:rect l="l" t="t" r="r" b="b"/>
              <a:pathLst>
                <a:path w="14178" h="11048" extrusionOk="0">
                  <a:moveTo>
                    <a:pt x="7133" y="0"/>
                  </a:moveTo>
                  <a:cubicBezTo>
                    <a:pt x="6739" y="0"/>
                    <a:pt x="6285" y="134"/>
                    <a:pt x="5805" y="413"/>
                  </a:cubicBezTo>
                  <a:lnTo>
                    <a:pt x="5705" y="480"/>
                  </a:lnTo>
                  <a:cubicBezTo>
                    <a:pt x="4204" y="1347"/>
                    <a:pt x="3003" y="3248"/>
                    <a:pt x="3003" y="4749"/>
                  </a:cubicBezTo>
                  <a:lnTo>
                    <a:pt x="3003" y="7284"/>
                  </a:lnTo>
                  <a:lnTo>
                    <a:pt x="1335" y="8252"/>
                  </a:lnTo>
                  <a:cubicBezTo>
                    <a:pt x="568" y="8685"/>
                    <a:pt x="101" y="9453"/>
                    <a:pt x="1" y="10287"/>
                  </a:cubicBezTo>
                  <a:cubicBezTo>
                    <a:pt x="1" y="10780"/>
                    <a:pt x="273" y="11048"/>
                    <a:pt x="664" y="11048"/>
                  </a:cubicBezTo>
                  <a:cubicBezTo>
                    <a:pt x="854" y="11048"/>
                    <a:pt x="1072" y="10985"/>
                    <a:pt x="1302" y="10854"/>
                  </a:cubicBezTo>
                  <a:lnTo>
                    <a:pt x="3536" y="9553"/>
                  </a:lnTo>
                  <a:lnTo>
                    <a:pt x="7940" y="7018"/>
                  </a:lnTo>
                  <a:lnTo>
                    <a:pt x="12910" y="4182"/>
                  </a:lnTo>
                  <a:cubicBezTo>
                    <a:pt x="13610" y="3715"/>
                    <a:pt x="14111" y="2948"/>
                    <a:pt x="14177" y="2114"/>
                  </a:cubicBezTo>
                  <a:cubicBezTo>
                    <a:pt x="14177" y="1620"/>
                    <a:pt x="13921" y="1353"/>
                    <a:pt x="13539" y="1353"/>
                  </a:cubicBezTo>
                  <a:cubicBezTo>
                    <a:pt x="13354" y="1353"/>
                    <a:pt x="13139" y="1416"/>
                    <a:pt x="12910" y="1547"/>
                  </a:cubicBezTo>
                  <a:lnTo>
                    <a:pt x="11075" y="2614"/>
                  </a:lnTo>
                  <a:lnTo>
                    <a:pt x="11075" y="1180"/>
                  </a:lnTo>
                  <a:cubicBezTo>
                    <a:pt x="11075" y="613"/>
                    <a:pt x="10751" y="293"/>
                    <a:pt x="10282" y="293"/>
                  </a:cubicBezTo>
                  <a:cubicBezTo>
                    <a:pt x="10061" y="293"/>
                    <a:pt x="9808" y="364"/>
                    <a:pt x="9541" y="513"/>
                  </a:cubicBezTo>
                  <a:lnTo>
                    <a:pt x="9474" y="546"/>
                  </a:lnTo>
                  <a:cubicBezTo>
                    <a:pt x="9074" y="780"/>
                    <a:pt x="8740" y="1113"/>
                    <a:pt x="8507" y="1480"/>
                  </a:cubicBezTo>
                  <a:cubicBezTo>
                    <a:pt x="8462" y="526"/>
                    <a:pt x="7916" y="0"/>
                    <a:pt x="713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61"/>
            <p:cNvSpPr/>
            <p:nvPr/>
          </p:nvSpPr>
          <p:spPr>
            <a:xfrm>
              <a:off x="2068325" y="874125"/>
              <a:ext cx="539575" cy="420025"/>
            </a:xfrm>
            <a:custGeom>
              <a:avLst/>
              <a:gdLst/>
              <a:ahLst/>
              <a:cxnLst/>
              <a:rect l="l" t="t" r="r" b="b"/>
              <a:pathLst>
                <a:path w="21583" h="16801" extrusionOk="0">
                  <a:moveTo>
                    <a:pt x="10883" y="0"/>
                  </a:moveTo>
                  <a:cubicBezTo>
                    <a:pt x="10279" y="0"/>
                    <a:pt x="9580" y="208"/>
                    <a:pt x="8840" y="645"/>
                  </a:cubicBezTo>
                  <a:lnTo>
                    <a:pt x="8673" y="745"/>
                  </a:lnTo>
                  <a:cubicBezTo>
                    <a:pt x="6405" y="2046"/>
                    <a:pt x="4537" y="4948"/>
                    <a:pt x="4537" y="7217"/>
                  </a:cubicBezTo>
                  <a:lnTo>
                    <a:pt x="4537" y="11086"/>
                  </a:lnTo>
                  <a:lnTo>
                    <a:pt x="2002" y="12554"/>
                  </a:lnTo>
                  <a:cubicBezTo>
                    <a:pt x="901" y="13188"/>
                    <a:pt x="0" y="14589"/>
                    <a:pt x="0" y="15656"/>
                  </a:cubicBezTo>
                  <a:cubicBezTo>
                    <a:pt x="0" y="16392"/>
                    <a:pt x="403" y="16800"/>
                    <a:pt x="999" y="16800"/>
                  </a:cubicBezTo>
                  <a:cubicBezTo>
                    <a:pt x="1294" y="16800"/>
                    <a:pt x="1637" y="16700"/>
                    <a:pt x="2002" y="16490"/>
                  </a:cubicBezTo>
                  <a:lnTo>
                    <a:pt x="5404" y="14522"/>
                  </a:lnTo>
                  <a:lnTo>
                    <a:pt x="12075" y="10686"/>
                  </a:lnTo>
                  <a:lnTo>
                    <a:pt x="19614" y="6316"/>
                  </a:lnTo>
                  <a:cubicBezTo>
                    <a:pt x="20682" y="5716"/>
                    <a:pt x="21582" y="4315"/>
                    <a:pt x="21582" y="3214"/>
                  </a:cubicBezTo>
                  <a:cubicBezTo>
                    <a:pt x="21582" y="2478"/>
                    <a:pt x="21194" y="2070"/>
                    <a:pt x="20608" y="2070"/>
                  </a:cubicBezTo>
                  <a:cubicBezTo>
                    <a:pt x="20318" y="2070"/>
                    <a:pt x="19979" y="2170"/>
                    <a:pt x="19614" y="2380"/>
                  </a:cubicBezTo>
                  <a:lnTo>
                    <a:pt x="16845" y="3981"/>
                  </a:lnTo>
                  <a:lnTo>
                    <a:pt x="16845" y="1779"/>
                  </a:lnTo>
                  <a:cubicBezTo>
                    <a:pt x="16845" y="905"/>
                    <a:pt x="16364" y="423"/>
                    <a:pt x="15663" y="423"/>
                  </a:cubicBezTo>
                  <a:cubicBezTo>
                    <a:pt x="15321" y="423"/>
                    <a:pt x="14926" y="538"/>
                    <a:pt x="14510" y="779"/>
                  </a:cubicBezTo>
                  <a:lnTo>
                    <a:pt x="14410" y="845"/>
                  </a:lnTo>
                  <a:cubicBezTo>
                    <a:pt x="13843" y="1212"/>
                    <a:pt x="13310" y="1679"/>
                    <a:pt x="12943" y="2246"/>
                  </a:cubicBezTo>
                  <a:cubicBezTo>
                    <a:pt x="12898" y="808"/>
                    <a:pt x="12075" y="0"/>
                    <a:pt x="10883" y="0"/>
                  </a:cubicBezTo>
                  <a:close/>
                </a:path>
              </a:pathLst>
            </a:custGeom>
            <a:solidFill>
              <a:srgbClr val="E6E6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61"/>
            <p:cNvSpPr/>
            <p:nvPr/>
          </p:nvSpPr>
          <p:spPr>
            <a:xfrm>
              <a:off x="1689700" y="1801725"/>
              <a:ext cx="157650" cy="238525"/>
            </a:xfrm>
            <a:custGeom>
              <a:avLst/>
              <a:gdLst/>
              <a:ahLst/>
              <a:cxnLst/>
              <a:rect l="l" t="t" r="r" b="b"/>
              <a:pathLst>
                <a:path w="6306" h="9541" extrusionOk="0">
                  <a:moveTo>
                    <a:pt x="3370" y="1"/>
                  </a:moveTo>
                  <a:cubicBezTo>
                    <a:pt x="1435" y="1669"/>
                    <a:pt x="1" y="4537"/>
                    <a:pt x="1" y="6972"/>
                  </a:cubicBezTo>
                  <a:lnTo>
                    <a:pt x="1" y="8307"/>
                  </a:lnTo>
                  <a:lnTo>
                    <a:pt x="2169" y="9541"/>
                  </a:lnTo>
                  <a:lnTo>
                    <a:pt x="3837" y="5305"/>
                  </a:lnTo>
                  <a:lnTo>
                    <a:pt x="3770" y="4971"/>
                  </a:lnTo>
                  <a:lnTo>
                    <a:pt x="6305" y="3503"/>
                  </a:lnTo>
                  <a:cubicBezTo>
                    <a:pt x="5905" y="2336"/>
                    <a:pt x="5505" y="1235"/>
                    <a:pt x="5505" y="1235"/>
                  </a:cubicBezTo>
                  <a:lnTo>
                    <a:pt x="3370" y="1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61"/>
            <p:cNvSpPr/>
            <p:nvPr/>
          </p:nvSpPr>
          <p:spPr>
            <a:xfrm>
              <a:off x="1688050" y="1596850"/>
              <a:ext cx="244350" cy="444250"/>
            </a:xfrm>
            <a:custGeom>
              <a:avLst/>
              <a:gdLst/>
              <a:ahLst/>
              <a:cxnLst/>
              <a:rect l="l" t="t" r="r" b="b"/>
              <a:pathLst>
                <a:path w="9774" h="17770" extrusionOk="0">
                  <a:moveTo>
                    <a:pt x="5935" y="1"/>
                  </a:moveTo>
                  <a:cubicBezTo>
                    <a:pt x="5504" y="1"/>
                    <a:pt x="5016" y="136"/>
                    <a:pt x="4503" y="424"/>
                  </a:cubicBezTo>
                  <a:cubicBezTo>
                    <a:pt x="3736" y="924"/>
                    <a:pt x="3069" y="1558"/>
                    <a:pt x="2569" y="2325"/>
                  </a:cubicBezTo>
                  <a:cubicBezTo>
                    <a:pt x="1802" y="3392"/>
                    <a:pt x="1368" y="4660"/>
                    <a:pt x="1301" y="5961"/>
                  </a:cubicBezTo>
                  <a:cubicBezTo>
                    <a:pt x="1301" y="6962"/>
                    <a:pt x="1635" y="7629"/>
                    <a:pt x="2202" y="7996"/>
                  </a:cubicBezTo>
                  <a:lnTo>
                    <a:pt x="3069" y="8496"/>
                  </a:lnTo>
                  <a:cubicBezTo>
                    <a:pt x="1301" y="10231"/>
                    <a:pt x="0" y="12899"/>
                    <a:pt x="0" y="15167"/>
                  </a:cubicBezTo>
                  <a:lnTo>
                    <a:pt x="0" y="16502"/>
                  </a:lnTo>
                  <a:lnTo>
                    <a:pt x="2168" y="17769"/>
                  </a:lnTo>
                  <a:lnTo>
                    <a:pt x="3870" y="13500"/>
                  </a:lnTo>
                  <a:lnTo>
                    <a:pt x="3803" y="13166"/>
                  </a:lnTo>
                  <a:lnTo>
                    <a:pt x="6371" y="11698"/>
                  </a:lnTo>
                  <a:lnTo>
                    <a:pt x="8039" y="10731"/>
                  </a:lnTo>
                  <a:lnTo>
                    <a:pt x="8039" y="9397"/>
                  </a:lnTo>
                  <a:lnTo>
                    <a:pt x="8039" y="8996"/>
                  </a:lnTo>
                  <a:cubicBezTo>
                    <a:pt x="8239" y="8996"/>
                    <a:pt x="8406" y="8963"/>
                    <a:pt x="8440" y="8963"/>
                  </a:cubicBezTo>
                  <a:cubicBezTo>
                    <a:pt x="8473" y="8930"/>
                    <a:pt x="9774" y="8262"/>
                    <a:pt x="9774" y="8262"/>
                  </a:cubicBezTo>
                  <a:lnTo>
                    <a:pt x="6705" y="6461"/>
                  </a:lnTo>
                  <a:lnTo>
                    <a:pt x="6672" y="6461"/>
                  </a:lnTo>
                  <a:lnTo>
                    <a:pt x="7439" y="4326"/>
                  </a:lnTo>
                  <a:lnTo>
                    <a:pt x="7639" y="3926"/>
                  </a:lnTo>
                  <a:lnTo>
                    <a:pt x="8940" y="1424"/>
                  </a:lnTo>
                  <a:lnTo>
                    <a:pt x="6838" y="223"/>
                  </a:lnTo>
                  <a:lnTo>
                    <a:pt x="6705" y="157"/>
                  </a:lnTo>
                  <a:lnTo>
                    <a:pt x="6672" y="157"/>
                  </a:lnTo>
                  <a:cubicBezTo>
                    <a:pt x="6453" y="54"/>
                    <a:pt x="6205" y="1"/>
                    <a:pt x="5935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61"/>
            <p:cNvSpPr/>
            <p:nvPr/>
          </p:nvSpPr>
          <p:spPr>
            <a:xfrm>
              <a:off x="1743075" y="1627175"/>
              <a:ext cx="225200" cy="413075"/>
            </a:xfrm>
            <a:custGeom>
              <a:avLst/>
              <a:gdLst/>
              <a:ahLst/>
              <a:cxnLst/>
              <a:rect l="l" t="t" r="r" b="b"/>
              <a:pathLst>
                <a:path w="9008" h="16523" extrusionOk="0">
                  <a:moveTo>
                    <a:pt x="5940" y="0"/>
                  </a:moveTo>
                  <a:cubicBezTo>
                    <a:pt x="5508" y="0"/>
                    <a:pt x="5020" y="143"/>
                    <a:pt x="4504" y="445"/>
                  </a:cubicBezTo>
                  <a:cubicBezTo>
                    <a:pt x="2603" y="1679"/>
                    <a:pt x="1402" y="3714"/>
                    <a:pt x="1302" y="5982"/>
                  </a:cubicBezTo>
                  <a:cubicBezTo>
                    <a:pt x="1302" y="7400"/>
                    <a:pt x="2012" y="8245"/>
                    <a:pt x="3036" y="8245"/>
                  </a:cubicBezTo>
                  <a:cubicBezTo>
                    <a:pt x="3144" y="8245"/>
                    <a:pt x="3255" y="8236"/>
                    <a:pt x="3370" y="8217"/>
                  </a:cubicBezTo>
                  <a:lnTo>
                    <a:pt x="3370" y="8217"/>
                  </a:lnTo>
                  <a:cubicBezTo>
                    <a:pt x="1435" y="9918"/>
                    <a:pt x="1" y="12787"/>
                    <a:pt x="1" y="15189"/>
                  </a:cubicBezTo>
                  <a:lnTo>
                    <a:pt x="1" y="16523"/>
                  </a:lnTo>
                  <a:lnTo>
                    <a:pt x="9007" y="11319"/>
                  </a:lnTo>
                  <a:lnTo>
                    <a:pt x="9007" y="9985"/>
                  </a:lnTo>
                  <a:cubicBezTo>
                    <a:pt x="9007" y="7979"/>
                    <a:pt x="8007" y="6811"/>
                    <a:pt x="6530" y="6811"/>
                  </a:cubicBezTo>
                  <a:cubicBezTo>
                    <a:pt x="6239" y="6811"/>
                    <a:pt x="5929" y="6856"/>
                    <a:pt x="5605" y="6949"/>
                  </a:cubicBezTo>
                  <a:cubicBezTo>
                    <a:pt x="6839" y="5715"/>
                    <a:pt x="7706" y="3847"/>
                    <a:pt x="7706" y="2279"/>
                  </a:cubicBezTo>
                  <a:cubicBezTo>
                    <a:pt x="7706" y="839"/>
                    <a:pt x="6987" y="0"/>
                    <a:pt x="594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5" name="Google Shape;2195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6" name="Google Shape;2196;p61"/>
            <p:cNvSpPr/>
            <p:nvPr/>
          </p:nvSpPr>
          <p:spPr>
            <a:xfrm>
              <a:off x="5017925" y="1450650"/>
              <a:ext cx="104250" cy="157625"/>
            </a:xfrm>
            <a:custGeom>
              <a:avLst/>
              <a:gdLst/>
              <a:ahLst/>
              <a:cxnLst/>
              <a:rect l="l" t="t" r="r" b="b"/>
              <a:pathLst>
                <a:path w="4170" h="6305" extrusionOk="0">
                  <a:moveTo>
                    <a:pt x="2235" y="0"/>
                  </a:moveTo>
                  <a:cubicBezTo>
                    <a:pt x="934" y="1135"/>
                    <a:pt x="0" y="3003"/>
                    <a:pt x="0" y="4604"/>
                  </a:cubicBezTo>
                  <a:lnTo>
                    <a:pt x="0" y="5471"/>
                  </a:lnTo>
                  <a:lnTo>
                    <a:pt x="1435" y="6305"/>
                  </a:lnTo>
                  <a:lnTo>
                    <a:pt x="2535" y="3503"/>
                  </a:lnTo>
                  <a:lnTo>
                    <a:pt x="2502" y="3303"/>
                  </a:lnTo>
                  <a:lnTo>
                    <a:pt x="4170" y="2335"/>
                  </a:lnTo>
                  <a:cubicBezTo>
                    <a:pt x="3903" y="1568"/>
                    <a:pt x="3636" y="834"/>
                    <a:pt x="3636" y="834"/>
                  </a:cubicBezTo>
                  <a:lnTo>
                    <a:pt x="22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7" name="Google Shape;2197;p61"/>
            <p:cNvSpPr/>
            <p:nvPr/>
          </p:nvSpPr>
          <p:spPr>
            <a:xfrm>
              <a:off x="5017925" y="1315825"/>
              <a:ext cx="160125" cy="292450"/>
            </a:xfrm>
            <a:custGeom>
              <a:avLst/>
              <a:gdLst/>
              <a:ahLst/>
              <a:cxnLst/>
              <a:rect l="l" t="t" r="r" b="b"/>
              <a:pathLst>
                <a:path w="6405" h="11698" extrusionOk="0">
                  <a:moveTo>
                    <a:pt x="3862" y="0"/>
                  </a:moveTo>
                  <a:cubicBezTo>
                    <a:pt x="3539" y="0"/>
                    <a:pt x="3226" y="97"/>
                    <a:pt x="2969" y="290"/>
                  </a:cubicBezTo>
                  <a:cubicBezTo>
                    <a:pt x="2435" y="590"/>
                    <a:pt x="2002" y="1024"/>
                    <a:pt x="1668" y="1524"/>
                  </a:cubicBezTo>
                  <a:cubicBezTo>
                    <a:pt x="1168" y="2224"/>
                    <a:pt x="868" y="3058"/>
                    <a:pt x="834" y="3926"/>
                  </a:cubicBezTo>
                  <a:cubicBezTo>
                    <a:pt x="801" y="4426"/>
                    <a:pt x="1001" y="4960"/>
                    <a:pt x="1435" y="5260"/>
                  </a:cubicBezTo>
                  <a:lnTo>
                    <a:pt x="2002" y="5594"/>
                  </a:lnTo>
                  <a:cubicBezTo>
                    <a:pt x="801" y="6761"/>
                    <a:pt x="67" y="8329"/>
                    <a:pt x="0" y="9997"/>
                  </a:cubicBezTo>
                  <a:lnTo>
                    <a:pt x="0" y="10864"/>
                  </a:lnTo>
                  <a:lnTo>
                    <a:pt x="1401" y="11698"/>
                  </a:lnTo>
                  <a:lnTo>
                    <a:pt x="2535" y="8896"/>
                  </a:lnTo>
                  <a:lnTo>
                    <a:pt x="2469" y="8696"/>
                  </a:lnTo>
                  <a:lnTo>
                    <a:pt x="4137" y="7728"/>
                  </a:lnTo>
                  <a:lnTo>
                    <a:pt x="5271" y="7061"/>
                  </a:lnTo>
                  <a:lnTo>
                    <a:pt x="5271" y="6194"/>
                  </a:lnTo>
                  <a:lnTo>
                    <a:pt x="5271" y="5927"/>
                  </a:lnTo>
                  <a:lnTo>
                    <a:pt x="5538" y="5927"/>
                  </a:lnTo>
                  <a:cubicBezTo>
                    <a:pt x="5604" y="5894"/>
                    <a:pt x="6405" y="5427"/>
                    <a:pt x="6405" y="5427"/>
                  </a:cubicBezTo>
                  <a:lnTo>
                    <a:pt x="4370" y="4259"/>
                  </a:lnTo>
                  <a:lnTo>
                    <a:pt x="4870" y="2858"/>
                  </a:lnTo>
                  <a:lnTo>
                    <a:pt x="5037" y="2591"/>
                  </a:lnTo>
                  <a:lnTo>
                    <a:pt x="5871" y="924"/>
                  </a:lnTo>
                  <a:lnTo>
                    <a:pt x="4504" y="156"/>
                  </a:lnTo>
                  <a:lnTo>
                    <a:pt x="4403" y="90"/>
                  </a:lnTo>
                  <a:cubicBezTo>
                    <a:pt x="4225" y="30"/>
                    <a:pt x="4042" y="0"/>
                    <a:pt x="3862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8" name="Google Shape;2198;p61"/>
            <p:cNvSpPr/>
            <p:nvPr/>
          </p:nvSpPr>
          <p:spPr>
            <a:xfrm>
              <a:off x="5053775" y="1335900"/>
              <a:ext cx="148475" cy="272375"/>
            </a:xfrm>
            <a:custGeom>
              <a:avLst/>
              <a:gdLst/>
              <a:ahLst/>
              <a:cxnLst/>
              <a:rect l="l" t="t" r="r" b="b"/>
              <a:pathLst>
                <a:path w="5939" h="10895" extrusionOk="0">
                  <a:moveTo>
                    <a:pt x="3889" y="0"/>
                  </a:moveTo>
                  <a:cubicBezTo>
                    <a:pt x="3601" y="0"/>
                    <a:pt x="3277" y="93"/>
                    <a:pt x="2936" y="287"/>
                  </a:cubicBezTo>
                  <a:cubicBezTo>
                    <a:pt x="1702" y="1088"/>
                    <a:pt x="901" y="2456"/>
                    <a:pt x="835" y="3957"/>
                  </a:cubicBezTo>
                  <a:cubicBezTo>
                    <a:pt x="835" y="4891"/>
                    <a:pt x="1297" y="5444"/>
                    <a:pt x="2001" y="5444"/>
                  </a:cubicBezTo>
                  <a:cubicBezTo>
                    <a:pt x="2077" y="5444"/>
                    <a:pt x="2155" y="5437"/>
                    <a:pt x="2236" y="5424"/>
                  </a:cubicBezTo>
                  <a:lnTo>
                    <a:pt x="2236" y="5424"/>
                  </a:lnTo>
                  <a:cubicBezTo>
                    <a:pt x="935" y="6558"/>
                    <a:pt x="1" y="8426"/>
                    <a:pt x="1" y="10028"/>
                  </a:cubicBezTo>
                  <a:lnTo>
                    <a:pt x="1" y="10895"/>
                  </a:lnTo>
                  <a:lnTo>
                    <a:pt x="5938" y="7459"/>
                  </a:lnTo>
                  <a:lnTo>
                    <a:pt x="5938" y="6592"/>
                  </a:lnTo>
                  <a:cubicBezTo>
                    <a:pt x="5938" y="5249"/>
                    <a:pt x="5258" y="4469"/>
                    <a:pt x="4290" y="4469"/>
                  </a:cubicBezTo>
                  <a:cubicBezTo>
                    <a:pt x="4104" y="4469"/>
                    <a:pt x="3908" y="4498"/>
                    <a:pt x="3703" y="4557"/>
                  </a:cubicBezTo>
                  <a:cubicBezTo>
                    <a:pt x="4504" y="3756"/>
                    <a:pt x="5004" y="2656"/>
                    <a:pt x="5071" y="1488"/>
                  </a:cubicBezTo>
                  <a:cubicBezTo>
                    <a:pt x="5071" y="543"/>
                    <a:pt x="4586" y="0"/>
                    <a:pt x="3889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9" name="Google Shape;2199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0" name="Google Shape;2200;p61"/>
            <p:cNvSpPr/>
            <p:nvPr/>
          </p:nvSpPr>
          <p:spPr>
            <a:xfrm>
              <a:off x="5474075" y="2837400"/>
              <a:ext cx="291900" cy="613875"/>
            </a:xfrm>
            <a:custGeom>
              <a:avLst/>
              <a:gdLst/>
              <a:ahLst/>
              <a:cxnLst/>
              <a:rect l="l" t="t" r="r" b="b"/>
              <a:pathLst>
                <a:path w="11676" h="24555" extrusionOk="0">
                  <a:moveTo>
                    <a:pt x="8532" y="1"/>
                  </a:moveTo>
                  <a:cubicBezTo>
                    <a:pt x="5105" y="1"/>
                    <a:pt x="1989" y="4959"/>
                    <a:pt x="1068" y="9177"/>
                  </a:cubicBezTo>
                  <a:cubicBezTo>
                    <a:pt x="1" y="13913"/>
                    <a:pt x="1068" y="23487"/>
                    <a:pt x="1068" y="23487"/>
                  </a:cubicBezTo>
                  <a:lnTo>
                    <a:pt x="2136" y="23954"/>
                  </a:lnTo>
                  <a:lnTo>
                    <a:pt x="2502" y="24121"/>
                  </a:lnTo>
                  <a:lnTo>
                    <a:pt x="3403" y="24554"/>
                  </a:lnTo>
                  <a:cubicBezTo>
                    <a:pt x="3403" y="24554"/>
                    <a:pt x="3570" y="18650"/>
                    <a:pt x="5405" y="14347"/>
                  </a:cubicBezTo>
                  <a:cubicBezTo>
                    <a:pt x="7273" y="10011"/>
                    <a:pt x="10542" y="6008"/>
                    <a:pt x="11109" y="3573"/>
                  </a:cubicBezTo>
                  <a:cubicBezTo>
                    <a:pt x="11676" y="1138"/>
                    <a:pt x="9808" y="237"/>
                    <a:pt x="9808" y="237"/>
                  </a:cubicBezTo>
                  <a:cubicBezTo>
                    <a:pt x="9380" y="76"/>
                    <a:pt x="8953" y="1"/>
                    <a:pt x="8532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1" name="Google Shape;2201;p61"/>
            <p:cNvSpPr/>
            <p:nvPr/>
          </p:nvSpPr>
          <p:spPr>
            <a:xfrm>
              <a:off x="5507425" y="2872175"/>
              <a:ext cx="195175" cy="568250"/>
            </a:xfrm>
            <a:custGeom>
              <a:avLst/>
              <a:gdLst/>
              <a:ahLst/>
              <a:cxnLst/>
              <a:rect l="l" t="t" r="r" b="b"/>
              <a:pathLst>
                <a:path w="7807" h="22730" extrusionOk="0">
                  <a:moveTo>
                    <a:pt x="7605" y="0"/>
                  </a:moveTo>
                  <a:cubicBezTo>
                    <a:pt x="7563" y="0"/>
                    <a:pt x="7518" y="17"/>
                    <a:pt x="7473" y="47"/>
                  </a:cubicBezTo>
                  <a:cubicBezTo>
                    <a:pt x="7440" y="80"/>
                    <a:pt x="1" y="5984"/>
                    <a:pt x="768" y="22563"/>
                  </a:cubicBezTo>
                  <a:lnTo>
                    <a:pt x="1168" y="22730"/>
                  </a:lnTo>
                  <a:cubicBezTo>
                    <a:pt x="335" y="6251"/>
                    <a:pt x="7640" y="414"/>
                    <a:pt x="7706" y="347"/>
                  </a:cubicBezTo>
                  <a:cubicBezTo>
                    <a:pt x="7807" y="280"/>
                    <a:pt x="7807" y="147"/>
                    <a:pt x="7740" y="80"/>
                  </a:cubicBezTo>
                  <a:cubicBezTo>
                    <a:pt x="7703" y="25"/>
                    <a:pt x="7656" y="0"/>
                    <a:pt x="7605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2" name="Google Shape;2202;p61"/>
            <p:cNvSpPr/>
            <p:nvPr/>
          </p:nvSpPr>
          <p:spPr>
            <a:xfrm>
              <a:off x="5472400" y="3043000"/>
              <a:ext cx="379475" cy="549200"/>
            </a:xfrm>
            <a:custGeom>
              <a:avLst/>
              <a:gdLst/>
              <a:ahLst/>
              <a:cxnLst/>
              <a:rect l="l" t="t" r="r" b="b"/>
              <a:pathLst>
                <a:path w="15179" h="21968" extrusionOk="0">
                  <a:moveTo>
                    <a:pt x="12433" y="1"/>
                  </a:moveTo>
                  <a:cubicBezTo>
                    <a:pt x="11606" y="1"/>
                    <a:pt x="10640" y="314"/>
                    <a:pt x="9675" y="1253"/>
                  </a:cubicBezTo>
                  <a:cubicBezTo>
                    <a:pt x="8474" y="2387"/>
                    <a:pt x="8007" y="3188"/>
                    <a:pt x="6639" y="3521"/>
                  </a:cubicBezTo>
                  <a:cubicBezTo>
                    <a:pt x="5271" y="3855"/>
                    <a:pt x="3870" y="3655"/>
                    <a:pt x="3137" y="4789"/>
                  </a:cubicBezTo>
                  <a:cubicBezTo>
                    <a:pt x="2403" y="5890"/>
                    <a:pt x="3270" y="8225"/>
                    <a:pt x="2503" y="9125"/>
                  </a:cubicBezTo>
                  <a:cubicBezTo>
                    <a:pt x="1736" y="10026"/>
                    <a:pt x="101" y="11093"/>
                    <a:pt x="68" y="12594"/>
                  </a:cubicBezTo>
                  <a:cubicBezTo>
                    <a:pt x="1" y="14129"/>
                    <a:pt x="1635" y="16831"/>
                    <a:pt x="1635" y="16831"/>
                  </a:cubicBezTo>
                  <a:lnTo>
                    <a:pt x="4404" y="18799"/>
                  </a:lnTo>
                  <a:lnTo>
                    <a:pt x="4771" y="19066"/>
                  </a:lnTo>
                  <a:lnTo>
                    <a:pt x="8874" y="21968"/>
                  </a:lnTo>
                  <a:cubicBezTo>
                    <a:pt x="10208" y="21868"/>
                    <a:pt x="11376" y="21100"/>
                    <a:pt x="11976" y="19900"/>
                  </a:cubicBezTo>
                  <a:cubicBezTo>
                    <a:pt x="13044" y="17798"/>
                    <a:pt x="11476" y="15530"/>
                    <a:pt x="11943" y="14095"/>
                  </a:cubicBezTo>
                  <a:cubicBezTo>
                    <a:pt x="12410" y="12628"/>
                    <a:pt x="15178" y="12194"/>
                    <a:pt x="15045" y="10526"/>
                  </a:cubicBezTo>
                  <a:cubicBezTo>
                    <a:pt x="14945" y="8825"/>
                    <a:pt x="12176" y="6957"/>
                    <a:pt x="12610" y="5456"/>
                  </a:cubicBezTo>
                  <a:cubicBezTo>
                    <a:pt x="13010" y="3955"/>
                    <a:pt x="13944" y="3354"/>
                    <a:pt x="14278" y="2120"/>
                  </a:cubicBezTo>
                  <a:cubicBezTo>
                    <a:pt x="14578" y="1186"/>
                    <a:pt x="13978" y="185"/>
                    <a:pt x="13010" y="52"/>
                  </a:cubicBezTo>
                  <a:cubicBezTo>
                    <a:pt x="12827" y="19"/>
                    <a:pt x="12634" y="1"/>
                    <a:pt x="1243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3" name="Google Shape;2203;p61"/>
            <p:cNvSpPr/>
            <p:nvPr/>
          </p:nvSpPr>
          <p:spPr>
            <a:xfrm>
              <a:off x="5582500" y="3069925"/>
              <a:ext cx="199650" cy="449725"/>
            </a:xfrm>
            <a:custGeom>
              <a:avLst/>
              <a:gdLst/>
              <a:ahLst/>
              <a:cxnLst/>
              <a:rect l="l" t="t" r="r" b="b"/>
              <a:pathLst>
                <a:path w="7986" h="17989" extrusionOk="0">
                  <a:moveTo>
                    <a:pt x="7539" y="1"/>
                  </a:moveTo>
                  <a:cubicBezTo>
                    <a:pt x="7489" y="1"/>
                    <a:pt x="7439" y="26"/>
                    <a:pt x="7405" y="76"/>
                  </a:cubicBezTo>
                  <a:cubicBezTo>
                    <a:pt x="7339" y="109"/>
                    <a:pt x="4036" y="3178"/>
                    <a:pt x="1801" y="9316"/>
                  </a:cubicBezTo>
                  <a:cubicBezTo>
                    <a:pt x="1768" y="9349"/>
                    <a:pt x="1768" y="9416"/>
                    <a:pt x="1768" y="9449"/>
                  </a:cubicBezTo>
                  <a:cubicBezTo>
                    <a:pt x="834" y="12118"/>
                    <a:pt x="234" y="14920"/>
                    <a:pt x="0" y="17722"/>
                  </a:cubicBezTo>
                  <a:lnTo>
                    <a:pt x="367" y="17989"/>
                  </a:lnTo>
                  <a:cubicBezTo>
                    <a:pt x="601" y="15120"/>
                    <a:pt x="1201" y="12318"/>
                    <a:pt x="2168" y="9583"/>
                  </a:cubicBezTo>
                  <a:cubicBezTo>
                    <a:pt x="3426" y="9205"/>
                    <a:pt x="4915" y="9118"/>
                    <a:pt x="6027" y="9118"/>
                  </a:cubicBezTo>
                  <a:cubicBezTo>
                    <a:pt x="6981" y="9118"/>
                    <a:pt x="7657" y="9182"/>
                    <a:pt x="7672" y="9182"/>
                  </a:cubicBezTo>
                  <a:cubicBezTo>
                    <a:pt x="7692" y="9187"/>
                    <a:pt x="7711" y="9189"/>
                    <a:pt x="7729" y="9189"/>
                  </a:cubicBezTo>
                  <a:cubicBezTo>
                    <a:pt x="7975" y="9189"/>
                    <a:pt x="7986" y="8782"/>
                    <a:pt x="7706" y="8782"/>
                  </a:cubicBezTo>
                  <a:cubicBezTo>
                    <a:pt x="7645" y="8782"/>
                    <a:pt x="7005" y="8726"/>
                    <a:pt x="6102" y="8726"/>
                  </a:cubicBezTo>
                  <a:cubicBezTo>
                    <a:pt x="5030" y="8726"/>
                    <a:pt x="3587" y="8805"/>
                    <a:pt x="2302" y="9149"/>
                  </a:cubicBezTo>
                  <a:cubicBezTo>
                    <a:pt x="4470" y="3278"/>
                    <a:pt x="7639" y="376"/>
                    <a:pt x="7672" y="343"/>
                  </a:cubicBezTo>
                  <a:cubicBezTo>
                    <a:pt x="7739" y="243"/>
                    <a:pt x="7739" y="143"/>
                    <a:pt x="7672" y="76"/>
                  </a:cubicBezTo>
                  <a:cubicBezTo>
                    <a:pt x="7639" y="26"/>
                    <a:pt x="7589" y="1"/>
                    <a:pt x="753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4" name="Google Shape;2204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5" name="Google Shape;2205;p61"/>
            <p:cNvSpPr/>
            <p:nvPr/>
          </p:nvSpPr>
          <p:spPr>
            <a:xfrm>
              <a:off x="1624675" y="3062575"/>
              <a:ext cx="291050" cy="613850"/>
            </a:xfrm>
            <a:custGeom>
              <a:avLst/>
              <a:gdLst/>
              <a:ahLst/>
              <a:cxnLst/>
              <a:rect l="l" t="t" r="r" b="b"/>
              <a:pathLst>
                <a:path w="11642" h="24554" extrusionOk="0">
                  <a:moveTo>
                    <a:pt x="3111" y="0"/>
                  </a:moveTo>
                  <a:cubicBezTo>
                    <a:pt x="2689" y="0"/>
                    <a:pt x="2262" y="76"/>
                    <a:pt x="1835" y="236"/>
                  </a:cubicBezTo>
                  <a:cubicBezTo>
                    <a:pt x="1835" y="236"/>
                    <a:pt x="0" y="1137"/>
                    <a:pt x="534" y="3572"/>
                  </a:cubicBezTo>
                  <a:cubicBezTo>
                    <a:pt x="1101" y="6007"/>
                    <a:pt x="4403" y="10010"/>
                    <a:pt x="6238" y="14346"/>
                  </a:cubicBezTo>
                  <a:cubicBezTo>
                    <a:pt x="8073" y="18650"/>
                    <a:pt x="8239" y="24554"/>
                    <a:pt x="8239" y="24554"/>
                  </a:cubicBezTo>
                  <a:lnTo>
                    <a:pt x="9140" y="24154"/>
                  </a:lnTo>
                  <a:lnTo>
                    <a:pt x="9540" y="23987"/>
                  </a:lnTo>
                  <a:lnTo>
                    <a:pt x="10608" y="23486"/>
                  </a:lnTo>
                  <a:cubicBezTo>
                    <a:pt x="10608" y="23486"/>
                    <a:pt x="11642" y="13913"/>
                    <a:pt x="10574" y="9176"/>
                  </a:cubicBezTo>
                  <a:cubicBezTo>
                    <a:pt x="9654" y="4959"/>
                    <a:pt x="6538" y="0"/>
                    <a:pt x="3111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6" name="Google Shape;2206;p61"/>
            <p:cNvSpPr/>
            <p:nvPr/>
          </p:nvSpPr>
          <p:spPr>
            <a:xfrm>
              <a:off x="1685450" y="3097950"/>
              <a:ext cx="196925" cy="568475"/>
            </a:xfrm>
            <a:custGeom>
              <a:avLst/>
              <a:gdLst/>
              <a:ahLst/>
              <a:cxnLst/>
              <a:rect l="l" t="t" r="r" b="b"/>
              <a:pathLst>
                <a:path w="7877" h="22739" extrusionOk="0">
                  <a:moveTo>
                    <a:pt x="313" y="0"/>
                  </a:moveTo>
                  <a:cubicBezTo>
                    <a:pt x="144" y="0"/>
                    <a:pt x="1" y="214"/>
                    <a:pt x="171" y="356"/>
                  </a:cubicBezTo>
                  <a:cubicBezTo>
                    <a:pt x="238" y="389"/>
                    <a:pt x="7543" y="6227"/>
                    <a:pt x="6709" y="22739"/>
                  </a:cubicBezTo>
                  <a:lnTo>
                    <a:pt x="7109" y="22572"/>
                  </a:lnTo>
                  <a:cubicBezTo>
                    <a:pt x="7876" y="5993"/>
                    <a:pt x="471" y="89"/>
                    <a:pt x="404" y="22"/>
                  </a:cubicBezTo>
                  <a:cubicBezTo>
                    <a:pt x="374" y="7"/>
                    <a:pt x="343" y="0"/>
                    <a:pt x="31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7" name="Google Shape;2207;p61"/>
            <p:cNvSpPr/>
            <p:nvPr/>
          </p:nvSpPr>
          <p:spPr>
            <a:xfrm>
              <a:off x="1532925" y="3268175"/>
              <a:ext cx="379475" cy="548350"/>
            </a:xfrm>
            <a:custGeom>
              <a:avLst/>
              <a:gdLst/>
              <a:ahLst/>
              <a:cxnLst/>
              <a:rect l="l" t="t" r="r" b="b"/>
              <a:pathLst>
                <a:path w="15179" h="21934" extrusionOk="0">
                  <a:moveTo>
                    <a:pt x="2747" y="0"/>
                  </a:moveTo>
                  <a:cubicBezTo>
                    <a:pt x="2545" y="0"/>
                    <a:pt x="2352" y="19"/>
                    <a:pt x="2169" y="51"/>
                  </a:cubicBezTo>
                  <a:cubicBezTo>
                    <a:pt x="1202" y="185"/>
                    <a:pt x="601" y="1186"/>
                    <a:pt x="901" y="2086"/>
                  </a:cubicBezTo>
                  <a:cubicBezTo>
                    <a:pt x="1235" y="3354"/>
                    <a:pt x="2169" y="3921"/>
                    <a:pt x="2569" y="5422"/>
                  </a:cubicBezTo>
                  <a:cubicBezTo>
                    <a:pt x="3003" y="6956"/>
                    <a:pt x="234" y="8791"/>
                    <a:pt x="134" y="10492"/>
                  </a:cubicBezTo>
                  <a:cubicBezTo>
                    <a:pt x="1" y="12193"/>
                    <a:pt x="2803" y="12594"/>
                    <a:pt x="3236" y="14061"/>
                  </a:cubicBezTo>
                  <a:cubicBezTo>
                    <a:pt x="3703" y="15496"/>
                    <a:pt x="2136" y="17764"/>
                    <a:pt x="3203" y="19866"/>
                  </a:cubicBezTo>
                  <a:cubicBezTo>
                    <a:pt x="3804" y="21067"/>
                    <a:pt x="4971" y="21867"/>
                    <a:pt x="6305" y="21934"/>
                  </a:cubicBezTo>
                  <a:lnTo>
                    <a:pt x="10408" y="19065"/>
                  </a:lnTo>
                  <a:lnTo>
                    <a:pt x="10775" y="18798"/>
                  </a:lnTo>
                  <a:lnTo>
                    <a:pt x="13544" y="16797"/>
                  </a:lnTo>
                  <a:cubicBezTo>
                    <a:pt x="13544" y="16797"/>
                    <a:pt x="15178" y="14095"/>
                    <a:pt x="15145" y="12560"/>
                  </a:cubicBezTo>
                  <a:cubicBezTo>
                    <a:pt x="15078" y="11059"/>
                    <a:pt x="13444" y="10025"/>
                    <a:pt x="12677" y="9125"/>
                  </a:cubicBezTo>
                  <a:cubicBezTo>
                    <a:pt x="11909" y="8224"/>
                    <a:pt x="12777" y="5889"/>
                    <a:pt x="12043" y="4755"/>
                  </a:cubicBezTo>
                  <a:cubicBezTo>
                    <a:pt x="11309" y="3621"/>
                    <a:pt x="9908" y="3854"/>
                    <a:pt x="8540" y="3521"/>
                  </a:cubicBezTo>
                  <a:cubicBezTo>
                    <a:pt x="7173" y="3187"/>
                    <a:pt x="6706" y="2386"/>
                    <a:pt x="5505" y="1252"/>
                  </a:cubicBezTo>
                  <a:cubicBezTo>
                    <a:pt x="4539" y="314"/>
                    <a:pt x="3573" y="0"/>
                    <a:pt x="274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8" name="Google Shape;2208;p61"/>
            <p:cNvSpPr/>
            <p:nvPr/>
          </p:nvSpPr>
          <p:spPr>
            <a:xfrm>
              <a:off x="1604650" y="3294875"/>
              <a:ext cx="197675" cy="449950"/>
            </a:xfrm>
            <a:custGeom>
              <a:avLst/>
              <a:gdLst/>
              <a:ahLst/>
              <a:cxnLst/>
              <a:rect l="l" t="t" r="r" b="b"/>
              <a:pathLst>
                <a:path w="7907" h="17998" extrusionOk="0">
                  <a:moveTo>
                    <a:pt x="367" y="1"/>
                  </a:moveTo>
                  <a:cubicBezTo>
                    <a:pt x="317" y="1"/>
                    <a:pt x="267" y="18"/>
                    <a:pt x="234" y="51"/>
                  </a:cubicBezTo>
                  <a:cubicBezTo>
                    <a:pt x="167" y="118"/>
                    <a:pt x="167" y="251"/>
                    <a:pt x="234" y="318"/>
                  </a:cubicBezTo>
                  <a:cubicBezTo>
                    <a:pt x="267" y="351"/>
                    <a:pt x="3436" y="3253"/>
                    <a:pt x="5605" y="9124"/>
                  </a:cubicBezTo>
                  <a:cubicBezTo>
                    <a:pt x="4323" y="8834"/>
                    <a:pt x="3006" y="8701"/>
                    <a:pt x="1692" y="8701"/>
                  </a:cubicBezTo>
                  <a:cubicBezTo>
                    <a:pt x="1194" y="8701"/>
                    <a:pt x="696" y="8720"/>
                    <a:pt x="201" y="8757"/>
                  </a:cubicBezTo>
                  <a:cubicBezTo>
                    <a:pt x="67" y="8790"/>
                    <a:pt x="1" y="8891"/>
                    <a:pt x="1" y="8991"/>
                  </a:cubicBezTo>
                  <a:cubicBezTo>
                    <a:pt x="34" y="9091"/>
                    <a:pt x="134" y="9157"/>
                    <a:pt x="234" y="9157"/>
                  </a:cubicBezTo>
                  <a:cubicBezTo>
                    <a:pt x="248" y="9157"/>
                    <a:pt x="843" y="9108"/>
                    <a:pt x="1702" y="9108"/>
                  </a:cubicBezTo>
                  <a:cubicBezTo>
                    <a:pt x="2830" y="9108"/>
                    <a:pt x="4413" y="9193"/>
                    <a:pt x="5738" y="9591"/>
                  </a:cubicBezTo>
                  <a:cubicBezTo>
                    <a:pt x="6705" y="12293"/>
                    <a:pt x="7306" y="15128"/>
                    <a:pt x="7539" y="17997"/>
                  </a:cubicBezTo>
                  <a:lnTo>
                    <a:pt x="7906" y="17730"/>
                  </a:lnTo>
                  <a:cubicBezTo>
                    <a:pt x="7673" y="14895"/>
                    <a:pt x="7072" y="12093"/>
                    <a:pt x="6138" y="9424"/>
                  </a:cubicBezTo>
                  <a:cubicBezTo>
                    <a:pt x="6138" y="9391"/>
                    <a:pt x="6138" y="9358"/>
                    <a:pt x="6105" y="9324"/>
                  </a:cubicBezTo>
                  <a:cubicBezTo>
                    <a:pt x="3870" y="3153"/>
                    <a:pt x="568" y="84"/>
                    <a:pt x="501" y="51"/>
                  </a:cubicBezTo>
                  <a:cubicBezTo>
                    <a:pt x="468" y="18"/>
                    <a:pt x="417" y="1"/>
                    <a:pt x="36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9" name="Google Shape;2209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0" name="Google Shape;2210;p61"/>
            <p:cNvSpPr/>
            <p:nvPr/>
          </p:nvSpPr>
          <p:spPr>
            <a:xfrm>
              <a:off x="2151700" y="519425"/>
              <a:ext cx="2726975" cy="3905875"/>
            </a:xfrm>
            <a:custGeom>
              <a:avLst/>
              <a:gdLst/>
              <a:ahLst/>
              <a:cxnLst/>
              <a:rect l="l" t="t" r="r" b="b"/>
              <a:pathLst>
                <a:path w="109079" h="156235" extrusionOk="0">
                  <a:moveTo>
                    <a:pt x="104826" y="0"/>
                  </a:moveTo>
                  <a:cubicBezTo>
                    <a:pt x="104581" y="0"/>
                    <a:pt x="104336" y="62"/>
                    <a:pt x="104108" y="190"/>
                  </a:cubicBezTo>
                  <a:lnTo>
                    <a:pt x="2202" y="58865"/>
                  </a:lnTo>
                  <a:cubicBezTo>
                    <a:pt x="835" y="59632"/>
                    <a:pt x="1" y="61100"/>
                    <a:pt x="1" y="62668"/>
                  </a:cubicBezTo>
                  <a:lnTo>
                    <a:pt x="1" y="152999"/>
                  </a:lnTo>
                  <a:cubicBezTo>
                    <a:pt x="1" y="153566"/>
                    <a:pt x="334" y="154100"/>
                    <a:pt x="868" y="154333"/>
                  </a:cubicBezTo>
                  <a:lnTo>
                    <a:pt x="4104" y="156235"/>
                  </a:lnTo>
                  <a:lnTo>
                    <a:pt x="4871" y="152765"/>
                  </a:lnTo>
                  <a:lnTo>
                    <a:pt x="104142" y="95625"/>
                  </a:lnTo>
                  <a:cubicBezTo>
                    <a:pt x="105509" y="94857"/>
                    <a:pt x="106343" y="93390"/>
                    <a:pt x="106343" y="91822"/>
                  </a:cubicBezTo>
                  <a:lnTo>
                    <a:pt x="106343" y="3392"/>
                  </a:lnTo>
                  <a:lnTo>
                    <a:pt x="109079" y="2224"/>
                  </a:lnTo>
                  <a:lnTo>
                    <a:pt x="105776" y="323"/>
                  </a:lnTo>
                  <a:cubicBezTo>
                    <a:pt x="105489" y="112"/>
                    <a:pt x="105157" y="0"/>
                    <a:pt x="104826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1" name="Google Shape;2211;p61"/>
            <p:cNvSpPr/>
            <p:nvPr/>
          </p:nvSpPr>
          <p:spPr>
            <a:xfrm>
              <a:off x="2151700" y="2029400"/>
              <a:ext cx="134300" cy="2395900"/>
            </a:xfrm>
            <a:custGeom>
              <a:avLst/>
              <a:gdLst/>
              <a:ahLst/>
              <a:cxnLst/>
              <a:rect l="l" t="t" r="r" b="b"/>
              <a:pathLst>
                <a:path w="5372" h="95836" extrusionOk="0">
                  <a:moveTo>
                    <a:pt x="635" y="0"/>
                  </a:moveTo>
                  <a:cubicBezTo>
                    <a:pt x="234" y="667"/>
                    <a:pt x="1" y="1468"/>
                    <a:pt x="1" y="2269"/>
                  </a:cubicBezTo>
                  <a:lnTo>
                    <a:pt x="1" y="92600"/>
                  </a:lnTo>
                  <a:cubicBezTo>
                    <a:pt x="1" y="93167"/>
                    <a:pt x="334" y="93701"/>
                    <a:pt x="868" y="93934"/>
                  </a:cubicBezTo>
                  <a:lnTo>
                    <a:pt x="4104" y="95836"/>
                  </a:lnTo>
                  <a:lnTo>
                    <a:pt x="4871" y="92366"/>
                  </a:lnTo>
                  <a:lnTo>
                    <a:pt x="5371" y="92100"/>
                  </a:lnTo>
                  <a:lnTo>
                    <a:pt x="5371" y="2736"/>
                  </a:lnTo>
                  <a:lnTo>
                    <a:pt x="635" y="0"/>
                  </a:ln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2" name="Google Shape;2212;p61"/>
            <p:cNvSpPr/>
            <p:nvPr/>
          </p:nvSpPr>
          <p:spPr>
            <a:xfrm>
              <a:off x="2234275" y="566675"/>
              <a:ext cx="2658575" cy="3862325"/>
            </a:xfrm>
            <a:custGeom>
              <a:avLst/>
              <a:gdLst/>
              <a:ahLst/>
              <a:cxnLst/>
              <a:rect l="l" t="t" r="r" b="b"/>
              <a:pathLst>
                <a:path w="106343" h="154493" extrusionOk="0">
                  <a:moveTo>
                    <a:pt x="104827" y="1"/>
                  </a:moveTo>
                  <a:cubicBezTo>
                    <a:pt x="104575" y="1"/>
                    <a:pt x="104317" y="64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65"/>
                    <a:pt x="701" y="154493"/>
                    <a:pt x="1475" y="154493"/>
                  </a:cubicBezTo>
                  <a:cubicBezTo>
                    <a:pt x="1728" y="154493"/>
                    <a:pt x="1989" y="154426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17"/>
                    <a:pt x="105615" y="1"/>
                    <a:pt x="104827" y="1"/>
                  </a:cubicBezTo>
                  <a:close/>
                </a:path>
              </a:pathLst>
            </a:custGeom>
            <a:solidFill>
              <a:srgbClr val="FAFAFA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3" name="Google Shape;2213;p61"/>
            <p:cNvSpPr/>
            <p:nvPr/>
          </p:nvSpPr>
          <p:spPr>
            <a:xfrm>
              <a:off x="2234275" y="566675"/>
              <a:ext cx="2658575" cy="3861950"/>
            </a:xfrm>
            <a:custGeom>
              <a:avLst/>
              <a:gdLst/>
              <a:ahLst/>
              <a:cxnLst/>
              <a:rect l="l" t="t" r="r" b="b"/>
              <a:pathLst>
                <a:path w="106343" h="154478" extrusionOk="0">
                  <a:moveTo>
                    <a:pt x="104898" y="333"/>
                  </a:moveTo>
                  <a:cubicBezTo>
                    <a:pt x="105507" y="333"/>
                    <a:pt x="106009" y="855"/>
                    <a:pt x="106009" y="1502"/>
                  </a:cubicBezTo>
                  <a:lnTo>
                    <a:pt x="106009" y="91833"/>
                  </a:lnTo>
                  <a:cubicBezTo>
                    <a:pt x="106009" y="93301"/>
                    <a:pt x="105242" y="94635"/>
                    <a:pt x="103974" y="95369"/>
                  </a:cubicBezTo>
                  <a:lnTo>
                    <a:pt x="12142" y="148240"/>
                  </a:lnTo>
                  <a:lnTo>
                    <a:pt x="2068" y="154011"/>
                  </a:lnTo>
                  <a:cubicBezTo>
                    <a:pt x="1871" y="154126"/>
                    <a:pt x="1664" y="154178"/>
                    <a:pt x="1463" y="154178"/>
                  </a:cubicBezTo>
                  <a:cubicBezTo>
                    <a:pt x="850" y="154178"/>
                    <a:pt x="300" y="153689"/>
                    <a:pt x="300" y="153010"/>
                  </a:cubicBezTo>
                  <a:lnTo>
                    <a:pt x="300" y="62646"/>
                  </a:lnTo>
                  <a:cubicBezTo>
                    <a:pt x="300" y="61211"/>
                    <a:pt x="1068" y="59877"/>
                    <a:pt x="2335" y="59143"/>
                  </a:cubicBezTo>
                  <a:lnTo>
                    <a:pt x="12442" y="53339"/>
                  </a:lnTo>
                  <a:lnTo>
                    <a:pt x="104241" y="468"/>
                  </a:lnTo>
                  <a:cubicBezTo>
                    <a:pt x="104408" y="368"/>
                    <a:pt x="104642" y="334"/>
                    <a:pt x="104842" y="334"/>
                  </a:cubicBezTo>
                  <a:cubicBezTo>
                    <a:pt x="104861" y="333"/>
                    <a:pt x="104879" y="333"/>
                    <a:pt x="104898" y="333"/>
                  </a:cubicBezTo>
                  <a:close/>
                  <a:moveTo>
                    <a:pt x="104842" y="1"/>
                  </a:moveTo>
                  <a:cubicBezTo>
                    <a:pt x="104575" y="1"/>
                    <a:pt x="104308" y="67"/>
                    <a:pt x="104074" y="201"/>
                  </a:cubicBezTo>
                  <a:lnTo>
                    <a:pt x="12276" y="53039"/>
                  </a:lnTo>
                  <a:lnTo>
                    <a:pt x="2168" y="58876"/>
                  </a:lnTo>
                  <a:cubicBezTo>
                    <a:pt x="834" y="59643"/>
                    <a:pt x="0" y="61078"/>
                    <a:pt x="0" y="62646"/>
                  </a:cubicBezTo>
                  <a:lnTo>
                    <a:pt x="0" y="153010"/>
                  </a:lnTo>
                  <a:cubicBezTo>
                    <a:pt x="0" y="153811"/>
                    <a:pt x="667" y="154478"/>
                    <a:pt x="1468" y="154478"/>
                  </a:cubicBezTo>
                  <a:cubicBezTo>
                    <a:pt x="1735" y="154478"/>
                    <a:pt x="2002" y="154411"/>
                    <a:pt x="2235" y="154278"/>
                  </a:cubicBezTo>
                  <a:lnTo>
                    <a:pt x="12276" y="148507"/>
                  </a:lnTo>
                  <a:lnTo>
                    <a:pt x="104141" y="95636"/>
                  </a:lnTo>
                  <a:cubicBezTo>
                    <a:pt x="105509" y="94835"/>
                    <a:pt x="106343" y="93401"/>
                    <a:pt x="106343" y="91833"/>
                  </a:cubicBezTo>
                  <a:lnTo>
                    <a:pt x="106343" y="1502"/>
                  </a:lnTo>
                  <a:cubicBezTo>
                    <a:pt x="106343" y="668"/>
                    <a:pt x="105642" y="1"/>
                    <a:pt x="104842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4" name="Google Shape;2214;p61"/>
            <p:cNvSpPr/>
            <p:nvPr/>
          </p:nvSpPr>
          <p:spPr>
            <a:xfrm>
              <a:off x="2234275" y="1892625"/>
              <a:ext cx="306900" cy="2536375"/>
            </a:xfrm>
            <a:custGeom>
              <a:avLst/>
              <a:gdLst/>
              <a:ahLst/>
              <a:cxnLst/>
              <a:rect l="l" t="t" r="r" b="b"/>
              <a:pathLst>
                <a:path w="12276" h="101455" extrusionOk="0">
                  <a:moveTo>
                    <a:pt x="12276" y="1"/>
                  </a:moveTo>
                  <a:lnTo>
                    <a:pt x="2168" y="5838"/>
                  </a:lnTo>
                  <a:cubicBezTo>
                    <a:pt x="834" y="6605"/>
                    <a:pt x="0" y="8040"/>
                    <a:pt x="0" y="9608"/>
                  </a:cubicBezTo>
                  <a:lnTo>
                    <a:pt x="0" y="99972"/>
                  </a:lnTo>
                  <a:cubicBezTo>
                    <a:pt x="0" y="100827"/>
                    <a:pt x="701" y="101455"/>
                    <a:pt x="1475" y="101455"/>
                  </a:cubicBezTo>
                  <a:cubicBezTo>
                    <a:pt x="1728" y="101455"/>
                    <a:pt x="1989" y="101388"/>
                    <a:pt x="2235" y="101240"/>
                  </a:cubicBezTo>
                  <a:lnTo>
                    <a:pt x="12276" y="95469"/>
                  </a:lnTo>
                  <a:lnTo>
                    <a:pt x="12276" y="1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5" name="Google Shape;2215;p61"/>
            <p:cNvSpPr/>
            <p:nvPr/>
          </p:nvSpPr>
          <p:spPr>
            <a:xfrm>
              <a:off x="2295975" y="209110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3970" y="67"/>
                  </a:lnTo>
                  <a:cubicBezTo>
                    <a:pt x="3903" y="101"/>
                    <a:pt x="3837" y="134"/>
                    <a:pt x="3803" y="168"/>
                  </a:cubicBezTo>
                  <a:lnTo>
                    <a:pt x="101" y="4371"/>
                  </a:lnTo>
                  <a:cubicBezTo>
                    <a:pt x="1" y="4471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03" y="4504"/>
                    <a:pt x="3970" y="4471"/>
                  </a:cubicBezTo>
                  <a:lnTo>
                    <a:pt x="7673" y="268"/>
                  </a:lnTo>
                  <a:cubicBezTo>
                    <a:pt x="7773" y="134"/>
                    <a:pt x="7773" y="1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6" name="Google Shape;2216;p61"/>
            <p:cNvSpPr/>
            <p:nvPr/>
          </p:nvSpPr>
          <p:spPr>
            <a:xfrm>
              <a:off x="2295975" y="2152825"/>
              <a:ext cx="194325" cy="115925"/>
            </a:xfrm>
            <a:custGeom>
              <a:avLst/>
              <a:gdLst/>
              <a:ahLst/>
              <a:cxnLst/>
              <a:rect l="l" t="t" r="r" b="b"/>
              <a:pathLst>
                <a:path w="7773" h="4637" extrusionOk="0">
                  <a:moveTo>
                    <a:pt x="7673" y="0"/>
                  </a:moveTo>
                  <a:lnTo>
                    <a:pt x="6472" y="34"/>
                  </a:lnTo>
                  <a:cubicBezTo>
                    <a:pt x="6372" y="34"/>
                    <a:pt x="6305" y="67"/>
                    <a:pt x="6238" y="134"/>
                  </a:cubicBezTo>
                  <a:lnTo>
                    <a:pt x="3970" y="2702"/>
                  </a:lnTo>
                  <a:cubicBezTo>
                    <a:pt x="3937" y="2735"/>
                    <a:pt x="3870" y="2769"/>
                    <a:pt x="3803" y="2802"/>
                  </a:cubicBezTo>
                  <a:lnTo>
                    <a:pt x="1602" y="2836"/>
                  </a:lnTo>
                  <a:cubicBezTo>
                    <a:pt x="1502" y="2836"/>
                    <a:pt x="1402" y="2869"/>
                    <a:pt x="1335" y="2969"/>
                  </a:cubicBezTo>
                  <a:lnTo>
                    <a:pt x="101" y="4370"/>
                  </a:lnTo>
                  <a:cubicBezTo>
                    <a:pt x="1" y="4470"/>
                    <a:pt x="1" y="4637"/>
                    <a:pt x="101" y="4637"/>
                  </a:cubicBezTo>
                  <a:lnTo>
                    <a:pt x="3803" y="4537"/>
                  </a:lnTo>
                  <a:cubicBezTo>
                    <a:pt x="3870" y="4537"/>
                    <a:pt x="3937" y="4503"/>
                    <a:pt x="3970" y="4470"/>
                  </a:cubicBezTo>
                  <a:lnTo>
                    <a:pt x="7673" y="300"/>
                  </a:lnTo>
                  <a:cubicBezTo>
                    <a:pt x="7773" y="167"/>
                    <a:pt x="7773" y="0"/>
                    <a:pt x="767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7" name="Google Shape;2217;p61"/>
            <p:cNvSpPr/>
            <p:nvPr/>
          </p:nvSpPr>
          <p:spPr>
            <a:xfrm>
              <a:off x="2295975" y="2215350"/>
              <a:ext cx="194325" cy="115950"/>
            </a:xfrm>
            <a:custGeom>
              <a:avLst/>
              <a:gdLst/>
              <a:ahLst/>
              <a:cxnLst/>
              <a:rect l="l" t="t" r="r" b="b"/>
              <a:pathLst>
                <a:path w="7773" h="4638" extrusionOk="0">
                  <a:moveTo>
                    <a:pt x="7673" y="1"/>
                  </a:moveTo>
                  <a:lnTo>
                    <a:pt x="6472" y="34"/>
                  </a:lnTo>
                  <a:cubicBezTo>
                    <a:pt x="6372" y="34"/>
                    <a:pt x="6305" y="68"/>
                    <a:pt x="6238" y="168"/>
                  </a:cubicBezTo>
                  <a:lnTo>
                    <a:pt x="3970" y="2703"/>
                  </a:lnTo>
                  <a:cubicBezTo>
                    <a:pt x="3937" y="2770"/>
                    <a:pt x="3870" y="2803"/>
                    <a:pt x="3803" y="2803"/>
                  </a:cubicBezTo>
                  <a:lnTo>
                    <a:pt x="1602" y="2836"/>
                  </a:lnTo>
                  <a:cubicBezTo>
                    <a:pt x="1502" y="2836"/>
                    <a:pt x="1402" y="2903"/>
                    <a:pt x="1335" y="2970"/>
                  </a:cubicBezTo>
                  <a:lnTo>
                    <a:pt x="101" y="4371"/>
                  </a:lnTo>
                  <a:cubicBezTo>
                    <a:pt x="1" y="4504"/>
                    <a:pt x="1" y="4638"/>
                    <a:pt x="101" y="4638"/>
                  </a:cubicBezTo>
                  <a:lnTo>
                    <a:pt x="3803" y="4571"/>
                  </a:lnTo>
                  <a:cubicBezTo>
                    <a:pt x="3870" y="4538"/>
                    <a:pt x="3937" y="4504"/>
                    <a:pt x="3970" y="4471"/>
                  </a:cubicBezTo>
                  <a:lnTo>
                    <a:pt x="7673" y="301"/>
                  </a:lnTo>
                  <a:cubicBezTo>
                    <a:pt x="7773" y="168"/>
                    <a:pt x="7773" y="34"/>
                    <a:pt x="767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8" name="Google Shape;2218;p61"/>
            <p:cNvSpPr/>
            <p:nvPr/>
          </p:nvSpPr>
          <p:spPr>
            <a:xfrm>
              <a:off x="3187875" y="1557800"/>
              <a:ext cx="8350" cy="2296250"/>
            </a:xfrm>
            <a:custGeom>
              <a:avLst/>
              <a:gdLst/>
              <a:ahLst/>
              <a:cxnLst/>
              <a:rect l="l" t="t" r="r" b="b"/>
              <a:pathLst>
                <a:path w="334" h="91850" extrusionOk="0">
                  <a:moveTo>
                    <a:pt x="167" y="1"/>
                  </a:moveTo>
                  <a:cubicBezTo>
                    <a:pt x="83" y="1"/>
                    <a:pt x="0" y="51"/>
                    <a:pt x="17" y="151"/>
                  </a:cubicBezTo>
                  <a:lnTo>
                    <a:pt x="17" y="91683"/>
                  </a:lnTo>
                  <a:cubicBezTo>
                    <a:pt x="17" y="91783"/>
                    <a:pt x="83" y="91850"/>
                    <a:pt x="184" y="91850"/>
                  </a:cubicBezTo>
                  <a:cubicBezTo>
                    <a:pt x="250" y="91850"/>
                    <a:pt x="317" y="91783"/>
                    <a:pt x="317" y="91683"/>
                  </a:cubicBezTo>
                  <a:lnTo>
                    <a:pt x="317" y="151"/>
                  </a:lnTo>
                  <a:cubicBezTo>
                    <a:pt x="334" y="51"/>
                    <a:pt x="250" y="1"/>
                    <a:pt x="167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9" name="Google Shape;2219;p61"/>
            <p:cNvSpPr/>
            <p:nvPr/>
          </p:nvSpPr>
          <p:spPr>
            <a:xfrm>
              <a:off x="2903900" y="37224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198"/>
                    <a:pt x="1" y="5332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0" name="Google Shape;2220;p61"/>
            <p:cNvSpPr/>
            <p:nvPr/>
          </p:nvSpPr>
          <p:spPr>
            <a:xfrm>
              <a:off x="2903900" y="37649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31"/>
                  </a:cubicBezTo>
                  <a:lnTo>
                    <a:pt x="1" y="5564"/>
                  </a:lnTo>
                  <a:cubicBezTo>
                    <a:pt x="1" y="5647"/>
                    <a:pt x="91" y="5706"/>
                    <a:pt x="160" y="5706"/>
                  </a:cubicBezTo>
                  <a:cubicBezTo>
                    <a:pt x="175" y="5706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594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1" name="Google Shape;2221;p61"/>
            <p:cNvSpPr/>
            <p:nvPr/>
          </p:nvSpPr>
          <p:spPr>
            <a:xfrm>
              <a:off x="2903900" y="3870050"/>
              <a:ext cx="118450" cy="80125"/>
            </a:xfrm>
            <a:custGeom>
              <a:avLst/>
              <a:gdLst/>
              <a:ahLst/>
              <a:cxnLst/>
              <a:rect l="l" t="t" r="r" b="b"/>
              <a:pathLst>
                <a:path w="4738" h="3205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62"/>
                  </a:cubicBezTo>
                  <a:lnTo>
                    <a:pt x="1" y="3096"/>
                  </a:lnTo>
                  <a:cubicBezTo>
                    <a:pt x="1" y="3150"/>
                    <a:pt x="90" y="3205"/>
                    <a:pt x="159" y="3205"/>
                  </a:cubicBezTo>
                  <a:cubicBezTo>
                    <a:pt x="174" y="3205"/>
                    <a:pt x="189" y="3202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2" name="Google Shape;2222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3" name="Google Shape;2223;p61"/>
            <p:cNvSpPr/>
            <p:nvPr/>
          </p:nvSpPr>
          <p:spPr>
            <a:xfrm>
              <a:off x="2587025" y="3811500"/>
              <a:ext cx="314400" cy="321200"/>
            </a:xfrm>
            <a:custGeom>
              <a:avLst/>
              <a:gdLst/>
              <a:ahLst/>
              <a:cxnLst/>
              <a:rect l="l" t="t" r="r" b="b"/>
              <a:pathLst>
                <a:path w="12576" h="12848" extrusionOk="0">
                  <a:moveTo>
                    <a:pt x="9079" y="1"/>
                  </a:moveTo>
                  <a:cubicBezTo>
                    <a:pt x="7212" y="1"/>
                    <a:pt x="4791" y="1472"/>
                    <a:pt x="2936" y="3903"/>
                  </a:cubicBezTo>
                  <a:cubicBezTo>
                    <a:pt x="501" y="7172"/>
                    <a:pt x="0" y="10942"/>
                    <a:pt x="1835" y="12343"/>
                  </a:cubicBezTo>
                  <a:cubicBezTo>
                    <a:pt x="2303" y="12685"/>
                    <a:pt x="2871" y="12848"/>
                    <a:pt x="3498" y="12848"/>
                  </a:cubicBezTo>
                  <a:cubicBezTo>
                    <a:pt x="5377" y="12848"/>
                    <a:pt x="7790" y="11391"/>
                    <a:pt x="9640" y="8940"/>
                  </a:cubicBezTo>
                  <a:cubicBezTo>
                    <a:pt x="12076" y="5671"/>
                    <a:pt x="12576" y="1902"/>
                    <a:pt x="10708" y="501"/>
                  </a:cubicBezTo>
                  <a:cubicBezTo>
                    <a:pt x="10252" y="161"/>
                    <a:pt x="9696" y="1"/>
                    <a:pt x="9079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4" name="Google Shape;2224;p61"/>
            <p:cNvSpPr/>
            <p:nvPr/>
          </p:nvSpPr>
          <p:spPr>
            <a:xfrm>
              <a:off x="2600350" y="3813225"/>
              <a:ext cx="285250" cy="328550"/>
            </a:xfrm>
            <a:custGeom>
              <a:avLst/>
              <a:gdLst/>
              <a:ahLst/>
              <a:cxnLst/>
              <a:rect l="l" t="t" r="r" b="b"/>
              <a:pathLst>
                <a:path w="11410" h="13142" extrusionOk="0">
                  <a:moveTo>
                    <a:pt x="8474" y="299"/>
                  </a:moveTo>
                  <a:cubicBezTo>
                    <a:pt x="8941" y="299"/>
                    <a:pt x="9408" y="432"/>
                    <a:pt x="9808" y="666"/>
                  </a:cubicBezTo>
                  <a:cubicBezTo>
                    <a:pt x="10642" y="1133"/>
                    <a:pt x="11109" y="2100"/>
                    <a:pt x="11109" y="3367"/>
                  </a:cubicBezTo>
                  <a:cubicBezTo>
                    <a:pt x="11109" y="6370"/>
                    <a:pt x="8640" y="10239"/>
                    <a:pt x="5638" y="12007"/>
                  </a:cubicBezTo>
                  <a:cubicBezTo>
                    <a:pt x="4676" y="12560"/>
                    <a:pt x="3739" y="12836"/>
                    <a:pt x="2928" y="12836"/>
                  </a:cubicBezTo>
                  <a:cubicBezTo>
                    <a:pt x="2417" y="12836"/>
                    <a:pt x="1955" y="12726"/>
                    <a:pt x="1569" y="12507"/>
                  </a:cubicBezTo>
                  <a:cubicBezTo>
                    <a:pt x="768" y="12040"/>
                    <a:pt x="301" y="11073"/>
                    <a:pt x="301" y="9772"/>
                  </a:cubicBezTo>
                  <a:cubicBezTo>
                    <a:pt x="301" y="6770"/>
                    <a:pt x="2770" y="2900"/>
                    <a:pt x="5772" y="1133"/>
                  </a:cubicBezTo>
                  <a:cubicBezTo>
                    <a:pt x="6572" y="632"/>
                    <a:pt x="7506" y="365"/>
                    <a:pt x="8474" y="299"/>
                  </a:cubicBezTo>
                  <a:close/>
                  <a:moveTo>
                    <a:pt x="8501" y="0"/>
                  </a:moveTo>
                  <a:cubicBezTo>
                    <a:pt x="7628" y="0"/>
                    <a:pt x="6629" y="305"/>
                    <a:pt x="5605" y="899"/>
                  </a:cubicBezTo>
                  <a:cubicBezTo>
                    <a:pt x="2503" y="2700"/>
                    <a:pt x="1" y="6670"/>
                    <a:pt x="1" y="9772"/>
                  </a:cubicBezTo>
                  <a:cubicBezTo>
                    <a:pt x="1" y="11173"/>
                    <a:pt x="501" y="12240"/>
                    <a:pt x="1402" y="12774"/>
                  </a:cubicBezTo>
                  <a:cubicBezTo>
                    <a:pt x="1869" y="13041"/>
                    <a:pt x="2403" y="13141"/>
                    <a:pt x="2903" y="13141"/>
                  </a:cubicBezTo>
                  <a:cubicBezTo>
                    <a:pt x="3937" y="13108"/>
                    <a:pt x="4904" y="12808"/>
                    <a:pt x="5772" y="12274"/>
                  </a:cubicBezTo>
                  <a:cubicBezTo>
                    <a:pt x="8874" y="10473"/>
                    <a:pt x="11409" y="6470"/>
                    <a:pt x="11409" y="3367"/>
                  </a:cubicBezTo>
                  <a:cubicBezTo>
                    <a:pt x="11409" y="1966"/>
                    <a:pt x="10909" y="899"/>
                    <a:pt x="9975" y="365"/>
                  </a:cubicBezTo>
                  <a:cubicBezTo>
                    <a:pt x="9550" y="121"/>
                    <a:pt x="9050" y="0"/>
                    <a:pt x="850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5" name="Google Shape;2225;p61"/>
            <p:cNvSpPr/>
            <p:nvPr/>
          </p:nvSpPr>
          <p:spPr>
            <a:xfrm>
              <a:off x="2803850" y="3997575"/>
              <a:ext cx="60900" cy="70700"/>
            </a:xfrm>
            <a:custGeom>
              <a:avLst/>
              <a:gdLst/>
              <a:ahLst/>
              <a:cxnLst/>
              <a:rect l="l" t="t" r="r" b="b"/>
              <a:pathLst>
                <a:path w="2436" h="2828" extrusionOk="0">
                  <a:moveTo>
                    <a:pt x="1832" y="0"/>
                  </a:moveTo>
                  <a:cubicBezTo>
                    <a:pt x="1649" y="0"/>
                    <a:pt x="1434" y="63"/>
                    <a:pt x="1201" y="196"/>
                  </a:cubicBezTo>
                  <a:cubicBezTo>
                    <a:pt x="534" y="597"/>
                    <a:pt x="67" y="1331"/>
                    <a:pt x="0" y="2131"/>
                  </a:cubicBezTo>
                  <a:cubicBezTo>
                    <a:pt x="0" y="2576"/>
                    <a:pt x="237" y="2828"/>
                    <a:pt x="593" y="2828"/>
                  </a:cubicBezTo>
                  <a:cubicBezTo>
                    <a:pt x="771" y="2828"/>
                    <a:pt x="979" y="2765"/>
                    <a:pt x="1201" y="2632"/>
                  </a:cubicBezTo>
                  <a:cubicBezTo>
                    <a:pt x="1901" y="2231"/>
                    <a:pt x="2335" y="1497"/>
                    <a:pt x="2435" y="697"/>
                  </a:cubicBezTo>
                  <a:cubicBezTo>
                    <a:pt x="2435" y="252"/>
                    <a:pt x="2198" y="0"/>
                    <a:pt x="1832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6" name="Google Shape;2226;p61"/>
            <p:cNvSpPr/>
            <p:nvPr/>
          </p:nvSpPr>
          <p:spPr>
            <a:xfrm>
              <a:off x="2903900" y="33267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79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8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7" name="Google Shape;2227;p61"/>
            <p:cNvSpPr/>
            <p:nvPr/>
          </p:nvSpPr>
          <p:spPr>
            <a:xfrm>
              <a:off x="2903900" y="33693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476"/>
                    <a:pt x="9107" y="343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8" name="Google Shape;2228;p61"/>
            <p:cNvSpPr/>
            <p:nvPr/>
          </p:nvSpPr>
          <p:spPr>
            <a:xfrm>
              <a:off x="2903900" y="3474375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09" y="1"/>
                  </a:moveTo>
                  <a:cubicBezTo>
                    <a:pt x="4596" y="1"/>
                    <a:pt x="4583" y="3"/>
                    <a:pt x="4571" y="9"/>
                  </a:cubicBezTo>
                  <a:lnTo>
                    <a:pt x="201" y="2511"/>
                  </a:lnTo>
                  <a:cubicBezTo>
                    <a:pt x="101" y="2578"/>
                    <a:pt x="1" y="2711"/>
                    <a:pt x="1" y="2845"/>
                  </a:cubicBezTo>
                  <a:lnTo>
                    <a:pt x="1" y="3078"/>
                  </a:lnTo>
                  <a:cubicBezTo>
                    <a:pt x="1" y="3150"/>
                    <a:pt x="70" y="3205"/>
                    <a:pt x="134" y="3205"/>
                  </a:cubicBezTo>
                  <a:cubicBezTo>
                    <a:pt x="159" y="3205"/>
                    <a:pt x="182" y="3197"/>
                    <a:pt x="201" y="3178"/>
                  </a:cubicBezTo>
                  <a:lnTo>
                    <a:pt x="4571" y="676"/>
                  </a:lnTo>
                  <a:cubicBezTo>
                    <a:pt x="4671" y="610"/>
                    <a:pt x="4738" y="510"/>
                    <a:pt x="4738" y="376"/>
                  </a:cubicBezTo>
                  <a:lnTo>
                    <a:pt x="4738" y="143"/>
                  </a:lnTo>
                  <a:cubicBezTo>
                    <a:pt x="4738" y="60"/>
                    <a:pt x="4670" y="1"/>
                    <a:pt x="4609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9" name="Google Shape;2229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0" name="Google Shape;2230;p61"/>
            <p:cNvSpPr/>
            <p:nvPr/>
          </p:nvSpPr>
          <p:spPr>
            <a:xfrm>
              <a:off x="2587025" y="3416225"/>
              <a:ext cx="313575" cy="321200"/>
            </a:xfrm>
            <a:custGeom>
              <a:avLst/>
              <a:gdLst/>
              <a:ahLst/>
              <a:cxnLst/>
              <a:rect l="l" t="t" r="r" b="b"/>
              <a:pathLst>
                <a:path w="12543" h="12848" extrusionOk="0">
                  <a:moveTo>
                    <a:pt x="9077" y="1"/>
                  </a:moveTo>
                  <a:cubicBezTo>
                    <a:pt x="7202" y="1"/>
                    <a:pt x="4767" y="1478"/>
                    <a:pt x="2936" y="3936"/>
                  </a:cubicBezTo>
                  <a:cubicBezTo>
                    <a:pt x="467" y="7172"/>
                    <a:pt x="0" y="10942"/>
                    <a:pt x="1835" y="12343"/>
                  </a:cubicBezTo>
                  <a:cubicBezTo>
                    <a:pt x="2294" y="12685"/>
                    <a:pt x="2858" y="12848"/>
                    <a:pt x="3484" y="12848"/>
                  </a:cubicBezTo>
                  <a:cubicBezTo>
                    <a:pt x="5357" y="12848"/>
                    <a:pt x="7782" y="11391"/>
                    <a:pt x="9607" y="8940"/>
                  </a:cubicBezTo>
                  <a:cubicBezTo>
                    <a:pt x="12076" y="5671"/>
                    <a:pt x="12543" y="1902"/>
                    <a:pt x="10708" y="501"/>
                  </a:cubicBezTo>
                  <a:cubicBezTo>
                    <a:pt x="10253" y="162"/>
                    <a:pt x="9695" y="1"/>
                    <a:pt x="907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1" name="Google Shape;2231;p61"/>
            <p:cNvSpPr/>
            <p:nvPr/>
          </p:nvSpPr>
          <p:spPr>
            <a:xfrm>
              <a:off x="2600350" y="3417650"/>
              <a:ext cx="285250" cy="328825"/>
            </a:xfrm>
            <a:custGeom>
              <a:avLst/>
              <a:gdLst/>
              <a:ahLst/>
              <a:cxnLst/>
              <a:rect l="l" t="t" r="r" b="b"/>
              <a:pathLst>
                <a:path w="11410" h="13153" extrusionOk="0">
                  <a:moveTo>
                    <a:pt x="8474" y="310"/>
                  </a:moveTo>
                  <a:cubicBezTo>
                    <a:pt x="8941" y="310"/>
                    <a:pt x="9408" y="410"/>
                    <a:pt x="9808" y="644"/>
                  </a:cubicBezTo>
                  <a:cubicBezTo>
                    <a:pt x="10642" y="1111"/>
                    <a:pt x="11109" y="2078"/>
                    <a:pt x="11109" y="3379"/>
                  </a:cubicBezTo>
                  <a:cubicBezTo>
                    <a:pt x="11109" y="6381"/>
                    <a:pt x="8640" y="10251"/>
                    <a:pt x="5638" y="11985"/>
                  </a:cubicBezTo>
                  <a:cubicBezTo>
                    <a:pt x="4684" y="12554"/>
                    <a:pt x="3754" y="12838"/>
                    <a:pt x="2947" y="12838"/>
                  </a:cubicBezTo>
                  <a:cubicBezTo>
                    <a:pt x="2429" y="12838"/>
                    <a:pt x="1960" y="12721"/>
                    <a:pt x="1569" y="12486"/>
                  </a:cubicBezTo>
                  <a:cubicBezTo>
                    <a:pt x="768" y="12019"/>
                    <a:pt x="301" y="11051"/>
                    <a:pt x="301" y="9784"/>
                  </a:cubicBezTo>
                  <a:cubicBezTo>
                    <a:pt x="301" y="6782"/>
                    <a:pt x="2770" y="2912"/>
                    <a:pt x="5772" y="1144"/>
                  </a:cubicBezTo>
                  <a:cubicBezTo>
                    <a:pt x="6572" y="644"/>
                    <a:pt x="7506" y="344"/>
                    <a:pt x="8474" y="310"/>
                  </a:cubicBezTo>
                  <a:close/>
                  <a:moveTo>
                    <a:pt x="8459" y="1"/>
                  </a:moveTo>
                  <a:cubicBezTo>
                    <a:pt x="7596" y="1"/>
                    <a:pt x="6613" y="293"/>
                    <a:pt x="5605" y="877"/>
                  </a:cubicBezTo>
                  <a:cubicBezTo>
                    <a:pt x="2503" y="2679"/>
                    <a:pt x="1" y="6681"/>
                    <a:pt x="1" y="9784"/>
                  </a:cubicBezTo>
                  <a:cubicBezTo>
                    <a:pt x="1" y="11185"/>
                    <a:pt x="501" y="12252"/>
                    <a:pt x="1402" y="12786"/>
                  </a:cubicBezTo>
                  <a:cubicBezTo>
                    <a:pt x="1869" y="13019"/>
                    <a:pt x="2403" y="13153"/>
                    <a:pt x="2903" y="13153"/>
                  </a:cubicBezTo>
                  <a:cubicBezTo>
                    <a:pt x="3937" y="13119"/>
                    <a:pt x="4904" y="12786"/>
                    <a:pt x="5772" y="12252"/>
                  </a:cubicBezTo>
                  <a:cubicBezTo>
                    <a:pt x="8874" y="10484"/>
                    <a:pt x="11409" y="6481"/>
                    <a:pt x="11409" y="3379"/>
                  </a:cubicBezTo>
                  <a:cubicBezTo>
                    <a:pt x="11409" y="1978"/>
                    <a:pt x="10909" y="911"/>
                    <a:pt x="9975" y="377"/>
                  </a:cubicBezTo>
                  <a:cubicBezTo>
                    <a:pt x="9539" y="126"/>
                    <a:pt x="9025" y="1"/>
                    <a:pt x="845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2" name="Google Shape;2232;p61"/>
            <p:cNvSpPr/>
            <p:nvPr/>
          </p:nvSpPr>
          <p:spPr>
            <a:xfrm>
              <a:off x="2803850" y="3602025"/>
              <a:ext cx="60900" cy="70400"/>
            </a:xfrm>
            <a:custGeom>
              <a:avLst/>
              <a:gdLst/>
              <a:ahLst/>
              <a:cxnLst/>
              <a:rect l="l" t="t" r="r" b="b"/>
              <a:pathLst>
                <a:path w="2436" h="2816" extrusionOk="0">
                  <a:moveTo>
                    <a:pt x="1810" y="1"/>
                  </a:moveTo>
                  <a:cubicBezTo>
                    <a:pt x="1632" y="1"/>
                    <a:pt x="1425" y="56"/>
                    <a:pt x="1201" y="174"/>
                  </a:cubicBezTo>
                  <a:cubicBezTo>
                    <a:pt x="534" y="607"/>
                    <a:pt x="67" y="1308"/>
                    <a:pt x="0" y="2109"/>
                  </a:cubicBezTo>
                  <a:cubicBezTo>
                    <a:pt x="0" y="2562"/>
                    <a:pt x="247" y="2815"/>
                    <a:pt x="615" y="2815"/>
                  </a:cubicBezTo>
                  <a:cubicBezTo>
                    <a:pt x="788" y="2815"/>
                    <a:pt x="988" y="2760"/>
                    <a:pt x="1201" y="2642"/>
                  </a:cubicBezTo>
                  <a:cubicBezTo>
                    <a:pt x="1901" y="2209"/>
                    <a:pt x="2335" y="1508"/>
                    <a:pt x="2435" y="707"/>
                  </a:cubicBezTo>
                  <a:cubicBezTo>
                    <a:pt x="2435" y="254"/>
                    <a:pt x="2188" y="1"/>
                    <a:pt x="181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3" name="Google Shape;2233;p61"/>
            <p:cNvSpPr/>
            <p:nvPr/>
          </p:nvSpPr>
          <p:spPr>
            <a:xfrm>
              <a:off x="2903900" y="2931025"/>
              <a:ext cx="227700" cy="142700"/>
            </a:xfrm>
            <a:custGeom>
              <a:avLst/>
              <a:gdLst/>
              <a:ahLst/>
              <a:cxnLst/>
              <a:rect l="l" t="t" r="r" b="b"/>
              <a:pathLst>
                <a:path w="9108" h="5708" extrusionOk="0">
                  <a:moveTo>
                    <a:pt x="8974" y="1"/>
                  </a:moveTo>
                  <a:cubicBezTo>
                    <a:pt x="8950" y="1"/>
                    <a:pt x="8926" y="9"/>
                    <a:pt x="8907" y="28"/>
                  </a:cubicBezTo>
                  <a:lnTo>
                    <a:pt x="201" y="5031"/>
                  </a:lnTo>
                  <a:cubicBezTo>
                    <a:pt x="101" y="5098"/>
                    <a:pt x="1" y="5232"/>
                    <a:pt x="1" y="5365"/>
                  </a:cubicBezTo>
                  <a:lnTo>
                    <a:pt x="1" y="5565"/>
                  </a:lnTo>
                  <a:cubicBezTo>
                    <a:pt x="1" y="5647"/>
                    <a:pt x="91" y="5707"/>
                    <a:pt x="160" y="5707"/>
                  </a:cubicBezTo>
                  <a:cubicBezTo>
                    <a:pt x="175" y="5707"/>
                    <a:pt x="189" y="5704"/>
                    <a:pt x="201" y="5699"/>
                  </a:cubicBezTo>
                  <a:lnTo>
                    <a:pt x="8907" y="695"/>
                  </a:lnTo>
                  <a:cubicBezTo>
                    <a:pt x="9007" y="628"/>
                    <a:pt x="9107" y="495"/>
                    <a:pt x="9107" y="361"/>
                  </a:cubicBezTo>
                  <a:lnTo>
                    <a:pt x="9107" y="128"/>
                  </a:lnTo>
                  <a:cubicBezTo>
                    <a:pt x="9107" y="56"/>
                    <a:pt x="9038" y="1"/>
                    <a:pt x="8974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4" name="Google Shape;2234;p61"/>
            <p:cNvSpPr/>
            <p:nvPr/>
          </p:nvSpPr>
          <p:spPr>
            <a:xfrm>
              <a:off x="2903900" y="2973575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74" y="0"/>
                  </a:moveTo>
                  <a:cubicBezTo>
                    <a:pt x="8950" y="0"/>
                    <a:pt x="8926" y="8"/>
                    <a:pt x="8907" y="27"/>
                  </a:cubicBezTo>
                  <a:lnTo>
                    <a:pt x="201" y="5031"/>
                  </a:lnTo>
                  <a:cubicBezTo>
                    <a:pt x="101" y="5097"/>
                    <a:pt x="1" y="5197"/>
                    <a:pt x="1" y="5364"/>
                  </a:cubicBezTo>
                  <a:lnTo>
                    <a:pt x="1" y="5598"/>
                  </a:lnTo>
                  <a:cubicBezTo>
                    <a:pt x="1" y="5652"/>
                    <a:pt x="90" y="5707"/>
                    <a:pt x="159" y="5707"/>
                  </a:cubicBezTo>
                  <a:cubicBezTo>
                    <a:pt x="174" y="5707"/>
                    <a:pt x="189" y="5704"/>
                    <a:pt x="201" y="5698"/>
                  </a:cubicBezTo>
                  <a:lnTo>
                    <a:pt x="8907" y="694"/>
                  </a:lnTo>
                  <a:cubicBezTo>
                    <a:pt x="9007" y="627"/>
                    <a:pt x="9107" y="494"/>
                    <a:pt x="9107" y="361"/>
                  </a:cubicBezTo>
                  <a:lnTo>
                    <a:pt x="9107" y="127"/>
                  </a:lnTo>
                  <a:cubicBezTo>
                    <a:pt x="9107" y="55"/>
                    <a:pt x="9038" y="0"/>
                    <a:pt x="8974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5" name="Google Shape;2235;p61"/>
            <p:cNvSpPr/>
            <p:nvPr/>
          </p:nvSpPr>
          <p:spPr>
            <a:xfrm>
              <a:off x="2903900" y="3078650"/>
              <a:ext cx="118450" cy="80225"/>
            </a:xfrm>
            <a:custGeom>
              <a:avLst/>
              <a:gdLst/>
              <a:ahLst/>
              <a:cxnLst/>
              <a:rect l="l" t="t" r="r" b="b"/>
              <a:pathLst>
                <a:path w="4738" h="3209" extrusionOk="0">
                  <a:moveTo>
                    <a:pt x="4632" y="0"/>
                  </a:moveTo>
                  <a:cubicBezTo>
                    <a:pt x="4611" y="0"/>
                    <a:pt x="4590" y="8"/>
                    <a:pt x="4571" y="27"/>
                  </a:cubicBezTo>
                  <a:lnTo>
                    <a:pt x="201" y="2529"/>
                  </a:lnTo>
                  <a:cubicBezTo>
                    <a:pt x="101" y="2596"/>
                    <a:pt x="1" y="2729"/>
                    <a:pt x="1" y="2862"/>
                  </a:cubicBezTo>
                  <a:lnTo>
                    <a:pt x="1" y="3096"/>
                  </a:lnTo>
                  <a:cubicBezTo>
                    <a:pt x="1" y="3171"/>
                    <a:pt x="76" y="3208"/>
                    <a:pt x="142" y="3208"/>
                  </a:cubicBezTo>
                  <a:cubicBezTo>
                    <a:pt x="164" y="3208"/>
                    <a:pt x="184" y="3204"/>
                    <a:pt x="201" y="3196"/>
                  </a:cubicBezTo>
                  <a:lnTo>
                    <a:pt x="4571" y="694"/>
                  </a:lnTo>
                  <a:cubicBezTo>
                    <a:pt x="4671" y="627"/>
                    <a:pt x="4738" y="494"/>
                    <a:pt x="4738" y="361"/>
                  </a:cubicBezTo>
                  <a:lnTo>
                    <a:pt x="4738" y="127"/>
                  </a:lnTo>
                  <a:cubicBezTo>
                    <a:pt x="4738" y="55"/>
                    <a:pt x="4686" y="0"/>
                    <a:pt x="4632" y="0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6" name="Google Shape;2236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7" name="Google Shape;2237;p61"/>
            <p:cNvSpPr/>
            <p:nvPr/>
          </p:nvSpPr>
          <p:spPr>
            <a:xfrm>
              <a:off x="2586175" y="3021300"/>
              <a:ext cx="314425" cy="321200"/>
            </a:xfrm>
            <a:custGeom>
              <a:avLst/>
              <a:gdLst/>
              <a:ahLst/>
              <a:cxnLst/>
              <a:rect l="l" t="t" r="r" b="b"/>
              <a:pathLst>
                <a:path w="12577" h="12848" extrusionOk="0">
                  <a:moveTo>
                    <a:pt x="9055" y="1"/>
                  </a:moveTo>
                  <a:cubicBezTo>
                    <a:pt x="7192" y="1"/>
                    <a:pt x="4784" y="1476"/>
                    <a:pt x="2936" y="3922"/>
                  </a:cubicBezTo>
                  <a:cubicBezTo>
                    <a:pt x="501" y="7191"/>
                    <a:pt x="1" y="10961"/>
                    <a:pt x="1869" y="12328"/>
                  </a:cubicBezTo>
                  <a:cubicBezTo>
                    <a:pt x="2330" y="12681"/>
                    <a:pt x="2895" y="12847"/>
                    <a:pt x="3522" y="12847"/>
                  </a:cubicBezTo>
                  <a:cubicBezTo>
                    <a:pt x="5386" y="12847"/>
                    <a:pt x="7794" y="11372"/>
                    <a:pt x="9641" y="8926"/>
                  </a:cubicBezTo>
                  <a:cubicBezTo>
                    <a:pt x="12076" y="5657"/>
                    <a:pt x="12577" y="1887"/>
                    <a:pt x="10709" y="520"/>
                  </a:cubicBezTo>
                  <a:cubicBezTo>
                    <a:pt x="10247" y="167"/>
                    <a:pt x="9682" y="1"/>
                    <a:pt x="9055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8" name="Google Shape;2238;p61"/>
            <p:cNvSpPr/>
            <p:nvPr/>
          </p:nvSpPr>
          <p:spPr>
            <a:xfrm>
              <a:off x="2600350" y="3022000"/>
              <a:ext cx="285250" cy="328500"/>
            </a:xfrm>
            <a:custGeom>
              <a:avLst/>
              <a:gdLst/>
              <a:ahLst/>
              <a:cxnLst/>
              <a:rect l="l" t="t" r="r" b="b"/>
              <a:pathLst>
                <a:path w="11410" h="13140" extrusionOk="0">
                  <a:moveTo>
                    <a:pt x="8617" y="320"/>
                  </a:moveTo>
                  <a:cubicBezTo>
                    <a:pt x="9035" y="320"/>
                    <a:pt x="9449" y="449"/>
                    <a:pt x="9808" y="659"/>
                  </a:cubicBezTo>
                  <a:cubicBezTo>
                    <a:pt x="10642" y="1126"/>
                    <a:pt x="11109" y="2093"/>
                    <a:pt x="11109" y="3360"/>
                  </a:cubicBezTo>
                  <a:cubicBezTo>
                    <a:pt x="11109" y="6363"/>
                    <a:pt x="8640" y="10265"/>
                    <a:pt x="5638" y="12000"/>
                  </a:cubicBezTo>
                  <a:cubicBezTo>
                    <a:pt x="4676" y="12553"/>
                    <a:pt x="3739" y="12829"/>
                    <a:pt x="2928" y="12829"/>
                  </a:cubicBezTo>
                  <a:cubicBezTo>
                    <a:pt x="2417" y="12829"/>
                    <a:pt x="1955" y="12719"/>
                    <a:pt x="1569" y="12500"/>
                  </a:cubicBezTo>
                  <a:cubicBezTo>
                    <a:pt x="768" y="12033"/>
                    <a:pt x="301" y="11066"/>
                    <a:pt x="301" y="9798"/>
                  </a:cubicBezTo>
                  <a:cubicBezTo>
                    <a:pt x="301" y="6763"/>
                    <a:pt x="2770" y="2893"/>
                    <a:pt x="5772" y="1159"/>
                  </a:cubicBezTo>
                  <a:cubicBezTo>
                    <a:pt x="6572" y="625"/>
                    <a:pt x="7506" y="358"/>
                    <a:pt x="8474" y="325"/>
                  </a:cubicBezTo>
                  <a:cubicBezTo>
                    <a:pt x="8521" y="322"/>
                    <a:pt x="8569" y="320"/>
                    <a:pt x="8617" y="320"/>
                  </a:cubicBezTo>
                  <a:close/>
                  <a:moveTo>
                    <a:pt x="8469" y="1"/>
                  </a:moveTo>
                  <a:cubicBezTo>
                    <a:pt x="7603" y="1"/>
                    <a:pt x="6616" y="305"/>
                    <a:pt x="5605" y="892"/>
                  </a:cubicBezTo>
                  <a:cubicBezTo>
                    <a:pt x="2503" y="2693"/>
                    <a:pt x="1" y="6663"/>
                    <a:pt x="1" y="9798"/>
                  </a:cubicBezTo>
                  <a:cubicBezTo>
                    <a:pt x="1" y="11166"/>
                    <a:pt x="501" y="12233"/>
                    <a:pt x="1402" y="12767"/>
                  </a:cubicBezTo>
                  <a:cubicBezTo>
                    <a:pt x="1822" y="13007"/>
                    <a:pt x="2296" y="13139"/>
                    <a:pt x="2750" y="13139"/>
                  </a:cubicBezTo>
                  <a:cubicBezTo>
                    <a:pt x="2802" y="13139"/>
                    <a:pt x="2852" y="13137"/>
                    <a:pt x="2903" y="13134"/>
                  </a:cubicBezTo>
                  <a:cubicBezTo>
                    <a:pt x="3937" y="13101"/>
                    <a:pt x="4904" y="12801"/>
                    <a:pt x="5772" y="12267"/>
                  </a:cubicBezTo>
                  <a:cubicBezTo>
                    <a:pt x="8874" y="10466"/>
                    <a:pt x="11409" y="6496"/>
                    <a:pt x="11409" y="3360"/>
                  </a:cubicBezTo>
                  <a:cubicBezTo>
                    <a:pt x="11409" y="1959"/>
                    <a:pt x="10909" y="925"/>
                    <a:pt x="9975" y="392"/>
                  </a:cubicBezTo>
                  <a:cubicBezTo>
                    <a:pt x="9542" y="129"/>
                    <a:pt x="9031" y="1"/>
                    <a:pt x="846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9" name="Google Shape;2239;p61"/>
            <p:cNvSpPr/>
            <p:nvPr/>
          </p:nvSpPr>
          <p:spPr>
            <a:xfrm>
              <a:off x="2803850" y="3206200"/>
              <a:ext cx="60900" cy="70675"/>
            </a:xfrm>
            <a:custGeom>
              <a:avLst/>
              <a:gdLst/>
              <a:ahLst/>
              <a:cxnLst/>
              <a:rect l="l" t="t" r="r" b="b"/>
              <a:pathLst>
                <a:path w="2436" h="2827" extrusionOk="0">
                  <a:moveTo>
                    <a:pt x="1827" y="0"/>
                  </a:moveTo>
                  <a:cubicBezTo>
                    <a:pt x="1645" y="0"/>
                    <a:pt x="1432" y="63"/>
                    <a:pt x="1201" y="195"/>
                  </a:cubicBezTo>
                  <a:cubicBezTo>
                    <a:pt x="534" y="596"/>
                    <a:pt x="67" y="1330"/>
                    <a:pt x="0" y="2130"/>
                  </a:cubicBezTo>
                  <a:cubicBezTo>
                    <a:pt x="0" y="2575"/>
                    <a:pt x="237" y="2827"/>
                    <a:pt x="593" y="2827"/>
                  </a:cubicBezTo>
                  <a:cubicBezTo>
                    <a:pt x="771" y="2827"/>
                    <a:pt x="979" y="2764"/>
                    <a:pt x="1201" y="2631"/>
                  </a:cubicBezTo>
                  <a:cubicBezTo>
                    <a:pt x="1901" y="2230"/>
                    <a:pt x="2335" y="1496"/>
                    <a:pt x="2435" y="729"/>
                  </a:cubicBezTo>
                  <a:cubicBezTo>
                    <a:pt x="2435" y="260"/>
                    <a:pt x="2196" y="0"/>
                    <a:pt x="182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0" name="Google Shape;2240;p61"/>
            <p:cNvSpPr/>
            <p:nvPr/>
          </p:nvSpPr>
          <p:spPr>
            <a:xfrm>
              <a:off x="2903900" y="2535375"/>
              <a:ext cx="227700" cy="143050"/>
            </a:xfrm>
            <a:custGeom>
              <a:avLst/>
              <a:gdLst/>
              <a:ahLst/>
              <a:cxnLst/>
              <a:rect l="l" t="t" r="r" b="b"/>
              <a:pathLst>
                <a:path w="9108" h="5722" extrusionOk="0">
                  <a:moveTo>
                    <a:pt x="8948" y="0"/>
                  </a:moveTo>
                  <a:cubicBezTo>
                    <a:pt x="8933" y="0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113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62"/>
                    <a:pt x="91" y="5722"/>
                    <a:pt x="160" y="5722"/>
                  </a:cubicBezTo>
                  <a:cubicBezTo>
                    <a:pt x="175" y="5722"/>
                    <a:pt x="189" y="5719"/>
                    <a:pt x="201" y="5713"/>
                  </a:cubicBezTo>
                  <a:lnTo>
                    <a:pt x="8907" y="710"/>
                  </a:lnTo>
                  <a:cubicBezTo>
                    <a:pt x="9007" y="610"/>
                    <a:pt x="9107" y="509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0"/>
                    <a:pt x="894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1" name="Google Shape;2241;p61"/>
            <p:cNvSpPr/>
            <p:nvPr/>
          </p:nvSpPr>
          <p:spPr>
            <a:xfrm>
              <a:off x="2903900" y="2577900"/>
              <a:ext cx="227700" cy="142675"/>
            </a:xfrm>
            <a:custGeom>
              <a:avLst/>
              <a:gdLst/>
              <a:ahLst/>
              <a:cxnLst/>
              <a:rect l="l" t="t" r="r" b="b"/>
              <a:pathLst>
                <a:path w="9108" h="5707" extrusionOk="0">
                  <a:moveTo>
                    <a:pt x="8948" y="1"/>
                  </a:moveTo>
                  <a:cubicBezTo>
                    <a:pt x="8933" y="1"/>
                    <a:pt x="8919" y="3"/>
                    <a:pt x="8907" y="9"/>
                  </a:cubicBezTo>
                  <a:lnTo>
                    <a:pt x="201" y="5013"/>
                  </a:lnTo>
                  <a:cubicBezTo>
                    <a:pt x="101" y="5080"/>
                    <a:pt x="1" y="5213"/>
                    <a:pt x="1" y="5346"/>
                  </a:cubicBezTo>
                  <a:lnTo>
                    <a:pt x="1" y="5580"/>
                  </a:lnTo>
                  <a:cubicBezTo>
                    <a:pt x="1" y="5652"/>
                    <a:pt x="70" y="5707"/>
                    <a:pt x="134" y="5707"/>
                  </a:cubicBezTo>
                  <a:cubicBezTo>
                    <a:pt x="159" y="5707"/>
                    <a:pt x="182" y="5699"/>
                    <a:pt x="201" y="5680"/>
                  </a:cubicBezTo>
                  <a:lnTo>
                    <a:pt x="8907" y="676"/>
                  </a:lnTo>
                  <a:cubicBezTo>
                    <a:pt x="9007" y="610"/>
                    <a:pt x="9107" y="510"/>
                    <a:pt x="9107" y="376"/>
                  </a:cubicBezTo>
                  <a:lnTo>
                    <a:pt x="9107" y="143"/>
                  </a:lnTo>
                  <a:cubicBezTo>
                    <a:pt x="9107" y="60"/>
                    <a:pt x="9017" y="1"/>
                    <a:pt x="8948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2" name="Google Shape;2242;p61"/>
            <p:cNvSpPr/>
            <p:nvPr/>
          </p:nvSpPr>
          <p:spPr>
            <a:xfrm>
              <a:off x="2903900" y="2683350"/>
              <a:ext cx="118450" cy="80150"/>
            </a:xfrm>
            <a:custGeom>
              <a:avLst/>
              <a:gdLst/>
              <a:ahLst/>
              <a:cxnLst/>
              <a:rect l="l" t="t" r="r" b="b"/>
              <a:pathLst>
                <a:path w="4738" h="3206" extrusionOk="0">
                  <a:moveTo>
                    <a:pt x="4632" y="1"/>
                  </a:moveTo>
                  <a:cubicBezTo>
                    <a:pt x="4611" y="1"/>
                    <a:pt x="4590" y="9"/>
                    <a:pt x="4571" y="28"/>
                  </a:cubicBezTo>
                  <a:lnTo>
                    <a:pt x="201" y="2529"/>
                  </a:lnTo>
                  <a:cubicBezTo>
                    <a:pt x="101" y="2596"/>
                    <a:pt x="1" y="2696"/>
                    <a:pt x="1" y="2830"/>
                  </a:cubicBezTo>
                  <a:lnTo>
                    <a:pt x="1" y="3063"/>
                  </a:lnTo>
                  <a:cubicBezTo>
                    <a:pt x="1" y="3146"/>
                    <a:pt x="91" y="3205"/>
                    <a:pt x="160" y="3205"/>
                  </a:cubicBezTo>
                  <a:cubicBezTo>
                    <a:pt x="175" y="3205"/>
                    <a:pt x="189" y="3203"/>
                    <a:pt x="201" y="3197"/>
                  </a:cubicBezTo>
                  <a:lnTo>
                    <a:pt x="4571" y="695"/>
                  </a:lnTo>
                  <a:cubicBezTo>
                    <a:pt x="4671" y="628"/>
                    <a:pt x="4738" y="495"/>
                    <a:pt x="4738" y="361"/>
                  </a:cubicBezTo>
                  <a:lnTo>
                    <a:pt x="4738" y="128"/>
                  </a:lnTo>
                  <a:cubicBezTo>
                    <a:pt x="4738" y="56"/>
                    <a:pt x="4686" y="1"/>
                    <a:pt x="4632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3" name="Google Shape;2243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4" name="Google Shape;2244;p61"/>
            <p:cNvSpPr/>
            <p:nvPr/>
          </p:nvSpPr>
          <p:spPr>
            <a:xfrm>
              <a:off x="2586175" y="2626025"/>
              <a:ext cx="313600" cy="321200"/>
            </a:xfrm>
            <a:custGeom>
              <a:avLst/>
              <a:gdLst/>
              <a:ahLst/>
              <a:cxnLst/>
              <a:rect l="l" t="t" r="r" b="b"/>
              <a:pathLst>
                <a:path w="12544" h="12848" extrusionOk="0">
                  <a:moveTo>
                    <a:pt x="9051" y="0"/>
                  </a:moveTo>
                  <a:cubicBezTo>
                    <a:pt x="7179" y="0"/>
                    <a:pt x="4759" y="1475"/>
                    <a:pt x="2936" y="3922"/>
                  </a:cubicBezTo>
                  <a:cubicBezTo>
                    <a:pt x="501" y="7191"/>
                    <a:pt x="1" y="10960"/>
                    <a:pt x="1836" y="12328"/>
                  </a:cubicBezTo>
                  <a:cubicBezTo>
                    <a:pt x="2305" y="12680"/>
                    <a:pt x="2877" y="12847"/>
                    <a:pt x="3507" y="12847"/>
                  </a:cubicBezTo>
                  <a:cubicBezTo>
                    <a:pt x="5384" y="12847"/>
                    <a:pt x="7785" y="11372"/>
                    <a:pt x="9608" y="8925"/>
                  </a:cubicBezTo>
                  <a:cubicBezTo>
                    <a:pt x="12076" y="5656"/>
                    <a:pt x="12543" y="1887"/>
                    <a:pt x="10709" y="519"/>
                  </a:cubicBezTo>
                  <a:cubicBezTo>
                    <a:pt x="10247" y="167"/>
                    <a:pt x="9680" y="0"/>
                    <a:pt x="905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5" name="Google Shape;2245;p61"/>
            <p:cNvSpPr/>
            <p:nvPr/>
          </p:nvSpPr>
          <p:spPr>
            <a:xfrm>
              <a:off x="2600350" y="2626500"/>
              <a:ext cx="285250" cy="328575"/>
            </a:xfrm>
            <a:custGeom>
              <a:avLst/>
              <a:gdLst/>
              <a:ahLst/>
              <a:cxnLst/>
              <a:rect l="l" t="t" r="r" b="b"/>
              <a:pathLst>
                <a:path w="11410" h="13143" extrusionOk="0">
                  <a:moveTo>
                    <a:pt x="8474" y="300"/>
                  </a:moveTo>
                  <a:cubicBezTo>
                    <a:pt x="8941" y="300"/>
                    <a:pt x="9408" y="400"/>
                    <a:pt x="9808" y="634"/>
                  </a:cubicBezTo>
                  <a:cubicBezTo>
                    <a:pt x="10642" y="1101"/>
                    <a:pt x="11109" y="2068"/>
                    <a:pt x="11109" y="3369"/>
                  </a:cubicBezTo>
                  <a:cubicBezTo>
                    <a:pt x="11109" y="6371"/>
                    <a:pt x="8640" y="10241"/>
                    <a:pt x="5605" y="11975"/>
                  </a:cubicBezTo>
                  <a:cubicBezTo>
                    <a:pt x="4671" y="12544"/>
                    <a:pt x="3749" y="12828"/>
                    <a:pt x="2945" y="12828"/>
                  </a:cubicBezTo>
                  <a:cubicBezTo>
                    <a:pt x="2429" y="12828"/>
                    <a:pt x="1960" y="12711"/>
                    <a:pt x="1569" y="12476"/>
                  </a:cubicBezTo>
                  <a:cubicBezTo>
                    <a:pt x="735" y="12009"/>
                    <a:pt x="301" y="11041"/>
                    <a:pt x="301" y="9774"/>
                  </a:cubicBezTo>
                  <a:cubicBezTo>
                    <a:pt x="301" y="6772"/>
                    <a:pt x="2770" y="2902"/>
                    <a:pt x="5772" y="1134"/>
                  </a:cubicBezTo>
                  <a:cubicBezTo>
                    <a:pt x="6572" y="634"/>
                    <a:pt x="7506" y="334"/>
                    <a:pt x="8474" y="300"/>
                  </a:cubicBezTo>
                  <a:close/>
                  <a:moveTo>
                    <a:pt x="8488" y="0"/>
                  </a:moveTo>
                  <a:cubicBezTo>
                    <a:pt x="7618" y="0"/>
                    <a:pt x="6624" y="297"/>
                    <a:pt x="5605" y="867"/>
                  </a:cubicBezTo>
                  <a:cubicBezTo>
                    <a:pt x="2503" y="2702"/>
                    <a:pt x="1" y="6671"/>
                    <a:pt x="1" y="9774"/>
                  </a:cubicBezTo>
                  <a:cubicBezTo>
                    <a:pt x="1" y="11175"/>
                    <a:pt x="501" y="12242"/>
                    <a:pt x="1402" y="12776"/>
                  </a:cubicBezTo>
                  <a:cubicBezTo>
                    <a:pt x="1869" y="13009"/>
                    <a:pt x="2403" y="13143"/>
                    <a:pt x="2903" y="13143"/>
                  </a:cubicBezTo>
                  <a:cubicBezTo>
                    <a:pt x="3937" y="13109"/>
                    <a:pt x="4904" y="12809"/>
                    <a:pt x="5772" y="12276"/>
                  </a:cubicBezTo>
                  <a:cubicBezTo>
                    <a:pt x="8874" y="10441"/>
                    <a:pt x="11409" y="6471"/>
                    <a:pt x="11409" y="3369"/>
                  </a:cubicBezTo>
                  <a:cubicBezTo>
                    <a:pt x="11409" y="1968"/>
                    <a:pt x="10909" y="901"/>
                    <a:pt x="9975" y="367"/>
                  </a:cubicBezTo>
                  <a:cubicBezTo>
                    <a:pt x="9546" y="120"/>
                    <a:pt x="9042" y="0"/>
                    <a:pt x="8488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6" name="Google Shape;2246;p61"/>
            <p:cNvSpPr/>
            <p:nvPr/>
          </p:nvSpPr>
          <p:spPr>
            <a:xfrm>
              <a:off x="2803850" y="2810875"/>
              <a:ext cx="60900" cy="70325"/>
            </a:xfrm>
            <a:custGeom>
              <a:avLst/>
              <a:gdLst/>
              <a:ahLst/>
              <a:cxnLst/>
              <a:rect l="l" t="t" r="r" b="b"/>
              <a:pathLst>
                <a:path w="2436" h="2813" extrusionOk="0">
                  <a:moveTo>
                    <a:pt x="1832" y="1"/>
                  </a:moveTo>
                  <a:cubicBezTo>
                    <a:pt x="1649" y="1"/>
                    <a:pt x="1434" y="64"/>
                    <a:pt x="1201" y="197"/>
                  </a:cubicBezTo>
                  <a:cubicBezTo>
                    <a:pt x="534" y="597"/>
                    <a:pt x="67" y="1298"/>
                    <a:pt x="0" y="2099"/>
                  </a:cubicBezTo>
                  <a:cubicBezTo>
                    <a:pt x="0" y="2568"/>
                    <a:pt x="240" y="2813"/>
                    <a:pt x="599" y="2813"/>
                  </a:cubicBezTo>
                  <a:cubicBezTo>
                    <a:pt x="775" y="2813"/>
                    <a:pt x="981" y="2753"/>
                    <a:pt x="1201" y="2632"/>
                  </a:cubicBezTo>
                  <a:cubicBezTo>
                    <a:pt x="1901" y="2199"/>
                    <a:pt x="2335" y="1498"/>
                    <a:pt x="2435" y="698"/>
                  </a:cubicBezTo>
                  <a:cubicBezTo>
                    <a:pt x="2435" y="253"/>
                    <a:pt x="2198" y="1"/>
                    <a:pt x="183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7" name="Google Shape;2247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8" name="Google Shape;2248;p61"/>
            <p:cNvSpPr/>
            <p:nvPr/>
          </p:nvSpPr>
          <p:spPr>
            <a:xfrm>
              <a:off x="2572000" y="1807425"/>
              <a:ext cx="551250" cy="563100"/>
            </a:xfrm>
            <a:custGeom>
              <a:avLst/>
              <a:gdLst/>
              <a:ahLst/>
              <a:cxnLst/>
              <a:rect l="l" t="t" r="r" b="b"/>
              <a:pathLst>
                <a:path w="22050" h="22524" extrusionOk="0">
                  <a:moveTo>
                    <a:pt x="15890" y="0"/>
                  </a:moveTo>
                  <a:cubicBezTo>
                    <a:pt x="12611" y="0"/>
                    <a:pt x="8388" y="2556"/>
                    <a:pt x="5171" y="6845"/>
                  </a:cubicBezTo>
                  <a:cubicBezTo>
                    <a:pt x="868" y="12582"/>
                    <a:pt x="1" y="19187"/>
                    <a:pt x="3236" y="21622"/>
                  </a:cubicBezTo>
                  <a:cubicBezTo>
                    <a:pt x="4050" y="22234"/>
                    <a:pt x="5044" y="22523"/>
                    <a:pt x="6146" y="22523"/>
                  </a:cubicBezTo>
                  <a:cubicBezTo>
                    <a:pt x="9427" y="22523"/>
                    <a:pt x="13658" y="19954"/>
                    <a:pt x="16880" y="15684"/>
                  </a:cubicBezTo>
                  <a:cubicBezTo>
                    <a:pt x="21216" y="9947"/>
                    <a:pt x="22050" y="3342"/>
                    <a:pt x="18814" y="907"/>
                  </a:cubicBezTo>
                  <a:cubicBezTo>
                    <a:pt x="17997" y="292"/>
                    <a:pt x="16997" y="0"/>
                    <a:pt x="1589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9" name="Google Shape;2249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0" name="Google Shape;2250;p61"/>
            <p:cNvSpPr/>
            <p:nvPr/>
          </p:nvSpPr>
          <p:spPr>
            <a:xfrm>
              <a:off x="2705425" y="2156150"/>
              <a:ext cx="269400" cy="213525"/>
            </a:xfrm>
            <a:custGeom>
              <a:avLst/>
              <a:gdLst/>
              <a:ahLst/>
              <a:cxnLst/>
              <a:rect l="l" t="t" r="r" b="b"/>
              <a:pathLst>
                <a:path w="10776" h="8541" extrusionOk="0">
                  <a:moveTo>
                    <a:pt x="7940" y="1"/>
                  </a:moveTo>
                  <a:lnTo>
                    <a:pt x="6539" y="301"/>
                  </a:lnTo>
                  <a:lnTo>
                    <a:pt x="3303" y="901"/>
                  </a:lnTo>
                  <a:lnTo>
                    <a:pt x="1769" y="1335"/>
                  </a:lnTo>
                  <a:cubicBezTo>
                    <a:pt x="1" y="2736"/>
                    <a:pt x="1369" y="7773"/>
                    <a:pt x="1602" y="8540"/>
                  </a:cubicBezTo>
                  <a:cubicBezTo>
                    <a:pt x="3036" y="8340"/>
                    <a:pt x="4437" y="7840"/>
                    <a:pt x="5705" y="7072"/>
                  </a:cubicBezTo>
                  <a:cubicBezTo>
                    <a:pt x="7606" y="5905"/>
                    <a:pt x="9341" y="4437"/>
                    <a:pt x="10775" y="2703"/>
                  </a:cubicBezTo>
                  <a:cubicBezTo>
                    <a:pt x="9975" y="1368"/>
                    <a:pt x="7940" y="1"/>
                    <a:pt x="7940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1" name="Google Shape;2251;p61"/>
            <p:cNvSpPr/>
            <p:nvPr/>
          </p:nvSpPr>
          <p:spPr>
            <a:xfrm>
              <a:off x="2788000" y="2088600"/>
              <a:ext cx="116775" cy="131875"/>
            </a:xfrm>
            <a:custGeom>
              <a:avLst/>
              <a:gdLst/>
              <a:ahLst/>
              <a:cxnLst/>
              <a:rect l="l" t="t" r="r" b="b"/>
              <a:pathLst>
                <a:path w="4671" h="5275" extrusionOk="0">
                  <a:moveTo>
                    <a:pt x="34" y="1"/>
                  </a:moveTo>
                  <a:lnTo>
                    <a:pt x="0" y="2236"/>
                  </a:lnTo>
                  <a:lnTo>
                    <a:pt x="0" y="3637"/>
                  </a:lnTo>
                  <a:cubicBezTo>
                    <a:pt x="534" y="4370"/>
                    <a:pt x="1335" y="4904"/>
                    <a:pt x="2235" y="5104"/>
                  </a:cubicBezTo>
                  <a:cubicBezTo>
                    <a:pt x="2649" y="5225"/>
                    <a:pt x="3009" y="5274"/>
                    <a:pt x="3316" y="5274"/>
                  </a:cubicBezTo>
                  <a:cubicBezTo>
                    <a:pt x="4197" y="5274"/>
                    <a:pt x="4637" y="4867"/>
                    <a:pt x="4637" y="4571"/>
                  </a:cubicBezTo>
                  <a:cubicBezTo>
                    <a:pt x="4670" y="4170"/>
                    <a:pt x="3803" y="3336"/>
                    <a:pt x="3236" y="3003"/>
                  </a:cubicBezTo>
                  <a:lnTo>
                    <a:pt x="3236" y="735"/>
                  </a:lnTo>
                  <a:lnTo>
                    <a:pt x="34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2" name="Google Shape;2252;p61"/>
            <p:cNvSpPr/>
            <p:nvPr/>
          </p:nvSpPr>
          <p:spPr>
            <a:xfrm>
              <a:off x="2799675" y="2099450"/>
              <a:ext cx="69225" cy="47550"/>
            </a:xfrm>
            <a:custGeom>
              <a:avLst/>
              <a:gdLst/>
              <a:ahLst/>
              <a:cxnLst/>
              <a:rect l="l" t="t" r="r" b="b"/>
              <a:pathLst>
                <a:path w="2769" h="1902" extrusionOk="0">
                  <a:moveTo>
                    <a:pt x="0" y="0"/>
                  </a:moveTo>
                  <a:lnTo>
                    <a:pt x="0" y="0"/>
                  </a:lnTo>
                  <a:cubicBezTo>
                    <a:pt x="100" y="467"/>
                    <a:pt x="367" y="834"/>
                    <a:pt x="768" y="1101"/>
                  </a:cubicBezTo>
                  <a:cubicBezTo>
                    <a:pt x="1401" y="1468"/>
                    <a:pt x="2068" y="1702"/>
                    <a:pt x="2769" y="1902"/>
                  </a:cubicBezTo>
                  <a:lnTo>
                    <a:pt x="2769" y="83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3" name="Google Shape;2253;p61"/>
            <p:cNvSpPr/>
            <p:nvPr/>
          </p:nvSpPr>
          <p:spPr>
            <a:xfrm>
              <a:off x="2733800" y="1941000"/>
              <a:ext cx="225175" cy="197325"/>
            </a:xfrm>
            <a:custGeom>
              <a:avLst/>
              <a:gdLst/>
              <a:ahLst/>
              <a:cxnLst/>
              <a:rect l="l" t="t" r="r" b="b"/>
              <a:pathLst>
                <a:path w="9007" h="7893" extrusionOk="0">
                  <a:moveTo>
                    <a:pt x="7906" y="0"/>
                  </a:moveTo>
                  <a:cubicBezTo>
                    <a:pt x="7872" y="0"/>
                    <a:pt x="5271" y="534"/>
                    <a:pt x="5271" y="534"/>
                  </a:cubicBezTo>
                  <a:lnTo>
                    <a:pt x="234" y="2302"/>
                  </a:lnTo>
                  <a:cubicBezTo>
                    <a:pt x="234" y="2302"/>
                    <a:pt x="0" y="4604"/>
                    <a:pt x="334" y="5238"/>
                  </a:cubicBezTo>
                  <a:cubicBezTo>
                    <a:pt x="634" y="5705"/>
                    <a:pt x="1001" y="6105"/>
                    <a:pt x="1468" y="6405"/>
                  </a:cubicBezTo>
                  <a:lnTo>
                    <a:pt x="2202" y="5905"/>
                  </a:lnTo>
                  <a:cubicBezTo>
                    <a:pt x="2402" y="6038"/>
                    <a:pt x="2569" y="6238"/>
                    <a:pt x="2702" y="6472"/>
                  </a:cubicBezTo>
                  <a:cubicBezTo>
                    <a:pt x="2969" y="6872"/>
                    <a:pt x="3369" y="7206"/>
                    <a:pt x="3836" y="7339"/>
                  </a:cubicBezTo>
                  <a:cubicBezTo>
                    <a:pt x="4703" y="7606"/>
                    <a:pt x="5571" y="7773"/>
                    <a:pt x="6471" y="7873"/>
                  </a:cubicBezTo>
                  <a:cubicBezTo>
                    <a:pt x="6582" y="7886"/>
                    <a:pt x="6687" y="7893"/>
                    <a:pt x="6786" y="7893"/>
                  </a:cubicBezTo>
                  <a:cubicBezTo>
                    <a:pt x="7671" y="7893"/>
                    <a:pt x="8106" y="7362"/>
                    <a:pt x="8406" y="6372"/>
                  </a:cubicBezTo>
                  <a:cubicBezTo>
                    <a:pt x="8606" y="5371"/>
                    <a:pt x="8673" y="4337"/>
                    <a:pt x="8606" y="3336"/>
                  </a:cubicBezTo>
                  <a:cubicBezTo>
                    <a:pt x="8606" y="3336"/>
                    <a:pt x="8873" y="1802"/>
                    <a:pt x="8940" y="1668"/>
                  </a:cubicBezTo>
                  <a:cubicBezTo>
                    <a:pt x="9007" y="1535"/>
                    <a:pt x="8673" y="934"/>
                    <a:pt x="8540" y="601"/>
                  </a:cubicBezTo>
                  <a:cubicBezTo>
                    <a:pt x="8406" y="334"/>
                    <a:pt x="8173" y="134"/>
                    <a:pt x="7906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4" name="Google Shape;2254;p61"/>
            <p:cNvSpPr/>
            <p:nvPr/>
          </p:nvSpPr>
          <p:spPr>
            <a:xfrm>
              <a:off x="2862225" y="2036075"/>
              <a:ext cx="16700" cy="14400"/>
            </a:xfrm>
            <a:custGeom>
              <a:avLst/>
              <a:gdLst/>
              <a:ahLst/>
              <a:cxnLst/>
              <a:rect l="l" t="t" r="r" b="b"/>
              <a:pathLst>
                <a:path w="668" h="576" extrusionOk="0">
                  <a:moveTo>
                    <a:pt x="400" y="0"/>
                  </a:moveTo>
                  <a:cubicBezTo>
                    <a:pt x="134" y="0"/>
                    <a:pt x="0" y="334"/>
                    <a:pt x="167" y="501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2"/>
                    <a:pt x="667" y="300"/>
                  </a:cubicBezTo>
                  <a:cubicBezTo>
                    <a:pt x="667" y="134"/>
                    <a:pt x="534" y="0"/>
                    <a:pt x="400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5" name="Google Shape;2255;p61"/>
            <p:cNvSpPr/>
            <p:nvPr/>
          </p:nvSpPr>
          <p:spPr>
            <a:xfrm>
              <a:off x="2920600" y="2031075"/>
              <a:ext cx="16700" cy="14375"/>
            </a:xfrm>
            <a:custGeom>
              <a:avLst/>
              <a:gdLst/>
              <a:ahLst/>
              <a:cxnLst/>
              <a:rect l="l" t="t" r="r" b="b"/>
              <a:pathLst>
                <a:path w="668" h="575" extrusionOk="0">
                  <a:moveTo>
                    <a:pt x="367" y="0"/>
                  </a:moveTo>
                  <a:cubicBezTo>
                    <a:pt x="134" y="0"/>
                    <a:pt x="0" y="300"/>
                    <a:pt x="167" y="500"/>
                  </a:cubicBezTo>
                  <a:cubicBezTo>
                    <a:pt x="229" y="552"/>
                    <a:pt x="300" y="575"/>
                    <a:pt x="370" y="575"/>
                  </a:cubicBezTo>
                  <a:cubicBezTo>
                    <a:pt x="524" y="575"/>
                    <a:pt x="667" y="461"/>
                    <a:pt x="667" y="300"/>
                  </a:cubicBezTo>
                  <a:cubicBezTo>
                    <a:pt x="667" y="133"/>
                    <a:pt x="534" y="0"/>
                    <a:pt x="367" y="0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6" name="Google Shape;2256;p61"/>
            <p:cNvSpPr/>
            <p:nvPr/>
          </p:nvSpPr>
          <p:spPr>
            <a:xfrm>
              <a:off x="2923925" y="2005400"/>
              <a:ext cx="20875" cy="12350"/>
            </a:xfrm>
            <a:custGeom>
              <a:avLst/>
              <a:gdLst/>
              <a:ahLst/>
              <a:cxnLst/>
              <a:rect l="l" t="t" r="r" b="b"/>
              <a:pathLst>
                <a:path w="835" h="494" extrusionOk="0">
                  <a:moveTo>
                    <a:pt x="380" y="1"/>
                  </a:moveTo>
                  <a:cubicBezTo>
                    <a:pt x="235" y="1"/>
                    <a:pt x="99" y="69"/>
                    <a:pt x="1" y="193"/>
                  </a:cubicBezTo>
                  <a:lnTo>
                    <a:pt x="701" y="493"/>
                  </a:lnTo>
                  <a:cubicBezTo>
                    <a:pt x="701" y="493"/>
                    <a:pt x="834" y="160"/>
                    <a:pt x="534" y="26"/>
                  </a:cubicBezTo>
                  <a:cubicBezTo>
                    <a:pt x="483" y="9"/>
                    <a:pt x="431" y="1"/>
                    <a:pt x="380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7" name="Google Shape;2257;p61"/>
            <p:cNvSpPr/>
            <p:nvPr/>
          </p:nvSpPr>
          <p:spPr>
            <a:xfrm>
              <a:off x="2901400" y="2034400"/>
              <a:ext cx="28400" cy="45050"/>
            </a:xfrm>
            <a:custGeom>
              <a:avLst/>
              <a:gdLst/>
              <a:ahLst/>
              <a:cxnLst/>
              <a:rect l="l" t="t" r="r" b="b"/>
              <a:pathLst>
                <a:path w="1136" h="1802" extrusionOk="0">
                  <a:moveTo>
                    <a:pt x="1" y="0"/>
                  </a:moveTo>
                  <a:lnTo>
                    <a:pt x="234" y="1802"/>
                  </a:lnTo>
                  <a:lnTo>
                    <a:pt x="1135" y="1368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8" name="Google Shape;2258;p61"/>
            <p:cNvSpPr/>
            <p:nvPr/>
          </p:nvSpPr>
          <p:spPr>
            <a:xfrm>
              <a:off x="2873050" y="2088600"/>
              <a:ext cx="30050" cy="19500"/>
            </a:xfrm>
            <a:custGeom>
              <a:avLst/>
              <a:gdLst/>
              <a:ahLst/>
              <a:cxnLst/>
              <a:rect l="l" t="t" r="r" b="b"/>
              <a:pathLst>
                <a:path w="1202" h="780" extrusionOk="0">
                  <a:moveTo>
                    <a:pt x="34" y="1"/>
                  </a:moveTo>
                  <a:cubicBezTo>
                    <a:pt x="1" y="67"/>
                    <a:pt x="1" y="134"/>
                    <a:pt x="34" y="234"/>
                  </a:cubicBezTo>
                  <a:cubicBezTo>
                    <a:pt x="64" y="559"/>
                    <a:pt x="355" y="779"/>
                    <a:pt x="675" y="779"/>
                  </a:cubicBezTo>
                  <a:cubicBezTo>
                    <a:pt x="717" y="779"/>
                    <a:pt x="759" y="776"/>
                    <a:pt x="801" y="768"/>
                  </a:cubicBezTo>
                  <a:cubicBezTo>
                    <a:pt x="835" y="768"/>
                    <a:pt x="835" y="768"/>
                    <a:pt x="868" y="735"/>
                  </a:cubicBezTo>
                  <a:cubicBezTo>
                    <a:pt x="1068" y="668"/>
                    <a:pt x="1202" y="468"/>
                    <a:pt x="1202" y="234"/>
                  </a:cubicBezTo>
                  <a:lnTo>
                    <a:pt x="34" y="1"/>
                  </a:lnTo>
                  <a:close/>
                </a:path>
              </a:pathLst>
            </a:custGeom>
            <a:solidFill>
              <a:srgbClr val="C87A7B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9" name="Google Shape;2259;p61"/>
            <p:cNvSpPr/>
            <p:nvPr/>
          </p:nvSpPr>
          <p:spPr>
            <a:xfrm>
              <a:off x="2903900" y="2155325"/>
              <a:ext cx="95950" cy="89250"/>
            </a:xfrm>
            <a:custGeom>
              <a:avLst/>
              <a:gdLst/>
              <a:ahLst/>
              <a:cxnLst/>
              <a:rect l="l" t="t" r="r" b="b"/>
              <a:pathLst>
                <a:path w="3838" h="3570" extrusionOk="0">
                  <a:moveTo>
                    <a:pt x="554" y="0"/>
                  </a:moveTo>
                  <a:cubicBezTo>
                    <a:pt x="370" y="0"/>
                    <a:pt x="186" y="11"/>
                    <a:pt x="1" y="34"/>
                  </a:cubicBezTo>
                  <a:lnTo>
                    <a:pt x="2102" y="3569"/>
                  </a:lnTo>
                  <a:cubicBezTo>
                    <a:pt x="2703" y="2869"/>
                    <a:pt x="3303" y="2168"/>
                    <a:pt x="3837" y="1435"/>
                  </a:cubicBezTo>
                  <a:cubicBezTo>
                    <a:pt x="3604" y="1201"/>
                    <a:pt x="3370" y="1001"/>
                    <a:pt x="3103" y="801"/>
                  </a:cubicBezTo>
                  <a:cubicBezTo>
                    <a:pt x="2354" y="273"/>
                    <a:pt x="1466" y="0"/>
                    <a:pt x="554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0" name="Google Shape;2260;p61"/>
            <p:cNvSpPr/>
            <p:nvPr/>
          </p:nvSpPr>
          <p:spPr>
            <a:xfrm>
              <a:off x="2873900" y="2093625"/>
              <a:ext cx="19200" cy="14475"/>
            </a:xfrm>
            <a:custGeom>
              <a:avLst/>
              <a:gdLst/>
              <a:ahLst/>
              <a:cxnLst/>
              <a:rect l="l" t="t" r="r" b="b"/>
              <a:pathLst>
                <a:path w="768" h="579" extrusionOk="0">
                  <a:moveTo>
                    <a:pt x="196" y="1"/>
                  </a:moveTo>
                  <a:cubicBezTo>
                    <a:pt x="130" y="1"/>
                    <a:pt x="63" y="12"/>
                    <a:pt x="0" y="33"/>
                  </a:cubicBezTo>
                  <a:cubicBezTo>
                    <a:pt x="30" y="358"/>
                    <a:pt x="321" y="578"/>
                    <a:pt x="641" y="578"/>
                  </a:cubicBezTo>
                  <a:cubicBezTo>
                    <a:pt x="683" y="578"/>
                    <a:pt x="725" y="575"/>
                    <a:pt x="767" y="567"/>
                  </a:cubicBezTo>
                  <a:cubicBezTo>
                    <a:pt x="734" y="400"/>
                    <a:pt x="667" y="267"/>
                    <a:pt x="567" y="167"/>
                  </a:cubicBezTo>
                  <a:cubicBezTo>
                    <a:pt x="476" y="53"/>
                    <a:pt x="338" y="1"/>
                    <a:pt x="196" y="1"/>
                  </a:cubicBez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1" name="Google Shape;2261;p61"/>
            <p:cNvSpPr/>
            <p:nvPr/>
          </p:nvSpPr>
          <p:spPr>
            <a:xfrm>
              <a:off x="2714600" y="1872525"/>
              <a:ext cx="267725" cy="271975"/>
            </a:xfrm>
            <a:custGeom>
              <a:avLst/>
              <a:gdLst/>
              <a:ahLst/>
              <a:cxnLst/>
              <a:rect l="l" t="t" r="r" b="b"/>
              <a:pathLst>
                <a:path w="10709" h="10879" extrusionOk="0">
                  <a:moveTo>
                    <a:pt x="8825" y="1"/>
                  </a:moveTo>
                  <a:cubicBezTo>
                    <a:pt x="7844" y="1"/>
                    <a:pt x="6839" y="838"/>
                    <a:pt x="6839" y="838"/>
                  </a:cubicBezTo>
                  <a:cubicBezTo>
                    <a:pt x="6839" y="838"/>
                    <a:pt x="5960" y="556"/>
                    <a:pt x="4961" y="556"/>
                  </a:cubicBezTo>
                  <a:cubicBezTo>
                    <a:pt x="4242" y="556"/>
                    <a:pt x="3461" y="702"/>
                    <a:pt x="2903" y="1205"/>
                  </a:cubicBezTo>
                  <a:cubicBezTo>
                    <a:pt x="1569" y="2439"/>
                    <a:pt x="1535" y="3340"/>
                    <a:pt x="1535" y="3340"/>
                  </a:cubicBezTo>
                  <a:cubicBezTo>
                    <a:pt x="601" y="3673"/>
                    <a:pt x="1" y="4607"/>
                    <a:pt x="134" y="5608"/>
                  </a:cubicBezTo>
                  <a:cubicBezTo>
                    <a:pt x="268" y="7409"/>
                    <a:pt x="1502" y="8710"/>
                    <a:pt x="1969" y="9378"/>
                  </a:cubicBezTo>
                  <a:cubicBezTo>
                    <a:pt x="2436" y="10078"/>
                    <a:pt x="2936" y="10879"/>
                    <a:pt x="2936" y="10879"/>
                  </a:cubicBezTo>
                  <a:lnTo>
                    <a:pt x="2970" y="8644"/>
                  </a:lnTo>
                  <a:lnTo>
                    <a:pt x="2970" y="8644"/>
                  </a:lnTo>
                  <a:cubicBezTo>
                    <a:pt x="2970" y="8644"/>
                    <a:pt x="2793" y="8768"/>
                    <a:pt x="2521" y="8768"/>
                  </a:cubicBezTo>
                  <a:cubicBezTo>
                    <a:pt x="2305" y="8768"/>
                    <a:pt x="2030" y="8690"/>
                    <a:pt x="1735" y="8410"/>
                  </a:cubicBezTo>
                  <a:cubicBezTo>
                    <a:pt x="1035" y="7743"/>
                    <a:pt x="1002" y="6742"/>
                    <a:pt x="1569" y="6275"/>
                  </a:cubicBezTo>
                  <a:cubicBezTo>
                    <a:pt x="1741" y="6137"/>
                    <a:pt x="1949" y="6071"/>
                    <a:pt x="2160" y="6071"/>
                  </a:cubicBezTo>
                  <a:cubicBezTo>
                    <a:pt x="2358" y="6071"/>
                    <a:pt x="2559" y="6129"/>
                    <a:pt x="2736" y="6242"/>
                  </a:cubicBezTo>
                  <a:cubicBezTo>
                    <a:pt x="2836" y="6342"/>
                    <a:pt x="2903" y="6475"/>
                    <a:pt x="2903" y="6609"/>
                  </a:cubicBezTo>
                  <a:lnTo>
                    <a:pt x="2970" y="7776"/>
                  </a:lnTo>
                  <a:cubicBezTo>
                    <a:pt x="3470" y="7710"/>
                    <a:pt x="3770" y="7276"/>
                    <a:pt x="3670" y="6809"/>
                  </a:cubicBezTo>
                  <a:cubicBezTo>
                    <a:pt x="3670" y="6809"/>
                    <a:pt x="7640" y="6442"/>
                    <a:pt x="8574" y="3206"/>
                  </a:cubicBezTo>
                  <a:cubicBezTo>
                    <a:pt x="8574" y="3206"/>
                    <a:pt x="9408" y="4074"/>
                    <a:pt x="9408" y="6075"/>
                  </a:cubicBezTo>
                  <a:cubicBezTo>
                    <a:pt x="10075" y="5642"/>
                    <a:pt x="10342" y="4774"/>
                    <a:pt x="10008" y="4040"/>
                  </a:cubicBezTo>
                  <a:cubicBezTo>
                    <a:pt x="10342" y="3907"/>
                    <a:pt x="10542" y="3507"/>
                    <a:pt x="10475" y="3140"/>
                  </a:cubicBezTo>
                  <a:cubicBezTo>
                    <a:pt x="10408" y="2773"/>
                    <a:pt x="10141" y="2473"/>
                    <a:pt x="9808" y="2406"/>
                  </a:cubicBezTo>
                  <a:cubicBezTo>
                    <a:pt x="9808" y="2406"/>
                    <a:pt x="10709" y="938"/>
                    <a:pt x="9574" y="204"/>
                  </a:cubicBezTo>
                  <a:cubicBezTo>
                    <a:pt x="9339" y="59"/>
                    <a:pt x="9083" y="1"/>
                    <a:pt x="882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2" name="Google Shape;2262;p61"/>
            <p:cNvSpPr/>
            <p:nvPr/>
          </p:nvSpPr>
          <p:spPr>
            <a:xfrm>
              <a:off x="2669800" y="2289425"/>
              <a:ext cx="378175" cy="248850"/>
            </a:xfrm>
            <a:custGeom>
              <a:avLst/>
              <a:gdLst/>
              <a:ahLst/>
              <a:cxnLst/>
              <a:rect l="l" t="t" r="r" b="b"/>
              <a:pathLst>
                <a:path w="15127" h="9954" extrusionOk="0">
                  <a:moveTo>
                    <a:pt x="14918" y="1"/>
                  </a:moveTo>
                  <a:cubicBezTo>
                    <a:pt x="14878" y="1"/>
                    <a:pt x="14838" y="13"/>
                    <a:pt x="14802" y="40"/>
                  </a:cubicBezTo>
                  <a:lnTo>
                    <a:pt x="325" y="8379"/>
                  </a:lnTo>
                  <a:cubicBezTo>
                    <a:pt x="125" y="8479"/>
                    <a:pt x="25" y="8680"/>
                    <a:pt x="25" y="8913"/>
                  </a:cubicBezTo>
                  <a:lnTo>
                    <a:pt x="25" y="9747"/>
                  </a:lnTo>
                  <a:cubicBezTo>
                    <a:pt x="1" y="9868"/>
                    <a:pt x="99" y="9954"/>
                    <a:pt x="206" y="9954"/>
                  </a:cubicBezTo>
                  <a:cubicBezTo>
                    <a:pt x="247" y="9954"/>
                    <a:pt x="288" y="9941"/>
                    <a:pt x="325" y="9914"/>
                  </a:cubicBezTo>
                  <a:lnTo>
                    <a:pt x="14802" y="1575"/>
                  </a:lnTo>
                  <a:cubicBezTo>
                    <a:pt x="15002" y="1474"/>
                    <a:pt x="15102" y="1274"/>
                    <a:pt x="15102" y="1041"/>
                  </a:cubicBezTo>
                  <a:lnTo>
                    <a:pt x="15102" y="240"/>
                  </a:lnTo>
                  <a:cubicBezTo>
                    <a:pt x="15127" y="94"/>
                    <a:pt x="15026" y="1"/>
                    <a:pt x="14918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3" name="Google Shape;2263;p61"/>
            <p:cNvSpPr/>
            <p:nvPr/>
          </p:nvSpPr>
          <p:spPr>
            <a:xfrm>
              <a:off x="2757150" y="2395625"/>
              <a:ext cx="203500" cy="133550"/>
            </a:xfrm>
            <a:custGeom>
              <a:avLst/>
              <a:gdLst/>
              <a:ahLst/>
              <a:cxnLst/>
              <a:rect l="l" t="t" r="r" b="b"/>
              <a:pathLst>
                <a:path w="8140" h="5342" extrusionOk="0">
                  <a:moveTo>
                    <a:pt x="8036" y="1"/>
                  </a:moveTo>
                  <a:cubicBezTo>
                    <a:pt x="8014" y="1"/>
                    <a:pt x="7992" y="9"/>
                    <a:pt x="7972" y="28"/>
                  </a:cubicBezTo>
                  <a:lnTo>
                    <a:pt x="167" y="4498"/>
                  </a:lnTo>
                  <a:cubicBezTo>
                    <a:pt x="67" y="4565"/>
                    <a:pt x="0" y="4665"/>
                    <a:pt x="0" y="4765"/>
                  </a:cubicBezTo>
                  <a:lnTo>
                    <a:pt x="0" y="5232"/>
                  </a:lnTo>
                  <a:cubicBezTo>
                    <a:pt x="0" y="5287"/>
                    <a:pt x="67" y="5341"/>
                    <a:pt x="128" y="5341"/>
                  </a:cubicBezTo>
                  <a:cubicBezTo>
                    <a:pt x="141" y="5341"/>
                    <a:pt x="155" y="5338"/>
                    <a:pt x="167" y="5332"/>
                  </a:cubicBezTo>
                  <a:lnTo>
                    <a:pt x="7972" y="829"/>
                  </a:lnTo>
                  <a:cubicBezTo>
                    <a:pt x="8073" y="762"/>
                    <a:pt x="8139" y="662"/>
                    <a:pt x="8139" y="562"/>
                  </a:cubicBezTo>
                  <a:lnTo>
                    <a:pt x="8139" y="95"/>
                  </a:lnTo>
                  <a:cubicBezTo>
                    <a:pt x="8139" y="48"/>
                    <a:pt x="8089" y="1"/>
                    <a:pt x="8036" y="1"/>
                  </a:cubicBezTo>
                  <a:close/>
                </a:path>
              </a:pathLst>
            </a:custGeom>
            <a:solidFill>
              <a:srgbClr val="E0E0E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4" name="Google Shape;2264;p61"/>
            <p:cNvSpPr/>
            <p:nvPr/>
          </p:nvSpPr>
          <p:spPr>
            <a:xfrm>
              <a:off x="2943100" y="2081500"/>
              <a:ext cx="148475" cy="170975"/>
            </a:xfrm>
            <a:custGeom>
              <a:avLst/>
              <a:gdLst/>
              <a:ahLst/>
              <a:cxnLst/>
              <a:rect l="l" t="t" r="r" b="b"/>
              <a:pathLst>
                <a:path w="5939" h="6839" extrusionOk="0">
                  <a:moveTo>
                    <a:pt x="4444" y="0"/>
                  </a:moveTo>
                  <a:cubicBezTo>
                    <a:pt x="4009" y="0"/>
                    <a:pt x="3505" y="145"/>
                    <a:pt x="2970" y="451"/>
                  </a:cubicBezTo>
                  <a:cubicBezTo>
                    <a:pt x="1335" y="1385"/>
                    <a:pt x="1" y="3487"/>
                    <a:pt x="1" y="5121"/>
                  </a:cubicBezTo>
                  <a:cubicBezTo>
                    <a:pt x="1" y="6222"/>
                    <a:pt x="606" y="6839"/>
                    <a:pt x="1500" y="6839"/>
                  </a:cubicBezTo>
                  <a:cubicBezTo>
                    <a:pt x="1934" y="6839"/>
                    <a:pt x="2436" y="6694"/>
                    <a:pt x="2970" y="6389"/>
                  </a:cubicBezTo>
                  <a:cubicBezTo>
                    <a:pt x="4604" y="5422"/>
                    <a:pt x="5938" y="3320"/>
                    <a:pt x="5938" y="1686"/>
                  </a:cubicBezTo>
                  <a:cubicBezTo>
                    <a:pt x="5938" y="609"/>
                    <a:pt x="5335" y="0"/>
                    <a:pt x="444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5" name="Google Shape;2265;p61"/>
            <p:cNvSpPr/>
            <p:nvPr/>
          </p:nvSpPr>
          <p:spPr>
            <a:xfrm>
              <a:off x="2978125" y="2105500"/>
              <a:ext cx="85100" cy="114675"/>
            </a:xfrm>
            <a:custGeom>
              <a:avLst/>
              <a:gdLst/>
              <a:ahLst/>
              <a:cxnLst/>
              <a:rect l="l" t="t" r="r" b="b"/>
              <a:pathLst>
                <a:path w="3404" h="4587" extrusionOk="0">
                  <a:moveTo>
                    <a:pt x="2803" y="367"/>
                  </a:moveTo>
                  <a:cubicBezTo>
                    <a:pt x="2836" y="367"/>
                    <a:pt x="2869" y="375"/>
                    <a:pt x="2903" y="392"/>
                  </a:cubicBezTo>
                  <a:cubicBezTo>
                    <a:pt x="2970" y="425"/>
                    <a:pt x="3003" y="459"/>
                    <a:pt x="3036" y="526"/>
                  </a:cubicBezTo>
                  <a:cubicBezTo>
                    <a:pt x="3070" y="592"/>
                    <a:pt x="3103" y="692"/>
                    <a:pt x="3103" y="792"/>
                  </a:cubicBezTo>
                  <a:lnTo>
                    <a:pt x="3103" y="1493"/>
                  </a:lnTo>
                  <a:lnTo>
                    <a:pt x="3103" y="2193"/>
                  </a:lnTo>
                  <a:cubicBezTo>
                    <a:pt x="3070" y="2293"/>
                    <a:pt x="3070" y="2427"/>
                    <a:pt x="3036" y="2527"/>
                  </a:cubicBezTo>
                  <a:cubicBezTo>
                    <a:pt x="3003" y="2627"/>
                    <a:pt x="2970" y="2727"/>
                    <a:pt x="2903" y="2794"/>
                  </a:cubicBezTo>
                  <a:cubicBezTo>
                    <a:pt x="2836" y="2894"/>
                    <a:pt x="2769" y="2961"/>
                    <a:pt x="2703" y="3061"/>
                  </a:cubicBezTo>
                  <a:cubicBezTo>
                    <a:pt x="2603" y="3127"/>
                    <a:pt x="2503" y="3227"/>
                    <a:pt x="2402" y="3294"/>
                  </a:cubicBezTo>
                  <a:cubicBezTo>
                    <a:pt x="2202" y="3394"/>
                    <a:pt x="2169" y="3428"/>
                    <a:pt x="1702" y="3694"/>
                  </a:cubicBezTo>
                  <a:cubicBezTo>
                    <a:pt x="1235" y="3995"/>
                    <a:pt x="1168" y="3995"/>
                    <a:pt x="1001" y="4095"/>
                  </a:cubicBezTo>
                  <a:cubicBezTo>
                    <a:pt x="901" y="4161"/>
                    <a:pt x="801" y="4195"/>
                    <a:pt x="701" y="4228"/>
                  </a:cubicBezTo>
                  <a:lnTo>
                    <a:pt x="501" y="4228"/>
                  </a:lnTo>
                  <a:cubicBezTo>
                    <a:pt x="434" y="4195"/>
                    <a:pt x="368" y="4161"/>
                    <a:pt x="368" y="4095"/>
                  </a:cubicBezTo>
                  <a:cubicBezTo>
                    <a:pt x="334" y="3995"/>
                    <a:pt x="301" y="3895"/>
                    <a:pt x="301" y="3828"/>
                  </a:cubicBezTo>
                  <a:lnTo>
                    <a:pt x="301" y="3127"/>
                  </a:lnTo>
                  <a:lnTo>
                    <a:pt x="301" y="2427"/>
                  </a:lnTo>
                  <a:cubicBezTo>
                    <a:pt x="301" y="2293"/>
                    <a:pt x="334" y="2193"/>
                    <a:pt x="368" y="2093"/>
                  </a:cubicBezTo>
                  <a:cubicBezTo>
                    <a:pt x="401" y="1993"/>
                    <a:pt x="434" y="1893"/>
                    <a:pt x="501" y="1793"/>
                  </a:cubicBezTo>
                  <a:cubicBezTo>
                    <a:pt x="534" y="1726"/>
                    <a:pt x="601" y="1626"/>
                    <a:pt x="701" y="1560"/>
                  </a:cubicBezTo>
                  <a:cubicBezTo>
                    <a:pt x="768" y="1460"/>
                    <a:pt x="901" y="1393"/>
                    <a:pt x="1001" y="1326"/>
                  </a:cubicBezTo>
                  <a:cubicBezTo>
                    <a:pt x="1168" y="1193"/>
                    <a:pt x="1235" y="1159"/>
                    <a:pt x="1702" y="892"/>
                  </a:cubicBezTo>
                  <a:lnTo>
                    <a:pt x="1702" y="926"/>
                  </a:lnTo>
                  <a:cubicBezTo>
                    <a:pt x="2169" y="659"/>
                    <a:pt x="2202" y="626"/>
                    <a:pt x="2402" y="526"/>
                  </a:cubicBezTo>
                  <a:cubicBezTo>
                    <a:pt x="2469" y="459"/>
                    <a:pt x="2603" y="425"/>
                    <a:pt x="2703" y="392"/>
                  </a:cubicBezTo>
                  <a:cubicBezTo>
                    <a:pt x="2736" y="375"/>
                    <a:pt x="2769" y="367"/>
                    <a:pt x="2803" y="367"/>
                  </a:cubicBezTo>
                  <a:close/>
                  <a:moveTo>
                    <a:pt x="2970" y="0"/>
                  </a:moveTo>
                  <a:cubicBezTo>
                    <a:pt x="2911" y="0"/>
                    <a:pt x="2853" y="8"/>
                    <a:pt x="2803" y="25"/>
                  </a:cubicBezTo>
                  <a:cubicBezTo>
                    <a:pt x="2669" y="59"/>
                    <a:pt x="2536" y="125"/>
                    <a:pt x="2402" y="192"/>
                  </a:cubicBezTo>
                  <a:cubicBezTo>
                    <a:pt x="2202" y="292"/>
                    <a:pt x="2169" y="325"/>
                    <a:pt x="1702" y="626"/>
                  </a:cubicBezTo>
                  <a:lnTo>
                    <a:pt x="1702" y="592"/>
                  </a:lnTo>
                  <a:cubicBezTo>
                    <a:pt x="1235" y="859"/>
                    <a:pt x="1168" y="892"/>
                    <a:pt x="1001" y="1026"/>
                  </a:cubicBezTo>
                  <a:cubicBezTo>
                    <a:pt x="835" y="1093"/>
                    <a:pt x="701" y="1226"/>
                    <a:pt x="568" y="1326"/>
                  </a:cubicBezTo>
                  <a:cubicBezTo>
                    <a:pt x="468" y="1460"/>
                    <a:pt x="368" y="1560"/>
                    <a:pt x="268" y="1693"/>
                  </a:cubicBezTo>
                  <a:cubicBezTo>
                    <a:pt x="201" y="1826"/>
                    <a:pt x="134" y="1960"/>
                    <a:pt x="67" y="2127"/>
                  </a:cubicBezTo>
                  <a:cubicBezTo>
                    <a:pt x="34" y="2260"/>
                    <a:pt x="1" y="2427"/>
                    <a:pt x="1" y="2594"/>
                  </a:cubicBezTo>
                  <a:lnTo>
                    <a:pt x="1" y="3294"/>
                  </a:lnTo>
                  <a:lnTo>
                    <a:pt x="1" y="3995"/>
                  </a:lnTo>
                  <a:cubicBezTo>
                    <a:pt x="1" y="4128"/>
                    <a:pt x="34" y="4262"/>
                    <a:pt x="67" y="4362"/>
                  </a:cubicBezTo>
                  <a:cubicBezTo>
                    <a:pt x="101" y="4462"/>
                    <a:pt x="168" y="4528"/>
                    <a:pt x="268" y="4562"/>
                  </a:cubicBezTo>
                  <a:cubicBezTo>
                    <a:pt x="318" y="4578"/>
                    <a:pt x="368" y="4587"/>
                    <a:pt x="418" y="4587"/>
                  </a:cubicBezTo>
                  <a:cubicBezTo>
                    <a:pt x="468" y="4587"/>
                    <a:pt x="518" y="4578"/>
                    <a:pt x="568" y="4562"/>
                  </a:cubicBezTo>
                  <a:cubicBezTo>
                    <a:pt x="735" y="4528"/>
                    <a:pt x="868" y="4495"/>
                    <a:pt x="1001" y="4428"/>
                  </a:cubicBezTo>
                  <a:cubicBezTo>
                    <a:pt x="1168" y="4328"/>
                    <a:pt x="1235" y="4295"/>
                    <a:pt x="1702" y="3995"/>
                  </a:cubicBezTo>
                  <a:cubicBezTo>
                    <a:pt x="2169" y="3694"/>
                    <a:pt x="2202" y="3694"/>
                    <a:pt x="2402" y="3594"/>
                  </a:cubicBezTo>
                  <a:cubicBezTo>
                    <a:pt x="2536" y="3494"/>
                    <a:pt x="2703" y="3394"/>
                    <a:pt x="2803" y="3261"/>
                  </a:cubicBezTo>
                  <a:cubicBezTo>
                    <a:pt x="2936" y="3161"/>
                    <a:pt x="3036" y="3027"/>
                    <a:pt x="3136" y="2894"/>
                  </a:cubicBezTo>
                  <a:cubicBezTo>
                    <a:pt x="3203" y="2760"/>
                    <a:pt x="3270" y="2627"/>
                    <a:pt x="3303" y="2460"/>
                  </a:cubicBezTo>
                  <a:cubicBezTo>
                    <a:pt x="3370" y="2327"/>
                    <a:pt x="3403" y="2160"/>
                    <a:pt x="3403" y="1993"/>
                  </a:cubicBezTo>
                  <a:lnTo>
                    <a:pt x="3403" y="1293"/>
                  </a:lnTo>
                  <a:lnTo>
                    <a:pt x="3403" y="592"/>
                  </a:lnTo>
                  <a:cubicBezTo>
                    <a:pt x="3403" y="459"/>
                    <a:pt x="3370" y="359"/>
                    <a:pt x="3303" y="225"/>
                  </a:cubicBezTo>
                  <a:cubicBezTo>
                    <a:pt x="3270" y="159"/>
                    <a:pt x="3203" y="59"/>
                    <a:pt x="3136" y="25"/>
                  </a:cubicBezTo>
                  <a:cubicBezTo>
                    <a:pt x="3086" y="8"/>
                    <a:pt x="3028" y="0"/>
                    <a:pt x="297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6" name="Google Shape;2266;p61"/>
            <p:cNvSpPr/>
            <p:nvPr/>
          </p:nvSpPr>
          <p:spPr>
            <a:xfrm>
              <a:off x="2998150" y="2137950"/>
              <a:ext cx="44225" cy="50600"/>
            </a:xfrm>
            <a:custGeom>
              <a:avLst/>
              <a:gdLst/>
              <a:ahLst/>
              <a:cxnLst/>
              <a:rect l="l" t="t" r="r" b="b"/>
              <a:pathLst>
                <a:path w="1769" h="2024" extrusionOk="0">
                  <a:moveTo>
                    <a:pt x="1170" y="349"/>
                  </a:moveTo>
                  <a:cubicBezTo>
                    <a:pt x="1344" y="349"/>
                    <a:pt x="1468" y="468"/>
                    <a:pt x="1468" y="695"/>
                  </a:cubicBezTo>
                  <a:cubicBezTo>
                    <a:pt x="1435" y="1062"/>
                    <a:pt x="1201" y="1396"/>
                    <a:pt x="901" y="1596"/>
                  </a:cubicBezTo>
                  <a:cubicBezTo>
                    <a:pt x="795" y="1649"/>
                    <a:pt x="698" y="1675"/>
                    <a:pt x="617" y="1675"/>
                  </a:cubicBezTo>
                  <a:cubicBezTo>
                    <a:pt x="442" y="1675"/>
                    <a:pt x="334" y="1556"/>
                    <a:pt x="334" y="1329"/>
                  </a:cubicBezTo>
                  <a:cubicBezTo>
                    <a:pt x="367" y="962"/>
                    <a:pt x="567" y="629"/>
                    <a:pt x="901" y="428"/>
                  </a:cubicBezTo>
                  <a:cubicBezTo>
                    <a:pt x="997" y="375"/>
                    <a:pt x="1089" y="349"/>
                    <a:pt x="1170" y="349"/>
                  </a:cubicBezTo>
                  <a:close/>
                  <a:moveTo>
                    <a:pt x="1322" y="1"/>
                  </a:moveTo>
                  <a:cubicBezTo>
                    <a:pt x="1196" y="1"/>
                    <a:pt x="1052" y="42"/>
                    <a:pt x="901" y="128"/>
                  </a:cubicBezTo>
                  <a:cubicBezTo>
                    <a:pt x="401" y="428"/>
                    <a:pt x="67" y="962"/>
                    <a:pt x="0" y="1529"/>
                  </a:cubicBezTo>
                  <a:cubicBezTo>
                    <a:pt x="0" y="1845"/>
                    <a:pt x="183" y="2023"/>
                    <a:pt x="457" y="2023"/>
                  </a:cubicBezTo>
                  <a:cubicBezTo>
                    <a:pt x="587" y="2023"/>
                    <a:pt x="739" y="1983"/>
                    <a:pt x="901" y="1896"/>
                  </a:cubicBezTo>
                  <a:cubicBezTo>
                    <a:pt x="1401" y="1596"/>
                    <a:pt x="1702" y="1096"/>
                    <a:pt x="1768" y="495"/>
                  </a:cubicBezTo>
                  <a:cubicBezTo>
                    <a:pt x="1768" y="179"/>
                    <a:pt x="1585" y="1"/>
                    <a:pt x="132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7" name="Google Shape;2267;p61"/>
            <p:cNvSpPr/>
            <p:nvPr/>
          </p:nvSpPr>
          <p:spPr>
            <a:xfrm>
              <a:off x="3038175" y="2121125"/>
              <a:ext cx="10025" cy="12375"/>
            </a:xfrm>
            <a:custGeom>
              <a:avLst/>
              <a:gdLst/>
              <a:ahLst/>
              <a:cxnLst/>
              <a:rect l="l" t="t" r="r" b="b"/>
              <a:pathLst>
                <a:path w="401" h="495" extrusionOk="0">
                  <a:moveTo>
                    <a:pt x="312" y="1"/>
                  </a:moveTo>
                  <a:cubicBezTo>
                    <a:pt x="282" y="1"/>
                    <a:pt x="245" y="12"/>
                    <a:pt x="201" y="34"/>
                  </a:cubicBezTo>
                  <a:cubicBezTo>
                    <a:pt x="101" y="101"/>
                    <a:pt x="0" y="234"/>
                    <a:pt x="0" y="368"/>
                  </a:cubicBezTo>
                  <a:cubicBezTo>
                    <a:pt x="0" y="440"/>
                    <a:pt x="52" y="494"/>
                    <a:pt x="119" y="494"/>
                  </a:cubicBezTo>
                  <a:cubicBezTo>
                    <a:pt x="145" y="494"/>
                    <a:pt x="173" y="486"/>
                    <a:pt x="201" y="468"/>
                  </a:cubicBezTo>
                  <a:cubicBezTo>
                    <a:pt x="334" y="368"/>
                    <a:pt x="401" y="267"/>
                    <a:pt x="401" y="134"/>
                  </a:cubicBezTo>
                  <a:cubicBezTo>
                    <a:pt x="401" y="45"/>
                    <a:pt x="371" y="1"/>
                    <a:pt x="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8" name="Google Shape;2268;p61"/>
            <p:cNvSpPr/>
            <p:nvPr/>
          </p:nvSpPr>
          <p:spPr>
            <a:xfrm>
              <a:off x="2683750" y="2189500"/>
              <a:ext cx="99275" cy="181825"/>
            </a:xfrm>
            <a:custGeom>
              <a:avLst/>
              <a:gdLst/>
              <a:ahLst/>
              <a:cxnLst/>
              <a:rect l="l" t="t" r="r" b="b"/>
              <a:pathLst>
                <a:path w="3971" h="7273" extrusionOk="0">
                  <a:moveTo>
                    <a:pt x="2636" y="1"/>
                  </a:moveTo>
                  <a:cubicBezTo>
                    <a:pt x="301" y="334"/>
                    <a:pt x="1" y="2970"/>
                    <a:pt x="1" y="2970"/>
                  </a:cubicBezTo>
                  <a:lnTo>
                    <a:pt x="1" y="7006"/>
                  </a:lnTo>
                  <a:cubicBezTo>
                    <a:pt x="579" y="7184"/>
                    <a:pt x="1172" y="7273"/>
                    <a:pt x="1770" y="7273"/>
                  </a:cubicBezTo>
                  <a:cubicBezTo>
                    <a:pt x="2069" y="7273"/>
                    <a:pt x="2369" y="7251"/>
                    <a:pt x="2669" y="7206"/>
                  </a:cubicBezTo>
                  <a:cubicBezTo>
                    <a:pt x="3070" y="5872"/>
                    <a:pt x="3370" y="4537"/>
                    <a:pt x="3603" y="3170"/>
                  </a:cubicBezTo>
                  <a:cubicBezTo>
                    <a:pt x="3970" y="668"/>
                    <a:pt x="2636" y="1"/>
                    <a:pt x="2636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9" name="Google Shape;2269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0" name="Google Shape;2270;p61"/>
            <p:cNvSpPr/>
            <p:nvPr/>
          </p:nvSpPr>
          <p:spPr>
            <a:xfrm>
              <a:off x="3248325" y="891925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507" y="0"/>
                  </a:moveTo>
                  <a:cubicBezTo>
                    <a:pt x="62353" y="0"/>
                    <a:pt x="62195" y="42"/>
                    <a:pt x="62045" y="133"/>
                  </a:cubicBezTo>
                  <a:lnTo>
                    <a:pt x="1335" y="35092"/>
                  </a:lnTo>
                  <a:cubicBezTo>
                    <a:pt x="501" y="35559"/>
                    <a:pt x="0" y="36393"/>
                    <a:pt x="0" y="37327"/>
                  </a:cubicBezTo>
                  <a:lnTo>
                    <a:pt x="0" y="58175"/>
                  </a:lnTo>
                  <a:cubicBezTo>
                    <a:pt x="0" y="58684"/>
                    <a:pt x="447" y="59057"/>
                    <a:pt x="911" y="59057"/>
                  </a:cubicBezTo>
                  <a:cubicBezTo>
                    <a:pt x="1055" y="59057"/>
                    <a:pt x="1200" y="59021"/>
                    <a:pt x="1335" y="58942"/>
                  </a:cubicBezTo>
                  <a:lnTo>
                    <a:pt x="62078" y="23984"/>
                  </a:lnTo>
                  <a:cubicBezTo>
                    <a:pt x="62879" y="23517"/>
                    <a:pt x="63379" y="22650"/>
                    <a:pt x="63379" y="21716"/>
                  </a:cubicBezTo>
                  <a:lnTo>
                    <a:pt x="63379" y="901"/>
                  </a:lnTo>
                  <a:cubicBezTo>
                    <a:pt x="63379" y="375"/>
                    <a:pt x="62966" y="0"/>
                    <a:pt x="6250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1" name="Google Shape;2271;p61"/>
            <p:cNvSpPr/>
            <p:nvPr/>
          </p:nvSpPr>
          <p:spPr>
            <a:xfrm>
              <a:off x="3308375" y="1535025"/>
              <a:ext cx="517875" cy="735250"/>
            </a:xfrm>
            <a:custGeom>
              <a:avLst/>
              <a:gdLst/>
              <a:ahLst/>
              <a:cxnLst/>
              <a:rect l="l" t="t" r="r" b="b"/>
              <a:pathLst>
                <a:path w="20715" h="29410" extrusionOk="0">
                  <a:moveTo>
                    <a:pt x="20014" y="1"/>
                  </a:moveTo>
                  <a:cubicBezTo>
                    <a:pt x="19900" y="1"/>
                    <a:pt x="19786" y="30"/>
                    <a:pt x="19681" y="95"/>
                  </a:cubicBezTo>
                  <a:lnTo>
                    <a:pt x="1001" y="10836"/>
                  </a:lnTo>
                  <a:cubicBezTo>
                    <a:pt x="367" y="11202"/>
                    <a:pt x="0" y="11870"/>
                    <a:pt x="0" y="12603"/>
                  </a:cubicBezTo>
                  <a:lnTo>
                    <a:pt x="0" y="28715"/>
                  </a:lnTo>
                  <a:cubicBezTo>
                    <a:pt x="0" y="29120"/>
                    <a:pt x="326" y="29409"/>
                    <a:pt x="688" y="29409"/>
                  </a:cubicBezTo>
                  <a:cubicBezTo>
                    <a:pt x="803" y="29409"/>
                    <a:pt x="921" y="29380"/>
                    <a:pt x="1034" y="29315"/>
                  </a:cubicBezTo>
                  <a:lnTo>
                    <a:pt x="19681" y="18574"/>
                  </a:lnTo>
                  <a:cubicBezTo>
                    <a:pt x="20315" y="18208"/>
                    <a:pt x="20715" y="17540"/>
                    <a:pt x="20715" y="16840"/>
                  </a:cubicBezTo>
                  <a:lnTo>
                    <a:pt x="20715" y="695"/>
                  </a:lnTo>
                  <a:cubicBezTo>
                    <a:pt x="20715" y="290"/>
                    <a:pt x="20370" y="1"/>
                    <a:pt x="2001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2" name="Google Shape;2272;p61"/>
            <p:cNvSpPr/>
            <p:nvPr/>
          </p:nvSpPr>
          <p:spPr>
            <a:xfrm>
              <a:off x="3556050" y="1818375"/>
              <a:ext cx="270200" cy="321950"/>
            </a:xfrm>
            <a:custGeom>
              <a:avLst/>
              <a:gdLst/>
              <a:ahLst/>
              <a:cxnLst/>
              <a:rect l="l" t="t" r="r" b="b"/>
              <a:pathLst>
                <a:path w="10808" h="12878" extrusionOk="0">
                  <a:moveTo>
                    <a:pt x="7067" y="0"/>
                  </a:moveTo>
                  <a:cubicBezTo>
                    <a:pt x="6588" y="0"/>
                    <a:pt x="5938" y="476"/>
                    <a:pt x="5604" y="1169"/>
                  </a:cubicBezTo>
                  <a:lnTo>
                    <a:pt x="3269" y="6073"/>
                  </a:lnTo>
                  <a:lnTo>
                    <a:pt x="0" y="12878"/>
                  </a:lnTo>
                  <a:lnTo>
                    <a:pt x="6538" y="9108"/>
                  </a:lnTo>
                  <a:lnTo>
                    <a:pt x="9774" y="7240"/>
                  </a:lnTo>
                  <a:cubicBezTo>
                    <a:pt x="10408" y="6874"/>
                    <a:pt x="10808" y="6206"/>
                    <a:pt x="10808" y="5506"/>
                  </a:cubicBezTo>
                  <a:lnTo>
                    <a:pt x="10808" y="3271"/>
                  </a:lnTo>
                  <a:lnTo>
                    <a:pt x="7439" y="135"/>
                  </a:lnTo>
                  <a:cubicBezTo>
                    <a:pt x="7339" y="43"/>
                    <a:pt x="7211" y="0"/>
                    <a:pt x="7067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3" name="Google Shape;2273;p61"/>
            <p:cNvSpPr/>
            <p:nvPr/>
          </p:nvSpPr>
          <p:spPr>
            <a:xfrm>
              <a:off x="3308375" y="1851825"/>
              <a:ext cx="411150" cy="418450"/>
            </a:xfrm>
            <a:custGeom>
              <a:avLst/>
              <a:gdLst/>
              <a:ahLst/>
              <a:cxnLst/>
              <a:rect l="l" t="t" r="r" b="b"/>
              <a:pathLst>
                <a:path w="16446" h="16738" extrusionOk="0">
                  <a:moveTo>
                    <a:pt x="7880" y="1"/>
                  </a:moveTo>
                  <a:cubicBezTo>
                    <a:pt x="7400" y="1"/>
                    <a:pt x="6749" y="493"/>
                    <a:pt x="6438" y="1166"/>
                  </a:cubicBezTo>
                  <a:lnTo>
                    <a:pt x="0" y="14609"/>
                  </a:lnTo>
                  <a:lnTo>
                    <a:pt x="0" y="16043"/>
                  </a:lnTo>
                  <a:cubicBezTo>
                    <a:pt x="0" y="16448"/>
                    <a:pt x="326" y="16737"/>
                    <a:pt x="688" y="16737"/>
                  </a:cubicBezTo>
                  <a:cubicBezTo>
                    <a:pt x="803" y="16737"/>
                    <a:pt x="921" y="16708"/>
                    <a:pt x="1034" y="16643"/>
                  </a:cubicBezTo>
                  <a:lnTo>
                    <a:pt x="9907" y="11540"/>
                  </a:lnTo>
                  <a:lnTo>
                    <a:pt x="16445" y="7770"/>
                  </a:lnTo>
                  <a:lnTo>
                    <a:pt x="13176" y="4735"/>
                  </a:lnTo>
                  <a:lnTo>
                    <a:pt x="8239" y="132"/>
                  </a:lnTo>
                  <a:cubicBezTo>
                    <a:pt x="8142" y="42"/>
                    <a:pt x="8018" y="1"/>
                    <a:pt x="788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4" name="Google Shape;2274;p61"/>
            <p:cNvSpPr/>
            <p:nvPr/>
          </p:nvSpPr>
          <p:spPr>
            <a:xfrm>
              <a:off x="3659450" y="1654025"/>
              <a:ext cx="119275" cy="137175"/>
            </a:xfrm>
            <a:custGeom>
              <a:avLst/>
              <a:gdLst/>
              <a:ahLst/>
              <a:cxnLst/>
              <a:rect l="l" t="t" r="r" b="b"/>
              <a:pathLst>
                <a:path w="4771" h="5487" extrusionOk="0">
                  <a:moveTo>
                    <a:pt x="3568" y="1"/>
                  </a:moveTo>
                  <a:cubicBezTo>
                    <a:pt x="3216" y="1"/>
                    <a:pt x="2807" y="120"/>
                    <a:pt x="2369" y="371"/>
                  </a:cubicBezTo>
                  <a:cubicBezTo>
                    <a:pt x="1068" y="1105"/>
                    <a:pt x="1" y="2773"/>
                    <a:pt x="1" y="4107"/>
                  </a:cubicBezTo>
                  <a:cubicBezTo>
                    <a:pt x="1" y="4997"/>
                    <a:pt x="475" y="5486"/>
                    <a:pt x="1177" y="5486"/>
                  </a:cubicBezTo>
                  <a:cubicBezTo>
                    <a:pt x="1528" y="5486"/>
                    <a:pt x="1935" y="5364"/>
                    <a:pt x="2369" y="5108"/>
                  </a:cubicBezTo>
                  <a:cubicBezTo>
                    <a:pt x="3703" y="4374"/>
                    <a:pt x="4771" y="2706"/>
                    <a:pt x="4771" y="1372"/>
                  </a:cubicBezTo>
                  <a:cubicBezTo>
                    <a:pt x="4771" y="498"/>
                    <a:pt x="4289" y="1"/>
                    <a:pt x="3568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5" name="Google Shape;2275;p61"/>
            <p:cNvSpPr/>
            <p:nvPr/>
          </p:nvSpPr>
          <p:spPr>
            <a:xfrm>
              <a:off x="3868775" y="120245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6" name="Google Shape;2276;p61"/>
            <p:cNvSpPr/>
            <p:nvPr/>
          </p:nvSpPr>
          <p:spPr>
            <a:xfrm>
              <a:off x="3868775" y="12750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3"/>
                    <a:pt x="0" y="20936"/>
                  </a:cubicBezTo>
                  <a:lnTo>
                    <a:pt x="0" y="21337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55"/>
                  </a:cubicBezTo>
                  <a:lnTo>
                    <a:pt x="35993" y="222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7" name="Google Shape;2277;p61"/>
            <p:cNvSpPr/>
            <p:nvPr/>
          </p:nvSpPr>
          <p:spPr>
            <a:xfrm>
              <a:off x="3868775" y="1057350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57"/>
                    <a:pt x="88" y="21543"/>
                    <a:pt x="200" y="21543"/>
                  </a:cubicBezTo>
                  <a:cubicBezTo>
                    <a:pt x="242" y="21543"/>
                    <a:pt x="288" y="21531"/>
                    <a:pt x="334" y="21503"/>
                  </a:cubicBezTo>
                  <a:lnTo>
                    <a:pt x="35692" y="1189"/>
                  </a:lnTo>
                  <a:cubicBezTo>
                    <a:pt x="35892" y="1055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8" name="Google Shape;2278;p61"/>
            <p:cNvSpPr/>
            <p:nvPr/>
          </p:nvSpPr>
          <p:spPr>
            <a:xfrm>
              <a:off x="3868775" y="1129900"/>
              <a:ext cx="899825" cy="538950"/>
            </a:xfrm>
            <a:custGeom>
              <a:avLst/>
              <a:gdLst/>
              <a:ahLst/>
              <a:cxnLst/>
              <a:rect l="l" t="t" r="r" b="b"/>
              <a:pathLst>
                <a:path w="35993" h="21558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669"/>
                    <a:pt x="0" y="20903"/>
                  </a:cubicBezTo>
                  <a:lnTo>
                    <a:pt x="0" y="21336"/>
                  </a:lnTo>
                  <a:cubicBezTo>
                    <a:pt x="0" y="21468"/>
                    <a:pt x="103" y="21558"/>
                    <a:pt x="228" y="21558"/>
                  </a:cubicBezTo>
                  <a:cubicBezTo>
                    <a:pt x="262" y="21558"/>
                    <a:pt x="298" y="21551"/>
                    <a:pt x="334" y="21537"/>
                  </a:cubicBezTo>
                  <a:lnTo>
                    <a:pt x="35692" y="1189"/>
                  </a:lnTo>
                  <a:cubicBezTo>
                    <a:pt x="35892" y="1089"/>
                    <a:pt x="35993" y="855"/>
                    <a:pt x="35993" y="622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9" name="Google Shape;2279;p61"/>
            <p:cNvSpPr/>
            <p:nvPr/>
          </p:nvSpPr>
          <p:spPr>
            <a:xfrm>
              <a:off x="3868775" y="1455950"/>
              <a:ext cx="713850" cy="431025"/>
            </a:xfrm>
            <a:custGeom>
              <a:avLst/>
              <a:gdLst/>
              <a:ahLst/>
              <a:cxnLst/>
              <a:rect l="l" t="t" r="r" b="b"/>
              <a:pathLst>
                <a:path w="28554" h="17241" extrusionOk="0">
                  <a:moveTo>
                    <a:pt x="28312" y="1"/>
                  </a:moveTo>
                  <a:cubicBezTo>
                    <a:pt x="28280" y="1"/>
                    <a:pt x="28249" y="8"/>
                    <a:pt x="28220" y="22"/>
                  </a:cubicBezTo>
                  <a:lnTo>
                    <a:pt x="300" y="16067"/>
                  </a:lnTo>
                  <a:cubicBezTo>
                    <a:pt x="100" y="16167"/>
                    <a:pt x="0" y="16367"/>
                    <a:pt x="0" y="16600"/>
                  </a:cubicBezTo>
                  <a:lnTo>
                    <a:pt x="0" y="17034"/>
                  </a:lnTo>
                  <a:cubicBezTo>
                    <a:pt x="0" y="17155"/>
                    <a:pt x="88" y="17241"/>
                    <a:pt x="200" y="17241"/>
                  </a:cubicBezTo>
                  <a:cubicBezTo>
                    <a:pt x="242" y="17241"/>
                    <a:pt x="288" y="17228"/>
                    <a:pt x="334" y="17201"/>
                  </a:cubicBezTo>
                  <a:lnTo>
                    <a:pt x="28220" y="1189"/>
                  </a:lnTo>
                  <a:cubicBezTo>
                    <a:pt x="28420" y="1089"/>
                    <a:pt x="28554" y="856"/>
                    <a:pt x="28554" y="622"/>
                  </a:cubicBezTo>
                  <a:lnTo>
                    <a:pt x="28554" y="222"/>
                  </a:lnTo>
                  <a:cubicBezTo>
                    <a:pt x="28554" y="91"/>
                    <a:pt x="28430" y="1"/>
                    <a:pt x="2831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0" name="Google Shape;2280;p61"/>
            <p:cNvSpPr/>
            <p:nvPr/>
          </p:nvSpPr>
          <p:spPr>
            <a:xfrm>
              <a:off x="3248325" y="2111425"/>
              <a:ext cx="586275" cy="357650"/>
            </a:xfrm>
            <a:custGeom>
              <a:avLst/>
              <a:gdLst/>
              <a:ahLst/>
              <a:cxnLst/>
              <a:rect l="l" t="t" r="r" b="b"/>
              <a:pathLst>
                <a:path w="23451" h="14306" extrusionOk="0">
                  <a:moveTo>
                    <a:pt x="23205" y="1"/>
                  </a:moveTo>
                  <a:cubicBezTo>
                    <a:pt x="23176" y="1"/>
                    <a:pt x="23145" y="7"/>
                    <a:pt x="23117" y="22"/>
                  </a:cubicBezTo>
                  <a:lnTo>
                    <a:pt x="334" y="13131"/>
                  </a:lnTo>
                  <a:cubicBezTo>
                    <a:pt x="134" y="13264"/>
                    <a:pt x="0" y="13465"/>
                    <a:pt x="0" y="13698"/>
                  </a:cubicBezTo>
                  <a:lnTo>
                    <a:pt x="0" y="14098"/>
                  </a:lnTo>
                  <a:cubicBezTo>
                    <a:pt x="0" y="14219"/>
                    <a:pt x="106" y="14305"/>
                    <a:pt x="214" y="14305"/>
                  </a:cubicBezTo>
                  <a:cubicBezTo>
                    <a:pt x="256" y="14305"/>
                    <a:pt x="297" y="14293"/>
                    <a:pt x="334" y="14265"/>
                  </a:cubicBezTo>
                  <a:lnTo>
                    <a:pt x="23117" y="1189"/>
                  </a:lnTo>
                  <a:cubicBezTo>
                    <a:pt x="23317" y="1056"/>
                    <a:pt x="23451" y="856"/>
                    <a:pt x="23451" y="622"/>
                  </a:cubicBezTo>
                  <a:lnTo>
                    <a:pt x="23451" y="222"/>
                  </a:lnTo>
                  <a:cubicBezTo>
                    <a:pt x="23424" y="91"/>
                    <a:pt x="23316" y="1"/>
                    <a:pt x="23205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1" name="Google Shape;2281;p61"/>
            <p:cNvSpPr/>
            <p:nvPr/>
          </p:nvSpPr>
          <p:spPr>
            <a:xfrm>
              <a:off x="3248325" y="1361250"/>
              <a:ext cx="586275" cy="357975"/>
            </a:xfrm>
            <a:custGeom>
              <a:avLst/>
              <a:gdLst/>
              <a:ahLst/>
              <a:cxnLst/>
              <a:rect l="l" t="t" r="r" b="b"/>
              <a:pathLst>
                <a:path w="23451" h="14319" extrusionOk="0">
                  <a:moveTo>
                    <a:pt x="23237" y="1"/>
                  </a:moveTo>
                  <a:cubicBezTo>
                    <a:pt x="23195" y="1"/>
                    <a:pt x="23154" y="13"/>
                    <a:pt x="23117" y="41"/>
                  </a:cubicBezTo>
                  <a:lnTo>
                    <a:pt x="334" y="13117"/>
                  </a:lnTo>
                  <a:cubicBezTo>
                    <a:pt x="134" y="13250"/>
                    <a:pt x="0" y="13450"/>
                    <a:pt x="0" y="13684"/>
                  </a:cubicBezTo>
                  <a:lnTo>
                    <a:pt x="0" y="14084"/>
                  </a:lnTo>
                  <a:cubicBezTo>
                    <a:pt x="0" y="14211"/>
                    <a:pt x="116" y="14319"/>
                    <a:pt x="231" y="14319"/>
                  </a:cubicBezTo>
                  <a:cubicBezTo>
                    <a:pt x="267" y="14319"/>
                    <a:pt x="302" y="14308"/>
                    <a:pt x="334" y="14284"/>
                  </a:cubicBezTo>
                  <a:lnTo>
                    <a:pt x="23117" y="1175"/>
                  </a:lnTo>
                  <a:cubicBezTo>
                    <a:pt x="23317" y="1075"/>
                    <a:pt x="23451" y="841"/>
                    <a:pt x="23451" y="641"/>
                  </a:cubicBezTo>
                  <a:lnTo>
                    <a:pt x="23451" y="207"/>
                  </a:lnTo>
                  <a:cubicBezTo>
                    <a:pt x="23451" y="86"/>
                    <a:pt x="23345" y="1"/>
                    <a:pt x="23237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2" name="Google Shape;2282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3" name="Google Shape;2283;p61"/>
            <p:cNvSpPr/>
            <p:nvPr/>
          </p:nvSpPr>
          <p:spPr>
            <a:xfrm>
              <a:off x="3248325" y="2312550"/>
              <a:ext cx="1584500" cy="1476450"/>
            </a:xfrm>
            <a:custGeom>
              <a:avLst/>
              <a:gdLst/>
              <a:ahLst/>
              <a:cxnLst/>
              <a:rect l="l" t="t" r="r" b="b"/>
              <a:pathLst>
                <a:path w="63380" h="59058" extrusionOk="0">
                  <a:moveTo>
                    <a:pt x="62482" y="1"/>
                  </a:moveTo>
                  <a:cubicBezTo>
                    <a:pt x="62337" y="1"/>
                    <a:pt x="62187" y="37"/>
                    <a:pt x="62045" y="116"/>
                  </a:cubicBezTo>
                  <a:lnTo>
                    <a:pt x="1335" y="35074"/>
                  </a:lnTo>
                  <a:cubicBezTo>
                    <a:pt x="501" y="35541"/>
                    <a:pt x="0" y="36408"/>
                    <a:pt x="0" y="37342"/>
                  </a:cubicBezTo>
                  <a:lnTo>
                    <a:pt x="0" y="58157"/>
                  </a:lnTo>
                  <a:cubicBezTo>
                    <a:pt x="0" y="58683"/>
                    <a:pt x="413" y="59058"/>
                    <a:pt x="873" y="59058"/>
                  </a:cubicBezTo>
                  <a:cubicBezTo>
                    <a:pt x="1026" y="59058"/>
                    <a:pt x="1185" y="59016"/>
                    <a:pt x="1335" y="58925"/>
                  </a:cubicBezTo>
                  <a:lnTo>
                    <a:pt x="62078" y="23966"/>
                  </a:lnTo>
                  <a:cubicBezTo>
                    <a:pt x="62879" y="23499"/>
                    <a:pt x="63379" y="22632"/>
                    <a:pt x="63379" y="21731"/>
                  </a:cubicBezTo>
                  <a:lnTo>
                    <a:pt x="63379" y="883"/>
                  </a:lnTo>
                  <a:cubicBezTo>
                    <a:pt x="63379" y="374"/>
                    <a:pt x="62952" y="1"/>
                    <a:pt x="62482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4" name="Google Shape;2284;p61"/>
            <p:cNvSpPr/>
            <p:nvPr/>
          </p:nvSpPr>
          <p:spPr>
            <a:xfrm>
              <a:off x="3308375" y="2956750"/>
              <a:ext cx="517875" cy="734550"/>
            </a:xfrm>
            <a:custGeom>
              <a:avLst/>
              <a:gdLst/>
              <a:ahLst/>
              <a:cxnLst/>
              <a:rect l="l" t="t" r="r" b="b"/>
              <a:pathLst>
                <a:path w="20715" h="29382" extrusionOk="0">
                  <a:moveTo>
                    <a:pt x="20027" y="1"/>
                  </a:moveTo>
                  <a:cubicBezTo>
                    <a:pt x="19910" y="1"/>
                    <a:pt x="19791" y="32"/>
                    <a:pt x="19681" y="100"/>
                  </a:cubicBezTo>
                  <a:lnTo>
                    <a:pt x="1001" y="10807"/>
                  </a:lnTo>
                  <a:cubicBezTo>
                    <a:pt x="367" y="11174"/>
                    <a:pt x="0" y="11841"/>
                    <a:pt x="0" y="12575"/>
                  </a:cubicBezTo>
                  <a:lnTo>
                    <a:pt x="0" y="28687"/>
                  </a:lnTo>
                  <a:cubicBezTo>
                    <a:pt x="0" y="29091"/>
                    <a:pt x="326" y="29381"/>
                    <a:pt x="688" y="29381"/>
                  </a:cubicBezTo>
                  <a:cubicBezTo>
                    <a:pt x="803" y="29381"/>
                    <a:pt x="921" y="29352"/>
                    <a:pt x="1034" y="29287"/>
                  </a:cubicBezTo>
                  <a:lnTo>
                    <a:pt x="19681" y="18546"/>
                  </a:lnTo>
                  <a:cubicBezTo>
                    <a:pt x="20315" y="18179"/>
                    <a:pt x="20715" y="17512"/>
                    <a:pt x="20715" y="16778"/>
                  </a:cubicBezTo>
                  <a:lnTo>
                    <a:pt x="20715" y="667"/>
                  </a:lnTo>
                  <a:cubicBezTo>
                    <a:pt x="20690" y="269"/>
                    <a:pt x="20368" y="1"/>
                    <a:pt x="2002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5" name="Google Shape;2285;p61"/>
            <p:cNvSpPr/>
            <p:nvPr/>
          </p:nvSpPr>
          <p:spPr>
            <a:xfrm>
              <a:off x="3556050" y="3238675"/>
              <a:ext cx="270200" cy="322675"/>
            </a:xfrm>
            <a:custGeom>
              <a:avLst/>
              <a:gdLst/>
              <a:ahLst/>
              <a:cxnLst/>
              <a:rect l="l" t="t" r="r" b="b"/>
              <a:pathLst>
                <a:path w="10808" h="12907" extrusionOk="0">
                  <a:moveTo>
                    <a:pt x="7081" y="0"/>
                  </a:moveTo>
                  <a:cubicBezTo>
                    <a:pt x="6600" y="0"/>
                    <a:pt x="5941" y="499"/>
                    <a:pt x="5604" y="1198"/>
                  </a:cubicBezTo>
                  <a:lnTo>
                    <a:pt x="3269" y="6068"/>
                  </a:lnTo>
                  <a:lnTo>
                    <a:pt x="0" y="12906"/>
                  </a:lnTo>
                  <a:lnTo>
                    <a:pt x="6538" y="9137"/>
                  </a:lnTo>
                  <a:lnTo>
                    <a:pt x="9774" y="7269"/>
                  </a:lnTo>
                  <a:cubicBezTo>
                    <a:pt x="10408" y="6902"/>
                    <a:pt x="10808" y="6235"/>
                    <a:pt x="10808" y="5501"/>
                  </a:cubicBezTo>
                  <a:lnTo>
                    <a:pt x="10808" y="3300"/>
                  </a:lnTo>
                  <a:lnTo>
                    <a:pt x="7439" y="131"/>
                  </a:lnTo>
                  <a:cubicBezTo>
                    <a:pt x="7342" y="41"/>
                    <a:pt x="7219" y="0"/>
                    <a:pt x="7081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6" name="Google Shape;2286;p61"/>
            <p:cNvSpPr/>
            <p:nvPr/>
          </p:nvSpPr>
          <p:spPr>
            <a:xfrm>
              <a:off x="3308375" y="3272750"/>
              <a:ext cx="411150" cy="418550"/>
            </a:xfrm>
            <a:custGeom>
              <a:avLst/>
              <a:gdLst/>
              <a:ahLst/>
              <a:cxnLst/>
              <a:rect l="l" t="t" r="r" b="b"/>
              <a:pathLst>
                <a:path w="16446" h="16742" extrusionOk="0">
                  <a:moveTo>
                    <a:pt x="7868" y="0"/>
                  </a:moveTo>
                  <a:cubicBezTo>
                    <a:pt x="7390" y="0"/>
                    <a:pt x="6746" y="476"/>
                    <a:pt x="6438" y="1169"/>
                  </a:cubicBezTo>
                  <a:lnTo>
                    <a:pt x="0" y="14579"/>
                  </a:lnTo>
                  <a:lnTo>
                    <a:pt x="0" y="16047"/>
                  </a:lnTo>
                  <a:cubicBezTo>
                    <a:pt x="0" y="16451"/>
                    <a:pt x="326" y="16741"/>
                    <a:pt x="688" y="16741"/>
                  </a:cubicBezTo>
                  <a:cubicBezTo>
                    <a:pt x="803" y="16741"/>
                    <a:pt x="921" y="16712"/>
                    <a:pt x="1034" y="16647"/>
                  </a:cubicBezTo>
                  <a:lnTo>
                    <a:pt x="9907" y="11543"/>
                  </a:lnTo>
                  <a:lnTo>
                    <a:pt x="16445" y="7774"/>
                  </a:lnTo>
                  <a:lnTo>
                    <a:pt x="13176" y="4705"/>
                  </a:lnTo>
                  <a:lnTo>
                    <a:pt x="8239" y="135"/>
                  </a:lnTo>
                  <a:cubicBezTo>
                    <a:pt x="8139" y="43"/>
                    <a:pt x="8011" y="0"/>
                    <a:pt x="786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7" name="Google Shape;2287;p61"/>
            <p:cNvSpPr/>
            <p:nvPr/>
          </p:nvSpPr>
          <p:spPr>
            <a:xfrm>
              <a:off x="3659450" y="3074825"/>
              <a:ext cx="119275" cy="137625"/>
            </a:xfrm>
            <a:custGeom>
              <a:avLst/>
              <a:gdLst/>
              <a:ahLst/>
              <a:cxnLst/>
              <a:rect l="l" t="t" r="r" b="b"/>
              <a:pathLst>
                <a:path w="4771" h="5505" extrusionOk="0">
                  <a:moveTo>
                    <a:pt x="3590" y="1"/>
                  </a:moveTo>
                  <a:cubicBezTo>
                    <a:pt x="3233" y="1"/>
                    <a:pt x="2816" y="123"/>
                    <a:pt x="2369" y="380"/>
                  </a:cubicBezTo>
                  <a:cubicBezTo>
                    <a:pt x="1068" y="1114"/>
                    <a:pt x="1" y="2815"/>
                    <a:pt x="1" y="4116"/>
                  </a:cubicBezTo>
                  <a:cubicBezTo>
                    <a:pt x="1" y="5015"/>
                    <a:pt x="485" y="5505"/>
                    <a:pt x="1198" y="5505"/>
                  </a:cubicBezTo>
                  <a:cubicBezTo>
                    <a:pt x="1544" y="5505"/>
                    <a:pt x="1944" y="5390"/>
                    <a:pt x="2369" y="5150"/>
                  </a:cubicBezTo>
                  <a:cubicBezTo>
                    <a:pt x="3703" y="4383"/>
                    <a:pt x="4771" y="2682"/>
                    <a:pt x="4771" y="1348"/>
                  </a:cubicBezTo>
                  <a:cubicBezTo>
                    <a:pt x="4771" y="482"/>
                    <a:pt x="4299" y="1"/>
                    <a:pt x="3590" y="1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8" name="Google Shape;2288;p61"/>
            <p:cNvSpPr/>
            <p:nvPr/>
          </p:nvSpPr>
          <p:spPr>
            <a:xfrm>
              <a:off x="3868775" y="2623475"/>
              <a:ext cx="899825" cy="538100"/>
            </a:xfrm>
            <a:custGeom>
              <a:avLst/>
              <a:gdLst/>
              <a:ahLst/>
              <a:cxnLst/>
              <a:rect l="l" t="t" r="r" b="b"/>
              <a:pathLst>
                <a:path w="35993" h="21524" extrusionOk="0">
                  <a:moveTo>
                    <a:pt x="35764" y="0"/>
                  </a:moveTo>
                  <a:cubicBezTo>
                    <a:pt x="35730" y="0"/>
                    <a:pt x="35695" y="7"/>
                    <a:pt x="35659" y="21"/>
                  </a:cubicBezTo>
                  <a:lnTo>
                    <a:pt x="300" y="20369"/>
                  </a:lnTo>
                  <a:cubicBezTo>
                    <a:pt x="100" y="20469"/>
                    <a:pt x="0" y="20702"/>
                    <a:pt x="0" y="20936"/>
                  </a:cubicBezTo>
                  <a:lnTo>
                    <a:pt x="0" y="21303"/>
                  </a:lnTo>
                  <a:cubicBezTo>
                    <a:pt x="0" y="21434"/>
                    <a:pt x="103" y="21524"/>
                    <a:pt x="228" y="21524"/>
                  </a:cubicBezTo>
                  <a:cubicBezTo>
                    <a:pt x="262" y="21524"/>
                    <a:pt x="298" y="21517"/>
                    <a:pt x="334" y="21503"/>
                  </a:cubicBezTo>
                  <a:lnTo>
                    <a:pt x="35692" y="1188"/>
                  </a:lnTo>
                  <a:cubicBezTo>
                    <a:pt x="35892" y="1055"/>
                    <a:pt x="35993" y="855"/>
                    <a:pt x="35993" y="621"/>
                  </a:cubicBezTo>
                  <a:lnTo>
                    <a:pt x="35993" y="221"/>
                  </a:lnTo>
                  <a:cubicBezTo>
                    <a:pt x="35993" y="90"/>
                    <a:pt x="35889" y="0"/>
                    <a:pt x="35764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9" name="Google Shape;2289;p61"/>
            <p:cNvSpPr/>
            <p:nvPr/>
          </p:nvSpPr>
          <p:spPr>
            <a:xfrm>
              <a:off x="3868775" y="26963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0"/>
                  </a:moveTo>
                  <a:cubicBezTo>
                    <a:pt x="35751" y="0"/>
                    <a:pt x="35705" y="13"/>
                    <a:pt x="35659" y="40"/>
                  </a:cubicBezTo>
                  <a:lnTo>
                    <a:pt x="300" y="20355"/>
                  </a:lnTo>
                  <a:cubicBezTo>
                    <a:pt x="100" y="20488"/>
                    <a:pt x="0" y="20689"/>
                    <a:pt x="0" y="20922"/>
                  </a:cubicBezTo>
                  <a:lnTo>
                    <a:pt x="0" y="21322"/>
                  </a:lnTo>
                  <a:cubicBezTo>
                    <a:pt x="0" y="21453"/>
                    <a:pt x="103" y="21543"/>
                    <a:pt x="228" y="21543"/>
                  </a:cubicBezTo>
                  <a:cubicBezTo>
                    <a:pt x="262" y="21543"/>
                    <a:pt x="298" y="21537"/>
                    <a:pt x="334" y="21522"/>
                  </a:cubicBezTo>
                  <a:lnTo>
                    <a:pt x="35692" y="1175"/>
                  </a:lnTo>
                  <a:cubicBezTo>
                    <a:pt x="35892" y="1074"/>
                    <a:pt x="35993" y="841"/>
                    <a:pt x="35993" y="641"/>
                  </a:cubicBezTo>
                  <a:lnTo>
                    <a:pt x="35993" y="207"/>
                  </a:lnTo>
                  <a:cubicBezTo>
                    <a:pt x="35993" y="86"/>
                    <a:pt x="35905" y="0"/>
                    <a:pt x="35793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0" name="Google Shape;2290;p61"/>
            <p:cNvSpPr/>
            <p:nvPr/>
          </p:nvSpPr>
          <p:spPr>
            <a:xfrm>
              <a:off x="3868775" y="2477875"/>
              <a:ext cx="899825" cy="538600"/>
            </a:xfrm>
            <a:custGeom>
              <a:avLst/>
              <a:gdLst/>
              <a:ahLst/>
              <a:cxnLst/>
              <a:rect l="l" t="t" r="r" b="b"/>
              <a:pathLst>
                <a:path w="35993" h="21544" extrusionOk="0">
                  <a:moveTo>
                    <a:pt x="35793" y="1"/>
                  </a:moveTo>
                  <a:cubicBezTo>
                    <a:pt x="35751" y="1"/>
                    <a:pt x="35705" y="13"/>
                    <a:pt x="35659" y="41"/>
                  </a:cubicBezTo>
                  <a:lnTo>
                    <a:pt x="300" y="20355"/>
                  </a:lnTo>
                  <a:cubicBezTo>
                    <a:pt x="100" y="20489"/>
                    <a:pt x="0" y="20689"/>
                    <a:pt x="0" y="20922"/>
                  </a:cubicBezTo>
                  <a:lnTo>
                    <a:pt x="0" y="21323"/>
                  </a:lnTo>
                  <a:cubicBezTo>
                    <a:pt x="0" y="21454"/>
                    <a:pt x="103" y="21544"/>
                    <a:pt x="228" y="21544"/>
                  </a:cubicBezTo>
                  <a:cubicBezTo>
                    <a:pt x="262" y="21544"/>
                    <a:pt x="298" y="21537"/>
                    <a:pt x="334" y="21523"/>
                  </a:cubicBezTo>
                  <a:lnTo>
                    <a:pt x="35692" y="1175"/>
                  </a:lnTo>
                  <a:cubicBezTo>
                    <a:pt x="35892" y="1075"/>
                    <a:pt x="35993" y="875"/>
                    <a:pt x="35993" y="641"/>
                  </a:cubicBezTo>
                  <a:lnTo>
                    <a:pt x="35993" y="208"/>
                  </a:lnTo>
                  <a:cubicBezTo>
                    <a:pt x="35993" y="87"/>
                    <a:pt x="35905" y="1"/>
                    <a:pt x="3579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1" name="Google Shape;2291;p61"/>
            <p:cNvSpPr/>
            <p:nvPr/>
          </p:nvSpPr>
          <p:spPr>
            <a:xfrm>
              <a:off x="3868775" y="2550450"/>
              <a:ext cx="899825" cy="539050"/>
            </a:xfrm>
            <a:custGeom>
              <a:avLst/>
              <a:gdLst/>
              <a:ahLst/>
              <a:cxnLst/>
              <a:rect l="l" t="t" r="r" b="b"/>
              <a:pathLst>
                <a:path w="35993" h="21562" extrusionOk="0">
                  <a:moveTo>
                    <a:pt x="35790" y="1"/>
                  </a:moveTo>
                  <a:cubicBezTo>
                    <a:pt x="35748" y="1"/>
                    <a:pt x="35704" y="13"/>
                    <a:pt x="35659" y="40"/>
                  </a:cubicBezTo>
                  <a:lnTo>
                    <a:pt x="300" y="20354"/>
                  </a:lnTo>
                  <a:cubicBezTo>
                    <a:pt x="100" y="20488"/>
                    <a:pt x="0" y="20688"/>
                    <a:pt x="0" y="20922"/>
                  </a:cubicBezTo>
                  <a:lnTo>
                    <a:pt x="0" y="21355"/>
                  </a:lnTo>
                  <a:cubicBezTo>
                    <a:pt x="0" y="21476"/>
                    <a:pt x="88" y="21562"/>
                    <a:pt x="200" y="21562"/>
                  </a:cubicBezTo>
                  <a:cubicBezTo>
                    <a:pt x="242" y="21562"/>
                    <a:pt x="288" y="21549"/>
                    <a:pt x="334" y="21522"/>
                  </a:cubicBezTo>
                  <a:lnTo>
                    <a:pt x="35692" y="1207"/>
                  </a:lnTo>
                  <a:cubicBezTo>
                    <a:pt x="35892" y="1074"/>
                    <a:pt x="35993" y="874"/>
                    <a:pt x="35993" y="640"/>
                  </a:cubicBezTo>
                  <a:lnTo>
                    <a:pt x="35993" y="240"/>
                  </a:lnTo>
                  <a:cubicBezTo>
                    <a:pt x="35993" y="94"/>
                    <a:pt x="35903" y="1"/>
                    <a:pt x="3579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2" name="Google Shape;2292;p61"/>
            <p:cNvSpPr/>
            <p:nvPr/>
          </p:nvSpPr>
          <p:spPr>
            <a:xfrm>
              <a:off x="3868775" y="2876525"/>
              <a:ext cx="713850" cy="431000"/>
            </a:xfrm>
            <a:custGeom>
              <a:avLst/>
              <a:gdLst/>
              <a:ahLst/>
              <a:cxnLst/>
              <a:rect l="l" t="t" r="r" b="b"/>
              <a:pathLst>
                <a:path w="28554" h="17240" extrusionOk="0">
                  <a:moveTo>
                    <a:pt x="28337" y="0"/>
                  </a:moveTo>
                  <a:cubicBezTo>
                    <a:pt x="28297" y="0"/>
                    <a:pt x="28256" y="13"/>
                    <a:pt x="28220" y="40"/>
                  </a:cubicBezTo>
                  <a:lnTo>
                    <a:pt x="300" y="16051"/>
                  </a:lnTo>
                  <a:cubicBezTo>
                    <a:pt x="100" y="16184"/>
                    <a:pt x="0" y="16385"/>
                    <a:pt x="0" y="16618"/>
                  </a:cubicBezTo>
                  <a:lnTo>
                    <a:pt x="0" y="17018"/>
                  </a:lnTo>
                  <a:cubicBezTo>
                    <a:pt x="0" y="17150"/>
                    <a:pt x="103" y="17239"/>
                    <a:pt x="228" y="17239"/>
                  </a:cubicBezTo>
                  <a:cubicBezTo>
                    <a:pt x="262" y="17239"/>
                    <a:pt x="298" y="17233"/>
                    <a:pt x="334" y="17219"/>
                  </a:cubicBezTo>
                  <a:lnTo>
                    <a:pt x="28220" y="1207"/>
                  </a:lnTo>
                  <a:cubicBezTo>
                    <a:pt x="28420" y="1074"/>
                    <a:pt x="28554" y="874"/>
                    <a:pt x="28554" y="640"/>
                  </a:cubicBezTo>
                  <a:lnTo>
                    <a:pt x="28554" y="240"/>
                  </a:lnTo>
                  <a:cubicBezTo>
                    <a:pt x="28554" y="93"/>
                    <a:pt x="28447" y="0"/>
                    <a:pt x="28337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3" name="Google Shape;2293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4" name="Google Shape;2294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5" name="Google Shape;2295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6" name="Google Shape;2296;p61"/>
            <p:cNvSpPr/>
            <p:nvPr/>
          </p:nvSpPr>
          <p:spPr>
            <a:xfrm>
              <a:off x="4554250" y="772000"/>
              <a:ext cx="56750" cy="65300"/>
            </a:xfrm>
            <a:custGeom>
              <a:avLst/>
              <a:gdLst/>
              <a:ahLst/>
              <a:cxnLst/>
              <a:rect l="l" t="t" r="r" b="b"/>
              <a:pathLst>
                <a:path w="2270" h="2612" extrusionOk="0">
                  <a:moveTo>
                    <a:pt x="1709" y="1"/>
                  </a:moveTo>
                  <a:cubicBezTo>
                    <a:pt x="1544" y="1"/>
                    <a:pt x="1350" y="53"/>
                    <a:pt x="1135" y="160"/>
                  </a:cubicBezTo>
                  <a:cubicBezTo>
                    <a:pt x="501" y="561"/>
                    <a:pt x="67" y="1228"/>
                    <a:pt x="1" y="1962"/>
                  </a:cubicBezTo>
                  <a:cubicBezTo>
                    <a:pt x="1" y="2382"/>
                    <a:pt x="221" y="2612"/>
                    <a:pt x="554" y="2612"/>
                  </a:cubicBezTo>
                  <a:cubicBezTo>
                    <a:pt x="723" y="2612"/>
                    <a:pt x="921" y="2552"/>
                    <a:pt x="1135" y="2429"/>
                  </a:cubicBezTo>
                  <a:cubicBezTo>
                    <a:pt x="1769" y="2062"/>
                    <a:pt x="2202" y="1395"/>
                    <a:pt x="2269" y="661"/>
                  </a:cubicBezTo>
                  <a:cubicBezTo>
                    <a:pt x="2269" y="231"/>
                    <a:pt x="2055" y="1"/>
                    <a:pt x="1709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7" name="Google Shape;2297;p61"/>
            <p:cNvSpPr/>
            <p:nvPr/>
          </p:nvSpPr>
          <p:spPr>
            <a:xfrm>
              <a:off x="4651825" y="715775"/>
              <a:ext cx="56725" cy="65650"/>
            </a:xfrm>
            <a:custGeom>
              <a:avLst/>
              <a:gdLst/>
              <a:ahLst/>
              <a:cxnLst/>
              <a:rect l="l" t="t" r="r" b="b"/>
              <a:pathLst>
                <a:path w="2269" h="2626" extrusionOk="0">
                  <a:moveTo>
                    <a:pt x="1680" y="0"/>
                  </a:moveTo>
                  <a:cubicBezTo>
                    <a:pt x="1516" y="0"/>
                    <a:pt x="1329" y="56"/>
                    <a:pt x="1135" y="174"/>
                  </a:cubicBezTo>
                  <a:cubicBezTo>
                    <a:pt x="468" y="575"/>
                    <a:pt x="67" y="1242"/>
                    <a:pt x="1" y="1976"/>
                  </a:cubicBezTo>
                  <a:cubicBezTo>
                    <a:pt x="1" y="2396"/>
                    <a:pt x="221" y="2626"/>
                    <a:pt x="554" y="2626"/>
                  </a:cubicBezTo>
                  <a:cubicBezTo>
                    <a:pt x="723" y="2626"/>
                    <a:pt x="921" y="2566"/>
                    <a:pt x="1135" y="2443"/>
                  </a:cubicBezTo>
                  <a:cubicBezTo>
                    <a:pt x="1768" y="2076"/>
                    <a:pt x="2169" y="1409"/>
                    <a:pt x="2269" y="675"/>
                  </a:cubicBezTo>
                  <a:cubicBezTo>
                    <a:pt x="2269" y="246"/>
                    <a:pt x="2024" y="0"/>
                    <a:pt x="168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8" name="Google Shape;2298;p61"/>
            <p:cNvSpPr/>
            <p:nvPr/>
          </p:nvSpPr>
          <p:spPr>
            <a:xfrm>
              <a:off x="4748550" y="659875"/>
              <a:ext cx="56750" cy="65100"/>
            </a:xfrm>
            <a:custGeom>
              <a:avLst/>
              <a:gdLst/>
              <a:ahLst/>
              <a:cxnLst/>
              <a:rect l="l" t="t" r="r" b="b"/>
              <a:pathLst>
                <a:path w="2270" h="2604" extrusionOk="0">
                  <a:moveTo>
                    <a:pt x="1700" y="0"/>
                  </a:moveTo>
                  <a:cubicBezTo>
                    <a:pt x="1534" y="0"/>
                    <a:pt x="1342" y="56"/>
                    <a:pt x="1135" y="176"/>
                  </a:cubicBezTo>
                  <a:cubicBezTo>
                    <a:pt x="501" y="542"/>
                    <a:pt x="68" y="1210"/>
                    <a:pt x="1" y="1943"/>
                  </a:cubicBezTo>
                  <a:cubicBezTo>
                    <a:pt x="1" y="2373"/>
                    <a:pt x="231" y="2603"/>
                    <a:pt x="576" y="2603"/>
                  </a:cubicBezTo>
                  <a:cubicBezTo>
                    <a:pt x="741" y="2603"/>
                    <a:pt x="931" y="2551"/>
                    <a:pt x="1135" y="2444"/>
                  </a:cubicBezTo>
                  <a:cubicBezTo>
                    <a:pt x="1769" y="2044"/>
                    <a:pt x="2203" y="1376"/>
                    <a:pt x="2269" y="643"/>
                  </a:cubicBezTo>
                  <a:cubicBezTo>
                    <a:pt x="2269" y="238"/>
                    <a:pt x="2042" y="0"/>
                    <a:pt x="1700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9" name="Google Shape;2299;p61"/>
            <p:cNvSpPr/>
            <p:nvPr/>
          </p:nvSpPr>
          <p:spPr>
            <a:xfrm>
              <a:off x="3248325" y="1611150"/>
              <a:ext cx="1650375" cy="1526575"/>
            </a:xfrm>
            <a:custGeom>
              <a:avLst/>
              <a:gdLst/>
              <a:ahLst/>
              <a:cxnLst/>
              <a:rect l="l" t="t" r="r" b="b"/>
              <a:pathLst>
                <a:path w="66015" h="61063" extrusionOk="0">
                  <a:moveTo>
                    <a:pt x="63454" y="1"/>
                  </a:moveTo>
                  <a:cubicBezTo>
                    <a:pt x="63301" y="1"/>
                    <a:pt x="63150" y="42"/>
                    <a:pt x="63012" y="118"/>
                  </a:cubicBezTo>
                  <a:lnTo>
                    <a:pt x="1335" y="35610"/>
                  </a:lnTo>
                  <a:cubicBezTo>
                    <a:pt x="501" y="36077"/>
                    <a:pt x="0" y="36978"/>
                    <a:pt x="0" y="37912"/>
                  </a:cubicBezTo>
                  <a:lnTo>
                    <a:pt x="0" y="59061"/>
                  </a:lnTo>
                  <a:cubicBezTo>
                    <a:pt x="0" y="59428"/>
                    <a:pt x="267" y="59761"/>
                    <a:pt x="634" y="59895"/>
                  </a:cubicBezTo>
                  <a:lnTo>
                    <a:pt x="2536" y="61062"/>
                  </a:lnTo>
                  <a:lnTo>
                    <a:pt x="2469" y="59194"/>
                  </a:lnTo>
                  <a:lnTo>
                    <a:pt x="63012" y="24336"/>
                  </a:lnTo>
                  <a:cubicBezTo>
                    <a:pt x="63846" y="23869"/>
                    <a:pt x="64346" y="22968"/>
                    <a:pt x="64346" y="22034"/>
                  </a:cubicBezTo>
                  <a:lnTo>
                    <a:pt x="64346" y="2253"/>
                  </a:lnTo>
                  <a:lnTo>
                    <a:pt x="66014" y="1386"/>
                  </a:lnTo>
                  <a:lnTo>
                    <a:pt x="63979" y="185"/>
                  </a:lnTo>
                  <a:cubicBezTo>
                    <a:pt x="63817" y="59"/>
                    <a:pt x="63634" y="1"/>
                    <a:pt x="6345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0" name="Google Shape;2300;p61"/>
            <p:cNvSpPr/>
            <p:nvPr/>
          </p:nvSpPr>
          <p:spPr>
            <a:xfrm>
              <a:off x="3300025" y="1642450"/>
              <a:ext cx="1608675" cy="1498400"/>
            </a:xfrm>
            <a:custGeom>
              <a:avLst/>
              <a:gdLst/>
              <a:ahLst/>
              <a:cxnLst/>
              <a:rect l="l" t="t" r="r" b="b"/>
              <a:pathLst>
                <a:path w="64347" h="59936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376"/>
                    <a:pt x="201" y="59677"/>
                    <a:pt x="468" y="59810"/>
                  </a:cubicBezTo>
                  <a:cubicBezTo>
                    <a:pt x="618" y="59893"/>
                    <a:pt x="776" y="59935"/>
                    <a:pt x="930" y="59935"/>
                  </a:cubicBezTo>
                  <a:cubicBezTo>
                    <a:pt x="1085" y="59935"/>
                    <a:pt x="1235" y="59893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50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1" name="Google Shape;2301;p61"/>
            <p:cNvSpPr/>
            <p:nvPr/>
          </p:nvSpPr>
          <p:spPr>
            <a:xfrm>
              <a:off x="3300025" y="1642450"/>
              <a:ext cx="1608675" cy="1498250"/>
            </a:xfrm>
            <a:custGeom>
              <a:avLst/>
              <a:gdLst/>
              <a:ahLst/>
              <a:cxnLst/>
              <a:rect l="l" t="t" r="r" b="b"/>
              <a:pathLst>
                <a:path w="64347" h="59930" extrusionOk="0">
                  <a:moveTo>
                    <a:pt x="63474" y="1"/>
                  </a:moveTo>
                  <a:cubicBezTo>
                    <a:pt x="63321" y="1"/>
                    <a:pt x="63162" y="42"/>
                    <a:pt x="63012" y="134"/>
                  </a:cubicBezTo>
                  <a:lnTo>
                    <a:pt x="1335" y="35593"/>
                  </a:lnTo>
                  <a:cubicBezTo>
                    <a:pt x="534" y="36060"/>
                    <a:pt x="1" y="36960"/>
                    <a:pt x="1" y="37894"/>
                  </a:cubicBezTo>
                  <a:lnTo>
                    <a:pt x="1" y="59043"/>
                  </a:lnTo>
                  <a:cubicBezTo>
                    <a:pt x="1" y="59572"/>
                    <a:pt x="438" y="59929"/>
                    <a:pt x="911" y="59929"/>
                  </a:cubicBezTo>
                  <a:cubicBezTo>
                    <a:pt x="1064" y="59929"/>
                    <a:pt x="1221" y="59892"/>
                    <a:pt x="1368" y="59810"/>
                  </a:cubicBezTo>
                  <a:lnTo>
                    <a:pt x="63046" y="24318"/>
                  </a:lnTo>
                  <a:cubicBezTo>
                    <a:pt x="63846" y="23851"/>
                    <a:pt x="64347" y="22984"/>
                    <a:pt x="64347" y="22016"/>
                  </a:cubicBezTo>
                  <a:lnTo>
                    <a:pt x="64347" y="901"/>
                  </a:lnTo>
                  <a:cubicBezTo>
                    <a:pt x="64347" y="376"/>
                    <a:pt x="63934" y="1"/>
                    <a:pt x="6347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2" name="Google Shape;2302;p61"/>
            <p:cNvSpPr/>
            <p:nvPr/>
          </p:nvSpPr>
          <p:spPr>
            <a:xfrm>
              <a:off x="3360900" y="2295450"/>
              <a:ext cx="525400" cy="746200"/>
            </a:xfrm>
            <a:custGeom>
              <a:avLst/>
              <a:gdLst/>
              <a:ahLst/>
              <a:cxnLst/>
              <a:rect l="l" t="t" r="r" b="b"/>
              <a:pathLst>
                <a:path w="21016" h="29848" extrusionOk="0">
                  <a:moveTo>
                    <a:pt x="20343" y="1"/>
                  </a:moveTo>
                  <a:cubicBezTo>
                    <a:pt x="20223" y="1"/>
                    <a:pt x="20099" y="32"/>
                    <a:pt x="19982" y="99"/>
                  </a:cubicBezTo>
                  <a:lnTo>
                    <a:pt x="1035" y="11007"/>
                  </a:lnTo>
                  <a:cubicBezTo>
                    <a:pt x="401" y="11374"/>
                    <a:pt x="1" y="12041"/>
                    <a:pt x="1" y="12775"/>
                  </a:cubicBezTo>
                  <a:lnTo>
                    <a:pt x="1" y="29153"/>
                  </a:lnTo>
                  <a:cubicBezTo>
                    <a:pt x="1" y="29558"/>
                    <a:pt x="327" y="29848"/>
                    <a:pt x="688" y="29848"/>
                  </a:cubicBezTo>
                  <a:cubicBezTo>
                    <a:pt x="803" y="29848"/>
                    <a:pt x="922" y="29818"/>
                    <a:pt x="1035" y="29754"/>
                  </a:cubicBezTo>
                  <a:lnTo>
                    <a:pt x="20015" y="18846"/>
                  </a:lnTo>
                  <a:cubicBezTo>
                    <a:pt x="20649" y="18479"/>
                    <a:pt x="21016" y="17779"/>
                    <a:pt x="21016" y="17045"/>
                  </a:cubicBezTo>
                  <a:lnTo>
                    <a:pt x="21016" y="700"/>
                  </a:lnTo>
                  <a:cubicBezTo>
                    <a:pt x="21016" y="276"/>
                    <a:pt x="20699" y="1"/>
                    <a:pt x="20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3" name="Google Shape;2303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4" name="Google Shape;2304;p61"/>
            <p:cNvSpPr/>
            <p:nvPr/>
          </p:nvSpPr>
          <p:spPr>
            <a:xfrm>
              <a:off x="3611925" y="2582375"/>
              <a:ext cx="275225" cy="327675"/>
            </a:xfrm>
            <a:custGeom>
              <a:avLst/>
              <a:gdLst/>
              <a:ahLst/>
              <a:cxnLst/>
              <a:rect l="l" t="t" r="r" b="b"/>
              <a:pathLst>
                <a:path w="11009" h="13107" extrusionOk="0">
                  <a:moveTo>
                    <a:pt x="7214" y="0"/>
                  </a:moveTo>
                  <a:cubicBezTo>
                    <a:pt x="6733" y="0"/>
                    <a:pt x="6074" y="498"/>
                    <a:pt x="5738" y="1198"/>
                  </a:cubicBezTo>
                  <a:lnTo>
                    <a:pt x="3336" y="6168"/>
                  </a:lnTo>
                  <a:lnTo>
                    <a:pt x="0" y="13107"/>
                  </a:lnTo>
                  <a:lnTo>
                    <a:pt x="6672" y="9270"/>
                  </a:lnTo>
                  <a:lnTo>
                    <a:pt x="9974" y="7369"/>
                  </a:lnTo>
                  <a:cubicBezTo>
                    <a:pt x="10608" y="7002"/>
                    <a:pt x="11008" y="6335"/>
                    <a:pt x="11008" y="5601"/>
                  </a:cubicBezTo>
                  <a:lnTo>
                    <a:pt x="11008" y="3333"/>
                  </a:lnTo>
                  <a:lnTo>
                    <a:pt x="7572" y="131"/>
                  </a:lnTo>
                  <a:cubicBezTo>
                    <a:pt x="7475" y="41"/>
                    <a:pt x="7352" y="0"/>
                    <a:pt x="7214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5" name="Google Shape;2305;p61"/>
            <p:cNvSpPr/>
            <p:nvPr/>
          </p:nvSpPr>
          <p:spPr>
            <a:xfrm>
              <a:off x="3360900" y="2616925"/>
              <a:ext cx="417825" cy="424725"/>
            </a:xfrm>
            <a:custGeom>
              <a:avLst/>
              <a:gdLst/>
              <a:ahLst/>
              <a:cxnLst/>
              <a:rect l="l" t="t" r="r" b="b"/>
              <a:pathLst>
                <a:path w="16713" h="16989" extrusionOk="0">
                  <a:moveTo>
                    <a:pt x="7993" y="1"/>
                  </a:moveTo>
                  <a:cubicBezTo>
                    <a:pt x="7514" y="1"/>
                    <a:pt x="6870" y="495"/>
                    <a:pt x="6539" y="1184"/>
                  </a:cubicBezTo>
                  <a:lnTo>
                    <a:pt x="1" y="14827"/>
                  </a:lnTo>
                  <a:lnTo>
                    <a:pt x="1" y="16294"/>
                  </a:lnTo>
                  <a:cubicBezTo>
                    <a:pt x="1" y="16699"/>
                    <a:pt x="327" y="16989"/>
                    <a:pt x="688" y="16989"/>
                  </a:cubicBezTo>
                  <a:cubicBezTo>
                    <a:pt x="803" y="16989"/>
                    <a:pt x="922" y="16959"/>
                    <a:pt x="1035" y="16895"/>
                  </a:cubicBezTo>
                  <a:lnTo>
                    <a:pt x="10041" y="11725"/>
                  </a:lnTo>
                  <a:lnTo>
                    <a:pt x="16713" y="7888"/>
                  </a:lnTo>
                  <a:lnTo>
                    <a:pt x="13377" y="4786"/>
                  </a:lnTo>
                  <a:lnTo>
                    <a:pt x="8373" y="150"/>
                  </a:lnTo>
                  <a:cubicBezTo>
                    <a:pt x="8271" y="48"/>
                    <a:pt x="8140" y="1"/>
                    <a:pt x="7993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6" name="Google Shape;2306;p61"/>
            <p:cNvSpPr/>
            <p:nvPr/>
          </p:nvSpPr>
          <p:spPr>
            <a:xfrm>
              <a:off x="3717000" y="2415450"/>
              <a:ext cx="121775" cy="140250"/>
            </a:xfrm>
            <a:custGeom>
              <a:avLst/>
              <a:gdLst/>
              <a:ahLst/>
              <a:cxnLst/>
              <a:rect l="l" t="t" r="r" b="b"/>
              <a:pathLst>
                <a:path w="4871" h="5610" extrusionOk="0">
                  <a:moveTo>
                    <a:pt x="3638" y="0"/>
                  </a:moveTo>
                  <a:cubicBezTo>
                    <a:pt x="3282" y="0"/>
                    <a:pt x="2871" y="119"/>
                    <a:pt x="2435" y="370"/>
                  </a:cubicBezTo>
                  <a:cubicBezTo>
                    <a:pt x="1101" y="1137"/>
                    <a:pt x="0" y="2871"/>
                    <a:pt x="0" y="4206"/>
                  </a:cubicBezTo>
                  <a:cubicBezTo>
                    <a:pt x="0" y="5104"/>
                    <a:pt x="499" y="5609"/>
                    <a:pt x="1233" y="5609"/>
                  </a:cubicBezTo>
                  <a:cubicBezTo>
                    <a:pt x="1588" y="5609"/>
                    <a:pt x="1999" y="5490"/>
                    <a:pt x="2435" y="5240"/>
                  </a:cubicBezTo>
                  <a:cubicBezTo>
                    <a:pt x="3770" y="4473"/>
                    <a:pt x="4870" y="2738"/>
                    <a:pt x="4870" y="1404"/>
                  </a:cubicBezTo>
                  <a:cubicBezTo>
                    <a:pt x="4870" y="505"/>
                    <a:pt x="4371" y="0"/>
                    <a:pt x="363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7" name="Google Shape;2307;p61"/>
            <p:cNvSpPr/>
            <p:nvPr/>
          </p:nvSpPr>
          <p:spPr>
            <a:xfrm>
              <a:off x="3929650" y="1957525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60" y="0"/>
                  </a:moveTo>
                  <a:cubicBezTo>
                    <a:pt x="36318" y="0"/>
                    <a:pt x="36272" y="12"/>
                    <a:pt x="36226" y="40"/>
                  </a:cubicBezTo>
                  <a:lnTo>
                    <a:pt x="334" y="20655"/>
                  </a:lnTo>
                  <a:cubicBezTo>
                    <a:pt x="134" y="20788"/>
                    <a:pt x="0" y="20988"/>
                    <a:pt x="0" y="21222"/>
                  </a:cubicBezTo>
                  <a:lnTo>
                    <a:pt x="0" y="21655"/>
                  </a:lnTo>
                  <a:cubicBezTo>
                    <a:pt x="0" y="21787"/>
                    <a:pt x="124" y="21876"/>
                    <a:pt x="242" y="21876"/>
                  </a:cubicBezTo>
                  <a:cubicBezTo>
                    <a:pt x="274" y="21876"/>
                    <a:pt x="305" y="21870"/>
                    <a:pt x="334" y="21856"/>
                  </a:cubicBezTo>
                  <a:lnTo>
                    <a:pt x="36259" y="1207"/>
                  </a:lnTo>
                  <a:cubicBezTo>
                    <a:pt x="36460" y="1074"/>
                    <a:pt x="36560" y="874"/>
                    <a:pt x="36560" y="640"/>
                  </a:cubicBezTo>
                  <a:lnTo>
                    <a:pt x="36560" y="207"/>
                  </a:lnTo>
                  <a:cubicBezTo>
                    <a:pt x="36560" y="86"/>
                    <a:pt x="36472" y="0"/>
                    <a:pt x="363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8" name="Google Shape;2308;p61"/>
            <p:cNvSpPr/>
            <p:nvPr/>
          </p:nvSpPr>
          <p:spPr>
            <a:xfrm>
              <a:off x="3929650" y="2031025"/>
              <a:ext cx="914650" cy="546800"/>
            </a:xfrm>
            <a:custGeom>
              <a:avLst/>
              <a:gdLst/>
              <a:ahLst/>
              <a:cxnLst/>
              <a:rect l="l" t="t" r="r" b="b"/>
              <a:pathLst>
                <a:path w="36586" h="21872" extrusionOk="0">
                  <a:moveTo>
                    <a:pt x="36348" y="1"/>
                  </a:moveTo>
                  <a:cubicBezTo>
                    <a:pt x="36308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4"/>
                    <a:pt x="0" y="21017"/>
                    <a:pt x="0" y="21251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36"/>
                  </a:lnTo>
                  <a:cubicBezTo>
                    <a:pt x="36460" y="1103"/>
                    <a:pt x="36560" y="869"/>
                    <a:pt x="36560" y="669"/>
                  </a:cubicBezTo>
                  <a:lnTo>
                    <a:pt x="36560" y="236"/>
                  </a:lnTo>
                  <a:cubicBezTo>
                    <a:pt x="36585" y="109"/>
                    <a:pt x="36475" y="1"/>
                    <a:pt x="36348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9" name="Google Shape;2309;p61"/>
            <p:cNvSpPr/>
            <p:nvPr/>
          </p:nvSpPr>
          <p:spPr>
            <a:xfrm>
              <a:off x="3929650" y="1809550"/>
              <a:ext cx="914000" cy="546925"/>
            </a:xfrm>
            <a:custGeom>
              <a:avLst/>
              <a:gdLst/>
              <a:ahLst/>
              <a:cxnLst/>
              <a:rect l="l" t="t" r="r" b="b"/>
              <a:pathLst>
                <a:path w="36560" h="21877" extrusionOk="0">
                  <a:moveTo>
                    <a:pt x="36331" y="0"/>
                  </a:moveTo>
                  <a:cubicBezTo>
                    <a:pt x="36297" y="0"/>
                    <a:pt x="36262" y="7"/>
                    <a:pt x="36226" y="21"/>
                  </a:cubicBezTo>
                  <a:lnTo>
                    <a:pt x="334" y="20669"/>
                  </a:lnTo>
                  <a:cubicBezTo>
                    <a:pt x="134" y="20803"/>
                    <a:pt x="0" y="21003"/>
                    <a:pt x="0" y="21237"/>
                  </a:cubicBezTo>
                  <a:lnTo>
                    <a:pt x="0" y="21670"/>
                  </a:lnTo>
                  <a:cubicBezTo>
                    <a:pt x="0" y="21791"/>
                    <a:pt x="105" y="21877"/>
                    <a:pt x="214" y="21877"/>
                  </a:cubicBezTo>
                  <a:cubicBezTo>
                    <a:pt x="255" y="21877"/>
                    <a:pt x="297" y="21865"/>
                    <a:pt x="334" y="21837"/>
                  </a:cubicBezTo>
                  <a:lnTo>
                    <a:pt x="36259" y="1189"/>
                  </a:lnTo>
                  <a:cubicBezTo>
                    <a:pt x="36460" y="1089"/>
                    <a:pt x="36560" y="889"/>
                    <a:pt x="36560" y="655"/>
                  </a:cubicBezTo>
                  <a:lnTo>
                    <a:pt x="36560" y="221"/>
                  </a:lnTo>
                  <a:cubicBezTo>
                    <a:pt x="36560" y="90"/>
                    <a:pt x="36457" y="0"/>
                    <a:pt x="3633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0" name="Google Shape;2310;p61"/>
            <p:cNvSpPr/>
            <p:nvPr/>
          </p:nvSpPr>
          <p:spPr>
            <a:xfrm>
              <a:off x="3929650" y="1883425"/>
              <a:ext cx="914000" cy="546800"/>
            </a:xfrm>
            <a:custGeom>
              <a:avLst/>
              <a:gdLst/>
              <a:ahLst/>
              <a:cxnLst/>
              <a:rect l="l" t="t" r="r" b="b"/>
              <a:pathLst>
                <a:path w="36560" h="21872" extrusionOk="0">
                  <a:moveTo>
                    <a:pt x="36343" y="1"/>
                  </a:moveTo>
                  <a:cubicBezTo>
                    <a:pt x="36306" y="1"/>
                    <a:pt x="36266" y="11"/>
                    <a:pt x="36226" y="35"/>
                  </a:cubicBezTo>
                  <a:lnTo>
                    <a:pt x="334" y="20683"/>
                  </a:lnTo>
                  <a:cubicBezTo>
                    <a:pt x="134" y="20783"/>
                    <a:pt x="0" y="21017"/>
                    <a:pt x="0" y="21250"/>
                  </a:cubicBezTo>
                  <a:lnTo>
                    <a:pt x="0" y="21651"/>
                  </a:lnTo>
                  <a:cubicBezTo>
                    <a:pt x="0" y="21782"/>
                    <a:pt x="124" y="21872"/>
                    <a:pt x="242" y="21872"/>
                  </a:cubicBezTo>
                  <a:cubicBezTo>
                    <a:pt x="274" y="21872"/>
                    <a:pt x="305" y="21865"/>
                    <a:pt x="334" y="21851"/>
                  </a:cubicBezTo>
                  <a:lnTo>
                    <a:pt x="36259" y="1203"/>
                  </a:lnTo>
                  <a:cubicBezTo>
                    <a:pt x="36460" y="1103"/>
                    <a:pt x="36560" y="869"/>
                    <a:pt x="36560" y="636"/>
                  </a:cubicBezTo>
                  <a:lnTo>
                    <a:pt x="36560" y="235"/>
                  </a:lnTo>
                  <a:cubicBezTo>
                    <a:pt x="36560" y="108"/>
                    <a:pt x="36463" y="1"/>
                    <a:pt x="36343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1" name="Google Shape;2311;p61"/>
            <p:cNvSpPr/>
            <p:nvPr/>
          </p:nvSpPr>
          <p:spPr>
            <a:xfrm>
              <a:off x="3929650" y="2214500"/>
              <a:ext cx="724700" cy="437550"/>
            </a:xfrm>
            <a:custGeom>
              <a:avLst/>
              <a:gdLst/>
              <a:ahLst/>
              <a:cxnLst/>
              <a:rect l="l" t="t" r="r" b="b"/>
              <a:pathLst>
                <a:path w="28988" h="17502" extrusionOk="0">
                  <a:moveTo>
                    <a:pt x="28771" y="0"/>
                  </a:moveTo>
                  <a:cubicBezTo>
                    <a:pt x="28734" y="0"/>
                    <a:pt x="28694" y="11"/>
                    <a:pt x="28654" y="35"/>
                  </a:cubicBezTo>
                  <a:lnTo>
                    <a:pt x="334" y="16280"/>
                  </a:lnTo>
                  <a:cubicBezTo>
                    <a:pt x="134" y="16413"/>
                    <a:pt x="0" y="16613"/>
                    <a:pt x="0" y="16880"/>
                  </a:cubicBezTo>
                  <a:lnTo>
                    <a:pt x="0" y="17281"/>
                  </a:lnTo>
                  <a:cubicBezTo>
                    <a:pt x="0" y="17412"/>
                    <a:pt x="124" y="17502"/>
                    <a:pt x="242" y="17502"/>
                  </a:cubicBezTo>
                  <a:cubicBezTo>
                    <a:pt x="274" y="17502"/>
                    <a:pt x="305" y="17495"/>
                    <a:pt x="334" y="17481"/>
                  </a:cubicBezTo>
                  <a:lnTo>
                    <a:pt x="28687" y="1202"/>
                  </a:lnTo>
                  <a:cubicBezTo>
                    <a:pt x="28888" y="1102"/>
                    <a:pt x="28988" y="869"/>
                    <a:pt x="28988" y="635"/>
                  </a:cubicBezTo>
                  <a:lnTo>
                    <a:pt x="28988" y="235"/>
                  </a:lnTo>
                  <a:cubicBezTo>
                    <a:pt x="28988" y="108"/>
                    <a:pt x="28891" y="0"/>
                    <a:pt x="2877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2" name="Google Shape;2312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3" name="Google Shape;2313;p61"/>
            <p:cNvSpPr/>
            <p:nvPr/>
          </p:nvSpPr>
          <p:spPr>
            <a:xfrm>
              <a:off x="4937025" y="4393450"/>
              <a:ext cx="110100" cy="211150"/>
            </a:xfrm>
            <a:custGeom>
              <a:avLst/>
              <a:gdLst/>
              <a:ahLst/>
              <a:cxnLst/>
              <a:rect l="l" t="t" r="r" b="b"/>
              <a:pathLst>
                <a:path w="4404" h="8446" extrusionOk="0">
                  <a:moveTo>
                    <a:pt x="3441" y="1"/>
                  </a:moveTo>
                  <a:cubicBezTo>
                    <a:pt x="2976" y="1"/>
                    <a:pt x="2521" y="100"/>
                    <a:pt x="2102" y="273"/>
                  </a:cubicBezTo>
                  <a:cubicBezTo>
                    <a:pt x="1302" y="673"/>
                    <a:pt x="334" y="2941"/>
                    <a:pt x="334" y="2941"/>
                  </a:cubicBezTo>
                  <a:lnTo>
                    <a:pt x="1" y="8445"/>
                  </a:lnTo>
                  <a:cubicBezTo>
                    <a:pt x="1" y="8445"/>
                    <a:pt x="3436" y="6911"/>
                    <a:pt x="3703" y="6511"/>
                  </a:cubicBezTo>
                  <a:cubicBezTo>
                    <a:pt x="3937" y="6110"/>
                    <a:pt x="3637" y="4409"/>
                    <a:pt x="3737" y="3642"/>
                  </a:cubicBezTo>
                  <a:cubicBezTo>
                    <a:pt x="3870" y="2875"/>
                    <a:pt x="4304" y="1674"/>
                    <a:pt x="4370" y="940"/>
                  </a:cubicBezTo>
                  <a:cubicBezTo>
                    <a:pt x="4404" y="206"/>
                    <a:pt x="3937" y="39"/>
                    <a:pt x="3937" y="39"/>
                  </a:cubicBezTo>
                  <a:cubicBezTo>
                    <a:pt x="3771" y="13"/>
                    <a:pt x="3606" y="1"/>
                    <a:pt x="3441" y="1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4" name="Google Shape;2314;p61"/>
            <p:cNvSpPr/>
            <p:nvPr/>
          </p:nvSpPr>
          <p:spPr>
            <a:xfrm>
              <a:off x="4845300" y="4384425"/>
              <a:ext cx="190150" cy="225150"/>
            </a:xfrm>
            <a:custGeom>
              <a:avLst/>
              <a:gdLst/>
              <a:ahLst/>
              <a:cxnLst/>
              <a:rect l="l" t="t" r="r" b="b"/>
              <a:pathLst>
                <a:path w="7606" h="9006" extrusionOk="0">
                  <a:moveTo>
                    <a:pt x="4971" y="0"/>
                  </a:moveTo>
                  <a:cubicBezTo>
                    <a:pt x="4971" y="0"/>
                    <a:pt x="3937" y="2001"/>
                    <a:pt x="3937" y="2068"/>
                  </a:cubicBezTo>
                  <a:cubicBezTo>
                    <a:pt x="3937" y="2102"/>
                    <a:pt x="3069" y="6638"/>
                    <a:pt x="3069" y="6638"/>
                  </a:cubicBezTo>
                  <a:cubicBezTo>
                    <a:pt x="3069" y="6638"/>
                    <a:pt x="2995" y="6637"/>
                    <a:pt x="2871" y="6637"/>
                  </a:cubicBezTo>
                  <a:cubicBezTo>
                    <a:pt x="2247" y="6637"/>
                    <a:pt x="362" y="6660"/>
                    <a:pt x="167" y="6938"/>
                  </a:cubicBezTo>
                  <a:cubicBezTo>
                    <a:pt x="34" y="7272"/>
                    <a:pt x="0" y="7606"/>
                    <a:pt x="100" y="7939"/>
                  </a:cubicBezTo>
                  <a:cubicBezTo>
                    <a:pt x="667" y="8532"/>
                    <a:pt x="1792" y="9005"/>
                    <a:pt x="2751" y="9005"/>
                  </a:cubicBezTo>
                  <a:cubicBezTo>
                    <a:pt x="3033" y="9005"/>
                    <a:pt x="3301" y="8964"/>
                    <a:pt x="3536" y="8873"/>
                  </a:cubicBezTo>
                  <a:cubicBezTo>
                    <a:pt x="4570" y="8506"/>
                    <a:pt x="4804" y="7339"/>
                    <a:pt x="4837" y="6338"/>
                  </a:cubicBezTo>
                  <a:cubicBezTo>
                    <a:pt x="4871" y="5337"/>
                    <a:pt x="4904" y="2569"/>
                    <a:pt x="5604" y="1468"/>
                  </a:cubicBezTo>
                  <a:cubicBezTo>
                    <a:pt x="6071" y="801"/>
                    <a:pt x="6805" y="400"/>
                    <a:pt x="7606" y="400"/>
                  </a:cubicBezTo>
                  <a:lnTo>
                    <a:pt x="7039" y="0"/>
                  </a:ln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5" name="Google Shape;2315;p61"/>
            <p:cNvSpPr/>
            <p:nvPr/>
          </p:nvSpPr>
          <p:spPr>
            <a:xfrm>
              <a:off x="4163975" y="4592375"/>
              <a:ext cx="317750" cy="62350"/>
            </a:xfrm>
            <a:custGeom>
              <a:avLst/>
              <a:gdLst/>
              <a:ahLst/>
              <a:cxnLst/>
              <a:rect l="l" t="t" r="r" b="b"/>
              <a:pathLst>
                <a:path w="12710" h="2494" extrusionOk="0">
                  <a:moveTo>
                    <a:pt x="219" y="1"/>
                  </a:moveTo>
                  <a:cubicBezTo>
                    <a:pt x="103" y="1"/>
                    <a:pt x="39" y="7"/>
                    <a:pt x="34" y="21"/>
                  </a:cubicBezTo>
                  <a:cubicBezTo>
                    <a:pt x="1" y="488"/>
                    <a:pt x="201" y="889"/>
                    <a:pt x="534" y="1189"/>
                  </a:cubicBezTo>
                  <a:cubicBezTo>
                    <a:pt x="1468" y="1723"/>
                    <a:pt x="2502" y="1989"/>
                    <a:pt x="3570" y="2023"/>
                  </a:cubicBezTo>
                  <a:cubicBezTo>
                    <a:pt x="3740" y="2027"/>
                    <a:pt x="3908" y="2028"/>
                    <a:pt x="4071" y="2028"/>
                  </a:cubicBezTo>
                  <a:cubicBezTo>
                    <a:pt x="5378" y="2028"/>
                    <a:pt x="6439" y="1923"/>
                    <a:pt x="6972" y="1923"/>
                  </a:cubicBezTo>
                  <a:cubicBezTo>
                    <a:pt x="7573" y="1956"/>
                    <a:pt x="9341" y="2490"/>
                    <a:pt x="10308" y="2490"/>
                  </a:cubicBezTo>
                  <a:cubicBezTo>
                    <a:pt x="10367" y="2493"/>
                    <a:pt x="10427" y="2494"/>
                    <a:pt x="10486" y="2494"/>
                  </a:cubicBezTo>
                  <a:cubicBezTo>
                    <a:pt x="11132" y="2494"/>
                    <a:pt x="11796" y="2331"/>
                    <a:pt x="12376" y="2056"/>
                  </a:cubicBezTo>
                  <a:cubicBezTo>
                    <a:pt x="12710" y="1889"/>
                    <a:pt x="12443" y="1156"/>
                    <a:pt x="12443" y="1156"/>
                  </a:cubicBezTo>
                  <a:cubicBezTo>
                    <a:pt x="12443" y="1156"/>
                    <a:pt x="1763" y="1"/>
                    <a:pt x="219" y="1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6" name="Google Shape;2316;p61"/>
            <p:cNvSpPr/>
            <p:nvPr/>
          </p:nvSpPr>
          <p:spPr>
            <a:xfrm>
              <a:off x="4158975" y="4497000"/>
              <a:ext cx="321075" cy="144300"/>
            </a:xfrm>
            <a:custGeom>
              <a:avLst/>
              <a:gdLst/>
              <a:ahLst/>
              <a:cxnLst/>
              <a:rect l="l" t="t" r="r" b="b"/>
              <a:pathLst>
                <a:path w="12843" h="5772" extrusionOk="0">
                  <a:moveTo>
                    <a:pt x="8173" y="0"/>
                  </a:moveTo>
                  <a:cubicBezTo>
                    <a:pt x="7939" y="100"/>
                    <a:pt x="7806" y="801"/>
                    <a:pt x="7339" y="1101"/>
                  </a:cubicBezTo>
                  <a:cubicBezTo>
                    <a:pt x="7133" y="1225"/>
                    <a:pt x="6722" y="1269"/>
                    <a:pt x="6244" y="1269"/>
                  </a:cubicBezTo>
                  <a:cubicBezTo>
                    <a:pt x="5565" y="1269"/>
                    <a:pt x="4752" y="1179"/>
                    <a:pt x="4203" y="1101"/>
                  </a:cubicBezTo>
                  <a:cubicBezTo>
                    <a:pt x="3859" y="1064"/>
                    <a:pt x="3455" y="1027"/>
                    <a:pt x="3035" y="1027"/>
                  </a:cubicBezTo>
                  <a:cubicBezTo>
                    <a:pt x="2319" y="1027"/>
                    <a:pt x="1557" y="1135"/>
                    <a:pt x="968" y="1535"/>
                  </a:cubicBezTo>
                  <a:cubicBezTo>
                    <a:pt x="301" y="2068"/>
                    <a:pt x="0" y="2936"/>
                    <a:pt x="201" y="3770"/>
                  </a:cubicBezTo>
                  <a:cubicBezTo>
                    <a:pt x="301" y="4070"/>
                    <a:pt x="901" y="4870"/>
                    <a:pt x="2269" y="5237"/>
                  </a:cubicBezTo>
                  <a:cubicBezTo>
                    <a:pt x="2402" y="5271"/>
                    <a:pt x="2502" y="5271"/>
                    <a:pt x="2636" y="5304"/>
                  </a:cubicBezTo>
                  <a:cubicBezTo>
                    <a:pt x="3078" y="5365"/>
                    <a:pt x="3646" y="5386"/>
                    <a:pt x="4237" y="5386"/>
                  </a:cubicBezTo>
                  <a:cubicBezTo>
                    <a:pt x="5250" y="5386"/>
                    <a:pt x="6328" y="5325"/>
                    <a:pt x="6939" y="5304"/>
                  </a:cubicBezTo>
                  <a:cubicBezTo>
                    <a:pt x="8006" y="5304"/>
                    <a:pt x="9007" y="5771"/>
                    <a:pt x="10341" y="5771"/>
                  </a:cubicBezTo>
                  <a:cubicBezTo>
                    <a:pt x="11675" y="5738"/>
                    <a:pt x="12309" y="5571"/>
                    <a:pt x="12576" y="5071"/>
                  </a:cubicBezTo>
                  <a:cubicBezTo>
                    <a:pt x="12843" y="4604"/>
                    <a:pt x="12643" y="4337"/>
                    <a:pt x="12576" y="3403"/>
                  </a:cubicBezTo>
                  <a:cubicBezTo>
                    <a:pt x="12509" y="2502"/>
                    <a:pt x="12476" y="1235"/>
                    <a:pt x="12409" y="701"/>
                  </a:cubicBezTo>
                  <a:cubicBezTo>
                    <a:pt x="12409" y="701"/>
                    <a:pt x="12309" y="200"/>
                    <a:pt x="12042" y="167"/>
                  </a:cubicBezTo>
                  <a:lnTo>
                    <a:pt x="8173" y="0"/>
                  </a:ln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7" name="Google Shape;2317;p61"/>
            <p:cNvSpPr/>
            <p:nvPr/>
          </p:nvSpPr>
          <p:spPr>
            <a:xfrm>
              <a:off x="4364125" y="4425275"/>
              <a:ext cx="99250" cy="109275"/>
            </a:xfrm>
            <a:custGeom>
              <a:avLst/>
              <a:gdLst/>
              <a:ahLst/>
              <a:cxnLst/>
              <a:rect l="l" t="t" r="r" b="b"/>
              <a:pathLst>
                <a:path w="3970" h="4371" extrusionOk="0">
                  <a:moveTo>
                    <a:pt x="100" y="1"/>
                  </a:moveTo>
                  <a:lnTo>
                    <a:pt x="0" y="2903"/>
                  </a:lnTo>
                  <a:cubicBezTo>
                    <a:pt x="0" y="4340"/>
                    <a:pt x="1713" y="4370"/>
                    <a:pt x="1858" y="4370"/>
                  </a:cubicBezTo>
                  <a:cubicBezTo>
                    <a:pt x="1865" y="4370"/>
                    <a:pt x="1868" y="4370"/>
                    <a:pt x="1868" y="4370"/>
                  </a:cubicBezTo>
                  <a:cubicBezTo>
                    <a:pt x="3570" y="4370"/>
                    <a:pt x="3870" y="3036"/>
                    <a:pt x="3870" y="3036"/>
                  </a:cubicBezTo>
                  <a:lnTo>
                    <a:pt x="3970" y="701"/>
                  </a:lnTo>
                  <a:lnTo>
                    <a:pt x="100" y="1"/>
                  </a:ln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8" name="Google Shape;2318;p61"/>
            <p:cNvSpPr/>
            <p:nvPr/>
          </p:nvSpPr>
          <p:spPr>
            <a:xfrm>
              <a:off x="4158975" y="4521475"/>
              <a:ext cx="105100" cy="108150"/>
            </a:xfrm>
            <a:custGeom>
              <a:avLst/>
              <a:gdLst/>
              <a:ahLst/>
              <a:cxnLst/>
              <a:rect l="l" t="t" r="r" b="b"/>
              <a:pathLst>
                <a:path w="4204" h="4326" extrusionOk="0">
                  <a:moveTo>
                    <a:pt x="3048" y="0"/>
                  </a:moveTo>
                  <a:cubicBezTo>
                    <a:pt x="2328" y="0"/>
                    <a:pt x="1560" y="120"/>
                    <a:pt x="968" y="522"/>
                  </a:cubicBezTo>
                  <a:cubicBezTo>
                    <a:pt x="301" y="1056"/>
                    <a:pt x="0" y="1923"/>
                    <a:pt x="201" y="2791"/>
                  </a:cubicBezTo>
                  <a:cubicBezTo>
                    <a:pt x="301" y="3091"/>
                    <a:pt x="901" y="3891"/>
                    <a:pt x="2269" y="4258"/>
                  </a:cubicBezTo>
                  <a:cubicBezTo>
                    <a:pt x="2402" y="4292"/>
                    <a:pt x="2502" y="4292"/>
                    <a:pt x="2636" y="4325"/>
                  </a:cubicBezTo>
                  <a:cubicBezTo>
                    <a:pt x="2102" y="723"/>
                    <a:pt x="4203" y="89"/>
                    <a:pt x="4203" y="89"/>
                  </a:cubicBezTo>
                  <a:cubicBezTo>
                    <a:pt x="3862" y="40"/>
                    <a:pt x="3463" y="0"/>
                    <a:pt x="3048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9" name="Google Shape;2319;p61"/>
            <p:cNvSpPr/>
            <p:nvPr/>
          </p:nvSpPr>
          <p:spPr>
            <a:xfrm>
              <a:off x="4851975" y="4261275"/>
              <a:ext cx="119275" cy="133175"/>
            </a:xfrm>
            <a:custGeom>
              <a:avLst/>
              <a:gdLst/>
              <a:ahLst/>
              <a:cxnLst/>
              <a:rect l="l" t="t" r="r" b="b"/>
              <a:pathLst>
                <a:path w="4771" h="5327" extrusionOk="0">
                  <a:moveTo>
                    <a:pt x="3203" y="0"/>
                  </a:moveTo>
                  <a:cubicBezTo>
                    <a:pt x="963" y="0"/>
                    <a:pt x="0" y="2558"/>
                    <a:pt x="0" y="2558"/>
                  </a:cubicBezTo>
                  <a:lnTo>
                    <a:pt x="1868" y="5326"/>
                  </a:lnTo>
                  <a:lnTo>
                    <a:pt x="4770" y="3158"/>
                  </a:lnTo>
                  <a:lnTo>
                    <a:pt x="3569" y="23"/>
                  </a:lnTo>
                  <a:cubicBezTo>
                    <a:pt x="3444" y="7"/>
                    <a:pt x="3322" y="0"/>
                    <a:pt x="3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0" name="Google Shape;2320;p61"/>
            <p:cNvSpPr/>
            <p:nvPr/>
          </p:nvSpPr>
          <p:spPr>
            <a:xfrm>
              <a:off x="4847800" y="4337950"/>
              <a:ext cx="172650" cy="251700"/>
            </a:xfrm>
            <a:custGeom>
              <a:avLst/>
              <a:gdLst/>
              <a:ahLst/>
              <a:cxnLst/>
              <a:rect l="l" t="t" r="r" b="b"/>
              <a:pathLst>
                <a:path w="6906" h="10068" extrusionOk="0">
                  <a:moveTo>
                    <a:pt x="4348" y="0"/>
                  </a:moveTo>
                  <a:cubicBezTo>
                    <a:pt x="3898" y="0"/>
                    <a:pt x="3461" y="157"/>
                    <a:pt x="3136" y="458"/>
                  </a:cubicBezTo>
                  <a:cubicBezTo>
                    <a:pt x="3136" y="458"/>
                    <a:pt x="1902" y="1192"/>
                    <a:pt x="2035" y="2226"/>
                  </a:cubicBezTo>
                  <a:cubicBezTo>
                    <a:pt x="2169" y="3293"/>
                    <a:pt x="2702" y="3660"/>
                    <a:pt x="2669" y="4961"/>
                  </a:cubicBezTo>
                  <a:cubicBezTo>
                    <a:pt x="2669" y="5662"/>
                    <a:pt x="2602" y="6362"/>
                    <a:pt x="2502" y="7063"/>
                  </a:cubicBezTo>
                  <a:cubicBezTo>
                    <a:pt x="2502" y="7063"/>
                    <a:pt x="2253" y="6987"/>
                    <a:pt x="1919" y="6987"/>
                  </a:cubicBezTo>
                  <a:cubicBezTo>
                    <a:pt x="1552" y="6987"/>
                    <a:pt x="1084" y="7079"/>
                    <a:pt x="734" y="7463"/>
                  </a:cubicBezTo>
                  <a:cubicBezTo>
                    <a:pt x="434" y="7763"/>
                    <a:pt x="201" y="8164"/>
                    <a:pt x="67" y="8564"/>
                  </a:cubicBezTo>
                  <a:cubicBezTo>
                    <a:pt x="0" y="8797"/>
                    <a:pt x="67" y="9031"/>
                    <a:pt x="234" y="9198"/>
                  </a:cubicBezTo>
                  <a:cubicBezTo>
                    <a:pt x="668" y="9698"/>
                    <a:pt x="1268" y="9998"/>
                    <a:pt x="1902" y="10065"/>
                  </a:cubicBezTo>
                  <a:lnTo>
                    <a:pt x="2102" y="10065"/>
                  </a:lnTo>
                  <a:cubicBezTo>
                    <a:pt x="2156" y="10067"/>
                    <a:pt x="2210" y="10067"/>
                    <a:pt x="2262" y="10067"/>
                  </a:cubicBezTo>
                  <a:cubicBezTo>
                    <a:pt x="3258" y="10067"/>
                    <a:pt x="3778" y="9760"/>
                    <a:pt x="3937" y="9031"/>
                  </a:cubicBezTo>
                  <a:cubicBezTo>
                    <a:pt x="4103" y="8264"/>
                    <a:pt x="4037" y="4561"/>
                    <a:pt x="4637" y="3460"/>
                  </a:cubicBezTo>
                  <a:cubicBezTo>
                    <a:pt x="5204" y="2359"/>
                    <a:pt x="6071" y="1892"/>
                    <a:pt x="6905" y="1859"/>
                  </a:cubicBezTo>
                  <a:lnTo>
                    <a:pt x="4937" y="91"/>
                  </a:lnTo>
                  <a:cubicBezTo>
                    <a:pt x="4744" y="30"/>
                    <a:pt x="4545" y="0"/>
                    <a:pt x="4348" y="0"/>
                  </a:cubicBezTo>
                  <a:close/>
                </a:path>
              </a:pathLst>
            </a:custGeom>
            <a:solidFill>
              <a:srgbClr val="455A6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1" name="Google Shape;2321;p61"/>
            <p:cNvSpPr/>
            <p:nvPr/>
          </p:nvSpPr>
          <p:spPr>
            <a:xfrm>
              <a:off x="4321600" y="4520875"/>
              <a:ext cx="24200" cy="51800"/>
            </a:xfrm>
            <a:custGeom>
              <a:avLst/>
              <a:gdLst/>
              <a:ahLst/>
              <a:cxnLst/>
              <a:rect l="l" t="t" r="r" b="b"/>
              <a:pathLst>
                <a:path w="968" h="2072" extrusionOk="0">
                  <a:moveTo>
                    <a:pt x="838" y="0"/>
                  </a:moveTo>
                  <a:cubicBezTo>
                    <a:pt x="705" y="0"/>
                    <a:pt x="567" y="38"/>
                    <a:pt x="467" y="113"/>
                  </a:cubicBezTo>
                  <a:cubicBezTo>
                    <a:pt x="67" y="346"/>
                    <a:pt x="0" y="1747"/>
                    <a:pt x="100" y="1981"/>
                  </a:cubicBezTo>
                  <a:cubicBezTo>
                    <a:pt x="135" y="2042"/>
                    <a:pt x="175" y="2071"/>
                    <a:pt x="215" y="2071"/>
                  </a:cubicBezTo>
                  <a:cubicBezTo>
                    <a:pt x="327" y="2071"/>
                    <a:pt x="443" y="1841"/>
                    <a:pt x="467" y="1447"/>
                  </a:cubicBezTo>
                  <a:cubicBezTo>
                    <a:pt x="534" y="947"/>
                    <a:pt x="701" y="446"/>
                    <a:pt x="967" y="13"/>
                  </a:cubicBezTo>
                  <a:cubicBezTo>
                    <a:pt x="926" y="4"/>
                    <a:pt x="882" y="0"/>
                    <a:pt x="83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2" name="Google Shape;2322;p61"/>
            <p:cNvSpPr/>
            <p:nvPr/>
          </p:nvSpPr>
          <p:spPr>
            <a:xfrm>
              <a:off x="4293225" y="4525025"/>
              <a:ext cx="20875" cy="46400"/>
            </a:xfrm>
            <a:custGeom>
              <a:avLst/>
              <a:gdLst/>
              <a:ahLst/>
              <a:cxnLst/>
              <a:rect l="l" t="t" r="r" b="b"/>
              <a:pathLst>
                <a:path w="835" h="1856" extrusionOk="0">
                  <a:moveTo>
                    <a:pt x="547" y="1"/>
                  </a:moveTo>
                  <a:cubicBezTo>
                    <a:pt x="448" y="1"/>
                    <a:pt x="347" y="35"/>
                    <a:pt x="268" y="114"/>
                  </a:cubicBezTo>
                  <a:cubicBezTo>
                    <a:pt x="68" y="414"/>
                    <a:pt x="1" y="747"/>
                    <a:pt x="34" y="1114"/>
                  </a:cubicBezTo>
                  <a:cubicBezTo>
                    <a:pt x="34" y="1485"/>
                    <a:pt x="92" y="1855"/>
                    <a:pt x="232" y="1855"/>
                  </a:cubicBezTo>
                  <a:cubicBezTo>
                    <a:pt x="244" y="1855"/>
                    <a:pt x="255" y="1853"/>
                    <a:pt x="268" y="1848"/>
                  </a:cubicBezTo>
                  <a:cubicBezTo>
                    <a:pt x="435" y="1748"/>
                    <a:pt x="368" y="1148"/>
                    <a:pt x="501" y="681"/>
                  </a:cubicBezTo>
                  <a:cubicBezTo>
                    <a:pt x="668" y="214"/>
                    <a:pt x="835" y="114"/>
                    <a:pt x="835" y="114"/>
                  </a:cubicBezTo>
                  <a:cubicBezTo>
                    <a:pt x="765" y="43"/>
                    <a:pt x="657" y="1"/>
                    <a:pt x="547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3" name="Google Shape;2323;p61"/>
            <p:cNvSpPr/>
            <p:nvPr/>
          </p:nvSpPr>
          <p:spPr>
            <a:xfrm>
              <a:off x="4258275" y="4523225"/>
              <a:ext cx="28325" cy="45625"/>
            </a:xfrm>
            <a:custGeom>
              <a:avLst/>
              <a:gdLst/>
              <a:ahLst/>
              <a:cxnLst/>
              <a:rect l="l" t="t" r="r" b="b"/>
              <a:pathLst>
                <a:path w="1133" h="1825" extrusionOk="0">
                  <a:moveTo>
                    <a:pt x="879" y="0"/>
                  </a:moveTo>
                  <a:cubicBezTo>
                    <a:pt x="801" y="0"/>
                    <a:pt x="724" y="27"/>
                    <a:pt x="665" y="85"/>
                  </a:cubicBezTo>
                  <a:cubicBezTo>
                    <a:pt x="298" y="419"/>
                    <a:pt x="65" y="886"/>
                    <a:pt x="31" y="1353"/>
                  </a:cubicBezTo>
                  <a:cubicBezTo>
                    <a:pt x="1" y="1659"/>
                    <a:pt x="54" y="1824"/>
                    <a:pt x="140" y="1824"/>
                  </a:cubicBezTo>
                  <a:cubicBezTo>
                    <a:pt x="148" y="1824"/>
                    <a:pt x="156" y="1823"/>
                    <a:pt x="165" y="1820"/>
                  </a:cubicBezTo>
                  <a:cubicBezTo>
                    <a:pt x="298" y="1787"/>
                    <a:pt x="298" y="1453"/>
                    <a:pt x="598" y="886"/>
                  </a:cubicBezTo>
                  <a:cubicBezTo>
                    <a:pt x="732" y="586"/>
                    <a:pt x="899" y="352"/>
                    <a:pt x="1132" y="119"/>
                  </a:cubicBezTo>
                  <a:cubicBezTo>
                    <a:pt x="1076" y="44"/>
                    <a:pt x="978" y="0"/>
                    <a:pt x="87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4" name="Google Shape;2324;p61"/>
            <p:cNvSpPr/>
            <p:nvPr/>
          </p:nvSpPr>
          <p:spPr>
            <a:xfrm>
              <a:off x="4848625" y="4512625"/>
              <a:ext cx="61750" cy="76950"/>
            </a:xfrm>
            <a:custGeom>
              <a:avLst/>
              <a:gdLst/>
              <a:ahLst/>
              <a:cxnLst/>
              <a:rect l="l" t="t" r="r" b="b"/>
              <a:pathLst>
                <a:path w="2470" h="3078" extrusionOk="0">
                  <a:moveTo>
                    <a:pt x="1886" y="0"/>
                  </a:moveTo>
                  <a:cubicBezTo>
                    <a:pt x="1519" y="0"/>
                    <a:pt x="1051" y="92"/>
                    <a:pt x="701" y="476"/>
                  </a:cubicBezTo>
                  <a:cubicBezTo>
                    <a:pt x="401" y="776"/>
                    <a:pt x="168" y="1177"/>
                    <a:pt x="68" y="1577"/>
                  </a:cubicBezTo>
                  <a:cubicBezTo>
                    <a:pt x="1" y="1810"/>
                    <a:pt x="34" y="2044"/>
                    <a:pt x="201" y="2211"/>
                  </a:cubicBezTo>
                  <a:cubicBezTo>
                    <a:pt x="635" y="2711"/>
                    <a:pt x="1235" y="3011"/>
                    <a:pt x="1869" y="3078"/>
                  </a:cubicBezTo>
                  <a:lnTo>
                    <a:pt x="2069" y="3078"/>
                  </a:lnTo>
                  <a:cubicBezTo>
                    <a:pt x="1936" y="2044"/>
                    <a:pt x="2069" y="1010"/>
                    <a:pt x="2469" y="76"/>
                  </a:cubicBezTo>
                  <a:cubicBezTo>
                    <a:pt x="2469" y="76"/>
                    <a:pt x="2220" y="0"/>
                    <a:pt x="1886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5" name="Google Shape;2325;p61"/>
            <p:cNvSpPr/>
            <p:nvPr/>
          </p:nvSpPr>
          <p:spPr>
            <a:xfrm>
              <a:off x="4907000" y="4439450"/>
              <a:ext cx="25050" cy="23775"/>
            </a:xfrm>
            <a:custGeom>
              <a:avLst/>
              <a:gdLst/>
              <a:ahLst/>
              <a:cxnLst/>
              <a:rect l="l" t="t" r="r" b="b"/>
              <a:pathLst>
                <a:path w="1002" h="951" extrusionOk="0">
                  <a:moveTo>
                    <a:pt x="234" y="1"/>
                  </a:moveTo>
                  <a:lnTo>
                    <a:pt x="234" y="1"/>
                  </a:lnTo>
                  <a:cubicBezTo>
                    <a:pt x="1" y="234"/>
                    <a:pt x="334" y="634"/>
                    <a:pt x="334" y="634"/>
                  </a:cubicBezTo>
                  <a:cubicBezTo>
                    <a:pt x="334" y="634"/>
                    <a:pt x="651" y="951"/>
                    <a:pt x="838" y="951"/>
                  </a:cubicBezTo>
                  <a:cubicBezTo>
                    <a:pt x="862" y="951"/>
                    <a:pt x="883" y="946"/>
                    <a:pt x="901" y="935"/>
                  </a:cubicBezTo>
                  <a:cubicBezTo>
                    <a:pt x="968" y="868"/>
                    <a:pt x="1002" y="768"/>
                    <a:pt x="935" y="701"/>
                  </a:cubicBezTo>
                  <a:cubicBezTo>
                    <a:pt x="635" y="534"/>
                    <a:pt x="368" y="301"/>
                    <a:pt x="234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6" name="Google Shape;2326;p61"/>
            <p:cNvSpPr/>
            <p:nvPr/>
          </p:nvSpPr>
          <p:spPr>
            <a:xfrm>
              <a:off x="4912000" y="4474475"/>
              <a:ext cx="19225" cy="32550"/>
            </a:xfrm>
            <a:custGeom>
              <a:avLst/>
              <a:gdLst/>
              <a:ahLst/>
              <a:cxnLst/>
              <a:rect l="l" t="t" r="r" b="b"/>
              <a:pathLst>
                <a:path w="769" h="1302" extrusionOk="0">
                  <a:moveTo>
                    <a:pt x="101" y="1"/>
                  </a:moveTo>
                  <a:cubicBezTo>
                    <a:pt x="1" y="201"/>
                    <a:pt x="1" y="434"/>
                    <a:pt x="68" y="668"/>
                  </a:cubicBezTo>
                  <a:cubicBezTo>
                    <a:pt x="201" y="1001"/>
                    <a:pt x="435" y="1302"/>
                    <a:pt x="601" y="1302"/>
                  </a:cubicBezTo>
                  <a:cubicBezTo>
                    <a:pt x="768" y="1302"/>
                    <a:pt x="768" y="1068"/>
                    <a:pt x="535" y="768"/>
                  </a:cubicBezTo>
                  <a:cubicBezTo>
                    <a:pt x="368" y="534"/>
                    <a:pt x="201" y="267"/>
                    <a:pt x="101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7" name="Google Shape;2327;p61"/>
            <p:cNvSpPr/>
            <p:nvPr/>
          </p:nvSpPr>
          <p:spPr>
            <a:xfrm>
              <a:off x="4905350" y="4502825"/>
              <a:ext cx="24350" cy="29700"/>
            </a:xfrm>
            <a:custGeom>
              <a:avLst/>
              <a:gdLst/>
              <a:ahLst/>
              <a:cxnLst/>
              <a:rect l="l" t="t" r="r" b="b"/>
              <a:pathLst>
                <a:path w="974" h="1188" extrusionOk="0">
                  <a:moveTo>
                    <a:pt x="300" y="1"/>
                  </a:moveTo>
                  <a:lnTo>
                    <a:pt x="300" y="1"/>
                  </a:lnTo>
                  <a:cubicBezTo>
                    <a:pt x="0" y="201"/>
                    <a:pt x="334" y="868"/>
                    <a:pt x="534" y="1068"/>
                  </a:cubicBezTo>
                  <a:cubicBezTo>
                    <a:pt x="604" y="1150"/>
                    <a:pt x="691" y="1187"/>
                    <a:pt x="763" y="1187"/>
                  </a:cubicBezTo>
                  <a:cubicBezTo>
                    <a:pt x="894" y="1187"/>
                    <a:pt x="974" y="1063"/>
                    <a:pt x="801" y="868"/>
                  </a:cubicBezTo>
                  <a:cubicBezTo>
                    <a:pt x="601" y="601"/>
                    <a:pt x="434" y="301"/>
                    <a:pt x="30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8" name="Google Shape;2328;p61"/>
            <p:cNvSpPr/>
            <p:nvPr/>
          </p:nvSpPr>
          <p:spPr>
            <a:xfrm>
              <a:off x="4324100" y="3291975"/>
              <a:ext cx="617125" cy="1168650"/>
            </a:xfrm>
            <a:custGeom>
              <a:avLst/>
              <a:gdLst/>
              <a:ahLst/>
              <a:cxnLst/>
              <a:rect l="l" t="t" r="r" b="b"/>
              <a:pathLst>
                <a:path w="24685" h="46746" extrusionOk="0">
                  <a:moveTo>
                    <a:pt x="16979" y="0"/>
                  </a:moveTo>
                  <a:lnTo>
                    <a:pt x="1468" y="2202"/>
                  </a:lnTo>
                  <a:cubicBezTo>
                    <a:pt x="1468" y="2202"/>
                    <a:pt x="234" y="15111"/>
                    <a:pt x="100" y="17413"/>
                  </a:cubicBezTo>
                  <a:cubicBezTo>
                    <a:pt x="0" y="19714"/>
                    <a:pt x="167" y="24518"/>
                    <a:pt x="234" y="25985"/>
                  </a:cubicBezTo>
                  <a:cubicBezTo>
                    <a:pt x="334" y="27453"/>
                    <a:pt x="968" y="34758"/>
                    <a:pt x="1068" y="36927"/>
                  </a:cubicBezTo>
                  <a:cubicBezTo>
                    <a:pt x="1201" y="39128"/>
                    <a:pt x="1568" y="46166"/>
                    <a:pt x="1568" y="46166"/>
                  </a:cubicBezTo>
                  <a:cubicBezTo>
                    <a:pt x="2302" y="46500"/>
                    <a:pt x="3102" y="46667"/>
                    <a:pt x="3903" y="46734"/>
                  </a:cubicBezTo>
                  <a:cubicBezTo>
                    <a:pt x="4019" y="46742"/>
                    <a:pt x="4129" y="46745"/>
                    <a:pt x="4232" y="46745"/>
                  </a:cubicBezTo>
                  <a:cubicBezTo>
                    <a:pt x="5400" y="46745"/>
                    <a:pt x="5738" y="46267"/>
                    <a:pt x="5738" y="46267"/>
                  </a:cubicBezTo>
                  <a:cubicBezTo>
                    <a:pt x="5738" y="46267"/>
                    <a:pt x="5938" y="44465"/>
                    <a:pt x="6238" y="43031"/>
                  </a:cubicBezTo>
                  <a:cubicBezTo>
                    <a:pt x="6505" y="41630"/>
                    <a:pt x="7806" y="33624"/>
                    <a:pt x="7772" y="30922"/>
                  </a:cubicBezTo>
                  <a:cubicBezTo>
                    <a:pt x="7772" y="29488"/>
                    <a:pt x="7539" y="28020"/>
                    <a:pt x="7139" y="26653"/>
                  </a:cubicBezTo>
                  <a:lnTo>
                    <a:pt x="9307" y="13410"/>
                  </a:lnTo>
                  <a:cubicBezTo>
                    <a:pt x="9307" y="13410"/>
                    <a:pt x="9740" y="16278"/>
                    <a:pt x="10274" y="19281"/>
                  </a:cubicBezTo>
                  <a:cubicBezTo>
                    <a:pt x="10775" y="22316"/>
                    <a:pt x="11342" y="25485"/>
                    <a:pt x="11575" y="26052"/>
                  </a:cubicBezTo>
                  <a:cubicBezTo>
                    <a:pt x="12042" y="27153"/>
                    <a:pt x="21115" y="41330"/>
                    <a:pt x="21115" y="41330"/>
                  </a:cubicBezTo>
                  <a:cubicBezTo>
                    <a:pt x="21716" y="40629"/>
                    <a:pt x="22383" y="39995"/>
                    <a:pt x="23117" y="39428"/>
                  </a:cubicBezTo>
                  <a:cubicBezTo>
                    <a:pt x="23584" y="39095"/>
                    <a:pt x="24117" y="38861"/>
                    <a:pt x="24684" y="38795"/>
                  </a:cubicBezTo>
                  <a:cubicBezTo>
                    <a:pt x="24684" y="38795"/>
                    <a:pt x="21015" y="28587"/>
                    <a:pt x="20181" y="26986"/>
                  </a:cubicBezTo>
                  <a:cubicBezTo>
                    <a:pt x="19581" y="25952"/>
                    <a:pt x="18714" y="25085"/>
                    <a:pt x="17713" y="24451"/>
                  </a:cubicBezTo>
                  <a:cubicBezTo>
                    <a:pt x="17713" y="24451"/>
                    <a:pt x="17613" y="4003"/>
                    <a:pt x="17513" y="2702"/>
                  </a:cubicBezTo>
                  <a:cubicBezTo>
                    <a:pt x="17413" y="1768"/>
                    <a:pt x="17212" y="867"/>
                    <a:pt x="16979" y="0"/>
                  </a:cubicBezTo>
                  <a:close/>
                </a:path>
              </a:pathLst>
            </a:custGeom>
            <a:solidFill>
              <a:srgbClr val="37474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9" name="Google Shape;2329;p61"/>
            <p:cNvSpPr/>
            <p:nvPr/>
          </p:nvSpPr>
          <p:spPr>
            <a:xfrm>
              <a:off x="4555925" y="3440400"/>
              <a:ext cx="150125" cy="333600"/>
            </a:xfrm>
            <a:custGeom>
              <a:avLst/>
              <a:gdLst/>
              <a:ahLst/>
              <a:cxnLst/>
              <a:rect l="l" t="t" r="r" b="b"/>
              <a:pathLst>
                <a:path w="6005" h="13344" extrusionOk="0">
                  <a:moveTo>
                    <a:pt x="6005" y="1"/>
                  </a:moveTo>
                  <a:lnTo>
                    <a:pt x="6005" y="1"/>
                  </a:lnTo>
                  <a:cubicBezTo>
                    <a:pt x="4704" y="1168"/>
                    <a:pt x="3003" y="1902"/>
                    <a:pt x="1268" y="2002"/>
                  </a:cubicBezTo>
                  <a:lnTo>
                    <a:pt x="0" y="7473"/>
                  </a:lnTo>
                  <a:cubicBezTo>
                    <a:pt x="0" y="7473"/>
                    <a:pt x="467" y="10341"/>
                    <a:pt x="968" y="13344"/>
                  </a:cubicBezTo>
                  <a:lnTo>
                    <a:pt x="834" y="7639"/>
                  </a:lnTo>
                  <a:lnTo>
                    <a:pt x="2069" y="2636"/>
                  </a:lnTo>
                  <a:cubicBezTo>
                    <a:pt x="5204" y="2336"/>
                    <a:pt x="6005" y="1"/>
                    <a:pt x="6005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0" name="Google Shape;2330;p61"/>
            <p:cNvSpPr/>
            <p:nvPr/>
          </p:nvSpPr>
          <p:spPr>
            <a:xfrm>
              <a:off x="4640150" y="2774100"/>
              <a:ext cx="226850" cy="542900"/>
            </a:xfrm>
            <a:custGeom>
              <a:avLst/>
              <a:gdLst/>
              <a:ahLst/>
              <a:cxnLst/>
              <a:rect l="l" t="t" r="r" b="b"/>
              <a:pathLst>
                <a:path w="9074" h="21716" extrusionOk="0">
                  <a:moveTo>
                    <a:pt x="2235" y="0"/>
                  </a:moveTo>
                  <a:cubicBezTo>
                    <a:pt x="1" y="1568"/>
                    <a:pt x="1902" y="8139"/>
                    <a:pt x="2302" y="9307"/>
                  </a:cubicBezTo>
                  <a:cubicBezTo>
                    <a:pt x="2669" y="10474"/>
                    <a:pt x="4037" y="13944"/>
                    <a:pt x="4037" y="13944"/>
                  </a:cubicBezTo>
                  <a:cubicBezTo>
                    <a:pt x="3503" y="14377"/>
                    <a:pt x="1368" y="18347"/>
                    <a:pt x="1368" y="18347"/>
                  </a:cubicBezTo>
                  <a:cubicBezTo>
                    <a:pt x="1668" y="19514"/>
                    <a:pt x="3503" y="21716"/>
                    <a:pt x="3503" y="21716"/>
                  </a:cubicBezTo>
                  <a:cubicBezTo>
                    <a:pt x="3503" y="21716"/>
                    <a:pt x="8707" y="15078"/>
                    <a:pt x="8907" y="14144"/>
                  </a:cubicBezTo>
                  <a:cubicBezTo>
                    <a:pt x="9074" y="13210"/>
                    <a:pt x="5404" y="3503"/>
                    <a:pt x="4470" y="2002"/>
                  </a:cubicBezTo>
                  <a:cubicBezTo>
                    <a:pt x="3937" y="1134"/>
                    <a:pt x="3169" y="434"/>
                    <a:pt x="2235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1" name="Google Shape;2331;p61"/>
            <p:cNvSpPr/>
            <p:nvPr/>
          </p:nvSpPr>
          <p:spPr>
            <a:xfrm>
              <a:off x="4391750" y="2557275"/>
              <a:ext cx="29925" cy="57575"/>
            </a:xfrm>
            <a:custGeom>
              <a:avLst/>
              <a:gdLst/>
              <a:ahLst/>
              <a:cxnLst/>
              <a:rect l="l" t="t" r="r" b="b"/>
              <a:pathLst>
                <a:path w="1197" h="2303" extrusionOk="0">
                  <a:moveTo>
                    <a:pt x="1197" y="0"/>
                  </a:moveTo>
                  <a:cubicBezTo>
                    <a:pt x="1197" y="0"/>
                    <a:pt x="63" y="1535"/>
                    <a:pt x="29" y="1935"/>
                  </a:cubicBezTo>
                  <a:cubicBezTo>
                    <a:pt x="1" y="2278"/>
                    <a:pt x="879" y="2303"/>
                    <a:pt x="1131" y="2303"/>
                  </a:cubicBezTo>
                  <a:cubicBezTo>
                    <a:pt x="1172" y="2303"/>
                    <a:pt x="1197" y="2302"/>
                    <a:pt x="1197" y="2302"/>
                  </a:cubicBezTo>
                  <a:lnTo>
                    <a:pt x="1197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2" name="Google Shape;2332;p61"/>
            <p:cNvSpPr/>
            <p:nvPr/>
          </p:nvSpPr>
          <p:spPr>
            <a:xfrm>
              <a:off x="4406650" y="2444725"/>
              <a:ext cx="250200" cy="332725"/>
            </a:xfrm>
            <a:custGeom>
              <a:avLst/>
              <a:gdLst/>
              <a:ahLst/>
              <a:cxnLst/>
              <a:rect l="l" t="t" r="r" b="b"/>
              <a:pathLst>
                <a:path w="10008" h="13309" extrusionOk="0">
                  <a:moveTo>
                    <a:pt x="4203" y="0"/>
                  </a:moveTo>
                  <a:cubicBezTo>
                    <a:pt x="3323" y="0"/>
                    <a:pt x="2500" y="236"/>
                    <a:pt x="1902" y="666"/>
                  </a:cubicBezTo>
                  <a:cubicBezTo>
                    <a:pt x="1368" y="1500"/>
                    <a:pt x="901" y="2368"/>
                    <a:pt x="601" y="3268"/>
                  </a:cubicBezTo>
                  <a:cubicBezTo>
                    <a:pt x="267" y="4402"/>
                    <a:pt x="1" y="9272"/>
                    <a:pt x="1335" y="10407"/>
                  </a:cubicBezTo>
                  <a:cubicBezTo>
                    <a:pt x="1435" y="10507"/>
                    <a:pt x="1568" y="10573"/>
                    <a:pt x="1702" y="10607"/>
                  </a:cubicBezTo>
                  <a:cubicBezTo>
                    <a:pt x="1984" y="10674"/>
                    <a:pt x="2272" y="10709"/>
                    <a:pt x="2559" y="10709"/>
                  </a:cubicBezTo>
                  <a:cubicBezTo>
                    <a:pt x="2983" y="10709"/>
                    <a:pt x="3405" y="10633"/>
                    <a:pt x="3803" y="10473"/>
                  </a:cubicBezTo>
                  <a:lnTo>
                    <a:pt x="3803" y="13309"/>
                  </a:lnTo>
                  <a:lnTo>
                    <a:pt x="8874" y="13309"/>
                  </a:lnTo>
                  <a:cubicBezTo>
                    <a:pt x="8874" y="13309"/>
                    <a:pt x="8707" y="11107"/>
                    <a:pt x="8707" y="10340"/>
                  </a:cubicBezTo>
                  <a:cubicBezTo>
                    <a:pt x="8673" y="9606"/>
                    <a:pt x="10008" y="7671"/>
                    <a:pt x="9007" y="3769"/>
                  </a:cubicBezTo>
                  <a:cubicBezTo>
                    <a:pt x="8298" y="1117"/>
                    <a:pt x="6117" y="0"/>
                    <a:pt x="4203" y="0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3" name="Google Shape;2333;p61"/>
            <p:cNvSpPr/>
            <p:nvPr/>
          </p:nvSpPr>
          <p:spPr>
            <a:xfrm>
              <a:off x="4339100" y="2764000"/>
              <a:ext cx="419500" cy="617225"/>
            </a:xfrm>
            <a:custGeom>
              <a:avLst/>
              <a:gdLst/>
              <a:ahLst/>
              <a:cxnLst/>
              <a:rect l="l" t="t" r="r" b="b"/>
              <a:pathLst>
                <a:path w="16780" h="24689" extrusionOk="0">
                  <a:moveTo>
                    <a:pt x="12603" y="0"/>
                  </a:moveTo>
                  <a:cubicBezTo>
                    <a:pt x="10618" y="0"/>
                    <a:pt x="5438" y="838"/>
                    <a:pt x="5438" y="838"/>
                  </a:cubicBezTo>
                  <a:lnTo>
                    <a:pt x="301" y="6475"/>
                  </a:lnTo>
                  <a:cubicBezTo>
                    <a:pt x="301" y="6475"/>
                    <a:pt x="1" y="8977"/>
                    <a:pt x="167" y="10278"/>
                  </a:cubicBezTo>
                  <a:cubicBezTo>
                    <a:pt x="368" y="11579"/>
                    <a:pt x="1635" y="12313"/>
                    <a:pt x="1635" y="12313"/>
                  </a:cubicBezTo>
                  <a:lnTo>
                    <a:pt x="734" y="23221"/>
                  </a:lnTo>
                  <a:cubicBezTo>
                    <a:pt x="734" y="23221"/>
                    <a:pt x="2035" y="24622"/>
                    <a:pt x="7406" y="24688"/>
                  </a:cubicBezTo>
                  <a:lnTo>
                    <a:pt x="7873" y="24688"/>
                  </a:lnTo>
                  <a:cubicBezTo>
                    <a:pt x="13610" y="24622"/>
                    <a:pt x="16779" y="21119"/>
                    <a:pt x="16779" y="21119"/>
                  </a:cubicBezTo>
                  <a:lnTo>
                    <a:pt x="13911" y="13714"/>
                  </a:lnTo>
                  <a:cubicBezTo>
                    <a:pt x="14878" y="11612"/>
                    <a:pt x="15545" y="9411"/>
                    <a:pt x="15945" y="7142"/>
                  </a:cubicBezTo>
                  <a:cubicBezTo>
                    <a:pt x="15979" y="6709"/>
                    <a:pt x="16045" y="6309"/>
                    <a:pt x="16079" y="5842"/>
                  </a:cubicBezTo>
                  <a:cubicBezTo>
                    <a:pt x="16512" y="1505"/>
                    <a:pt x="14611" y="71"/>
                    <a:pt x="12810" y="4"/>
                  </a:cubicBezTo>
                  <a:cubicBezTo>
                    <a:pt x="12745" y="2"/>
                    <a:pt x="12676" y="0"/>
                    <a:pt x="12603" y="0"/>
                  </a:cubicBezTo>
                  <a:close/>
                </a:path>
              </a:pathLst>
            </a:custGeom>
            <a:solidFill>
              <a:srgbClr val="FFC1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4" name="Google Shape;2334;p61"/>
            <p:cNvSpPr/>
            <p:nvPr/>
          </p:nvSpPr>
          <p:spPr>
            <a:xfrm>
              <a:off x="4524225" y="2941725"/>
              <a:ext cx="233525" cy="438650"/>
            </a:xfrm>
            <a:custGeom>
              <a:avLst/>
              <a:gdLst/>
              <a:ahLst/>
              <a:cxnLst/>
              <a:rect l="l" t="t" r="r" b="b"/>
              <a:pathLst>
                <a:path w="9341" h="17546" extrusionOk="0">
                  <a:moveTo>
                    <a:pt x="8507" y="0"/>
                  </a:moveTo>
                  <a:cubicBezTo>
                    <a:pt x="8407" y="334"/>
                    <a:pt x="6939" y="5337"/>
                    <a:pt x="3904" y="7405"/>
                  </a:cubicBezTo>
                  <a:cubicBezTo>
                    <a:pt x="3904" y="7405"/>
                    <a:pt x="7473" y="8339"/>
                    <a:pt x="6939" y="11675"/>
                  </a:cubicBezTo>
                  <a:cubicBezTo>
                    <a:pt x="6405" y="15011"/>
                    <a:pt x="3303" y="16979"/>
                    <a:pt x="1" y="17546"/>
                  </a:cubicBezTo>
                  <a:lnTo>
                    <a:pt x="435" y="17546"/>
                  </a:lnTo>
                  <a:cubicBezTo>
                    <a:pt x="6205" y="17479"/>
                    <a:pt x="9341" y="14010"/>
                    <a:pt x="9341" y="14010"/>
                  </a:cubicBezTo>
                  <a:lnTo>
                    <a:pt x="6472" y="6571"/>
                  </a:lnTo>
                  <a:cubicBezTo>
                    <a:pt x="7473" y="4503"/>
                    <a:pt x="8140" y="2268"/>
                    <a:pt x="8507" y="0"/>
                  </a:cubicBez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5" name="Google Shape;2335;p61"/>
            <p:cNvSpPr/>
            <p:nvPr/>
          </p:nvSpPr>
          <p:spPr>
            <a:xfrm>
              <a:off x="4440000" y="2692375"/>
              <a:ext cx="63400" cy="20075"/>
            </a:xfrm>
            <a:custGeom>
              <a:avLst/>
              <a:gdLst/>
              <a:ahLst/>
              <a:cxnLst/>
              <a:rect l="l" t="t" r="r" b="b"/>
              <a:pathLst>
                <a:path w="2536" h="803" extrusionOk="0">
                  <a:moveTo>
                    <a:pt x="2536" y="0"/>
                  </a:moveTo>
                  <a:lnTo>
                    <a:pt x="2536" y="0"/>
                  </a:lnTo>
                  <a:cubicBezTo>
                    <a:pt x="2536" y="0"/>
                    <a:pt x="1495" y="557"/>
                    <a:pt x="506" y="557"/>
                  </a:cubicBezTo>
                  <a:cubicBezTo>
                    <a:pt x="334" y="557"/>
                    <a:pt x="164" y="540"/>
                    <a:pt x="1" y="501"/>
                  </a:cubicBezTo>
                  <a:lnTo>
                    <a:pt x="1" y="501"/>
                  </a:lnTo>
                  <a:cubicBezTo>
                    <a:pt x="101" y="601"/>
                    <a:pt x="234" y="667"/>
                    <a:pt x="368" y="701"/>
                  </a:cubicBezTo>
                  <a:cubicBezTo>
                    <a:pt x="650" y="768"/>
                    <a:pt x="938" y="803"/>
                    <a:pt x="1225" y="803"/>
                  </a:cubicBezTo>
                  <a:cubicBezTo>
                    <a:pt x="1649" y="803"/>
                    <a:pt x="2071" y="727"/>
                    <a:pt x="2469" y="567"/>
                  </a:cubicBezTo>
                  <a:lnTo>
                    <a:pt x="2536" y="0"/>
                  </a:lnTo>
                  <a:close/>
                </a:path>
              </a:pathLst>
            </a:custGeom>
            <a:solidFill>
              <a:srgbClr val="F28F8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6" name="Google Shape;2336;p61"/>
            <p:cNvSpPr/>
            <p:nvPr/>
          </p:nvSpPr>
          <p:spPr>
            <a:xfrm>
              <a:off x="4341600" y="2331750"/>
              <a:ext cx="400325" cy="374900"/>
            </a:xfrm>
            <a:custGeom>
              <a:avLst/>
              <a:gdLst/>
              <a:ahLst/>
              <a:cxnLst/>
              <a:rect l="l" t="t" r="r" b="b"/>
              <a:pathLst>
                <a:path w="16013" h="14996" extrusionOk="0">
                  <a:moveTo>
                    <a:pt x="9851" y="1"/>
                  </a:moveTo>
                  <a:cubicBezTo>
                    <a:pt x="9046" y="1"/>
                    <a:pt x="8302" y="422"/>
                    <a:pt x="7940" y="1116"/>
                  </a:cubicBezTo>
                  <a:cubicBezTo>
                    <a:pt x="7940" y="1116"/>
                    <a:pt x="7046" y="111"/>
                    <a:pt x="5753" y="111"/>
                  </a:cubicBezTo>
                  <a:cubicBezTo>
                    <a:pt x="5466" y="111"/>
                    <a:pt x="5159" y="161"/>
                    <a:pt x="4837" y="282"/>
                  </a:cubicBezTo>
                  <a:cubicBezTo>
                    <a:pt x="3803" y="582"/>
                    <a:pt x="3270" y="1683"/>
                    <a:pt x="3637" y="2684"/>
                  </a:cubicBezTo>
                  <a:cubicBezTo>
                    <a:pt x="3637" y="2684"/>
                    <a:pt x="3229" y="2513"/>
                    <a:pt x="2697" y="2513"/>
                  </a:cubicBezTo>
                  <a:cubicBezTo>
                    <a:pt x="2151" y="2513"/>
                    <a:pt x="1474" y="2692"/>
                    <a:pt x="968" y="3417"/>
                  </a:cubicBezTo>
                  <a:cubicBezTo>
                    <a:pt x="1" y="4818"/>
                    <a:pt x="1168" y="7153"/>
                    <a:pt x="3203" y="7787"/>
                  </a:cubicBezTo>
                  <a:cubicBezTo>
                    <a:pt x="3403" y="7187"/>
                    <a:pt x="3737" y="6620"/>
                    <a:pt x="4170" y="6119"/>
                  </a:cubicBezTo>
                  <a:cubicBezTo>
                    <a:pt x="4170" y="6119"/>
                    <a:pt x="4370" y="7253"/>
                    <a:pt x="5004" y="7354"/>
                  </a:cubicBezTo>
                  <a:cubicBezTo>
                    <a:pt x="5004" y="7354"/>
                    <a:pt x="4270" y="9155"/>
                    <a:pt x="5371" y="9789"/>
                  </a:cubicBezTo>
                  <a:cubicBezTo>
                    <a:pt x="5371" y="9789"/>
                    <a:pt x="4837" y="11223"/>
                    <a:pt x="5371" y="11290"/>
                  </a:cubicBezTo>
                  <a:cubicBezTo>
                    <a:pt x="5371" y="11290"/>
                    <a:pt x="5399" y="11313"/>
                    <a:pt x="5441" y="11313"/>
                  </a:cubicBezTo>
                  <a:cubicBezTo>
                    <a:pt x="5523" y="11313"/>
                    <a:pt x="5662" y="11227"/>
                    <a:pt x="5771" y="10723"/>
                  </a:cubicBezTo>
                  <a:cubicBezTo>
                    <a:pt x="5938" y="10189"/>
                    <a:pt x="6339" y="9288"/>
                    <a:pt x="7039" y="9021"/>
                  </a:cubicBezTo>
                  <a:cubicBezTo>
                    <a:pt x="7174" y="8978"/>
                    <a:pt x="7311" y="8958"/>
                    <a:pt x="7444" y="8958"/>
                  </a:cubicBezTo>
                  <a:cubicBezTo>
                    <a:pt x="8035" y="8958"/>
                    <a:pt x="8571" y="9357"/>
                    <a:pt x="8707" y="9955"/>
                  </a:cubicBezTo>
                  <a:cubicBezTo>
                    <a:pt x="8774" y="10189"/>
                    <a:pt x="8774" y="10456"/>
                    <a:pt x="8707" y="10689"/>
                  </a:cubicBezTo>
                  <a:cubicBezTo>
                    <a:pt x="8486" y="11669"/>
                    <a:pt x="7876" y="12498"/>
                    <a:pt x="6621" y="12498"/>
                  </a:cubicBezTo>
                  <a:cubicBezTo>
                    <a:pt x="6551" y="12498"/>
                    <a:pt x="6479" y="12496"/>
                    <a:pt x="6405" y="12491"/>
                  </a:cubicBezTo>
                  <a:lnTo>
                    <a:pt x="6405" y="12491"/>
                  </a:lnTo>
                  <a:cubicBezTo>
                    <a:pt x="6405" y="12491"/>
                    <a:pt x="6439" y="14325"/>
                    <a:pt x="7840" y="14759"/>
                  </a:cubicBezTo>
                  <a:cubicBezTo>
                    <a:pt x="8384" y="14940"/>
                    <a:pt x="9030" y="14996"/>
                    <a:pt x="9616" y="14996"/>
                  </a:cubicBezTo>
                  <a:cubicBezTo>
                    <a:pt x="10536" y="14996"/>
                    <a:pt x="11309" y="14859"/>
                    <a:pt x="11309" y="14859"/>
                  </a:cubicBezTo>
                  <a:cubicBezTo>
                    <a:pt x="11709" y="14292"/>
                    <a:pt x="12143" y="13758"/>
                    <a:pt x="12610" y="13258"/>
                  </a:cubicBezTo>
                  <a:cubicBezTo>
                    <a:pt x="13243" y="12657"/>
                    <a:pt x="16012" y="9855"/>
                    <a:pt x="15812" y="7320"/>
                  </a:cubicBezTo>
                  <a:cubicBezTo>
                    <a:pt x="15645" y="4818"/>
                    <a:pt x="13844" y="4518"/>
                    <a:pt x="13844" y="4518"/>
                  </a:cubicBezTo>
                  <a:cubicBezTo>
                    <a:pt x="14311" y="3851"/>
                    <a:pt x="14278" y="2950"/>
                    <a:pt x="13777" y="2283"/>
                  </a:cubicBezTo>
                  <a:cubicBezTo>
                    <a:pt x="13513" y="1887"/>
                    <a:pt x="13061" y="1665"/>
                    <a:pt x="12601" y="1665"/>
                  </a:cubicBezTo>
                  <a:cubicBezTo>
                    <a:pt x="12364" y="1665"/>
                    <a:pt x="12125" y="1725"/>
                    <a:pt x="11909" y="1850"/>
                  </a:cubicBezTo>
                  <a:cubicBezTo>
                    <a:pt x="11909" y="1850"/>
                    <a:pt x="11642" y="215"/>
                    <a:pt x="10108" y="15"/>
                  </a:cubicBezTo>
                  <a:cubicBezTo>
                    <a:pt x="10022" y="5"/>
                    <a:pt x="9936" y="1"/>
                    <a:pt x="9851" y="1"/>
                  </a:cubicBezTo>
                  <a:close/>
                </a:path>
              </a:pathLst>
            </a:custGeom>
            <a:solidFill>
              <a:srgbClr val="26323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37" name="Google Shape;2337;p61"/>
            <p:cNvSpPr/>
            <p:nvPr/>
          </p:nvSpPr>
          <p:spPr>
            <a:xfrm>
              <a:off x="3691775" y="2614950"/>
              <a:ext cx="791625" cy="373525"/>
            </a:xfrm>
            <a:custGeom>
              <a:avLst/>
              <a:gdLst/>
              <a:ahLst/>
              <a:cxnLst/>
              <a:rect l="l" t="t" r="r" b="b"/>
              <a:pathLst>
                <a:path w="31665" h="14941" extrusionOk="0">
                  <a:moveTo>
                    <a:pt x="434" y="1"/>
                  </a:moveTo>
                  <a:cubicBezTo>
                    <a:pt x="156" y="1"/>
                    <a:pt x="0" y="123"/>
                    <a:pt x="42" y="262"/>
                  </a:cubicBezTo>
                  <a:cubicBezTo>
                    <a:pt x="109" y="562"/>
                    <a:pt x="1977" y="3097"/>
                    <a:pt x="1977" y="3097"/>
                  </a:cubicBezTo>
                  <a:cubicBezTo>
                    <a:pt x="1476" y="3331"/>
                    <a:pt x="1209" y="3831"/>
                    <a:pt x="1309" y="4365"/>
                  </a:cubicBezTo>
                  <a:cubicBezTo>
                    <a:pt x="676" y="4665"/>
                    <a:pt x="876" y="5499"/>
                    <a:pt x="876" y="5499"/>
                  </a:cubicBezTo>
                  <a:cubicBezTo>
                    <a:pt x="609" y="5899"/>
                    <a:pt x="609" y="6400"/>
                    <a:pt x="876" y="6767"/>
                  </a:cubicBezTo>
                  <a:cubicBezTo>
                    <a:pt x="1309" y="7500"/>
                    <a:pt x="4779" y="8601"/>
                    <a:pt x="5446" y="8835"/>
                  </a:cubicBezTo>
                  <a:cubicBezTo>
                    <a:pt x="6079" y="9102"/>
                    <a:pt x="15786" y="14839"/>
                    <a:pt x="16620" y="14939"/>
                  </a:cubicBezTo>
                  <a:cubicBezTo>
                    <a:pt x="16631" y="14940"/>
                    <a:pt x="16644" y="14940"/>
                    <a:pt x="16661" y="14940"/>
                  </a:cubicBezTo>
                  <a:cubicBezTo>
                    <a:pt x="17506" y="14940"/>
                    <a:pt x="26289" y="14127"/>
                    <a:pt x="27728" y="13571"/>
                  </a:cubicBezTo>
                  <a:cubicBezTo>
                    <a:pt x="29229" y="12938"/>
                    <a:pt x="30464" y="11770"/>
                    <a:pt x="31131" y="10236"/>
                  </a:cubicBezTo>
                  <a:cubicBezTo>
                    <a:pt x="31631" y="9135"/>
                    <a:pt x="31664" y="7901"/>
                    <a:pt x="31297" y="6767"/>
                  </a:cubicBezTo>
                  <a:lnTo>
                    <a:pt x="31297" y="6767"/>
                  </a:lnTo>
                  <a:cubicBezTo>
                    <a:pt x="31297" y="6767"/>
                    <a:pt x="30530" y="6767"/>
                    <a:pt x="28929" y="6800"/>
                  </a:cubicBezTo>
                  <a:cubicBezTo>
                    <a:pt x="27328" y="6833"/>
                    <a:pt x="16720" y="10002"/>
                    <a:pt x="16153" y="10002"/>
                  </a:cubicBezTo>
                  <a:cubicBezTo>
                    <a:pt x="15586" y="10002"/>
                    <a:pt x="7047" y="5766"/>
                    <a:pt x="7047" y="5766"/>
                  </a:cubicBezTo>
                  <a:cubicBezTo>
                    <a:pt x="6980" y="5099"/>
                    <a:pt x="6980" y="4465"/>
                    <a:pt x="6980" y="3798"/>
                  </a:cubicBezTo>
                  <a:cubicBezTo>
                    <a:pt x="7080" y="3231"/>
                    <a:pt x="7280" y="2564"/>
                    <a:pt x="7347" y="2230"/>
                  </a:cubicBezTo>
                  <a:cubicBezTo>
                    <a:pt x="7414" y="1863"/>
                    <a:pt x="7214" y="1796"/>
                    <a:pt x="7214" y="1796"/>
                  </a:cubicBezTo>
                  <a:cubicBezTo>
                    <a:pt x="7167" y="1788"/>
                    <a:pt x="7121" y="1784"/>
                    <a:pt x="7076" y="1784"/>
                  </a:cubicBezTo>
                  <a:cubicBezTo>
                    <a:pt x="5994" y="1784"/>
                    <a:pt x="5379" y="3998"/>
                    <a:pt x="5379" y="3998"/>
                  </a:cubicBezTo>
                  <a:lnTo>
                    <a:pt x="3578" y="2530"/>
                  </a:lnTo>
                  <a:cubicBezTo>
                    <a:pt x="3044" y="2063"/>
                    <a:pt x="2577" y="1563"/>
                    <a:pt x="2110" y="996"/>
                  </a:cubicBezTo>
                  <a:cubicBezTo>
                    <a:pt x="1449" y="238"/>
                    <a:pt x="823" y="1"/>
                    <a:pt x="434" y="1"/>
                  </a:cubicBezTo>
                  <a:close/>
                </a:path>
              </a:pathLst>
            </a:custGeom>
            <a:solidFill>
              <a:srgbClr val="FFA8A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Isometric SEO Strategy by Slidesgo">
  <a:themeElements>
    <a:clrScheme name="Simple Light">
      <a:dk1>
        <a:srgbClr val="000000"/>
      </a:dk1>
      <a:lt1>
        <a:srgbClr val="FFFFFF"/>
      </a:lt1>
      <a:dk2>
        <a:srgbClr val="434343"/>
      </a:dk2>
      <a:lt2>
        <a:srgbClr val="F3F3F3"/>
      </a:lt2>
      <a:accent1>
        <a:srgbClr val="FFC100"/>
      </a:accent1>
      <a:accent2>
        <a:srgbClr val="000000"/>
      </a:accent2>
      <a:accent3>
        <a:srgbClr val="434343"/>
      </a:accent3>
      <a:accent4>
        <a:srgbClr val="F3F3F3"/>
      </a:accent4>
      <a:accent5>
        <a:srgbClr val="FFC100"/>
      </a:accent5>
      <a:accent6>
        <a:srgbClr val="000000"/>
      </a:accent6>
      <a:hlink>
        <a:srgbClr val="434343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958</TotalTime>
  <Words>156</Words>
  <Application>Microsoft Office PowerPoint</Application>
  <PresentationFormat>On-screen Show (16:9)</PresentationFormat>
  <Paragraphs>20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Libre Franklin</vt:lpstr>
      <vt:lpstr>Arial</vt:lpstr>
      <vt:lpstr>Be Vietnam ExtraBold</vt:lpstr>
      <vt:lpstr>Bahnschrift Light SemiCondensed</vt:lpstr>
      <vt:lpstr>Isometric SEO Strategy by Slidesgo</vt:lpstr>
      <vt:lpstr>01</vt:lpstr>
      <vt:lpstr>Face emotion recognition</vt:lpstr>
      <vt:lpstr>Installing Libraries</vt:lpstr>
      <vt:lpstr>Installing Libraries</vt:lpstr>
      <vt:lpstr>Configuring Torch for CPU</vt:lpstr>
      <vt:lpstr>Face Emotion Recognition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Master Class Series –   </dc:title>
  <cp:lastModifiedBy>hp</cp:lastModifiedBy>
  <cp:revision>42</cp:revision>
  <dcterms:modified xsi:type="dcterms:W3CDTF">2024-04-23T13:42:45Z</dcterms:modified>
</cp:coreProperties>
</file>