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7"/>
  </p:notesMasterIdLst>
  <p:sldIdLst>
    <p:sldId id="259" r:id="rId2"/>
    <p:sldId id="265" r:id="rId3"/>
    <p:sldId id="324" r:id="rId4"/>
    <p:sldId id="276" r:id="rId5"/>
    <p:sldId id="288" r:id="rId6"/>
  </p:sldIdLst>
  <p:sldSz cx="9144000" cy="5143500" type="screen16x9"/>
  <p:notesSz cx="6858000" cy="9144000"/>
  <p:embeddedFontLst>
    <p:embeddedFont>
      <p:font typeface="Bahnschrift Light Condensed" panose="020B0502040204020203" pitchFamily="34" charset="0"/>
      <p:regular r:id="rId8"/>
    </p:embeddedFont>
    <p:embeddedFont>
      <p:font typeface="Be Vietnam ExtraBold" panose="020B0604020202020204" charset="0"/>
      <p:bold r:id="rId9"/>
      <p:boldItalic r:id="rId10"/>
    </p:embeddedFont>
    <p:embeddedFont>
      <p:font typeface="Libre Franklin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A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7BFAC8-4EF4-466B-8F55-AB630C215001}">
  <a:tblStyle styleId="{D57BFAC8-4EF4-466B-8F55-AB630C2150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785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d83cf88e8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d83cf88e8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8b7e7b105a_1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Google Shape;3306;g8b7e7b105a_1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3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1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-5400000" flipH="1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 idx="2" hasCustomPrompt="1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473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79" r:id="rId4"/>
    <p:sldLayoutId id="214748368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616299" y="720000"/>
            <a:ext cx="4317899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OpenCV</a:t>
            </a:r>
            <a:br>
              <a:rPr lang="en-US" dirty="0">
                <a:solidFill>
                  <a:schemeClr val="dk1"/>
                </a:solidFill>
              </a:rPr>
            </a:br>
            <a:r>
              <a:rPr lang="en-US" dirty="0">
                <a:solidFill>
                  <a:schemeClr val="dk1"/>
                </a:solidFill>
              </a:rPr>
              <a:t>Examples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53" name="Google Shape;553;p44"/>
          <p:cNvGrpSpPr/>
          <p:nvPr/>
        </p:nvGrpSpPr>
        <p:grpSpPr>
          <a:xfrm>
            <a:off x="5313079" y="871955"/>
            <a:ext cx="3093441" cy="2952953"/>
            <a:chOff x="1410350" y="458825"/>
            <a:chExt cx="4602650" cy="4394275"/>
          </a:xfrm>
        </p:grpSpPr>
        <p:sp>
          <p:nvSpPr>
            <p:cNvPr id="554" name="Google Shape;554;p44"/>
            <p:cNvSpPr/>
            <p:nvPr/>
          </p:nvSpPr>
          <p:spPr>
            <a:xfrm>
              <a:off x="1758925" y="3935750"/>
              <a:ext cx="1210050" cy="698875"/>
            </a:xfrm>
            <a:custGeom>
              <a:avLst/>
              <a:gdLst/>
              <a:ahLst/>
              <a:cxnLst/>
              <a:rect l="l" t="t" r="r" b="b"/>
              <a:pathLst>
                <a:path w="48402" h="27955" extrusionOk="0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1704725" y="3274425"/>
              <a:ext cx="308575" cy="560450"/>
            </a:xfrm>
            <a:custGeom>
              <a:avLst/>
              <a:gdLst/>
              <a:ahLst/>
              <a:cxnLst/>
              <a:rect l="l" t="t" r="r" b="b"/>
              <a:pathLst>
                <a:path w="12343" h="22418" extrusionOk="0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1410350" y="3567025"/>
              <a:ext cx="682175" cy="701325"/>
            </a:xfrm>
            <a:custGeom>
              <a:avLst/>
              <a:gdLst/>
              <a:ahLst/>
              <a:cxnLst/>
              <a:rect l="l" t="t" r="r" b="b"/>
              <a:pathLst>
                <a:path w="27287" h="28053" extrusionOk="0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1524875" y="3615475"/>
              <a:ext cx="405875" cy="535475"/>
            </a:xfrm>
            <a:custGeom>
              <a:avLst/>
              <a:gdLst/>
              <a:ahLst/>
              <a:cxnLst/>
              <a:rect l="l" t="t" r="r" b="b"/>
              <a:pathLst>
                <a:path w="16235" h="21419" extrusionOk="0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1974075" y="2335450"/>
              <a:ext cx="836375" cy="2011275"/>
            </a:xfrm>
            <a:custGeom>
              <a:avLst/>
              <a:gdLst/>
              <a:ahLst/>
              <a:cxnLst/>
              <a:rect l="l" t="t" r="r" b="b"/>
              <a:pathLst>
                <a:path w="33455" h="80451" extrusionOk="0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1978250" y="2292075"/>
              <a:ext cx="671350" cy="1469500"/>
            </a:xfrm>
            <a:custGeom>
              <a:avLst/>
              <a:gdLst/>
              <a:ahLst/>
              <a:cxnLst/>
              <a:rect l="l" t="t" r="r" b="b"/>
              <a:pathLst>
                <a:path w="26854" h="58780" extrusionOk="0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1939900" y="4028325"/>
              <a:ext cx="185150" cy="429850"/>
            </a:xfrm>
            <a:custGeom>
              <a:avLst/>
              <a:gdLst/>
              <a:ahLst/>
              <a:cxnLst/>
              <a:rect l="l" t="t" r="r" b="b"/>
              <a:pathLst>
                <a:path w="7406" h="17194" extrusionOk="0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2477775" y="4085025"/>
              <a:ext cx="73400" cy="134300"/>
            </a:xfrm>
            <a:custGeom>
              <a:avLst/>
              <a:gdLst/>
              <a:ahLst/>
              <a:cxnLst/>
              <a:rect l="l" t="t" r="r" b="b"/>
              <a:pathLst>
                <a:path w="2936" h="5372" extrusionOk="0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2532825" y="4116725"/>
              <a:ext cx="107600" cy="103425"/>
            </a:xfrm>
            <a:custGeom>
              <a:avLst/>
              <a:gdLst/>
              <a:ahLst/>
              <a:cxnLst/>
              <a:rect l="l" t="t" r="r" b="b"/>
              <a:pathLst>
                <a:path w="4304" h="4137" extrusionOk="0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2479450" y="3973950"/>
              <a:ext cx="350900" cy="353150"/>
            </a:xfrm>
            <a:custGeom>
              <a:avLst/>
              <a:gdLst/>
              <a:ahLst/>
              <a:cxnLst/>
              <a:rect l="l" t="t" r="r" b="b"/>
              <a:pathLst>
                <a:path w="14036" h="14126" extrusionOk="0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1985750" y="2318775"/>
              <a:ext cx="212675" cy="1192550"/>
            </a:xfrm>
            <a:custGeom>
              <a:avLst/>
              <a:gdLst/>
              <a:ahLst/>
              <a:cxnLst/>
              <a:rect l="l" t="t" r="r" b="b"/>
              <a:pathLst>
                <a:path w="8507" h="47702" extrusionOk="0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2356025" y="2645675"/>
              <a:ext cx="175150" cy="576275"/>
            </a:xfrm>
            <a:custGeom>
              <a:avLst/>
              <a:gdLst/>
              <a:ahLst/>
              <a:cxnLst/>
              <a:rect l="l" t="t" r="r" b="b"/>
              <a:pathLst>
                <a:path w="7006" h="23051" extrusionOk="0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2003275" y="1376525"/>
              <a:ext cx="679675" cy="480475"/>
            </a:xfrm>
            <a:custGeom>
              <a:avLst/>
              <a:gdLst/>
              <a:ahLst/>
              <a:cxnLst/>
              <a:rect l="l" t="t" r="r" b="b"/>
              <a:pathLst>
                <a:path w="27187" h="19219" extrusionOk="0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2502800" y="1427100"/>
              <a:ext cx="970700" cy="564800"/>
            </a:xfrm>
            <a:custGeom>
              <a:avLst/>
              <a:gdLst/>
              <a:ahLst/>
              <a:cxnLst/>
              <a:rect l="l" t="t" r="r" b="b"/>
              <a:pathLst>
                <a:path w="38828" h="22592" extrusionOk="0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3326725" y="1561550"/>
              <a:ext cx="83400" cy="127625"/>
            </a:xfrm>
            <a:custGeom>
              <a:avLst/>
              <a:gdLst/>
              <a:ahLst/>
              <a:cxnLst/>
              <a:rect l="l" t="t" r="r" b="b"/>
              <a:pathLst>
                <a:path w="3336" h="5105" extrusionOk="0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2101675" y="1807575"/>
              <a:ext cx="589600" cy="564400"/>
            </a:xfrm>
            <a:custGeom>
              <a:avLst/>
              <a:gdLst/>
              <a:ahLst/>
              <a:cxnLst/>
              <a:rect l="l" t="t" r="r" b="b"/>
              <a:pathLst>
                <a:path w="23584" h="22576" extrusionOk="0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2135875" y="2288750"/>
              <a:ext cx="442825" cy="96450"/>
            </a:xfrm>
            <a:custGeom>
              <a:avLst/>
              <a:gdLst/>
              <a:ahLst/>
              <a:cxnLst/>
              <a:rect l="l" t="t" r="r" b="b"/>
              <a:pathLst>
                <a:path w="17713" h="3858" extrusionOk="0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2100000" y="1215475"/>
              <a:ext cx="543750" cy="548750"/>
            </a:xfrm>
            <a:custGeom>
              <a:avLst/>
              <a:gdLst/>
              <a:ahLst/>
              <a:cxnLst/>
              <a:rect l="l" t="t" r="r" b="b"/>
              <a:pathLst>
                <a:path w="21750" h="21950" extrusionOk="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2184225" y="1371425"/>
              <a:ext cx="407825" cy="543275"/>
            </a:xfrm>
            <a:custGeom>
              <a:avLst/>
              <a:gdLst/>
              <a:ahLst/>
              <a:cxnLst/>
              <a:rect l="l" t="t" r="r" b="b"/>
              <a:pathLst>
                <a:path w="16313" h="21731" extrusionOk="0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2286800" y="1506525"/>
              <a:ext cx="40050" cy="81775"/>
            </a:xfrm>
            <a:custGeom>
              <a:avLst/>
              <a:gdLst/>
              <a:ahLst/>
              <a:cxnLst/>
              <a:rect l="l" t="t" r="r" b="b"/>
              <a:pathLst>
                <a:path w="1602" h="3271" extrusionOk="0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2533650" y="1521525"/>
              <a:ext cx="37550" cy="32125"/>
            </a:xfrm>
            <a:custGeom>
              <a:avLst/>
              <a:gdLst/>
              <a:ahLst/>
              <a:cxnLst/>
              <a:rect l="l" t="t" r="r" b="b"/>
              <a:pathLst>
                <a:path w="1502" h="1285" extrusionOk="0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2416900" y="1533200"/>
              <a:ext cx="40875" cy="35425"/>
            </a:xfrm>
            <a:custGeom>
              <a:avLst/>
              <a:gdLst/>
              <a:ahLst/>
              <a:cxnLst/>
              <a:rect l="l" t="t" r="r" b="b"/>
              <a:pathLst>
                <a:path w="1635" h="1417" extrusionOk="0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2430250" y="1642450"/>
              <a:ext cx="63400" cy="42175"/>
            </a:xfrm>
            <a:custGeom>
              <a:avLst/>
              <a:gdLst/>
              <a:ahLst/>
              <a:cxnLst/>
              <a:rect l="l" t="t" r="r" b="b"/>
              <a:pathLst>
                <a:path w="2536" h="1687" extrusionOk="0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2434400" y="1655800"/>
              <a:ext cx="33400" cy="29200"/>
            </a:xfrm>
            <a:custGeom>
              <a:avLst/>
              <a:gdLst/>
              <a:ahLst/>
              <a:cxnLst/>
              <a:rect l="l" t="t" r="r" b="b"/>
              <a:pathLst>
                <a:path w="1336" h="1168" extrusionOk="0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2533650" y="1470550"/>
              <a:ext cx="45050" cy="33500"/>
            </a:xfrm>
            <a:custGeom>
              <a:avLst/>
              <a:gdLst/>
              <a:ahLst/>
              <a:cxnLst/>
              <a:rect l="l" t="t" r="r" b="b"/>
              <a:pathLst>
                <a:path w="1802" h="1340" extrusionOk="0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2489450" y="1533200"/>
              <a:ext cx="65075" cy="100100"/>
            </a:xfrm>
            <a:custGeom>
              <a:avLst/>
              <a:gdLst/>
              <a:ahLst/>
              <a:cxnLst/>
              <a:rect l="l" t="t" r="r" b="b"/>
              <a:pathLst>
                <a:path w="2603" h="4004" extrusionOk="0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2311000" y="1683325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2292650" y="2383275"/>
              <a:ext cx="161800" cy="57275"/>
            </a:xfrm>
            <a:custGeom>
              <a:avLst/>
              <a:gdLst/>
              <a:ahLst/>
              <a:cxnLst/>
              <a:rect l="l" t="t" r="r" b="b"/>
              <a:pathLst>
                <a:path w="6472" h="2291" extrusionOk="0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2351850" y="2123625"/>
              <a:ext cx="488700" cy="570425"/>
            </a:xfrm>
            <a:custGeom>
              <a:avLst/>
              <a:gdLst/>
              <a:ahLst/>
              <a:cxnLst/>
              <a:rect l="l" t="t" r="r" b="b"/>
              <a:pathLst>
                <a:path w="19548" h="22817" extrusionOk="0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2351850" y="2208700"/>
              <a:ext cx="115100" cy="485350"/>
            </a:xfrm>
            <a:custGeom>
              <a:avLst/>
              <a:gdLst/>
              <a:ahLst/>
              <a:cxnLst/>
              <a:rect l="l" t="t" r="r" b="b"/>
              <a:pathLst>
                <a:path w="4604" h="19414" extrusionOk="0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2548650" y="2189425"/>
              <a:ext cx="179550" cy="59325"/>
            </a:xfrm>
            <a:custGeom>
              <a:avLst/>
              <a:gdLst/>
              <a:ahLst/>
              <a:cxnLst/>
              <a:rect l="l" t="t" r="r" b="b"/>
              <a:pathLst>
                <a:path w="7182" h="2373" extrusionOk="0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2557825" y="2133625"/>
              <a:ext cx="194550" cy="64250"/>
            </a:xfrm>
            <a:custGeom>
              <a:avLst/>
              <a:gdLst/>
              <a:ahLst/>
              <a:cxnLst/>
              <a:rect l="l" t="t" r="r" b="b"/>
              <a:pathLst>
                <a:path w="7782" h="2570" extrusionOk="0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2553650" y="2156975"/>
              <a:ext cx="181000" cy="92600"/>
            </a:xfrm>
            <a:custGeom>
              <a:avLst/>
              <a:gdLst/>
              <a:ahLst/>
              <a:cxnLst/>
              <a:rect l="l" t="t" r="r" b="b"/>
              <a:pathLst>
                <a:path w="7240" h="3704" extrusionOk="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1863175" y="1819000"/>
              <a:ext cx="693850" cy="753475"/>
            </a:xfrm>
            <a:custGeom>
              <a:avLst/>
              <a:gdLst/>
              <a:ahLst/>
              <a:cxnLst/>
              <a:rect l="l" t="t" r="r" b="b"/>
              <a:pathLst>
                <a:path w="27754" h="30139" extrusionOk="0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1962400" y="2306325"/>
              <a:ext cx="100100" cy="24975"/>
            </a:xfrm>
            <a:custGeom>
              <a:avLst/>
              <a:gdLst/>
              <a:ahLst/>
              <a:cxnLst/>
              <a:rect l="l" t="t" r="r" b="b"/>
              <a:pathLst>
                <a:path w="4004" h="999" extrusionOk="0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5432375" y="1740850"/>
              <a:ext cx="127625" cy="306925"/>
            </a:xfrm>
            <a:custGeom>
              <a:avLst/>
              <a:gdLst/>
              <a:ahLst/>
              <a:cxnLst/>
              <a:rect l="l" t="t" r="r" b="b"/>
              <a:pathLst>
                <a:path w="5105" h="12277" extrusionOk="0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5476575" y="1878450"/>
              <a:ext cx="211850" cy="200900"/>
            </a:xfrm>
            <a:custGeom>
              <a:avLst/>
              <a:gdLst/>
              <a:ahLst/>
              <a:cxnLst/>
              <a:rect l="l" t="t" r="r" b="b"/>
              <a:pathLst>
                <a:path w="8474" h="8036" extrusionOk="0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5579150" y="1724175"/>
              <a:ext cx="121775" cy="165150"/>
            </a:xfrm>
            <a:custGeom>
              <a:avLst/>
              <a:gdLst/>
              <a:ahLst/>
              <a:cxnLst/>
              <a:rect l="l" t="t" r="r" b="b"/>
              <a:pathLst>
                <a:path w="4871" h="6606" extrusionOk="0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5573325" y="1721600"/>
              <a:ext cx="56725" cy="150200"/>
            </a:xfrm>
            <a:custGeom>
              <a:avLst/>
              <a:gdLst/>
              <a:ahLst/>
              <a:cxnLst/>
              <a:rect l="l" t="t" r="r" b="b"/>
              <a:pathLst>
                <a:path w="2269" h="6008" extrusionOk="0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4668500" y="4397750"/>
              <a:ext cx="32550" cy="71550"/>
            </a:xfrm>
            <a:custGeom>
              <a:avLst/>
              <a:gdLst/>
              <a:ahLst/>
              <a:cxnLst/>
              <a:rect l="l" t="t" r="r" b="b"/>
              <a:pathLst>
                <a:path w="1302" h="2862" extrusionOk="0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4706025" y="4380250"/>
              <a:ext cx="35900" cy="64225"/>
            </a:xfrm>
            <a:custGeom>
              <a:avLst/>
              <a:gdLst/>
              <a:ahLst/>
              <a:cxnLst/>
              <a:rect l="l" t="t" r="r" b="b"/>
              <a:pathLst>
                <a:path w="1436" h="2569" extrusionOk="0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4746900" y="4346050"/>
              <a:ext cx="48375" cy="78425"/>
            </a:xfrm>
            <a:custGeom>
              <a:avLst/>
              <a:gdLst/>
              <a:ahLst/>
              <a:cxnLst/>
              <a:rect l="l" t="t" r="r" b="b"/>
              <a:pathLst>
                <a:path w="1935" h="3137" extrusionOk="0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4605950" y="4269325"/>
              <a:ext cx="79250" cy="101775"/>
            </a:xfrm>
            <a:custGeom>
              <a:avLst/>
              <a:gdLst/>
              <a:ahLst/>
              <a:cxnLst/>
              <a:rect l="l" t="t" r="r" b="b"/>
              <a:pathLst>
                <a:path w="3170" h="4071" extrusionOk="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4686850" y="4196775"/>
              <a:ext cx="90100" cy="93425"/>
            </a:xfrm>
            <a:custGeom>
              <a:avLst/>
              <a:gdLst/>
              <a:ahLst/>
              <a:cxnLst/>
              <a:rect l="l" t="t" r="r" b="b"/>
              <a:pathLst>
                <a:path w="3604" h="37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4772750" y="4192650"/>
              <a:ext cx="86750" cy="72525"/>
            </a:xfrm>
            <a:custGeom>
              <a:avLst/>
              <a:gdLst/>
              <a:ahLst/>
              <a:cxnLst/>
              <a:rect l="l" t="t" r="r" b="b"/>
              <a:pathLst>
                <a:path w="3470" h="2901" extrusionOk="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4575100" y="4375250"/>
              <a:ext cx="58400" cy="103425"/>
            </a:xfrm>
            <a:custGeom>
              <a:avLst/>
              <a:gdLst/>
              <a:ahLst/>
              <a:cxnLst/>
              <a:rect l="l" t="t" r="r" b="b"/>
              <a:pathLst>
                <a:path w="2336" h="4137" extrusionOk="0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4574275" y="4466975"/>
              <a:ext cx="58400" cy="98425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4603450" y="4540350"/>
              <a:ext cx="85925" cy="73375"/>
            </a:xfrm>
            <a:custGeom>
              <a:avLst/>
              <a:gdLst/>
              <a:ahLst/>
              <a:cxnLst/>
              <a:rect l="l" t="t" r="r" b="b"/>
              <a:pathLst>
                <a:path w="3437" h="2935" extrusionOk="0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4686025" y="4516175"/>
              <a:ext cx="90075" cy="93425"/>
            </a:xfrm>
            <a:custGeom>
              <a:avLst/>
              <a:gdLst/>
              <a:ahLst/>
              <a:cxnLst/>
              <a:rect l="l" t="t" r="r" b="b"/>
              <a:pathLst>
                <a:path w="3603" h="3737" extrusionOk="0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4772750" y="4435275"/>
              <a:ext cx="86750" cy="111775"/>
            </a:xfrm>
            <a:custGeom>
              <a:avLst/>
              <a:gdLst/>
              <a:ahLst/>
              <a:cxnLst/>
              <a:rect l="l" t="t" r="r" b="b"/>
              <a:pathLst>
                <a:path w="3470" h="4471" extrusionOk="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4829450" y="4220125"/>
              <a:ext cx="64250" cy="108450"/>
            </a:xfrm>
            <a:custGeom>
              <a:avLst/>
              <a:gdLst/>
              <a:ahLst/>
              <a:cxnLst/>
              <a:rect l="l" t="t" r="r" b="b"/>
              <a:pathLst>
                <a:path w="2570" h="4338" extrusionOk="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4829450" y="4315200"/>
              <a:ext cx="64250" cy="115100"/>
            </a:xfrm>
            <a:custGeom>
              <a:avLst/>
              <a:gdLst/>
              <a:ahLst/>
              <a:cxnLst/>
              <a:rect l="l" t="t" r="r" b="b"/>
              <a:pathLst>
                <a:path w="2570" h="4604" extrusionOk="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3259175" y="2889175"/>
              <a:ext cx="346700" cy="311925"/>
            </a:xfrm>
            <a:custGeom>
              <a:avLst/>
              <a:gdLst/>
              <a:ahLst/>
              <a:cxnLst/>
              <a:rect l="l" t="t" r="r" b="b"/>
              <a:pathLst>
                <a:path w="13868" h="12477" extrusionOk="0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3265000" y="2973300"/>
              <a:ext cx="333600" cy="368725"/>
            </a:xfrm>
            <a:custGeom>
              <a:avLst/>
              <a:gdLst/>
              <a:ahLst/>
              <a:cxnLst/>
              <a:rect l="l" t="t" r="r" b="b"/>
              <a:pathLst>
                <a:path w="13344" h="14749" extrusionOk="0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3378425" y="2897600"/>
              <a:ext cx="40050" cy="51250"/>
            </a:xfrm>
            <a:custGeom>
              <a:avLst/>
              <a:gdLst/>
              <a:ahLst/>
              <a:cxnLst/>
              <a:rect l="l" t="t" r="r" b="b"/>
              <a:pathLst>
                <a:path w="1602" h="2050" extrusionOk="0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3246650" y="3171375"/>
              <a:ext cx="401975" cy="235700"/>
            </a:xfrm>
            <a:custGeom>
              <a:avLst/>
              <a:gdLst/>
              <a:ahLst/>
              <a:cxnLst/>
              <a:rect l="l" t="t" r="r" b="b"/>
              <a:pathLst>
                <a:path w="16079" h="9428" extrusionOk="0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3440950" y="3284675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3843750" y="1640775"/>
              <a:ext cx="301900" cy="466775"/>
            </a:xfrm>
            <a:custGeom>
              <a:avLst/>
              <a:gdLst/>
              <a:ahLst/>
              <a:cxnLst/>
              <a:rect l="l" t="t" r="r" b="b"/>
              <a:pathLst>
                <a:path w="12076" h="18671" extrusionOk="0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3931300" y="1772575"/>
              <a:ext cx="131800" cy="200950"/>
            </a:xfrm>
            <a:custGeom>
              <a:avLst/>
              <a:gdLst/>
              <a:ahLst/>
              <a:cxnLst/>
              <a:rect l="l" t="t" r="r" b="b"/>
              <a:pathLst>
                <a:path w="5272" h="8038" extrusionOk="0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4046400" y="1614450"/>
              <a:ext cx="125950" cy="211500"/>
            </a:xfrm>
            <a:custGeom>
              <a:avLst/>
              <a:gdLst/>
              <a:ahLst/>
              <a:cxnLst/>
              <a:rect l="l" t="t" r="r" b="b"/>
              <a:pathLst>
                <a:path w="5038" h="8460" extrusionOk="0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3926300" y="2398000"/>
              <a:ext cx="45075" cy="356950"/>
            </a:xfrm>
            <a:custGeom>
              <a:avLst/>
              <a:gdLst/>
              <a:ahLst/>
              <a:cxnLst/>
              <a:rect l="l" t="t" r="r" b="b"/>
              <a:pathLst>
                <a:path w="1803" h="14278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4179000" y="2428025"/>
              <a:ext cx="45050" cy="180975"/>
            </a:xfrm>
            <a:custGeom>
              <a:avLst/>
              <a:gdLst/>
              <a:ahLst/>
              <a:cxnLst/>
              <a:rect l="l" t="t" r="r" b="b"/>
              <a:pathLst>
                <a:path w="1802" h="7239" extrusionOk="0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4116450" y="2378800"/>
              <a:ext cx="44225" cy="266900"/>
            </a:xfrm>
            <a:custGeom>
              <a:avLst/>
              <a:gdLst/>
              <a:ahLst/>
              <a:cxnLst/>
              <a:rect l="l" t="t" r="r" b="b"/>
              <a:pathLst>
                <a:path w="1769" h="10676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4053075" y="2529750"/>
              <a:ext cx="45050" cy="152625"/>
            </a:xfrm>
            <a:custGeom>
              <a:avLst/>
              <a:gdLst/>
              <a:ahLst/>
              <a:cxnLst/>
              <a:rect l="l" t="t" r="r" b="b"/>
              <a:pathLst>
                <a:path w="1802" h="6105" extrusionOk="0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3989675" y="2526425"/>
              <a:ext cx="45075" cy="192650"/>
            </a:xfrm>
            <a:custGeom>
              <a:avLst/>
              <a:gdLst/>
              <a:ahLst/>
              <a:cxnLst/>
              <a:rect l="l" t="t" r="r" b="b"/>
              <a:pathLst>
                <a:path w="1803" h="7706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3892950" y="2572400"/>
              <a:ext cx="404450" cy="235900"/>
            </a:xfrm>
            <a:custGeom>
              <a:avLst/>
              <a:gdLst/>
              <a:ahLst/>
              <a:cxnLst/>
              <a:rect l="l" t="t" r="r" b="b"/>
              <a:pathLst>
                <a:path w="16178" h="9436" extrusionOk="0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4087250" y="2685900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5191375" y="1351250"/>
              <a:ext cx="205175" cy="37700"/>
            </a:xfrm>
            <a:custGeom>
              <a:avLst/>
              <a:gdLst/>
              <a:ahLst/>
              <a:cxnLst/>
              <a:rect l="l" t="t" r="r" b="b"/>
              <a:pathLst>
                <a:path w="8207" h="1508" extrusionOk="0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5449050" y="2423625"/>
              <a:ext cx="252725" cy="47100"/>
            </a:xfrm>
            <a:custGeom>
              <a:avLst/>
              <a:gdLst/>
              <a:ahLst/>
              <a:cxnLst/>
              <a:rect l="l" t="t" r="r" b="b"/>
              <a:pathLst>
                <a:path w="10109" h="1884" extrusionOk="0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4833625" y="1974475"/>
              <a:ext cx="163550" cy="88300"/>
            </a:xfrm>
            <a:custGeom>
              <a:avLst/>
              <a:gdLst/>
              <a:ahLst/>
              <a:cxnLst/>
              <a:rect l="l" t="t" r="r" b="b"/>
              <a:pathLst>
                <a:path w="6542" h="3532" extrusionOk="0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4648900" y="2318550"/>
              <a:ext cx="10875" cy="148675"/>
            </a:xfrm>
            <a:custGeom>
              <a:avLst/>
              <a:gdLst/>
              <a:ahLst/>
              <a:cxnLst/>
              <a:rect l="l" t="t" r="r" b="b"/>
              <a:pathLst>
                <a:path w="435" h="5947" extrusionOk="0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4799925" y="3728700"/>
              <a:ext cx="454025" cy="229600"/>
            </a:xfrm>
            <a:custGeom>
              <a:avLst/>
              <a:gdLst/>
              <a:ahLst/>
              <a:cxnLst/>
              <a:rect l="l" t="t" r="r" b="b"/>
              <a:pathLst>
                <a:path w="18161" h="9184" extrusionOk="0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429200" y="4345800"/>
              <a:ext cx="178575" cy="208750"/>
            </a:xfrm>
            <a:custGeom>
              <a:avLst/>
              <a:gdLst/>
              <a:ahLst/>
              <a:cxnLst/>
              <a:rect l="l" t="t" r="r" b="b"/>
              <a:pathLst>
                <a:path w="7143" h="8350" extrusionOk="0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802050" y="4453300"/>
              <a:ext cx="191000" cy="148800"/>
            </a:xfrm>
            <a:custGeom>
              <a:avLst/>
              <a:gdLst/>
              <a:ahLst/>
              <a:cxnLst/>
              <a:rect l="l" t="t" r="r" b="b"/>
              <a:pathLst>
                <a:path w="7640" h="5952" extrusionOk="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4185650" y="1864275"/>
              <a:ext cx="321100" cy="8375"/>
            </a:xfrm>
            <a:custGeom>
              <a:avLst/>
              <a:gdLst/>
              <a:ahLst/>
              <a:cxnLst/>
              <a:rect l="l" t="t" r="r" b="b"/>
              <a:pathLst>
                <a:path w="12844" h="335" extrusionOk="0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4715200" y="3815500"/>
              <a:ext cx="13375" cy="352950"/>
            </a:xfrm>
            <a:custGeom>
              <a:avLst/>
              <a:gdLst/>
              <a:ahLst/>
              <a:cxnLst/>
              <a:rect l="l" t="t" r="r" b="b"/>
              <a:pathLst>
                <a:path w="535" h="14118" extrusionOk="0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5424875" y="2105050"/>
              <a:ext cx="79450" cy="231250"/>
            </a:xfrm>
            <a:custGeom>
              <a:avLst/>
              <a:gdLst/>
              <a:ahLst/>
              <a:cxnLst/>
              <a:rect l="l" t="t" r="r" b="b"/>
              <a:pathLst>
                <a:path w="3178" h="9250" extrusionOk="0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4573425" y="3479950"/>
              <a:ext cx="292750" cy="370775"/>
            </a:xfrm>
            <a:custGeom>
              <a:avLst/>
              <a:gdLst/>
              <a:ahLst/>
              <a:cxnLst/>
              <a:rect l="l" t="t" r="r" b="b"/>
              <a:pathLst>
                <a:path w="11710" h="14831" extrusionOk="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3957175" y="4127075"/>
              <a:ext cx="292725" cy="370775"/>
            </a:xfrm>
            <a:custGeom>
              <a:avLst/>
              <a:gdLst/>
              <a:ahLst/>
              <a:cxnLst/>
              <a:rect l="l" t="t" r="r" b="b"/>
              <a:pathLst>
                <a:path w="11709" h="14831" extrusionOk="0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3278350" y="4134700"/>
              <a:ext cx="220175" cy="278100"/>
            </a:xfrm>
            <a:custGeom>
              <a:avLst/>
              <a:gdLst/>
              <a:ahLst/>
              <a:cxnLst/>
              <a:rect l="l" t="t" r="r" b="b"/>
              <a:pathLst>
                <a:path w="8807" h="11124" extrusionOk="0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3658625" y="3716950"/>
              <a:ext cx="225175" cy="285550"/>
            </a:xfrm>
            <a:custGeom>
              <a:avLst/>
              <a:gdLst/>
              <a:ahLst/>
              <a:cxnLst/>
              <a:rect l="l" t="t" r="r" b="b"/>
              <a:pathLst>
                <a:path w="9007" h="11422" extrusionOk="0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4069750" y="3587475"/>
              <a:ext cx="179325" cy="228225"/>
            </a:xfrm>
            <a:custGeom>
              <a:avLst/>
              <a:gdLst/>
              <a:ahLst/>
              <a:cxnLst/>
              <a:rect l="l" t="t" r="r" b="b"/>
              <a:pathLst>
                <a:path w="7173" h="9129" extrusionOk="0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3350900" y="3468700"/>
              <a:ext cx="180150" cy="227750"/>
            </a:xfrm>
            <a:custGeom>
              <a:avLst/>
              <a:gdLst/>
              <a:ahLst/>
              <a:cxnLst/>
              <a:rect l="l" t="t" r="r" b="b"/>
              <a:pathLst>
                <a:path w="7206" h="9110" extrusionOk="0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5040425" y="3303925"/>
              <a:ext cx="129925" cy="157350"/>
            </a:xfrm>
            <a:custGeom>
              <a:avLst/>
              <a:gdLst/>
              <a:ahLst/>
              <a:cxnLst/>
              <a:rect l="l" t="t" r="r" b="b"/>
              <a:pathLst>
                <a:path w="5197" h="6294" extrusionOk="0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5323150" y="3266225"/>
              <a:ext cx="130600" cy="157525"/>
            </a:xfrm>
            <a:custGeom>
              <a:avLst/>
              <a:gdLst/>
              <a:ahLst/>
              <a:cxnLst/>
              <a:rect l="l" t="t" r="r" b="b"/>
              <a:pathLst>
                <a:path w="5224" h="6301" extrusionOk="0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3098225" y="391367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3918800" y="3267750"/>
              <a:ext cx="129350" cy="157675"/>
            </a:xfrm>
            <a:custGeom>
              <a:avLst/>
              <a:gdLst/>
              <a:ahLst/>
              <a:cxnLst/>
              <a:rect l="l" t="t" r="r" b="b"/>
              <a:pathLst>
                <a:path w="5174" h="6307" extrusionOk="0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4306575" y="274032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4505900" y="3239400"/>
              <a:ext cx="129950" cy="157675"/>
            </a:xfrm>
            <a:custGeom>
              <a:avLst/>
              <a:gdLst/>
              <a:ahLst/>
              <a:cxnLst/>
              <a:rect l="l" t="t" r="r" b="b"/>
              <a:pathLst>
                <a:path w="5198" h="6307" extrusionOk="0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4541750" y="2454950"/>
              <a:ext cx="175150" cy="222425"/>
            </a:xfrm>
            <a:custGeom>
              <a:avLst/>
              <a:gdLst/>
              <a:ahLst/>
              <a:cxnLst/>
              <a:rect l="l" t="t" r="r" b="b"/>
              <a:pathLst>
                <a:path w="7006" h="8897" extrusionOk="0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4779425" y="2918650"/>
              <a:ext cx="207875" cy="577650"/>
            </a:xfrm>
            <a:custGeom>
              <a:avLst/>
              <a:gdLst/>
              <a:ahLst/>
              <a:cxnLst/>
              <a:rect l="l" t="t" r="r" b="b"/>
              <a:pathLst>
                <a:path w="8315" h="23106" extrusionOk="0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4576325" y="3370650"/>
              <a:ext cx="92200" cy="191525"/>
            </a:xfrm>
            <a:custGeom>
              <a:avLst/>
              <a:gdLst/>
              <a:ahLst/>
              <a:cxnLst/>
              <a:rect l="l" t="t" r="r" b="b"/>
              <a:pathLst>
                <a:path w="3688" h="7661" extrusionOk="0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4849475" y="3411650"/>
              <a:ext cx="204300" cy="180550"/>
            </a:xfrm>
            <a:custGeom>
              <a:avLst/>
              <a:gdLst/>
              <a:ahLst/>
              <a:cxnLst/>
              <a:rect l="l" t="t" r="r" b="b"/>
              <a:pathLst>
                <a:path w="8172" h="7222" extrusionOk="0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5156350" y="3345325"/>
              <a:ext cx="181000" cy="16725"/>
            </a:xfrm>
            <a:custGeom>
              <a:avLst/>
              <a:gdLst/>
              <a:ahLst/>
              <a:cxnLst/>
              <a:rect l="l" t="t" r="r" b="b"/>
              <a:pathLst>
                <a:path w="7240" h="669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4577600" y="2654850"/>
              <a:ext cx="57575" cy="597950"/>
            </a:xfrm>
            <a:custGeom>
              <a:avLst/>
              <a:gdLst/>
              <a:ahLst/>
              <a:cxnLst/>
              <a:rect l="l" t="t" r="r" b="b"/>
              <a:pathLst>
                <a:path w="2303" h="23918" extrusionOk="0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4025550" y="2880125"/>
              <a:ext cx="304575" cy="410200"/>
            </a:xfrm>
            <a:custGeom>
              <a:avLst/>
              <a:gdLst/>
              <a:ahLst/>
              <a:cxnLst/>
              <a:rect l="l" t="t" r="r" b="b"/>
              <a:pathLst>
                <a:path w="12183" h="16408" extrusionOk="0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3998175" y="3394125"/>
              <a:ext cx="132475" cy="245150"/>
            </a:xfrm>
            <a:custGeom>
              <a:avLst/>
              <a:gdLst/>
              <a:ahLst/>
              <a:cxnLst/>
              <a:rect l="l" t="t" r="r" b="b"/>
              <a:pathLst>
                <a:path w="5299" h="9806" extrusionOk="0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4196500" y="3799750"/>
              <a:ext cx="409700" cy="355350"/>
            </a:xfrm>
            <a:custGeom>
              <a:avLst/>
              <a:gdLst/>
              <a:ahLst/>
              <a:cxnLst/>
              <a:rect l="l" t="t" r="r" b="b"/>
              <a:pathLst>
                <a:path w="16388" h="14214" extrusionOk="0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4098100" y="3792100"/>
              <a:ext cx="66725" cy="369675"/>
            </a:xfrm>
            <a:custGeom>
              <a:avLst/>
              <a:gdLst/>
              <a:ahLst/>
              <a:cxnLst/>
              <a:rect l="l" t="t" r="r" b="b"/>
              <a:pathLst>
                <a:path w="2669" h="14787" extrusionOk="0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3803225" y="3943275"/>
              <a:ext cx="257375" cy="256875"/>
            </a:xfrm>
            <a:custGeom>
              <a:avLst/>
              <a:gdLst/>
              <a:ahLst/>
              <a:cxnLst/>
              <a:rect l="l" t="t" r="r" b="b"/>
              <a:pathLst>
                <a:path w="10295" h="10275" extrusionOk="0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3512675" y="4239300"/>
              <a:ext cx="472025" cy="89275"/>
            </a:xfrm>
            <a:custGeom>
              <a:avLst/>
              <a:gdLst/>
              <a:ahLst/>
              <a:cxnLst/>
              <a:rect l="l" t="t" r="r" b="b"/>
              <a:pathLst>
                <a:path w="18881" h="3571" extrusionOk="0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3392600" y="3677250"/>
              <a:ext cx="45050" cy="480350"/>
            </a:xfrm>
            <a:custGeom>
              <a:avLst/>
              <a:gdLst/>
              <a:ahLst/>
              <a:cxnLst/>
              <a:rect l="l" t="t" r="r" b="b"/>
              <a:pathLst>
                <a:path w="1802" h="19214" extrusionOk="0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3176600" y="4037925"/>
              <a:ext cx="161825" cy="176400"/>
            </a:xfrm>
            <a:custGeom>
              <a:avLst/>
              <a:gdLst/>
              <a:ahLst/>
              <a:cxnLst/>
              <a:rect l="l" t="t" r="r" b="b"/>
              <a:pathLst>
                <a:path w="6473" h="7056" extrusionOk="0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5243075" y="3415900"/>
              <a:ext cx="113450" cy="288875"/>
            </a:xfrm>
            <a:custGeom>
              <a:avLst/>
              <a:gdLst/>
              <a:ahLst/>
              <a:cxnLst/>
              <a:rect l="l" t="t" r="r" b="b"/>
              <a:pathLst>
                <a:path w="4538" h="11555" extrusionOk="0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417375" y="3377025"/>
              <a:ext cx="94250" cy="133450"/>
            </a:xfrm>
            <a:custGeom>
              <a:avLst/>
              <a:gdLst/>
              <a:ahLst/>
              <a:cxnLst/>
              <a:rect l="l" t="t" r="r" b="b"/>
              <a:pathLst>
                <a:path w="3770" h="5338" extrusionOk="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4401650" y="3032075"/>
              <a:ext cx="136775" cy="255750"/>
            </a:xfrm>
            <a:custGeom>
              <a:avLst/>
              <a:gdLst/>
              <a:ahLst/>
              <a:cxnLst/>
              <a:rect l="l" t="t" r="r" b="b"/>
              <a:pathLst>
                <a:path w="5471" h="10230" extrusionOk="0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999700" y="2893000"/>
              <a:ext cx="95075" cy="383150"/>
            </a:xfrm>
            <a:custGeom>
              <a:avLst/>
              <a:gdLst/>
              <a:ahLst/>
              <a:cxnLst/>
              <a:rect l="l" t="t" r="r" b="b"/>
              <a:pathLst>
                <a:path w="3803" h="15326" extrusionOk="0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197325" y="3417050"/>
              <a:ext cx="81750" cy="180150"/>
            </a:xfrm>
            <a:custGeom>
              <a:avLst/>
              <a:gdLst/>
              <a:ahLst/>
              <a:cxnLst/>
              <a:rect l="l" t="t" r="r" b="b"/>
              <a:pathLst>
                <a:path w="3270" h="7206" extrusionOk="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4784175" y="1506675"/>
              <a:ext cx="230425" cy="429350"/>
            </a:xfrm>
            <a:custGeom>
              <a:avLst/>
              <a:gdLst/>
              <a:ahLst/>
              <a:cxnLst/>
              <a:rect l="l" t="t" r="r" b="b"/>
              <a:pathLst>
                <a:path w="9217" h="17174" extrusionOk="0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5074625" y="1641000"/>
              <a:ext cx="206000" cy="265825"/>
            </a:xfrm>
            <a:custGeom>
              <a:avLst/>
              <a:gdLst/>
              <a:ahLst/>
              <a:cxnLst/>
              <a:rect l="l" t="t" r="r" b="b"/>
              <a:pathLst>
                <a:path w="8240" h="10633" extrusionOk="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5045450" y="1679975"/>
              <a:ext cx="60900" cy="221850"/>
            </a:xfrm>
            <a:custGeom>
              <a:avLst/>
              <a:gdLst/>
              <a:ahLst/>
              <a:cxnLst/>
              <a:rect l="l" t="t" r="r" b="b"/>
              <a:pathLst>
                <a:path w="2436" h="8874" extrusionOk="0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5040425" y="2006675"/>
              <a:ext cx="46725" cy="228725"/>
            </a:xfrm>
            <a:custGeom>
              <a:avLst/>
              <a:gdLst/>
              <a:ahLst/>
              <a:cxnLst/>
              <a:rect l="l" t="t" r="r" b="b"/>
              <a:pathLst>
                <a:path w="1869" h="9149" extrusionOk="0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5130500" y="2020225"/>
              <a:ext cx="71750" cy="196825"/>
            </a:xfrm>
            <a:custGeom>
              <a:avLst/>
              <a:gdLst/>
              <a:ahLst/>
              <a:cxnLst/>
              <a:rect l="l" t="t" r="r" b="b"/>
              <a:pathLst>
                <a:path w="2870" h="7873" extrusionOk="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4949550" y="2317925"/>
              <a:ext cx="81750" cy="30050"/>
            </a:xfrm>
            <a:custGeom>
              <a:avLst/>
              <a:gdLst/>
              <a:ahLst/>
              <a:cxnLst/>
              <a:rect l="l" t="t" r="r" b="b"/>
              <a:pathLst>
                <a:path w="3270" h="1202" extrusionOk="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5041275" y="2374000"/>
              <a:ext cx="49675" cy="319225"/>
            </a:xfrm>
            <a:custGeom>
              <a:avLst/>
              <a:gdLst/>
              <a:ahLst/>
              <a:cxnLst/>
              <a:rect l="l" t="t" r="r" b="b"/>
              <a:pathLst>
                <a:path w="1987" h="12769" extrusionOk="0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5117150" y="2476800"/>
              <a:ext cx="226025" cy="232275"/>
            </a:xfrm>
            <a:custGeom>
              <a:avLst/>
              <a:gdLst/>
              <a:ahLst/>
              <a:cxnLst/>
              <a:rect l="l" t="t" r="r" b="b"/>
              <a:pathLst>
                <a:path w="9041" h="9291" extrusionOk="0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4907000" y="2715175"/>
              <a:ext cx="71750" cy="41425"/>
            </a:xfrm>
            <a:custGeom>
              <a:avLst/>
              <a:gdLst/>
              <a:ahLst/>
              <a:cxnLst/>
              <a:rect l="l" t="t" r="r" b="b"/>
              <a:pathLst>
                <a:path w="2870" h="1657" extrusionOk="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4833625" y="2830175"/>
              <a:ext cx="113425" cy="90725"/>
            </a:xfrm>
            <a:custGeom>
              <a:avLst/>
              <a:gdLst/>
              <a:ahLst/>
              <a:cxnLst/>
              <a:rect l="l" t="t" r="r" b="b"/>
              <a:pathLst>
                <a:path w="4537" h="3629" extrusionOk="0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4768575" y="2702875"/>
              <a:ext cx="70075" cy="218025"/>
            </a:xfrm>
            <a:custGeom>
              <a:avLst/>
              <a:gdLst/>
              <a:ahLst/>
              <a:cxnLst/>
              <a:rect l="l" t="t" r="r" b="b"/>
              <a:pathLst>
                <a:path w="2803" h="8721" extrusionOk="0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4731050" y="2900525"/>
              <a:ext cx="108425" cy="20375"/>
            </a:xfrm>
            <a:custGeom>
              <a:avLst/>
              <a:gdLst/>
              <a:ahLst/>
              <a:cxnLst/>
              <a:rect l="l" t="t" r="r" b="b"/>
              <a:pathLst>
                <a:path w="4337" h="815" extrusionOk="0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5117150" y="2799100"/>
              <a:ext cx="377800" cy="42575"/>
            </a:xfrm>
            <a:custGeom>
              <a:avLst/>
              <a:gdLst/>
              <a:ahLst/>
              <a:cxnLst/>
              <a:rect l="l" t="t" r="r" b="b"/>
              <a:pathLst>
                <a:path w="15112" h="1703" extrusionOk="0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934525" y="2671075"/>
              <a:ext cx="206000" cy="262325"/>
            </a:xfrm>
            <a:custGeom>
              <a:avLst/>
              <a:gdLst/>
              <a:ahLst/>
              <a:cxnLst/>
              <a:rect l="l" t="t" r="r" b="b"/>
              <a:pathLst>
                <a:path w="8240" h="10493" extrusionOk="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467400" y="2716175"/>
              <a:ext cx="206850" cy="262250"/>
            </a:xfrm>
            <a:custGeom>
              <a:avLst/>
              <a:gdLst/>
              <a:ahLst/>
              <a:cxnLst/>
              <a:rect l="l" t="t" r="r" b="b"/>
              <a:pathLst>
                <a:path w="8274" h="10490" extrusionOk="0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326475" y="2325225"/>
              <a:ext cx="143450" cy="182025"/>
            </a:xfrm>
            <a:custGeom>
              <a:avLst/>
              <a:gdLst/>
              <a:ahLst/>
              <a:cxnLst/>
              <a:rect l="l" t="t" r="r" b="b"/>
              <a:pathLst>
                <a:path w="5738" h="7281" extrusionOk="0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5022100" y="2207575"/>
              <a:ext cx="143450" cy="182100"/>
            </a:xfrm>
            <a:custGeom>
              <a:avLst/>
              <a:gdLst/>
              <a:ahLst/>
              <a:cxnLst/>
              <a:rect l="l" t="t" r="r" b="b"/>
              <a:pathLst>
                <a:path w="5738" h="7284" extrusionOk="0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4983725" y="1892250"/>
              <a:ext cx="109575" cy="133825"/>
            </a:xfrm>
            <a:custGeom>
              <a:avLst/>
              <a:gdLst/>
              <a:ahLst/>
              <a:cxnLst/>
              <a:rect l="l" t="t" r="r" b="b"/>
              <a:pathLst>
                <a:path w="4383" h="5353" extrusionOk="0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4612625" y="1532650"/>
              <a:ext cx="68425" cy="107325"/>
            </a:xfrm>
            <a:custGeom>
              <a:avLst/>
              <a:gdLst/>
              <a:ahLst/>
              <a:cxnLst/>
              <a:rect l="l" t="t" r="r" b="b"/>
              <a:pathLst>
                <a:path w="2737" h="4293" extrusionOk="0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4676850" y="1548225"/>
              <a:ext cx="33375" cy="216000"/>
            </a:xfrm>
            <a:custGeom>
              <a:avLst/>
              <a:gdLst/>
              <a:ahLst/>
              <a:cxnLst/>
              <a:rect l="l" t="t" r="r" b="b"/>
              <a:pathLst>
                <a:path w="1335" h="8640" extrusionOk="0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4591775" y="1760525"/>
              <a:ext cx="88425" cy="176325"/>
            </a:xfrm>
            <a:custGeom>
              <a:avLst/>
              <a:gdLst/>
              <a:ahLst/>
              <a:cxnLst/>
              <a:rect l="l" t="t" r="r" b="b"/>
              <a:pathLst>
                <a:path w="3537" h="7053" extrusionOk="0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4499225" y="1760325"/>
              <a:ext cx="181825" cy="106475"/>
            </a:xfrm>
            <a:custGeom>
              <a:avLst/>
              <a:gdLst/>
              <a:ahLst/>
              <a:cxnLst/>
              <a:rect l="l" t="t" r="r" b="b"/>
              <a:pathLst>
                <a:path w="7273" h="4259" extrusionOk="0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4747725" y="890550"/>
              <a:ext cx="42550" cy="436700"/>
            </a:xfrm>
            <a:custGeom>
              <a:avLst/>
              <a:gdLst/>
              <a:ahLst/>
              <a:cxnLst/>
              <a:rect l="l" t="t" r="r" b="b"/>
              <a:pathLst>
                <a:path w="1702" h="17468" extrusionOk="0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4808600" y="663475"/>
              <a:ext cx="323850" cy="648775"/>
            </a:xfrm>
            <a:custGeom>
              <a:avLst/>
              <a:gdLst/>
              <a:ahLst/>
              <a:cxnLst/>
              <a:rect l="l" t="t" r="r" b="b"/>
              <a:pathLst>
                <a:path w="12954" h="25951" extrusionOk="0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4538950" y="1331975"/>
              <a:ext cx="147925" cy="81175"/>
            </a:xfrm>
            <a:custGeom>
              <a:avLst/>
              <a:gdLst/>
              <a:ahLst/>
              <a:cxnLst/>
              <a:rect l="l" t="t" r="r" b="b"/>
              <a:pathLst>
                <a:path w="5917" h="3247" extrusionOk="0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3657775" y="990325"/>
              <a:ext cx="582950" cy="123450"/>
            </a:xfrm>
            <a:custGeom>
              <a:avLst/>
              <a:gdLst/>
              <a:ahLst/>
              <a:cxnLst/>
              <a:rect l="l" t="t" r="r" b="b"/>
              <a:pathLst>
                <a:path w="23318" h="4938" extrusionOk="0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4287400" y="1332950"/>
              <a:ext cx="165750" cy="63525"/>
            </a:xfrm>
            <a:custGeom>
              <a:avLst/>
              <a:gdLst/>
              <a:ahLst/>
              <a:cxnLst/>
              <a:rect l="l" t="t" r="r" b="b"/>
              <a:pathLst>
                <a:path w="6630" h="2541" extrusionOk="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4399975" y="1145725"/>
              <a:ext cx="89250" cy="129825"/>
            </a:xfrm>
            <a:custGeom>
              <a:avLst/>
              <a:gdLst/>
              <a:ahLst/>
              <a:cxnLst/>
              <a:rect l="l" t="t" r="r" b="b"/>
              <a:pathLst>
                <a:path w="3570" h="5193" extrusionOk="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4415000" y="1392275"/>
              <a:ext cx="63400" cy="162975"/>
            </a:xfrm>
            <a:custGeom>
              <a:avLst/>
              <a:gdLst/>
              <a:ahLst/>
              <a:cxnLst/>
              <a:rect l="l" t="t" r="r" b="b"/>
              <a:pathLst>
                <a:path w="2536" h="6519" extrusionOk="0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4233200" y="992825"/>
              <a:ext cx="21700" cy="371950"/>
            </a:xfrm>
            <a:custGeom>
              <a:avLst/>
              <a:gdLst/>
              <a:ahLst/>
              <a:cxnLst/>
              <a:rect l="l" t="t" r="r" b="b"/>
              <a:pathLst>
                <a:path w="868" h="14878" extrusionOk="0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4130175" y="1286650"/>
              <a:ext cx="98875" cy="105650"/>
            </a:xfrm>
            <a:custGeom>
              <a:avLst/>
              <a:gdLst/>
              <a:ahLst/>
              <a:cxnLst/>
              <a:rect l="l" t="t" r="r" b="b"/>
              <a:pathLst>
                <a:path w="3955" h="4226" extrusionOk="0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4846975" y="1351400"/>
              <a:ext cx="259375" cy="38400"/>
            </a:xfrm>
            <a:custGeom>
              <a:avLst/>
              <a:gdLst/>
              <a:ahLst/>
              <a:cxnLst/>
              <a:rect l="l" t="t" r="r" b="b"/>
              <a:pathLst>
                <a:path w="10375" h="1536" extrusionOk="0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5168850" y="946025"/>
              <a:ext cx="137550" cy="332025"/>
            </a:xfrm>
            <a:custGeom>
              <a:avLst/>
              <a:gdLst/>
              <a:ahLst/>
              <a:cxnLst/>
              <a:rect l="l" t="t" r="r" b="b"/>
              <a:pathLst>
                <a:path w="5502" h="13281" extrusionOk="0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5379850" y="876900"/>
              <a:ext cx="201000" cy="55075"/>
            </a:xfrm>
            <a:custGeom>
              <a:avLst/>
              <a:gdLst/>
              <a:ahLst/>
              <a:cxnLst/>
              <a:rect l="l" t="t" r="r" b="b"/>
              <a:pathLst>
                <a:path w="8040" h="2203" extrusionOk="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5381525" y="694575"/>
              <a:ext cx="146400" cy="139825"/>
            </a:xfrm>
            <a:custGeom>
              <a:avLst/>
              <a:gdLst/>
              <a:ahLst/>
              <a:cxnLst/>
              <a:rect l="l" t="t" r="r" b="b"/>
              <a:pathLst>
                <a:path w="5856" h="5593" extrusionOk="0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4209000" y="960050"/>
              <a:ext cx="53400" cy="68900"/>
            </a:xfrm>
            <a:custGeom>
              <a:avLst/>
              <a:gdLst/>
              <a:ahLst/>
              <a:cxnLst/>
              <a:rect l="l" t="t" r="r" b="b"/>
              <a:pathLst>
                <a:path w="2136" h="2756" extrusionOk="0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4388300" y="1128950"/>
              <a:ext cx="29225" cy="37825"/>
            </a:xfrm>
            <a:custGeom>
              <a:avLst/>
              <a:gdLst/>
              <a:ahLst/>
              <a:cxnLst/>
              <a:rect l="l" t="t" r="r" b="b"/>
              <a:pathLst>
                <a:path w="1169" h="1513" extrusionOk="0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116450" y="1268775"/>
              <a:ext cx="29200" cy="37725"/>
            </a:xfrm>
            <a:custGeom>
              <a:avLst/>
              <a:gdLst/>
              <a:ahLst/>
              <a:cxnLst/>
              <a:rect l="l" t="t" r="r" b="b"/>
              <a:pathLst>
                <a:path w="1168" h="1509" extrusionOk="0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4402475" y="15344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4600125" y="1618625"/>
              <a:ext cx="29200" cy="37675"/>
            </a:xfrm>
            <a:custGeom>
              <a:avLst/>
              <a:gdLst/>
              <a:ahLst/>
              <a:cxnLst/>
              <a:rect l="l" t="t" r="r" b="b"/>
              <a:pathLst>
                <a:path w="1168" h="1507" extrusionOk="0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4580100" y="19155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4656000" y="173392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4479200" y="1835975"/>
              <a:ext cx="44225" cy="56925"/>
            </a:xfrm>
            <a:custGeom>
              <a:avLst/>
              <a:gdLst/>
              <a:ahLst/>
              <a:cxnLst/>
              <a:rect l="l" t="t" r="r" b="b"/>
              <a:pathLst>
                <a:path w="1769" h="2277" extrusionOk="0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5503275" y="66847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4654325" y="1297450"/>
              <a:ext cx="206850" cy="262475"/>
            </a:xfrm>
            <a:custGeom>
              <a:avLst/>
              <a:gdLst/>
              <a:ahLst/>
              <a:cxnLst/>
              <a:rect l="l" t="t" r="r" b="b"/>
              <a:pathLst>
                <a:path w="8274" h="10499" extrusionOk="0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4701850" y="1356425"/>
              <a:ext cx="111775" cy="144650"/>
            </a:xfrm>
            <a:custGeom>
              <a:avLst/>
              <a:gdLst/>
              <a:ahLst/>
              <a:cxnLst/>
              <a:rect l="l" t="t" r="r" b="b"/>
              <a:pathLst>
                <a:path w="4471" h="5786" extrusionOk="0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5094650" y="458825"/>
              <a:ext cx="170150" cy="217125"/>
            </a:xfrm>
            <a:custGeom>
              <a:avLst/>
              <a:gdLst/>
              <a:ahLst/>
              <a:cxnLst/>
              <a:rect l="l" t="t" r="r" b="b"/>
              <a:pathLst>
                <a:path w="6806" h="8685" extrusionOk="0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5133000" y="506125"/>
              <a:ext cx="94250" cy="122825"/>
            </a:xfrm>
            <a:custGeom>
              <a:avLst/>
              <a:gdLst/>
              <a:ahLst/>
              <a:cxnLst/>
              <a:rect l="l" t="t" r="r" b="b"/>
              <a:pathLst>
                <a:path w="3770" h="4913" extrusionOk="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4732725" y="752950"/>
              <a:ext cx="124125" cy="150675"/>
            </a:xfrm>
            <a:custGeom>
              <a:avLst/>
              <a:gdLst/>
              <a:ahLst/>
              <a:cxnLst/>
              <a:rect l="l" t="t" r="r" b="b"/>
              <a:pathLst>
                <a:path w="4965" h="6027" extrusionOk="0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4761900" y="7872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5092975" y="1267450"/>
              <a:ext cx="124350" cy="149875"/>
            </a:xfrm>
            <a:custGeom>
              <a:avLst/>
              <a:gdLst/>
              <a:ahLst/>
              <a:cxnLst/>
              <a:rect l="l" t="t" r="r" b="b"/>
              <a:pathLst>
                <a:path w="4974" h="5995" extrusionOk="0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5122150" y="1301625"/>
              <a:ext cx="63425" cy="82400"/>
            </a:xfrm>
            <a:custGeom>
              <a:avLst/>
              <a:gdLst/>
              <a:ahLst/>
              <a:cxnLst/>
              <a:rect l="l" t="t" r="r" b="b"/>
              <a:pathLst>
                <a:path w="2537" h="3296" extrusionOk="0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5272275" y="806675"/>
              <a:ext cx="122925" cy="150300"/>
            </a:xfrm>
            <a:custGeom>
              <a:avLst/>
              <a:gdLst/>
              <a:ahLst/>
              <a:cxnLst/>
              <a:rect l="l" t="t" r="r" b="b"/>
              <a:pathLst>
                <a:path w="4917" h="6012" extrusionOk="0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5300625" y="840600"/>
              <a:ext cx="64225" cy="82775"/>
            </a:xfrm>
            <a:custGeom>
              <a:avLst/>
              <a:gdLst/>
              <a:ahLst/>
              <a:cxnLst/>
              <a:rect l="l" t="t" r="r" b="b"/>
              <a:pathLst>
                <a:path w="2569" h="3311" extrusionOk="0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4440850" y="1249125"/>
              <a:ext cx="124350" cy="150675"/>
            </a:xfrm>
            <a:custGeom>
              <a:avLst/>
              <a:gdLst/>
              <a:ahLst/>
              <a:cxnLst/>
              <a:rect l="l" t="t" r="r" b="b"/>
              <a:pathLst>
                <a:path w="4974" h="6027" extrusionOk="0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4470025" y="12834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4211500" y="1353900"/>
              <a:ext cx="85650" cy="104275"/>
            </a:xfrm>
            <a:custGeom>
              <a:avLst/>
              <a:gdLst/>
              <a:ahLst/>
              <a:cxnLst/>
              <a:rect l="l" t="t" r="r" b="b"/>
              <a:pathLst>
                <a:path w="3426" h="4171" extrusionOk="0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4230700" y="1377300"/>
              <a:ext cx="44225" cy="56975"/>
            </a:xfrm>
            <a:custGeom>
              <a:avLst/>
              <a:gdLst/>
              <a:ahLst/>
              <a:cxnLst/>
              <a:rect l="l" t="t" r="r" b="b"/>
              <a:pathLst>
                <a:path w="1769" h="2279" extrusionOk="0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5566650" y="885225"/>
              <a:ext cx="85025" cy="104275"/>
            </a:xfrm>
            <a:custGeom>
              <a:avLst/>
              <a:gdLst/>
              <a:ahLst/>
              <a:cxnLst/>
              <a:rect l="l" t="t" r="r" b="b"/>
              <a:pathLst>
                <a:path w="3401" h="4171" extrusionOk="0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5585825" y="909150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5424875" y="1154925"/>
              <a:ext cx="271225" cy="339100"/>
            </a:xfrm>
            <a:custGeom>
              <a:avLst/>
              <a:gdLst/>
              <a:ahLst/>
              <a:cxnLst/>
              <a:rect l="l" t="t" r="r" b="b"/>
              <a:pathLst>
                <a:path w="10849" h="13564" extrusionOk="0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5468250" y="1230775"/>
              <a:ext cx="184500" cy="108150"/>
            </a:xfrm>
            <a:custGeom>
              <a:avLst/>
              <a:gdLst/>
              <a:ahLst/>
              <a:cxnLst/>
              <a:rect l="l" t="t" r="r" b="b"/>
              <a:pathLst>
                <a:path w="7380" h="4326" extrusionOk="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5468250" y="1271625"/>
              <a:ext cx="184500" cy="108175"/>
            </a:xfrm>
            <a:custGeom>
              <a:avLst/>
              <a:gdLst/>
              <a:ahLst/>
              <a:cxnLst/>
              <a:rect l="l" t="t" r="r" b="b"/>
              <a:pathLst>
                <a:path w="7380" h="4327" extrusionOk="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5469075" y="1312725"/>
              <a:ext cx="182650" cy="107925"/>
            </a:xfrm>
            <a:custGeom>
              <a:avLst/>
              <a:gdLst/>
              <a:ahLst/>
              <a:cxnLst/>
              <a:rect l="l" t="t" r="r" b="b"/>
              <a:pathLst>
                <a:path w="7306" h="4317" extrusionOk="0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5741775" y="2234875"/>
              <a:ext cx="271225" cy="338275"/>
            </a:xfrm>
            <a:custGeom>
              <a:avLst/>
              <a:gdLst/>
              <a:ahLst/>
              <a:cxnLst/>
              <a:rect l="l" t="t" r="r" b="b"/>
              <a:pathLst>
                <a:path w="10849" h="13531" extrusionOk="0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5785125" y="2310400"/>
              <a:ext cx="182675" cy="108475"/>
            </a:xfrm>
            <a:custGeom>
              <a:avLst/>
              <a:gdLst/>
              <a:ahLst/>
              <a:cxnLst/>
              <a:rect l="l" t="t" r="r" b="b"/>
              <a:pathLst>
                <a:path w="7307" h="4339" extrusionOk="0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5784300" y="2351625"/>
              <a:ext cx="183500" cy="108100"/>
            </a:xfrm>
            <a:custGeom>
              <a:avLst/>
              <a:gdLst/>
              <a:ahLst/>
              <a:cxnLst/>
              <a:rect l="l" t="t" r="r" b="b"/>
              <a:pathLst>
                <a:path w="7340" h="4324" extrusionOk="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5785125" y="2391825"/>
              <a:ext cx="182675" cy="108775"/>
            </a:xfrm>
            <a:custGeom>
              <a:avLst/>
              <a:gdLst/>
              <a:ahLst/>
              <a:cxnLst/>
              <a:rect l="l" t="t" r="r" b="b"/>
              <a:pathLst>
                <a:path w="7307" h="4351" extrusionOk="0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5294775" y="3726250"/>
              <a:ext cx="271200" cy="338800"/>
            </a:xfrm>
            <a:custGeom>
              <a:avLst/>
              <a:gdLst/>
              <a:ahLst/>
              <a:cxnLst/>
              <a:rect l="l" t="t" r="r" b="b"/>
              <a:pathLst>
                <a:path w="10848" h="13552" extrusionOk="0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5338975" y="3802025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5338975" y="384270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5338975" y="388355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3495175" y="45143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3538525" y="4590900"/>
              <a:ext cx="183750" cy="107925"/>
            </a:xfrm>
            <a:custGeom>
              <a:avLst/>
              <a:gdLst/>
              <a:ahLst/>
              <a:cxnLst/>
              <a:rect l="l" t="t" r="r" b="b"/>
              <a:pathLst>
                <a:path w="7350" h="4317" extrusionOk="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3538525" y="4631750"/>
              <a:ext cx="183750" cy="107950"/>
            </a:xfrm>
            <a:custGeom>
              <a:avLst/>
              <a:gdLst/>
              <a:ahLst/>
              <a:cxnLst/>
              <a:rect l="l" t="t" r="r" b="b"/>
              <a:pathLst>
                <a:path w="7350" h="4318" extrusionOk="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3538525" y="4672050"/>
              <a:ext cx="182650" cy="108500"/>
            </a:xfrm>
            <a:custGeom>
              <a:avLst/>
              <a:gdLst/>
              <a:ahLst/>
              <a:cxnLst/>
              <a:rect l="l" t="t" r="r" b="b"/>
              <a:pathLst>
                <a:path w="7306" h="4340" extrusionOk="0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4530075" y="19975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4573425" y="2073875"/>
              <a:ext cx="184400" cy="108150"/>
            </a:xfrm>
            <a:custGeom>
              <a:avLst/>
              <a:gdLst/>
              <a:ahLst/>
              <a:cxnLst/>
              <a:rect l="l" t="t" r="r" b="b"/>
              <a:pathLst>
                <a:path w="7376" h="4326" extrusionOk="0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4573425" y="2114150"/>
              <a:ext cx="184875" cy="108750"/>
            </a:xfrm>
            <a:custGeom>
              <a:avLst/>
              <a:gdLst/>
              <a:ahLst/>
              <a:cxnLst/>
              <a:rect l="l" t="t" r="r" b="b"/>
              <a:pathLst>
                <a:path w="7395" h="4350" extrusionOk="0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4573425" y="2155850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3527700" y="1049250"/>
              <a:ext cx="140950" cy="179600"/>
            </a:xfrm>
            <a:custGeom>
              <a:avLst/>
              <a:gdLst/>
              <a:ahLst/>
              <a:cxnLst/>
              <a:rect l="l" t="t" r="r" b="b"/>
              <a:pathLst>
                <a:path w="5638" h="7184" extrusionOk="0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3559375" y="1089175"/>
              <a:ext cx="77575" cy="99500"/>
            </a:xfrm>
            <a:custGeom>
              <a:avLst/>
              <a:gdLst/>
              <a:ahLst/>
              <a:cxnLst/>
              <a:rect l="l" t="t" r="r" b="b"/>
              <a:pathLst>
                <a:path w="3103" h="3980" extrusionOk="0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3415950" y="582075"/>
              <a:ext cx="357775" cy="431625"/>
            </a:xfrm>
            <a:custGeom>
              <a:avLst/>
              <a:gdLst/>
              <a:ahLst/>
              <a:cxnLst/>
              <a:rect l="l" t="t" r="r" b="b"/>
              <a:pathLst>
                <a:path w="14311" h="17265" extrusionOk="0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3485150" y="692600"/>
              <a:ext cx="220150" cy="129300"/>
            </a:xfrm>
            <a:custGeom>
              <a:avLst/>
              <a:gdLst/>
              <a:ahLst/>
              <a:cxnLst/>
              <a:rect l="l" t="t" r="r" b="b"/>
              <a:pathLst>
                <a:path w="8806" h="5172" extrusionOk="0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3485150" y="733150"/>
              <a:ext cx="219350" cy="129600"/>
            </a:xfrm>
            <a:custGeom>
              <a:avLst/>
              <a:gdLst/>
              <a:ahLst/>
              <a:cxnLst/>
              <a:rect l="l" t="t" r="r" b="b"/>
              <a:pathLst>
                <a:path w="8774" h="5184" extrusionOk="0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3485150" y="773500"/>
              <a:ext cx="220150" cy="129275"/>
            </a:xfrm>
            <a:custGeom>
              <a:avLst/>
              <a:gdLst/>
              <a:ahLst/>
              <a:cxnLst/>
              <a:rect l="l" t="t" r="r" b="b"/>
              <a:pathLst>
                <a:path w="8806" h="5171" extrusionOk="0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2210075" y="581475"/>
              <a:ext cx="352775" cy="524075"/>
            </a:xfrm>
            <a:custGeom>
              <a:avLst/>
              <a:gdLst/>
              <a:ahLst/>
              <a:cxnLst/>
              <a:rect l="l" t="t" r="r" b="b"/>
              <a:pathLst>
                <a:path w="14111" h="20963" extrusionOk="0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2210925" y="747650"/>
              <a:ext cx="74225" cy="349875"/>
            </a:xfrm>
            <a:custGeom>
              <a:avLst/>
              <a:gdLst/>
              <a:ahLst/>
              <a:cxnLst/>
              <a:rect l="l" t="t" r="r" b="b"/>
              <a:pathLst>
                <a:path w="2969" h="13995" extrusionOk="0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2216750" y="581700"/>
              <a:ext cx="345275" cy="200150"/>
            </a:xfrm>
            <a:custGeom>
              <a:avLst/>
              <a:gdLst/>
              <a:ahLst/>
              <a:cxnLst/>
              <a:rect l="l" t="t" r="r" b="b"/>
              <a:pathLst>
                <a:path w="13811" h="8006" extrusionOk="0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2312650" y="723450"/>
              <a:ext cx="206000" cy="273575"/>
            </a:xfrm>
            <a:custGeom>
              <a:avLst/>
              <a:gdLst/>
              <a:ahLst/>
              <a:cxnLst/>
              <a:rect l="l" t="t" r="r" b="b"/>
              <a:pathLst>
                <a:path w="8240" h="10943" extrusionOk="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4" name="Google Shape;824;p44"/>
          <p:cNvSpPr txBox="1">
            <a:spLocks noGrp="1"/>
          </p:cNvSpPr>
          <p:nvPr>
            <p:ph type="subTitle" idx="1"/>
          </p:nvPr>
        </p:nvSpPr>
        <p:spPr>
          <a:xfrm flipH="1">
            <a:off x="5312924" y="4054883"/>
            <a:ext cx="3214775" cy="5847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Installing Python and Configuring Environment variables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0"/>
          <p:cNvSpPr txBox="1">
            <a:spLocks noGrp="1"/>
          </p:cNvSpPr>
          <p:nvPr>
            <p:ph type="body" idx="1"/>
          </p:nvPr>
        </p:nvSpPr>
        <p:spPr>
          <a:xfrm>
            <a:off x="618940" y="1604100"/>
            <a:ext cx="7426246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>
                <a:latin typeface="Libre Franklin" pitchFamily="2" charset="0"/>
              </a:rPr>
              <a:t>It is based on the </a:t>
            </a:r>
            <a:r>
              <a:rPr lang="en-US" dirty="0" err="1">
                <a:latin typeface="Libre Franklin" pitchFamily="2" charset="0"/>
              </a:rPr>
              <a:t>Haar</a:t>
            </a:r>
            <a:r>
              <a:rPr lang="en-US" dirty="0">
                <a:latin typeface="Libre Franklin" pitchFamily="2" charset="0"/>
              </a:rPr>
              <a:t> Wavelet technique to analyze pixels in the image into squares by function. 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latin typeface="Libre Franklin" pitchFamily="2" charset="0"/>
              </a:rPr>
              <a:t>This uses machine learning techniques to get a high degree of accuracy from what is called “training data”. 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latin typeface="Libre Franklin" pitchFamily="2" charset="0"/>
              </a:rPr>
              <a:t>This uses “integral image” concepts to compute the “features” detected. 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 err="1">
                <a:latin typeface="Libre Franklin" pitchFamily="2" charset="0"/>
              </a:rPr>
              <a:t>Haar</a:t>
            </a:r>
            <a:r>
              <a:rPr lang="en-US" dirty="0">
                <a:latin typeface="Libre Franklin" pitchFamily="2" charset="0"/>
              </a:rPr>
              <a:t> Cascades use the </a:t>
            </a:r>
            <a:r>
              <a:rPr lang="en-US" dirty="0" err="1">
                <a:latin typeface="Libre Franklin" pitchFamily="2" charset="0"/>
              </a:rPr>
              <a:t>Adaboost</a:t>
            </a:r>
            <a:r>
              <a:rPr lang="en-US" dirty="0">
                <a:latin typeface="Libre Franklin" pitchFamily="2" charset="0"/>
              </a:rPr>
              <a:t> learning algorithm which selects a small number of important features from a large set to give an efficient result of classifiers.</a:t>
            </a:r>
          </a:p>
        </p:txBody>
      </p:sp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282063" y="19056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Haar</a:t>
            </a:r>
            <a:r>
              <a:rPr lang="en-US" dirty="0"/>
              <a:t> Cascade </a:t>
            </a:r>
            <a:r>
              <a:rPr lang="en-US" dirty="0" err="1"/>
              <a:t>FrontalFace</a:t>
            </a:r>
            <a:r>
              <a:rPr lang="en-US" dirty="0"/>
              <a:t> Algorithm.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282063" y="19056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Block Diagram – Workflow of Face Detection.</a:t>
            </a:r>
          </a:p>
        </p:txBody>
      </p:sp>
      <p:sp>
        <p:nvSpPr>
          <p:cNvPr id="8" name="Google Shape;970;p43">
            <a:extLst>
              <a:ext uri="{FF2B5EF4-FFF2-40B4-BE49-F238E27FC236}">
                <a16:creationId xmlns:a16="http://schemas.microsoft.com/office/drawing/2014/main" id="{CF74CEA1-6881-EA46-F579-E507B2735E5E}"/>
              </a:ext>
            </a:extLst>
          </p:cNvPr>
          <p:cNvSpPr/>
          <p:nvPr/>
        </p:nvSpPr>
        <p:spPr>
          <a:xfrm>
            <a:off x="7106858" y="4372149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bg2"/>
              </a:solidFill>
              <a:latin typeface="Bahnschrift Light Condensed" panose="020B0502040204020203" pitchFamily="34" charset="0"/>
              <a:cs typeface="Niramit" panose="020B0604020202020204" charset="-34"/>
            </a:endParaRPr>
          </a:p>
        </p:txBody>
      </p:sp>
      <p:sp>
        <p:nvSpPr>
          <p:cNvPr id="9" name="Google Shape;972;p43">
            <a:extLst>
              <a:ext uri="{FF2B5EF4-FFF2-40B4-BE49-F238E27FC236}">
                <a16:creationId xmlns:a16="http://schemas.microsoft.com/office/drawing/2014/main" id="{889AE80C-8009-0E0A-CDA5-D8D5A7F3109D}"/>
              </a:ext>
            </a:extLst>
          </p:cNvPr>
          <p:cNvSpPr/>
          <p:nvPr/>
        </p:nvSpPr>
        <p:spPr>
          <a:xfrm>
            <a:off x="755417" y="2042608"/>
            <a:ext cx="97426" cy="97222"/>
          </a:xfrm>
          <a:custGeom>
            <a:avLst/>
            <a:gdLst/>
            <a:ahLst/>
            <a:cxnLst/>
            <a:rect l="l" t="t" r="r" b="b"/>
            <a:pathLst>
              <a:path w="1460" h="1457" extrusionOk="0">
                <a:moveTo>
                  <a:pt x="732" y="212"/>
                </a:moveTo>
                <a:cubicBezTo>
                  <a:pt x="1016" y="212"/>
                  <a:pt x="1249" y="444"/>
                  <a:pt x="1249" y="732"/>
                </a:cubicBezTo>
                <a:cubicBezTo>
                  <a:pt x="1246" y="1016"/>
                  <a:pt x="1016" y="1245"/>
                  <a:pt x="728" y="1245"/>
                </a:cubicBezTo>
                <a:cubicBezTo>
                  <a:pt x="441" y="1245"/>
                  <a:pt x="211" y="1012"/>
                  <a:pt x="211" y="725"/>
                </a:cubicBezTo>
                <a:cubicBezTo>
                  <a:pt x="211" y="441"/>
                  <a:pt x="444" y="212"/>
                  <a:pt x="732" y="212"/>
                </a:cubicBezTo>
                <a:close/>
                <a:moveTo>
                  <a:pt x="728" y="0"/>
                </a:moveTo>
                <a:cubicBezTo>
                  <a:pt x="328" y="0"/>
                  <a:pt x="0" y="324"/>
                  <a:pt x="0" y="725"/>
                </a:cubicBezTo>
                <a:cubicBezTo>
                  <a:pt x="0" y="1129"/>
                  <a:pt x="324" y="1457"/>
                  <a:pt x="728" y="1457"/>
                </a:cubicBezTo>
                <a:cubicBezTo>
                  <a:pt x="1128" y="1457"/>
                  <a:pt x="1456" y="1133"/>
                  <a:pt x="1460" y="732"/>
                </a:cubicBezTo>
                <a:cubicBezTo>
                  <a:pt x="1460" y="328"/>
                  <a:pt x="1136" y="0"/>
                  <a:pt x="7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bg2"/>
              </a:solidFill>
              <a:latin typeface="Bahnschrift Light Condensed" panose="020B0502040204020203" pitchFamily="34" charset="0"/>
              <a:cs typeface="Niramit" panose="020B0604020202020204" charset="-34"/>
            </a:endParaRPr>
          </a:p>
        </p:txBody>
      </p:sp>
      <p:sp>
        <p:nvSpPr>
          <p:cNvPr id="10" name="Google Shape;973;p43">
            <a:extLst>
              <a:ext uri="{FF2B5EF4-FFF2-40B4-BE49-F238E27FC236}">
                <a16:creationId xmlns:a16="http://schemas.microsoft.com/office/drawing/2014/main" id="{FC0D783E-617D-C411-292A-1867141ABB1C}"/>
              </a:ext>
            </a:extLst>
          </p:cNvPr>
          <p:cNvSpPr/>
          <p:nvPr/>
        </p:nvSpPr>
        <p:spPr>
          <a:xfrm>
            <a:off x="8317696" y="2688037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chemeClr val="bg2"/>
              </a:solidFill>
              <a:latin typeface="Bahnschrift Light Condensed" panose="020B0502040204020203" pitchFamily="34" charset="0"/>
              <a:cs typeface="Niramit" panose="020B0604020202020204" charset="-34"/>
            </a:endParaRPr>
          </a:p>
        </p:txBody>
      </p:sp>
      <p:sp>
        <p:nvSpPr>
          <p:cNvPr id="11" name="Google Shape;974;p43">
            <a:extLst>
              <a:ext uri="{FF2B5EF4-FFF2-40B4-BE49-F238E27FC236}">
                <a16:creationId xmlns:a16="http://schemas.microsoft.com/office/drawing/2014/main" id="{BE8E3B60-97CC-91C3-222E-A2CB8813C5F2}"/>
              </a:ext>
            </a:extLst>
          </p:cNvPr>
          <p:cNvSpPr/>
          <p:nvPr/>
        </p:nvSpPr>
        <p:spPr>
          <a:xfrm>
            <a:off x="4031108" y="851824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bg2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2" name="Google Shape;975;p43">
            <a:extLst>
              <a:ext uri="{FF2B5EF4-FFF2-40B4-BE49-F238E27FC236}">
                <a16:creationId xmlns:a16="http://schemas.microsoft.com/office/drawing/2014/main" id="{1E06312F-3E22-38CB-5EF9-628EEAC1DF95}"/>
              </a:ext>
            </a:extLst>
          </p:cNvPr>
          <p:cNvSpPr/>
          <p:nvPr/>
        </p:nvSpPr>
        <p:spPr>
          <a:xfrm>
            <a:off x="1548583" y="851812"/>
            <a:ext cx="155281" cy="156076"/>
          </a:xfrm>
          <a:custGeom>
            <a:avLst/>
            <a:gdLst/>
            <a:ahLst/>
            <a:cxnLst/>
            <a:rect l="l" t="t" r="r" b="b"/>
            <a:pathLst>
              <a:path w="2327" h="2339" extrusionOk="0">
                <a:moveTo>
                  <a:pt x="1242" y="310"/>
                </a:moveTo>
                <a:cubicBezTo>
                  <a:pt x="1271" y="408"/>
                  <a:pt x="1304" y="539"/>
                  <a:pt x="1326" y="623"/>
                </a:cubicBezTo>
                <a:cubicBezTo>
                  <a:pt x="1384" y="856"/>
                  <a:pt x="1399" y="914"/>
                  <a:pt x="1424" y="947"/>
                </a:cubicBezTo>
                <a:cubicBezTo>
                  <a:pt x="1453" y="987"/>
                  <a:pt x="1497" y="1006"/>
                  <a:pt x="1727" y="1089"/>
                </a:cubicBezTo>
                <a:cubicBezTo>
                  <a:pt x="1806" y="1115"/>
                  <a:pt x="1927" y="1159"/>
                  <a:pt x="2018" y="1198"/>
                </a:cubicBezTo>
                <a:cubicBezTo>
                  <a:pt x="1887" y="1253"/>
                  <a:pt x="1683" y="1333"/>
                  <a:pt x="1497" y="1399"/>
                </a:cubicBezTo>
                <a:cubicBezTo>
                  <a:pt x="1471" y="1406"/>
                  <a:pt x="1450" y="1428"/>
                  <a:pt x="1435" y="1457"/>
                </a:cubicBezTo>
                <a:cubicBezTo>
                  <a:pt x="1344" y="1665"/>
                  <a:pt x="1231" y="1905"/>
                  <a:pt x="1154" y="2040"/>
                </a:cubicBezTo>
                <a:cubicBezTo>
                  <a:pt x="1104" y="1894"/>
                  <a:pt x="1031" y="1643"/>
                  <a:pt x="976" y="1416"/>
                </a:cubicBezTo>
                <a:cubicBezTo>
                  <a:pt x="969" y="1377"/>
                  <a:pt x="936" y="1347"/>
                  <a:pt x="892" y="1340"/>
                </a:cubicBezTo>
                <a:cubicBezTo>
                  <a:pt x="682" y="1300"/>
                  <a:pt x="433" y="1246"/>
                  <a:pt x="299" y="1206"/>
                </a:cubicBezTo>
                <a:cubicBezTo>
                  <a:pt x="441" y="1126"/>
                  <a:pt x="710" y="1006"/>
                  <a:pt x="951" y="911"/>
                </a:cubicBezTo>
                <a:cubicBezTo>
                  <a:pt x="976" y="900"/>
                  <a:pt x="998" y="878"/>
                  <a:pt x="1009" y="849"/>
                </a:cubicBezTo>
                <a:cubicBezTo>
                  <a:pt x="1082" y="656"/>
                  <a:pt x="1176" y="438"/>
                  <a:pt x="1242" y="310"/>
                </a:cubicBezTo>
                <a:close/>
                <a:moveTo>
                  <a:pt x="1268" y="1"/>
                </a:moveTo>
                <a:cubicBezTo>
                  <a:pt x="1202" y="1"/>
                  <a:pt x="1107" y="1"/>
                  <a:pt x="827" y="732"/>
                </a:cubicBezTo>
                <a:cubicBezTo>
                  <a:pt x="52" y="1045"/>
                  <a:pt x="23" y="1147"/>
                  <a:pt x="8" y="1191"/>
                </a:cubicBezTo>
                <a:cubicBezTo>
                  <a:pt x="1" y="1220"/>
                  <a:pt x="8" y="1271"/>
                  <a:pt x="30" y="1297"/>
                </a:cubicBezTo>
                <a:cubicBezTo>
                  <a:pt x="52" y="1326"/>
                  <a:pt x="110" y="1403"/>
                  <a:pt x="791" y="1534"/>
                </a:cubicBezTo>
                <a:cubicBezTo>
                  <a:pt x="991" y="2338"/>
                  <a:pt x="1063" y="2338"/>
                  <a:pt x="1140" y="2338"/>
                </a:cubicBezTo>
                <a:lnTo>
                  <a:pt x="1147" y="2338"/>
                </a:lnTo>
                <a:cubicBezTo>
                  <a:pt x="1209" y="2334"/>
                  <a:pt x="1282" y="2331"/>
                  <a:pt x="1610" y="1581"/>
                </a:cubicBezTo>
                <a:cubicBezTo>
                  <a:pt x="1814" y="1508"/>
                  <a:pt x="2199" y="1366"/>
                  <a:pt x="2283" y="1293"/>
                </a:cubicBezTo>
                <a:cubicBezTo>
                  <a:pt x="2309" y="1268"/>
                  <a:pt x="2327" y="1216"/>
                  <a:pt x="2320" y="1181"/>
                </a:cubicBezTo>
                <a:cubicBezTo>
                  <a:pt x="2302" y="1082"/>
                  <a:pt x="2199" y="1035"/>
                  <a:pt x="1799" y="889"/>
                </a:cubicBezTo>
                <a:cubicBezTo>
                  <a:pt x="1722" y="863"/>
                  <a:pt x="1635" y="831"/>
                  <a:pt x="1591" y="813"/>
                </a:cubicBezTo>
                <a:cubicBezTo>
                  <a:pt x="1577" y="765"/>
                  <a:pt x="1552" y="660"/>
                  <a:pt x="1530" y="572"/>
                </a:cubicBezTo>
                <a:cubicBezTo>
                  <a:pt x="1460" y="295"/>
                  <a:pt x="1416" y="121"/>
                  <a:pt x="1366" y="52"/>
                </a:cubicBezTo>
                <a:cubicBezTo>
                  <a:pt x="1347" y="26"/>
                  <a:pt x="1300" y="1"/>
                  <a:pt x="126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bg2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73B3BD80-7F70-0215-98B9-870F4E6DB9E1}"/>
              </a:ext>
            </a:extLst>
          </p:cNvPr>
          <p:cNvSpPr/>
          <p:nvPr/>
        </p:nvSpPr>
        <p:spPr>
          <a:xfrm>
            <a:off x="2860677" y="194514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bg2"/>
                </a:solidFill>
                <a:latin typeface="Bahnschrift Light Condensed" panose="020B0502040204020203" pitchFamily="34" charset="0"/>
                <a:cs typeface="Niramit" panose="020B0604020202020204" charset="-34"/>
              </a:rPr>
              <a:t>Initializing Camera</a:t>
            </a:r>
          </a:p>
        </p:txBody>
      </p:sp>
      <p:sp>
        <p:nvSpPr>
          <p:cNvPr id="14" name="Rounded Rectangle 6">
            <a:extLst>
              <a:ext uri="{FF2B5EF4-FFF2-40B4-BE49-F238E27FC236}">
                <a16:creationId xmlns:a16="http://schemas.microsoft.com/office/drawing/2014/main" id="{3F2157E6-BDF9-AD23-6F3C-736E792415A6}"/>
              </a:ext>
            </a:extLst>
          </p:cNvPr>
          <p:cNvSpPr/>
          <p:nvPr/>
        </p:nvSpPr>
        <p:spPr>
          <a:xfrm>
            <a:off x="4745357" y="194514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bg2"/>
                </a:solidFill>
                <a:latin typeface="Bahnschrift Light Condensed" panose="020B0502040204020203" pitchFamily="34" charset="0"/>
                <a:cs typeface="Niramit" panose="020B0604020202020204" charset="-34"/>
              </a:rPr>
              <a:t>Reading Frame from Camera</a:t>
            </a:r>
          </a:p>
        </p:txBody>
      </p:sp>
      <p:sp>
        <p:nvSpPr>
          <p:cNvPr id="15" name="Rounded Rectangle 7">
            <a:extLst>
              <a:ext uri="{FF2B5EF4-FFF2-40B4-BE49-F238E27FC236}">
                <a16:creationId xmlns:a16="http://schemas.microsoft.com/office/drawing/2014/main" id="{5D78164D-CBE9-80C5-469D-7B14BA65D520}"/>
              </a:ext>
            </a:extLst>
          </p:cNvPr>
          <p:cNvSpPr/>
          <p:nvPr/>
        </p:nvSpPr>
        <p:spPr>
          <a:xfrm>
            <a:off x="6630037" y="194514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bg2"/>
                </a:solidFill>
                <a:latin typeface="Bahnschrift Light Condensed" panose="020B0502040204020203" pitchFamily="34" charset="0"/>
                <a:cs typeface="Niramit" panose="020B0604020202020204" charset="-34"/>
              </a:rPr>
              <a:t>Converting </a:t>
            </a:r>
            <a:r>
              <a:rPr lang="en-IN" sz="1100" b="1" dirty="0" err="1">
                <a:solidFill>
                  <a:schemeClr val="bg2"/>
                </a:solidFill>
                <a:latin typeface="Bahnschrift Light Condensed" panose="020B0502040204020203" pitchFamily="34" charset="0"/>
                <a:cs typeface="Niramit" panose="020B0604020202020204" charset="-34"/>
              </a:rPr>
              <a:t>Color</a:t>
            </a:r>
            <a:r>
              <a:rPr lang="en-IN" sz="1100" b="1" dirty="0">
                <a:solidFill>
                  <a:schemeClr val="bg2"/>
                </a:solidFill>
                <a:latin typeface="Bahnschrift Light Condensed" panose="020B0502040204020203" pitchFamily="34" charset="0"/>
                <a:cs typeface="Niramit" panose="020B0604020202020204" charset="-34"/>
              </a:rPr>
              <a:t> image into Grayscale Image</a:t>
            </a: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D7869BD9-5927-EB6A-623C-9B430476233F}"/>
              </a:ext>
            </a:extLst>
          </p:cNvPr>
          <p:cNvSpPr/>
          <p:nvPr/>
        </p:nvSpPr>
        <p:spPr>
          <a:xfrm>
            <a:off x="975997" y="195530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bg2"/>
                </a:solidFill>
                <a:latin typeface="Bahnschrift Light Condensed" panose="020B0502040204020203" pitchFamily="34" charset="0"/>
                <a:cs typeface="Niramit" panose="020B0604020202020204" charset="-34"/>
              </a:rPr>
              <a:t>Loading </a:t>
            </a:r>
            <a:r>
              <a:rPr lang="en-IN" sz="1100" b="1" dirty="0" err="1">
                <a:solidFill>
                  <a:schemeClr val="bg2"/>
                </a:solidFill>
                <a:latin typeface="Bahnschrift Light Condensed" panose="020B0502040204020203" pitchFamily="34" charset="0"/>
                <a:cs typeface="Niramit" panose="020B0604020202020204" charset="-34"/>
              </a:rPr>
              <a:t>HaarCascadeFace</a:t>
            </a:r>
            <a:r>
              <a:rPr lang="en-IN" sz="1100" b="1" dirty="0">
                <a:solidFill>
                  <a:schemeClr val="bg2"/>
                </a:solidFill>
                <a:latin typeface="Bahnschrift Light Condensed" panose="020B0502040204020203" pitchFamily="34" charset="0"/>
                <a:cs typeface="Niramit" panose="020B0604020202020204" charset="-34"/>
              </a:rPr>
              <a:t> Algorithm</a:t>
            </a:r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5A8AC8CF-CB14-3A6E-DD47-08F4F7320299}"/>
              </a:ext>
            </a:extLst>
          </p:cNvPr>
          <p:cNvSpPr/>
          <p:nvPr/>
        </p:nvSpPr>
        <p:spPr>
          <a:xfrm>
            <a:off x="1773557" y="365202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bg2"/>
                </a:solidFill>
                <a:latin typeface="Bahnschrift Light Condensed" panose="020B0502040204020203" pitchFamily="34" charset="0"/>
                <a:cs typeface="Niramit" panose="020B0604020202020204" charset="-34"/>
              </a:rPr>
              <a:t>Obtaining Face coordinates by passing algorithm </a:t>
            </a:r>
          </a:p>
        </p:txBody>
      </p:sp>
      <p:sp>
        <p:nvSpPr>
          <p:cNvPr id="18" name="Rounded Rectangle 10">
            <a:extLst>
              <a:ext uri="{FF2B5EF4-FFF2-40B4-BE49-F238E27FC236}">
                <a16:creationId xmlns:a16="http://schemas.microsoft.com/office/drawing/2014/main" id="{A5605906-2414-AA5D-E888-ED223FA10C6C}"/>
              </a:ext>
            </a:extLst>
          </p:cNvPr>
          <p:cNvSpPr/>
          <p:nvPr/>
        </p:nvSpPr>
        <p:spPr>
          <a:xfrm>
            <a:off x="3658237" y="365202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bg2"/>
                </a:solidFill>
                <a:latin typeface="Bahnschrift Light Condensed" panose="020B0502040204020203" pitchFamily="34" charset="0"/>
                <a:cs typeface="Niramit" panose="020B0604020202020204" charset="-34"/>
              </a:rPr>
              <a:t>Drawing Rectangle on the Face Coordinates</a:t>
            </a:r>
          </a:p>
        </p:txBody>
      </p:sp>
      <p:sp>
        <p:nvSpPr>
          <p:cNvPr id="19" name="Rounded Rectangle 11">
            <a:extLst>
              <a:ext uri="{FF2B5EF4-FFF2-40B4-BE49-F238E27FC236}">
                <a16:creationId xmlns:a16="http://schemas.microsoft.com/office/drawing/2014/main" id="{011CAF4F-3FB2-ADDA-651F-738BD5AF12A5}"/>
              </a:ext>
            </a:extLst>
          </p:cNvPr>
          <p:cNvSpPr/>
          <p:nvPr/>
        </p:nvSpPr>
        <p:spPr>
          <a:xfrm>
            <a:off x="5542917" y="365202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chemeClr val="bg2"/>
                </a:solidFill>
                <a:latin typeface="Bahnschrift Light Condensed" panose="020B0502040204020203" pitchFamily="34" charset="0"/>
                <a:cs typeface="Niramit" panose="020B0604020202020204" charset="-34"/>
              </a:rPr>
              <a:t>Display the output Frame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65B74E-B5A7-1F60-4C73-D36D00B322B1}"/>
              </a:ext>
            </a:extLst>
          </p:cNvPr>
          <p:cNvCxnSpPr>
            <a:stCxn id="16" idx="3"/>
            <a:endCxn id="13" idx="1"/>
          </p:cNvCxnSpPr>
          <p:nvPr/>
        </p:nvCxnSpPr>
        <p:spPr>
          <a:xfrm flipV="1">
            <a:off x="2571117" y="225336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151E3A-B7F5-9ABC-04FD-1459D96D0850}"/>
              </a:ext>
            </a:extLst>
          </p:cNvPr>
          <p:cNvCxnSpPr/>
          <p:nvPr/>
        </p:nvCxnSpPr>
        <p:spPr>
          <a:xfrm flipV="1">
            <a:off x="4446532" y="224320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CE8C23-E734-618D-5BEC-6215B0B6AC69}"/>
              </a:ext>
            </a:extLst>
          </p:cNvPr>
          <p:cNvCxnSpPr/>
          <p:nvPr/>
        </p:nvCxnSpPr>
        <p:spPr>
          <a:xfrm flipV="1">
            <a:off x="6349742" y="226352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16">
            <a:extLst>
              <a:ext uri="{FF2B5EF4-FFF2-40B4-BE49-F238E27FC236}">
                <a16:creationId xmlns:a16="http://schemas.microsoft.com/office/drawing/2014/main" id="{626A211B-16EC-54EC-BAE4-E0A5C6426177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 flipH="1">
            <a:off x="1773557" y="2253365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E2B63A-0584-A3C2-416A-D103761DDB70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3368677" y="396024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48B3852-F049-7460-2677-97C96ACF4532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5253357" y="396024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252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61"/>
          <p:cNvSpPr txBox="1">
            <a:spLocks noGrp="1"/>
          </p:cNvSpPr>
          <p:nvPr>
            <p:ph type="title"/>
          </p:nvPr>
        </p:nvSpPr>
        <p:spPr>
          <a:xfrm>
            <a:off x="3882721" y="763262"/>
            <a:ext cx="47165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Face </a:t>
            </a:r>
            <a:br>
              <a:rPr lang="en-IN" dirty="0"/>
            </a:br>
            <a:r>
              <a:rPr lang="en-IN" dirty="0"/>
              <a:t>Detection</a:t>
            </a:r>
            <a:br>
              <a:rPr lang="en-IN" dirty="0"/>
            </a:br>
            <a:r>
              <a:rPr lang="en-IN" dirty="0"/>
              <a:t>&amp; Tracking</a:t>
            </a:r>
            <a:endParaRPr dirty="0"/>
          </a:p>
        </p:txBody>
      </p:sp>
      <p:sp>
        <p:nvSpPr>
          <p:cNvPr id="2184" name="Google Shape;2184;p61"/>
          <p:cNvSpPr txBox="1">
            <a:spLocks noGrp="1"/>
          </p:cNvSpPr>
          <p:nvPr>
            <p:ph type="title" idx="2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2185" name="Google Shape;2185;p61"/>
          <p:cNvSpPr txBox="1">
            <a:spLocks noGrp="1"/>
          </p:cNvSpPr>
          <p:nvPr>
            <p:ph type="subTitle" idx="1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Hands-on</a:t>
            </a:r>
            <a:endParaRPr dirty="0"/>
          </a:p>
        </p:txBody>
      </p:sp>
      <p:grpSp>
        <p:nvGrpSpPr>
          <p:cNvPr id="2186" name="Google Shape;2186;p61"/>
          <p:cNvGrpSpPr/>
          <p:nvPr/>
        </p:nvGrpSpPr>
        <p:grpSpPr>
          <a:xfrm>
            <a:off x="720009" y="950857"/>
            <a:ext cx="2991737" cy="2915200"/>
            <a:chOff x="1532925" y="519425"/>
            <a:chExt cx="4318950" cy="4374550"/>
          </a:xfrm>
        </p:grpSpPr>
        <p:sp>
          <p:nvSpPr>
            <p:cNvPr id="2187" name="Google Shape;2187;p61"/>
            <p:cNvSpPr/>
            <p:nvPr/>
          </p:nvSpPr>
          <p:spPr>
            <a:xfrm>
              <a:off x="4106425" y="4294350"/>
              <a:ext cx="1037450" cy="599625"/>
            </a:xfrm>
            <a:custGeom>
              <a:avLst/>
              <a:gdLst/>
              <a:ahLst/>
              <a:cxnLst/>
              <a:rect l="l" t="t" r="r" b="b"/>
              <a:pathLst>
                <a:path w="41498" h="23985" extrusionOk="0">
                  <a:moveTo>
                    <a:pt x="20749" y="0"/>
                  </a:moveTo>
                  <a:cubicBezTo>
                    <a:pt x="9274" y="0"/>
                    <a:pt x="1" y="5371"/>
                    <a:pt x="1" y="11976"/>
                  </a:cubicBezTo>
                  <a:cubicBezTo>
                    <a:pt x="1" y="18614"/>
                    <a:pt x="9274" y="23984"/>
                    <a:pt x="20749" y="23984"/>
                  </a:cubicBezTo>
                  <a:cubicBezTo>
                    <a:pt x="32224" y="23984"/>
                    <a:pt x="41497" y="18614"/>
                    <a:pt x="41497" y="11976"/>
                  </a:cubicBezTo>
                  <a:cubicBezTo>
                    <a:pt x="41497" y="5371"/>
                    <a:pt x="32224" y="0"/>
                    <a:pt x="207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1"/>
            <p:cNvSpPr/>
            <p:nvPr/>
          </p:nvSpPr>
          <p:spPr>
            <a:xfrm>
              <a:off x="2182575" y="3091400"/>
              <a:ext cx="2678600" cy="1546975"/>
            </a:xfrm>
            <a:custGeom>
              <a:avLst/>
              <a:gdLst/>
              <a:ahLst/>
              <a:cxnLst/>
              <a:rect l="l" t="t" r="r" b="b"/>
              <a:pathLst>
                <a:path w="107144" h="61879" extrusionOk="0">
                  <a:moveTo>
                    <a:pt x="104441" y="1"/>
                  </a:moveTo>
                  <a:cubicBezTo>
                    <a:pt x="104108" y="1"/>
                    <a:pt x="103774" y="84"/>
                    <a:pt x="103474" y="251"/>
                  </a:cubicBezTo>
                  <a:lnTo>
                    <a:pt x="534" y="59527"/>
                  </a:lnTo>
                  <a:cubicBezTo>
                    <a:pt x="0" y="59827"/>
                    <a:pt x="0" y="60627"/>
                    <a:pt x="534" y="60961"/>
                  </a:cubicBezTo>
                  <a:lnTo>
                    <a:pt x="1701" y="61628"/>
                  </a:lnTo>
                  <a:cubicBezTo>
                    <a:pt x="2001" y="61795"/>
                    <a:pt x="2335" y="61878"/>
                    <a:pt x="2669" y="61878"/>
                  </a:cubicBezTo>
                  <a:cubicBezTo>
                    <a:pt x="3002" y="61878"/>
                    <a:pt x="3336" y="61795"/>
                    <a:pt x="3636" y="61628"/>
                  </a:cubicBezTo>
                  <a:lnTo>
                    <a:pt x="106576" y="2386"/>
                  </a:lnTo>
                  <a:cubicBezTo>
                    <a:pt x="107143" y="2052"/>
                    <a:pt x="107143" y="1252"/>
                    <a:pt x="106576" y="951"/>
                  </a:cubicBezTo>
                  <a:lnTo>
                    <a:pt x="105409" y="251"/>
                  </a:lnTo>
                  <a:cubicBezTo>
                    <a:pt x="105108" y="84"/>
                    <a:pt x="104775" y="1"/>
                    <a:pt x="1044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1"/>
            <p:cNvSpPr/>
            <p:nvPr/>
          </p:nvSpPr>
          <p:spPr>
            <a:xfrm>
              <a:off x="2774650" y="874100"/>
              <a:ext cx="354450" cy="276200"/>
            </a:xfrm>
            <a:custGeom>
              <a:avLst/>
              <a:gdLst/>
              <a:ahLst/>
              <a:cxnLst/>
              <a:rect l="l" t="t" r="r" b="b"/>
              <a:pathLst>
                <a:path w="14178" h="11048" extrusionOk="0">
                  <a:moveTo>
                    <a:pt x="7133" y="0"/>
                  </a:moveTo>
                  <a:cubicBezTo>
                    <a:pt x="6739" y="0"/>
                    <a:pt x="6285" y="134"/>
                    <a:pt x="5805" y="413"/>
                  </a:cubicBezTo>
                  <a:lnTo>
                    <a:pt x="5705" y="480"/>
                  </a:lnTo>
                  <a:cubicBezTo>
                    <a:pt x="4204" y="1347"/>
                    <a:pt x="3003" y="3248"/>
                    <a:pt x="3003" y="4749"/>
                  </a:cubicBezTo>
                  <a:lnTo>
                    <a:pt x="3003" y="7284"/>
                  </a:lnTo>
                  <a:lnTo>
                    <a:pt x="1335" y="8252"/>
                  </a:lnTo>
                  <a:cubicBezTo>
                    <a:pt x="568" y="8685"/>
                    <a:pt x="101" y="9453"/>
                    <a:pt x="1" y="10287"/>
                  </a:cubicBezTo>
                  <a:cubicBezTo>
                    <a:pt x="1" y="10780"/>
                    <a:pt x="273" y="11048"/>
                    <a:pt x="664" y="11048"/>
                  </a:cubicBezTo>
                  <a:cubicBezTo>
                    <a:pt x="854" y="11048"/>
                    <a:pt x="1072" y="10985"/>
                    <a:pt x="1302" y="10854"/>
                  </a:cubicBezTo>
                  <a:lnTo>
                    <a:pt x="3536" y="9553"/>
                  </a:lnTo>
                  <a:lnTo>
                    <a:pt x="7940" y="7018"/>
                  </a:lnTo>
                  <a:lnTo>
                    <a:pt x="12910" y="4182"/>
                  </a:lnTo>
                  <a:cubicBezTo>
                    <a:pt x="13610" y="3715"/>
                    <a:pt x="14111" y="2948"/>
                    <a:pt x="14177" y="2114"/>
                  </a:cubicBezTo>
                  <a:cubicBezTo>
                    <a:pt x="14177" y="1620"/>
                    <a:pt x="13921" y="1353"/>
                    <a:pt x="13539" y="1353"/>
                  </a:cubicBezTo>
                  <a:cubicBezTo>
                    <a:pt x="13354" y="1353"/>
                    <a:pt x="13139" y="1416"/>
                    <a:pt x="12910" y="1547"/>
                  </a:cubicBezTo>
                  <a:lnTo>
                    <a:pt x="11075" y="2614"/>
                  </a:lnTo>
                  <a:lnTo>
                    <a:pt x="11075" y="1180"/>
                  </a:lnTo>
                  <a:cubicBezTo>
                    <a:pt x="11075" y="613"/>
                    <a:pt x="10751" y="293"/>
                    <a:pt x="10282" y="293"/>
                  </a:cubicBezTo>
                  <a:cubicBezTo>
                    <a:pt x="10061" y="293"/>
                    <a:pt x="9808" y="364"/>
                    <a:pt x="9541" y="513"/>
                  </a:cubicBezTo>
                  <a:lnTo>
                    <a:pt x="9474" y="546"/>
                  </a:lnTo>
                  <a:cubicBezTo>
                    <a:pt x="9074" y="780"/>
                    <a:pt x="8740" y="1113"/>
                    <a:pt x="8507" y="1480"/>
                  </a:cubicBezTo>
                  <a:cubicBezTo>
                    <a:pt x="8462" y="526"/>
                    <a:pt x="7916" y="0"/>
                    <a:pt x="713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1"/>
            <p:cNvSpPr/>
            <p:nvPr/>
          </p:nvSpPr>
          <p:spPr>
            <a:xfrm>
              <a:off x="2068325" y="874125"/>
              <a:ext cx="539575" cy="420025"/>
            </a:xfrm>
            <a:custGeom>
              <a:avLst/>
              <a:gdLst/>
              <a:ahLst/>
              <a:cxnLst/>
              <a:rect l="l" t="t" r="r" b="b"/>
              <a:pathLst>
                <a:path w="21583" h="16801" extrusionOk="0">
                  <a:moveTo>
                    <a:pt x="10883" y="0"/>
                  </a:moveTo>
                  <a:cubicBezTo>
                    <a:pt x="10279" y="0"/>
                    <a:pt x="9580" y="208"/>
                    <a:pt x="8840" y="645"/>
                  </a:cubicBezTo>
                  <a:lnTo>
                    <a:pt x="8673" y="745"/>
                  </a:lnTo>
                  <a:cubicBezTo>
                    <a:pt x="6405" y="2046"/>
                    <a:pt x="4537" y="4948"/>
                    <a:pt x="4537" y="7217"/>
                  </a:cubicBezTo>
                  <a:lnTo>
                    <a:pt x="4537" y="11086"/>
                  </a:lnTo>
                  <a:lnTo>
                    <a:pt x="2002" y="12554"/>
                  </a:lnTo>
                  <a:cubicBezTo>
                    <a:pt x="901" y="13188"/>
                    <a:pt x="0" y="14589"/>
                    <a:pt x="0" y="15656"/>
                  </a:cubicBezTo>
                  <a:cubicBezTo>
                    <a:pt x="0" y="16392"/>
                    <a:pt x="403" y="16800"/>
                    <a:pt x="999" y="16800"/>
                  </a:cubicBezTo>
                  <a:cubicBezTo>
                    <a:pt x="1294" y="16800"/>
                    <a:pt x="1637" y="16700"/>
                    <a:pt x="2002" y="16490"/>
                  </a:cubicBezTo>
                  <a:lnTo>
                    <a:pt x="5404" y="14522"/>
                  </a:lnTo>
                  <a:lnTo>
                    <a:pt x="12075" y="10686"/>
                  </a:lnTo>
                  <a:lnTo>
                    <a:pt x="19614" y="6316"/>
                  </a:lnTo>
                  <a:cubicBezTo>
                    <a:pt x="20682" y="5716"/>
                    <a:pt x="21582" y="4315"/>
                    <a:pt x="21582" y="3214"/>
                  </a:cubicBezTo>
                  <a:cubicBezTo>
                    <a:pt x="21582" y="2478"/>
                    <a:pt x="21194" y="2070"/>
                    <a:pt x="20608" y="2070"/>
                  </a:cubicBezTo>
                  <a:cubicBezTo>
                    <a:pt x="20318" y="2070"/>
                    <a:pt x="19979" y="2170"/>
                    <a:pt x="19614" y="2380"/>
                  </a:cubicBezTo>
                  <a:lnTo>
                    <a:pt x="16845" y="3981"/>
                  </a:lnTo>
                  <a:lnTo>
                    <a:pt x="16845" y="1779"/>
                  </a:lnTo>
                  <a:cubicBezTo>
                    <a:pt x="16845" y="905"/>
                    <a:pt x="16364" y="423"/>
                    <a:pt x="15663" y="423"/>
                  </a:cubicBezTo>
                  <a:cubicBezTo>
                    <a:pt x="15321" y="423"/>
                    <a:pt x="14926" y="538"/>
                    <a:pt x="14510" y="779"/>
                  </a:cubicBezTo>
                  <a:lnTo>
                    <a:pt x="14410" y="845"/>
                  </a:lnTo>
                  <a:cubicBezTo>
                    <a:pt x="13843" y="1212"/>
                    <a:pt x="13310" y="1679"/>
                    <a:pt x="12943" y="2246"/>
                  </a:cubicBezTo>
                  <a:cubicBezTo>
                    <a:pt x="12898" y="808"/>
                    <a:pt x="12075" y="0"/>
                    <a:pt x="108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1"/>
            <p:cNvSpPr/>
            <p:nvPr/>
          </p:nvSpPr>
          <p:spPr>
            <a:xfrm>
              <a:off x="1688050" y="1596850"/>
              <a:ext cx="244350" cy="444250"/>
            </a:xfrm>
            <a:custGeom>
              <a:avLst/>
              <a:gdLst/>
              <a:ahLst/>
              <a:cxnLst/>
              <a:rect l="l" t="t" r="r" b="b"/>
              <a:pathLst>
                <a:path w="9774" h="17770" extrusionOk="0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1"/>
            <p:cNvSpPr/>
            <p:nvPr/>
          </p:nvSpPr>
          <p:spPr>
            <a:xfrm>
              <a:off x="1689700" y="1801725"/>
              <a:ext cx="157650" cy="238525"/>
            </a:xfrm>
            <a:custGeom>
              <a:avLst/>
              <a:gdLst/>
              <a:ahLst/>
              <a:cxnLst/>
              <a:rect l="l" t="t" r="r" b="b"/>
              <a:pathLst>
                <a:path w="6306" h="9541" extrusionOk="0">
                  <a:moveTo>
                    <a:pt x="3370" y="1"/>
                  </a:moveTo>
                  <a:cubicBezTo>
                    <a:pt x="1435" y="1669"/>
                    <a:pt x="1" y="4537"/>
                    <a:pt x="1" y="6972"/>
                  </a:cubicBezTo>
                  <a:lnTo>
                    <a:pt x="1" y="8307"/>
                  </a:lnTo>
                  <a:lnTo>
                    <a:pt x="2169" y="9541"/>
                  </a:lnTo>
                  <a:lnTo>
                    <a:pt x="3837" y="5305"/>
                  </a:lnTo>
                  <a:lnTo>
                    <a:pt x="3770" y="4971"/>
                  </a:lnTo>
                  <a:lnTo>
                    <a:pt x="6305" y="3503"/>
                  </a:lnTo>
                  <a:cubicBezTo>
                    <a:pt x="5905" y="2336"/>
                    <a:pt x="5505" y="1235"/>
                    <a:pt x="5505" y="1235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1"/>
            <p:cNvSpPr/>
            <p:nvPr/>
          </p:nvSpPr>
          <p:spPr>
            <a:xfrm>
              <a:off x="1688050" y="1596850"/>
              <a:ext cx="244350" cy="444250"/>
            </a:xfrm>
            <a:custGeom>
              <a:avLst/>
              <a:gdLst/>
              <a:ahLst/>
              <a:cxnLst/>
              <a:rect l="l" t="t" r="r" b="b"/>
              <a:pathLst>
                <a:path w="9774" h="17770" extrusionOk="0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1"/>
            <p:cNvSpPr/>
            <p:nvPr/>
          </p:nvSpPr>
          <p:spPr>
            <a:xfrm>
              <a:off x="1743075" y="1627175"/>
              <a:ext cx="225200" cy="413075"/>
            </a:xfrm>
            <a:custGeom>
              <a:avLst/>
              <a:gdLst/>
              <a:ahLst/>
              <a:cxnLst/>
              <a:rect l="l" t="t" r="r" b="b"/>
              <a:pathLst>
                <a:path w="9008" h="16523" extrusionOk="0">
                  <a:moveTo>
                    <a:pt x="5940" y="0"/>
                  </a:moveTo>
                  <a:cubicBezTo>
                    <a:pt x="5508" y="0"/>
                    <a:pt x="5020" y="143"/>
                    <a:pt x="4504" y="445"/>
                  </a:cubicBezTo>
                  <a:cubicBezTo>
                    <a:pt x="2603" y="1679"/>
                    <a:pt x="1402" y="3714"/>
                    <a:pt x="1302" y="5982"/>
                  </a:cubicBezTo>
                  <a:cubicBezTo>
                    <a:pt x="1302" y="7400"/>
                    <a:pt x="2012" y="8245"/>
                    <a:pt x="3036" y="8245"/>
                  </a:cubicBezTo>
                  <a:cubicBezTo>
                    <a:pt x="3144" y="8245"/>
                    <a:pt x="3255" y="8236"/>
                    <a:pt x="3370" y="8217"/>
                  </a:cubicBezTo>
                  <a:lnTo>
                    <a:pt x="3370" y="8217"/>
                  </a:lnTo>
                  <a:cubicBezTo>
                    <a:pt x="1435" y="9918"/>
                    <a:pt x="1" y="12787"/>
                    <a:pt x="1" y="15189"/>
                  </a:cubicBezTo>
                  <a:lnTo>
                    <a:pt x="1" y="16523"/>
                  </a:lnTo>
                  <a:lnTo>
                    <a:pt x="9007" y="11319"/>
                  </a:lnTo>
                  <a:lnTo>
                    <a:pt x="9007" y="9985"/>
                  </a:lnTo>
                  <a:cubicBezTo>
                    <a:pt x="9007" y="7979"/>
                    <a:pt x="8007" y="6811"/>
                    <a:pt x="6530" y="6811"/>
                  </a:cubicBezTo>
                  <a:cubicBezTo>
                    <a:pt x="6239" y="6811"/>
                    <a:pt x="5929" y="6856"/>
                    <a:pt x="5605" y="6949"/>
                  </a:cubicBezTo>
                  <a:cubicBezTo>
                    <a:pt x="6839" y="5715"/>
                    <a:pt x="7706" y="3847"/>
                    <a:pt x="7706" y="2279"/>
                  </a:cubicBezTo>
                  <a:cubicBezTo>
                    <a:pt x="7706" y="839"/>
                    <a:pt x="6987" y="0"/>
                    <a:pt x="59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1"/>
            <p:cNvSpPr/>
            <p:nvPr/>
          </p:nvSpPr>
          <p:spPr>
            <a:xfrm>
              <a:off x="5017925" y="1315825"/>
              <a:ext cx="160125" cy="292450"/>
            </a:xfrm>
            <a:custGeom>
              <a:avLst/>
              <a:gdLst/>
              <a:ahLst/>
              <a:cxnLst/>
              <a:rect l="l" t="t" r="r" b="b"/>
              <a:pathLst>
                <a:path w="6405" h="11698" extrusionOk="0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1"/>
            <p:cNvSpPr/>
            <p:nvPr/>
          </p:nvSpPr>
          <p:spPr>
            <a:xfrm>
              <a:off x="5017925" y="1450650"/>
              <a:ext cx="104250" cy="157625"/>
            </a:xfrm>
            <a:custGeom>
              <a:avLst/>
              <a:gdLst/>
              <a:ahLst/>
              <a:cxnLst/>
              <a:rect l="l" t="t" r="r" b="b"/>
              <a:pathLst>
                <a:path w="4170" h="6305" extrusionOk="0">
                  <a:moveTo>
                    <a:pt x="2235" y="0"/>
                  </a:moveTo>
                  <a:cubicBezTo>
                    <a:pt x="934" y="1135"/>
                    <a:pt x="0" y="3003"/>
                    <a:pt x="0" y="4604"/>
                  </a:cubicBezTo>
                  <a:lnTo>
                    <a:pt x="0" y="5471"/>
                  </a:lnTo>
                  <a:lnTo>
                    <a:pt x="1435" y="6305"/>
                  </a:lnTo>
                  <a:lnTo>
                    <a:pt x="2535" y="3503"/>
                  </a:lnTo>
                  <a:lnTo>
                    <a:pt x="2502" y="3303"/>
                  </a:lnTo>
                  <a:lnTo>
                    <a:pt x="4170" y="2335"/>
                  </a:lnTo>
                  <a:cubicBezTo>
                    <a:pt x="3903" y="1568"/>
                    <a:pt x="3636" y="834"/>
                    <a:pt x="3636" y="834"/>
                  </a:cubicBezTo>
                  <a:lnTo>
                    <a:pt x="2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1"/>
            <p:cNvSpPr/>
            <p:nvPr/>
          </p:nvSpPr>
          <p:spPr>
            <a:xfrm>
              <a:off x="5017925" y="1315825"/>
              <a:ext cx="160125" cy="292450"/>
            </a:xfrm>
            <a:custGeom>
              <a:avLst/>
              <a:gdLst/>
              <a:ahLst/>
              <a:cxnLst/>
              <a:rect l="l" t="t" r="r" b="b"/>
              <a:pathLst>
                <a:path w="6405" h="11698" extrusionOk="0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1"/>
            <p:cNvSpPr/>
            <p:nvPr/>
          </p:nvSpPr>
          <p:spPr>
            <a:xfrm>
              <a:off x="5053775" y="1335900"/>
              <a:ext cx="148475" cy="272375"/>
            </a:xfrm>
            <a:custGeom>
              <a:avLst/>
              <a:gdLst/>
              <a:ahLst/>
              <a:cxnLst/>
              <a:rect l="l" t="t" r="r" b="b"/>
              <a:pathLst>
                <a:path w="5939" h="10895" extrusionOk="0">
                  <a:moveTo>
                    <a:pt x="3889" y="0"/>
                  </a:moveTo>
                  <a:cubicBezTo>
                    <a:pt x="3601" y="0"/>
                    <a:pt x="3277" y="93"/>
                    <a:pt x="2936" y="287"/>
                  </a:cubicBezTo>
                  <a:cubicBezTo>
                    <a:pt x="1702" y="1088"/>
                    <a:pt x="901" y="2456"/>
                    <a:pt x="835" y="3957"/>
                  </a:cubicBezTo>
                  <a:cubicBezTo>
                    <a:pt x="835" y="4891"/>
                    <a:pt x="1297" y="5444"/>
                    <a:pt x="2001" y="5444"/>
                  </a:cubicBezTo>
                  <a:cubicBezTo>
                    <a:pt x="2077" y="5444"/>
                    <a:pt x="2155" y="5437"/>
                    <a:pt x="2236" y="5424"/>
                  </a:cubicBezTo>
                  <a:lnTo>
                    <a:pt x="2236" y="5424"/>
                  </a:lnTo>
                  <a:cubicBezTo>
                    <a:pt x="935" y="6558"/>
                    <a:pt x="1" y="8426"/>
                    <a:pt x="1" y="10028"/>
                  </a:cubicBezTo>
                  <a:lnTo>
                    <a:pt x="1" y="10895"/>
                  </a:lnTo>
                  <a:lnTo>
                    <a:pt x="5938" y="7459"/>
                  </a:lnTo>
                  <a:lnTo>
                    <a:pt x="5938" y="6592"/>
                  </a:lnTo>
                  <a:cubicBezTo>
                    <a:pt x="5938" y="5249"/>
                    <a:pt x="5258" y="4469"/>
                    <a:pt x="4290" y="4469"/>
                  </a:cubicBezTo>
                  <a:cubicBezTo>
                    <a:pt x="4104" y="4469"/>
                    <a:pt x="3908" y="4498"/>
                    <a:pt x="3703" y="4557"/>
                  </a:cubicBezTo>
                  <a:cubicBezTo>
                    <a:pt x="4504" y="3756"/>
                    <a:pt x="5004" y="2656"/>
                    <a:pt x="5071" y="1488"/>
                  </a:cubicBezTo>
                  <a:cubicBezTo>
                    <a:pt x="5071" y="543"/>
                    <a:pt x="4586" y="0"/>
                    <a:pt x="388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1"/>
            <p:cNvSpPr/>
            <p:nvPr/>
          </p:nvSpPr>
          <p:spPr>
            <a:xfrm>
              <a:off x="5474075" y="2837400"/>
              <a:ext cx="291900" cy="613875"/>
            </a:xfrm>
            <a:custGeom>
              <a:avLst/>
              <a:gdLst/>
              <a:ahLst/>
              <a:cxnLst/>
              <a:rect l="l" t="t" r="r" b="b"/>
              <a:pathLst>
                <a:path w="11676" h="24555" extrusionOk="0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1"/>
            <p:cNvSpPr/>
            <p:nvPr/>
          </p:nvSpPr>
          <p:spPr>
            <a:xfrm>
              <a:off x="5474075" y="2837400"/>
              <a:ext cx="291900" cy="613875"/>
            </a:xfrm>
            <a:custGeom>
              <a:avLst/>
              <a:gdLst/>
              <a:ahLst/>
              <a:cxnLst/>
              <a:rect l="l" t="t" r="r" b="b"/>
              <a:pathLst>
                <a:path w="11676" h="24555" extrusionOk="0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1"/>
            <p:cNvSpPr/>
            <p:nvPr/>
          </p:nvSpPr>
          <p:spPr>
            <a:xfrm>
              <a:off x="5507425" y="2872175"/>
              <a:ext cx="195175" cy="568250"/>
            </a:xfrm>
            <a:custGeom>
              <a:avLst/>
              <a:gdLst/>
              <a:ahLst/>
              <a:cxnLst/>
              <a:rect l="l" t="t" r="r" b="b"/>
              <a:pathLst>
                <a:path w="7807" h="22730" extrusionOk="0">
                  <a:moveTo>
                    <a:pt x="7605" y="0"/>
                  </a:moveTo>
                  <a:cubicBezTo>
                    <a:pt x="7563" y="0"/>
                    <a:pt x="7518" y="17"/>
                    <a:pt x="7473" y="47"/>
                  </a:cubicBezTo>
                  <a:cubicBezTo>
                    <a:pt x="7440" y="80"/>
                    <a:pt x="1" y="5984"/>
                    <a:pt x="768" y="22563"/>
                  </a:cubicBezTo>
                  <a:lnTo>
                    <a:pt x="1168" y="22730"/>
                  </a:lnTo>
                  <a:cubicBezTo>
                    <a:pt x="335" y="6251"/>
                    <a:pt x="7640" y="414"/>
                    <a:pt x="7706" y="347"/>
                  </a:cubicBezTo>
                  <a:cubicBezTo>
                    <a:pt x="7807" y="280"/>
                    <a:pt x="7807" y="147"/>
                    <a:pt x="7740" y="80"/>
                  </a:cubicBezTo>
                  <a:cubicBezTo>
                    <a:pt x="7703" y="25"/>
                    <a:pt x="7656" y="0"/>
                    <a:pt x="7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1"/>
            <p:cNvSpPr/>
            <p:nvPr/>
          </p:nvSpPr>
          <p:spPr>
            <a:xfrm>
              <a:off x="5472400" y="3043000"/>
              <a:ext cx="379475" cy="549200"/>
            </a:xfrm>
            <a:custGeom>
              <a:avLst/>
              <a:gdLst/>
              <a:ahLst/>
              <a:cxnLst/>
              <a:rect l="l" t="t" r="r" b="b"/>
              <a:pathLst>
                <a:path w="15179" h="21968" extrusionOk="0">
                  <a:moveTo>
                    <a:pt x="12433" y="1"/>
                  </a:moveTo>
                  <a:cubicBezTo>
                    <a:pt x="11606" y="1"/>
                    <a:pt x="10640" y="314"/>
                    <a:pt x="9675" y="1253"/>
                  </a:cubicBezTo>
                  <a:cubicBezTo>
                    <a:pt x="8474" y="2387"/>
                    <a:pt x="8007" y="3188"/>
                    <a:pt x="6639" y="3521"/>
                  </a:cubicBezTo>
                  <a:cubicBezTo>
                    <a:pt x="5271" y="3855"/>
                    <a:pt x="3870" y="3655"/>
                    <a:pt x="3137" y="4789"/>
                  </a:cubicBezTo>
                  <a:cubicBezTo>
                    <a:pt x="2403" y="5890"/>
                    <a:pt x="3270" y="8225"/>
                    <a:pt x="2503" y="9125"/>
                  </a:cubicBezTo>
                  <a:cubicBezTo>
                    <a:pt x="1736" y="10026"/>
                    <a:pt x="101" y="11093"/>
                    <a:pt x="68" y="12594"/>
                  </a:cubicBezTo>
                  <a:cubicBezTo>
                    <a:pt x="1" y="14129"/>
                    <a:pt x="1635" y="16831"/>
                    <a:pt x="1635" y="16831"/>
                  </a:cubicBezTo>
                  <a:lnTo>
                    <a:pt x="4404" y="18799"/>
                  </a:lnTo>
                  <a:lnTo>
                    <a:pt x="4771" y="19066"/>
                  </a:lnTo>
                  <a:lnTo>
                    <a:pt x="8874" y="21968"/>
                  </a:lnTo>
                  <a:cubicBezTo>
                    <a:pt x="10208" y="21868"/>
                    <a:pt x="11376" y="21100"/>
                    <a:pt x="11976" y="19900"/>
                  </a:cubicBezTo>
                  <a:cubicBezTo>
                    <a:pt x="13044" y="17798"/>
                    <a:pt x="11476" y="15530"/>
                    <a:pt x="11943" y="14095"/>
                  </a:cubicBezTo>
                  <a:cubicBezTo>
                    <a:pt x="12410" y="12628"/>
                    <a:pt x="15178" y="12194"/>
                    <a:pt x="15045" y="10526"/>
                  </a:cubicBezTo>
                  <a:cubicBezTo>
                    <a:pt x="14945" y="8825"/>
                    <a:pt x="12176" y="6957"/>
                    <a:pt x="12610" y="5456"/>
                  </a:cubicBezTo>
                  <a:cubicBezTo>
                    <a:pt x="13010" y="3955"/>
                    <a:pt x="13944" y="3354"/>
                    <a:pt x="14278" y="2120"/>
                  </a:cubicBezTo>
                  <a:cubicBezTo>
                    <a:pt x="14578" y="1186"/>
                    <a:pt x="13978" y="185"/>
                    <a:pt x="13010" y="52"/>
                  </a:cubicBezTo>
                  <a:cubicBezTo>
                    <a:pt x="12827" y="19"/>
                    <a:pt x="12634" y="1"/>
                    <a:pt x="124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1"/>
            <p:cNvSpPr/>
            <p:nvPr/>
          </p:nvSpPr>
          <p:spPr>
            <a:xfrm>
              <a:off x="5582500" y="3069925"/>
              <a:ext cx="199650" cy="449725"/>
            </a:xfrm>
            <a:custGeom>
              <a:avLst/>
              <a:gdLst/>
              <a:ahLst/>
              <a:cxnLst/>
              <a:rect l="l" t="t" r="r" b="b"/>
              <a:pathLst>
                <a:path w="7986" h="17989" extrusionOk="0">
                  <a:moveTo>
                    <a:pt x="7539" y="1"/>
                  </a:moveTo>
                  <a:cubicBezTo>
                    <a:pt x="7489" y="1"/>
                    <a:pt x="7439" y="26"/>
                    <a:pt x="7405" y="76"/>
                  </a:cubicBezTo>
                  <a:cubicBezTo>
                    <a:pt x="7339" y="109"/>
                    <a:pt x="4036" y="3178"/>
                    <a:pt x="1801" y="9316"/>
                  </a:cubicBezTo>
                  <a:cubicBezTo>
                    <a:pt x="1768" y="9349"/>
                    <a:pt x="1768" y="9416"/>
                    <a:pt x="1768" y="9449"/>
                  </a:cubicBezTo>
                  <a:cubicBezTo>
                    <a:pt x="834" y="12118"/>
                    <a:pt x="234" y="14920"/>
                    <a:pt x="0" y="17722"/>
                  </a:cubicBezTo>
                  <a:lnTo>
                    <a:pt x="367" y="17989"/>
                  </a:lnTo>
                  <a:cubicBezTo>
                    <a:pt x="601" y="15120"/>
                    <a:pt x="1201" y="12318"/>
                    <a:pt x="2168" y="9583"/>
                  </a:cubicBezTo>
                  <a:cubicBezTo>
                    <a:pt x="3426" y="9205"/>
                    <a:pt x="4915" y="9118"/>
                    <a:pt x="6027" y="9118"/>
                  </a:cubicBezTo>
                  <a:cubicBezTo>
                    <a:pt x="6981" y="9118"/>
                    <a:pt x="7657" y="9182"/>
                    <a:pt x="7672" y="9182"/>
                  </a:cubicBezTo>
                  <a:cubicBezTo>
                    <a:pt x="7692" y="9187"/>
                    <a:pt x="7711" y="9189"/>
                    <a:pt x="7729" y="9189"/>
                  </a:cubicBezTo>
                  <a:cubicBezTo>
                    <a:pt x="7975" y="9189"/>
                    <a:pt x="7986" y="8782"/>
                    <a:pt x="7706" y="8782"/>
                  </a:cubicBezTo>
                  <a:cubicBezTo>
                    <a:pt x="7645" y="8782"/>
                    <a:pt x="7005" y="8726"/>
                    <a:pt x="6102" y="8726"/>
                  </a:cubicBezTo>
                  <a:cubicBezTo>
                    <a:pt x="5030" y="8726"/>
                    <a:pt x="3587" y="8805"/>
                    <a:pt x="2302" y="9149"/>
                  </a:cubicBezTo>
                  <a:cubicBezTo>
                    <a:pt x="4470" y="3278"/>
                    <a:pt x="7639" y="376"/>
                    <a:pt x="7672" y="343"/>
                  </a:cubicBezTo>
                  <a:cubicBezTo>
                    <a:pt x="7739" y="243"/>
                    <a:pt x="7739" y="143"/>
                    <a:pt x="7672" y="76"/>
                  </a:cubicBezTo>
                  <a:cubicBezTo>
                    <a:pt x="7639" y="26"/>
                    <a:pt x="7589" y="1"/>
                    <a:pt x="7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1"/>
            <p:cNvSpPr/>
            <p:nvPr/>
          </p:nvSpPr>
          <p:spPr>
            <a:xfrm>
              <a:off x="1624675" y="3062575"/>
              <a:ext cx="291050" cy="613850"/>
            </a:xfrm>
            <a:custGeom>
              <a:avLst/>
              <a:gdLst/>
              <a:ahLst/>
              <a:cxnLst/>
              <a:rect l="l" t="t" r="r" b="b"/>
              <a:pathLst>
                <a:path w="11642" h="24554" extrusionOk="0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1"/>
            <p:cNvSpPr/>
            <p:nvPr/>
          </p:nvSpPr>
          <p:spPr>
            <a:xfrm>
              <a:off x="1624675" y="3062575"/>
              <a:ext cx="291050" cy="613850"/>
            </a:xfrm>
            <a:custGeom>
              <a:avLst/>
              <a:gdLst/>
              <a:ahLst/>
              <a:cxnLst/>
              <a:rect l="l" t="t" r="r" b="b"/>
              <a:pathLst>
                <a:path w="11642" h="24554" extrusionOk="0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1"/>
            <p:cNvSpPr/>
            <p:nvPr/>
          </p:nvSpPr>
          <p:spPr>
            <a:xfrm>
              <a:off x="1685450" y="3097950"/>
              <a:ext cx="196925" cy="568475"/>
            </a:xfrm>
            <a:custGeom>
              <a:avLst/>
              <a:gdLst/>
              <a:ahLst/>
              <a:cxnLst/>
              <a:rect l="l" t="t" r="r" b="b"/>
              <a:pathLst>
                <a:path w="7877" h="22739" extrusionOk="0">
                  <a:moveTo>
                    <a:pt x="313" y="0"/>
                  </a:moveTo>
                  <a:cubicBezTo>
                    <a:pt x="144" y="0"/>
                    <a:pt x="1" y="214"/>
                    <a:pt x="171" y="356"/>
                  </a:cubicBezTo>
                  <a:cubicBezTo>
                    <a:pt x="238" y="389"/>
                    <a:pt x="7543" y="6227"/>
                    <a:pt x="6709" y="22739"/>
                  </a:cubicBezTo>
                  <a:lnTo>
                    <a:pt x="7109" y="22572"/>
                  </a:lnTo>
                  <a:cubicBezTo>
                    <a:pt x="7876" y="5993"/>
                    <a:pt x="471" y="89"/>
                    <a:pt x="404" y="22"/>
                  </a:cubicBezTo>
                  <a:cubicBezTo>
                    <a:pt x="374" y="7"/>
                    <a:pt x="343" y="0"/>
                    <a:pt x="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1"/>
            <p:cNvSpPr/>
            <p:nvPr/>
          </p:nvSpPr>
          <p:spPr>
            <a:xfrm>
              <a:off x="1532925" y="3268175"/>
              <a:ext cx="379475" cy="548350"/>
            </a:xfrm>
            <a:custGeom>
              <a:avLst/>
              <a:gdLst/>
              <a:ahLst/>
              <a:cxnLst/>
              <a:rect l="l" t="t" r="r" b="b"/>
              <a:pathLst>
                <a:path w="15179" h="21934" extrusionOk="0">
                  <a:moveTo>
                    <a:pt x="2747" y="0"/>
                  </a:moveTo>
                  <a:cubicBezTo>
                    <a:pt x="2545" y="0"/>
                    <a:pt x="2352" y="19"/>
                    <a:pt x="2169" y="51"/>
                  </a:cubicBezTo>
                  <a:cubicBezTo>
                    <a:pt x="1202" y="185"/>
                    <a:pt x="601" y="1186"/>
                    <a:pt x="901" y="2086"/>
                  </a:cubicBezTo>
                  <a:cubicBezTo>
                    <a:pt x="1235" y="3354"/>
                    <a:pt x="2169" y="3921"/>
                    <a:pt x="2569" y="5422"/>
                  </a:cubicBezTo>
                  <a:cubicBezTo>
                    <a:pt x="3003" y="6956"/>
                    <a:pt x="234" y="8791"/>
                    <a:pt x="134" y="10492"/>
                  </a:cubicBezTo>
                  <a:cubicBezTo>
                    <a:pt x="1" y="12193"/>
                    <a:pt x="2803" y="12594"/>
                    <a:pt x="3236" y="14061"/>
                  </a:cubicBezTo>
                  <a:cubicBezTo>
                    <a:pt x="3703" y="15496"/>
                    <a:pt x="2136" y="17764"/>
                    <a:pt x="3203" y="19866"/>
                  </a:cubicBezTo>
                  <a:cubicBezTo>
                    <a:pt x="3804" y="21067"/>
                    <a:pt x="4971" y="21867"/>
                    <a:pt x="6305" y="21934"/>
                  </a:cubicBezTo>
                  <a:lnTo>
                    <a:pt x="10408" y="19065"/>
                  </a:lnTo>
                  <a:lnTo>
                    <a:pt x="10775" y="18798"/>
                  </a:lnTo>
                  <a:lnTo>
                    <a:pt x="13544" y="16797"/>
                  </a:lnTo>
                  <a:cubicBezTo>
                    <a:pt x="13544" y="16797"/>
                    <a:pt x="15178" y="14095"/>
                    <a:pt x="15145" y="12560"/>
                  </a:cubicBezTo>
                  <a:cubicBezTo>
                    <a:pt x="15078" y="11059"/>
                    <a:pt x="13444" y="10025"/>
                    <a:pt x="12677" y="9125"/>
                  </a:cubicBezTo>
                  <a:cubicBezTo>
                    <a:pt x="11909" y="8224"/>
                    <a:pt x="12777" y="5889"/>
                    <a:pt x="12043" y="4755"/>
                  </a:cubicBezTo>
                  <a:cubicBezTo>
                    <a:pt x="11309" y="3621"/>
                    <a:pt x="9908" y="3854"/>
                    <a:pt x="8540" y="3521"/>
                  </a:cubicBezTo>
                  <a:cubicBezTo>
                    <a:pt x="7173" y="3187"/>
                    <a:pt x="6706" y="2386"/>
                    <a:pt x="5505" y="1252"/>
                  </a:cubicBezTo>
                  <a:cubicBezTo>
                    <a:pt x="4539" y="314"/>
                    <a:pt x="3573" y="0"/>
                    <a:pt x="2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1"/>
            <p:cNvSpPr/>
            <p:nvPr/>
          </p:nvSpPr>
          <p:spPr>
            <a:xfrm>
              <a:off x="1604650" y="3294875"/>
              <a:ext cx="197675" cy="449950"/>
            </a:xfrm>
            <a:custGeom>
              <a:avLst/>
              <a:gdLst/>
              <a:ahLst/>
              <a:cxnLst/>
              <a:rect l="l" t="t" r="r" b="b"/>
              <a:pathLst>
                <a:path w="7907" h="17998" extrusionOk="0">
                  <a:moveTo>
                    <a:pt x="367" y="1"/>
                  </a:moveTo>
                  <a:cubicBezTo>
                    <a:pt x="317" y="1"/>
                    <a:pt x="267" y="18"/>
                    <a:pt x="234" y="51"/>
                  </a:cubicBezTo>
                  <a:cubicBezTo>
                    <a:pt x="167" y="118"/>
                    <a:pt x="167" y="251"/>
                    <a:pt x="234" y="318"/>
                  </a:cubicBezTo>
                  <a:cubicBezTo>
                    <a:pt x="267" y="351"/>
                    <a:pt x="3436" y="3253"/>
                    <a:pt x="5605" y="9124"/>
                  </a:cubicBezTo>
                  <a:cubicBezTo>
                    <a:pt x="4323" y="8834"/>
                    <a:pt x="3006" y="8701"/>
                    <a:pt x="1692" y="8701"/>
                  </a:cubicBezTo>
                  <a:cubicBezTo>
                    <a:pt x="1194" y="8701"/>
                    <a:pt x="696" y="8720"/>
                    <a:pt x="201" y="8757"/>
                  </a:cubicBezTo>
                  <a:cubicBezTo>
                    <a:pt x="67" y="8790"/>
                    <a:pt x="1" y="8891"/>
                    <a:pt x="1" y="8991"/>
                  </a:cubicBezTo>
                  <a:cubicBezTo>
                    <a:pt x="34" y="9091"/>
                    <a:pt x="134" y="9157"/>
                    <a:pt x="234" y="9157"/>
                  </a:cubicBezTo>
                  <a:cubicBezTo>
                    <a:pt x="248" y="9157"/>
                    <a:pt x="843" y="9108"/>
                    <a:pt x="1702" y="9108"/>
                  </a:cubicBezTo>
                  <a:cubicBezTo>
                    <a:pt x="2830" y="9108"/>
                    <a:pt x="4413" y="9193"/>
                    <a:pt x="5738" y="9591"/>
                  </a:cubicBezTo>
                  <a:cubicBezTo>
                    <a:pt x="6705" y="12293"/>
                    <a:pt x="7306" y="15128"/>
                    <a:pt x="7539" y="17997"/>
                  </a:cubicBezTo>
                  <a:lnTo>
                    <a:pt x="7906" y="17730"/>
                  </a:lnTo>
                  <a:cubicBezTo>
                    <a:pt x="7673" y="14895"/>
                    <a:pt x="7072" y="12093"/>
                    <a:pt x="6138" y="9424"/>
                  </a:cubicBezTo>
                  <a:cubicBezTo>
                    <a:pt x="6138" y="9391"/>
                    <a:pt x="6138" y="9358"/>
                    <a:pt x="6105" y="9324"/>
                  </a:cubicBezTo>
                  <a:cubicBezTo>
                    <a:pt x="3870" y="3153"/>
                    <a:pt x="568" y="84"/>
                    <a:pt x="501" y="51"/>
                  </a:cubicBezTo>
                  <a:cubicBezTo>
                    <a:pt x="468" y="18"/>
                    <a:pt x="417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1"/>
            <p:cNvSpPr/>
            <p:nvPr/>
          </p:nvSpPr>
          <p:spPr>
            <a:xfrm>
              <a:off x="2151700" y="519425"/>
              <a:ext cx="2726975" cy="3905875"/>
            </a:xfrm>
            <a:custGeom>
              <a:avLst/>
              <a:gdLst/>
              <a:ahLst/>
              <a:cxnLst/>
              <a:rect l="l" t="t" r="r" b="b"/>
              <a:pathLst>
                <a:path w="109079" h="156235" extrusionOk="0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1"/>
            <p:cNvSpPr/>
            <p:nvPr/>
          </p:nvSpPr>
          <p:spPr>
            <a:xfrm>
              <a:off x="2151700" y="519425"/>
              <a:ext cx="2726975" cy="3905875"/>
            </a:xfrm>
            <a:custGeom>
              <a:avLst/>
              <a:gdLst/>
              <a:ahLst/>
              <a:cxnLst/>
              <a:rect l="l" t="t" r="r" b="b"/>
              <a:pathLst>
                <a:path w="109079" h="156235" extrusionOk="0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1"/>
            <p:cNvSpPr/>
            <p:nvPr/>
          </p:nvSpPr>
          <p:spPr>
            <a:xfrm>
              <a:off x="2151700" y="2029400"/>
              <a:ext cx="134300" cy="2395900"/>
            </a:xfrm>
            <a:custGeom>
              <a:avLst/>
              <a:gdLst/>
              <a:ahLst/>
              <a:cxnLst/>
              <a:rect l="l" t="t" r="r" b="b"/>
              <a:pathLst>
                <a:path w="5372" h="95836" extrusionOk="0">
                  <a:moveTo>
                    <a:pt x="635" y="0"/>
                  </a:moveTo>
                  <a:cubicBezTo>
                    <a:pt x="234" y="667"/>
                    <a:pt x="1" y="1468"/>
                    <a:pt x="1" y="2269"/>
                  </a:cubicBezTo>
                  <a:lnTo>
                    <a:pt x="1" y="92600"/>
                  </a:lnTo>
                  <a:cubicBezTo>
                    <a:pt x="1" y="93167"/>
                    <a:pt x="334" y="93701"/>
                    <a:pt x="868" y="93934"/>
                  </a:cubicBezTo>
                  <a:lnTo>
                    <a:pt x="4104" y="95836"/>
                  </a:lnTo>
                  <a:lnTo>
                    <a:pt x="4871" y="92366"/>
                  </a:lnTo>
                  <a:lnTo>
                    <a:pt x="5371" y="92100"/>
                  </a:lnTo>
                  <a:lnTo>
                    <a:pt x="5371" y="2736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1"/>
            <p:cNvSpPr/>
            <p:nvPr/>
          </p:nvSpPr>
          <p:spPr>
            <a:xfrm>
              <a:off x="2234275" y="566675"/>
              <a:ext cx="2658575" cy="3862325"/>
            </a:xfrm>
            <a:custGeom>
              <a:avLst/>
              <a:gdLst/>
              <a:ahLst/>
              <a:cxnLst/>
              <a:rect l="l" t="t" r="r" b="b"/>
              <a:pathLst>
                <a:path w="106343" h="154493" extrusionOk="0">
                  <a:moveTo>
                    <a:pt x="104827" y="1"/>
                  </a:moveTo>
                  <a:cubicBezTo>
                    <a:pt x="104575" y="1"/>
                    <a:pt x="104317" y="64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65"/>
                    <a:pt x="701" y="154493"/>
                    <a:pt x="1475" y="154493"/>
                  </a:cubicBezTo>
                  <a:cubicBezTo>
                    <a:pt x="1728" y="154493"/>
                    <a:pt x="1989" y="154426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17"/>
                    <a:pt x="105615" y="1"/>
                    <a:pt x="1048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1"/>
            <p:cNvSpPr/>
            <p:nvPr/>
          </p:nvSpPr>
          <p:spPr>
            <a:xfrm>
              <a:off x="2234275" y="566675"/>
              <a:ext cx="2658575" cy="3861950"/>
            </a:xfrm>
            <a:custGeom>
              <a:avLst/>
              <a:gdLst/>
              <a:ahLst/>
              <a:cxnLst/>
              <a:rect l="l" t="t" r="r" b="b"/>
              <a:pathLst>
                <a:path w="106343" h="154478" extrusionOk="0">
                  <a:moveTo>
                    <a:pt x="104898" y="333"/>
                  </a:moveTo>
                  <a:cubicBezTo>
                    <a:pt x="105507" y="333"/>
                    <a:pt x="106009" y="855"/>
                    <a:pt x="106009" y="1502"/>
                  </a:cubicBezTo>
                  <a:lnTo>
                    <a:pt x="106009" y="91833"/>
                  </a:lnTo>
                  <a:cubicBezTo>
                    <a:pt x="106009" y="93301"/>
                    <a:pt x="105242" y="94635"/>
                    <a:pt x="103974" y="95369"/>
                  </a:cubicBezTo>
                  <a:lnTo>
                    <a:pt x="12142" y="148240"/>
                  </a:lnTo>
                  <a:lnTo>
                    <a:pt x="2068" y="154011"/>
                  </a:lnTo>
                  <a:cubicBezTo>
                    <a:pt x="1871" y="154126"/>
                    <a:pt x="1664" y="154178"/>
                    <a:pt x="1463" y="154178"/>
                  </a:cubicBezTo>
                  <a:cubicBezTo>
                    <a:pt x="850" y="154178"/>
                    <a:pt x="300" y="153689"/>
                    <a:pt x="300" y="153010"/>
                  </a:cubicBezTo>
                  <a:lnTo>
                    <a:pt x="300" y="62646"/>
                  </a:lnTo>
                  <a:cubicBezTo>
                    <a:pt x="300" y="61211"/>
                    <a:pt x="1068" y="59877"/>
                    <a:pt x="2335" y="59143"/>
                  </a:cubicBezTo>
                  <a:lnTo>
                    <a:pt x="12442" y="53339"/>
                  </a:lnTo>
                  <a:lnTo>
                    <a:pt x="104241" y="468"/>
                  </a:lnTo>
                  <a:cubicBezTo>
                    <a:pt x="104408" y="368"/>
                    <a:pt x="104642" y="334"/>
                    <a:pt x="104842" y="334"/>
                  </a:cubicBezTo>
                  <a:cubicBezTo>
                    <a:pt x="104861" y="333"/>
                    <a:pt x="104879" y="333"/>
                    <a:pt x="104898" y="333"/>
                  </a:cubicBezTo>
                  <a:close/>
                  <a:moveTo>
                    <a:pt x="104842" y="1"/>
                  </a:moveTo>
                  <a:cubicBezTo>
                    <a:pt x="104575" y="1"/>
                    <a:pt x="104308" y="67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11"/>
                    <a:pt x="667" y="154478"/>
                    <a:pt x="1468" y="154478"/>
                  </a:cubicBezTo>
                  <a:cubicBezTo>
                    <a:pt x="1735" y="154478"/>
                    <a:pt x="2002" y="154411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68"/>
                    <a:pt x="105642" y="1"/>
                    <a:pt x="1048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1"/>
            <p:cNvSpPr/>
            <p:nvPr/>
          </p:nvSpPr>
          <p:spPr>
            <a:xfrm>
              <a:off x="2234275" y="1892625"/>
              <a:ext cx="306900" cy="2536375"/>
            </a:xfrm>
            <a:custGeom>
              <a:avLst/>
              <a:gdLst/>
              <a:ahLst/>
              <a:cxnLst/>
              <a:rect l="l" t="t" r="r" b="b"/>
              <a:pathLst>
                <a:path w="12276" h="101455" extrusionOk="0">
                  <a:moveTo>
                    <a:pt x="12276" y="1"/>
                  </a:moveTo>
                  <a:lnTo>
                    <a:pt x="2168" y="5838"/>
                  </a:lnTo>
                  <a:cubicBezTo>
                    <a:pt x="834" y="6605"/>
                    <a:pt x="0" y="8040"/>
                    <a:pt x="0" y="9608"/>
                  </a:cubicBezTo>
                  <a:lnTo>
                    <a:pt x="0" y="99972"/>
                  </a:lnTo>
                  <a:cubicBezTo>
                    <a:pt x="0" y="100827"/>
                    <a:pt x="701" y="101455"/>
                    <a:pt x="1475" y="101455"/>
                  </a:cubicBezTo>
                  <a:cubicBezTo>
                    <a:pt x="1728" y="101455"/>
                    <a:pt x="1989" y="101388"/>
                    <a:pt x="2235" y="101240"/>
                  </a:cubicBezTo>
                  <a:lnTo>
                    <a:pt x="12276" y="95469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1"/>
            <p:cNvSpPr/>
            <p:nvPr/>
          </p:nvSpPr>
          <p:spPr>
            <a:xfrm>
              <a:off x="2295975" y="2091100"/>
              <a:ext cx="194325" cy="115950"/>
            </a:xfrm>
            <a:custGeom>
              <a:avLst/>
              <a:gdLst/>
              <a:ahLst/>
              <a:cxnLst/>
              <a:rect l="l" t="t" r="r" b="b"/>
              <a:pathLst>
                <a:path w="7773" h="4638" extrusionOk="0">
                  <a:moveTo>
                    <a:pt x="7673" y="1"/>
                  </a:moveTo>
                  <a:lnTo>
                    <a:pt x="3970" y="67"/>
                  </a:lnTo>
                  <a:cubicBezTo>
                    <a:pt x="3903" y="101"/>
                    <a:pt x="3837" y="134"/>
                    <a:pt x="3803" y="168"/>
                  </a:cubicBezTo>
                  <a:lnTo>
                    <a:pt x="101" y="4371"/>
                  </a:lnTo>
                  <a:cubicBezTo>
                    <a:pt x="1" y="4471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03" y="4504"/>
                    <a:pt x="3970" y="4471"/>
                  </a:cubicBezTo>
                  <a:lnTo>
                    <a:pt x="7673" y="268"/>
                  </a:lnTo>
                  <a:cubicBezTo>
                    <a:pt x="7773" y="134"/>
                    <a:pt x="7773" y="1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1"/>
            <p:cNvSpPr/>
            <p:nvPr/>
          </p:nvSpPr>
          <p:spPr>
            <a:xfrm>
              <a:off x="2295975" y="2152825"/>
              <a:ext cx="194325" cy="115925"/>
            </a:xfrm>
            <a:custGeom>
              <a:avLst/>
              <a:gdLst/>
              <a:ahLst/>
              <a:cxnLst/>
              <a:rect l="l" t="t" r="r" b="b"/>
              <a:pathLst>
                <a:path w="7773" h="4637" extrusionOk="0">
                  <a:moveTo>
                    <a:pt x="7673" y="0"/>
                  </a:moveTo>
                  <a:lnTo>
                    <a:pt x="6472" y="34"/>
                  </a:lnTo>
                  <a:cubicBezTo>
                    <a:pt x="6372" y="34"/>
                    <a:pt x="6305" y="67"/>
                    <a:pt x="6238" y="134"/>
                  </a:cubicBezTo>
                  <a:lnTo>
                    <a:pt x="3970" y="2702"/>
                  </a:lnTo>
                  <a:cubicBezTo>
                    <a:pt x="3937" y="2735"/>
                    <a:pt x="3870" y="2769"/>
                    <a:pt x="3803" y="2802"/>
                  </a:cubicBezTo>
                  <a:lnTo>
                    <a:pt x="1602" y="2836"/>
                  </a:lnTo>
                  <a:cubicBezTo>
                    <a:pt x="1502" y="2836"/>
                    <a:pt x="1402" y="2869"/>
                    <a:pt x="1335" y="2969"/>
                  </a:cubicBezTo>
                  <a:lnTo>
                    <a:pt x="101" y="4370"/>
                  </a:lnTo>
                  <a:cubicBezTo>
                    <a:pt x="1" y="4470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37" y="4503"/>
                    <a:pt x="3970" y="4470"/>
                  </a:cubicBezTo>
                  <a:lnTo>
                    <a:pt x="7673" y="300"/>
                  </a:lnTo>
                  <a:cubicBezTo>
                    <a:pt x="7773" y="167"/>
                    <a:pt x="7773" y="0"/>
                    <a:pt x="76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1"/>
            <p:cNvSpPr/>
            <p:nvPr/>
          </p:nvSpPr>
          <p:spPr>
            <a:xfrm>
              <a:off x="2295975" y="2215350"/>
              <a:ext cx="194325" cy="115950"/>
            </a:xfrm>
            <a:custGeom>
              <a:avLst/>
              <a:gdLst/>
              <a:ahLst/>
              <a:cxnLst/>
              <a:rect l="l" t="t" r="r" b="b"/>
              <a:pathLst>
                <a:path w="7773" h="4638" extrusionOk="0">
                  <a:moveTo>
                    <a:pt x="7673" y="1"/>
                  </a:moveTo>
                  <a:lnTo>
                    <a:pt x="6472" y="34"/>
                  </a:lnTo>
                  <a:cubicBezTo>
                    <a:pt x="6372" y="34"/>
                    <a:pt x="6305" y="68"/>
                    <a:pt x="6238" y="168"/>
                  </a:cubicBezTo>
                  <a:lnTo>
                    <a:pt x="3970" y="2703"/>
                  </a:lnTo>
                  <a:cubicBezTo>
                    <a:pt x="3937" y="2770"/>
                    <a:pt x="3870" y="2803"/>
                    <a:pt x="3803" y="2803"/>
                  </a:cubicBezTo>
                  <a:lnTo>
                    <a:pt x="1602" y="2836"/>
                  </a:lnTo>
                  <a:cubicBezTo>
                    <a:pt x="1502" y="2836"/>
                    <a:pt x="1402" y="2903"/>
                    <a:pt x="1335" y="2970"/>
                  </a:cubicBezTo>
                  <a:lnTo>
                    <a:pt x="101" y="4371"/>
                  </a:lnTo>
                  <a:cubicBezTo>
                    <a:pt x="1" y="4504"/>
                    <a:pt x="1" y="4638"/>
                    <a:pt x="101" y="4638"/>
                  </a:cubicBezTo>
                  <a:lnTo>
                    <a:pt x="3803" y="4571"/>
                  </a:lnTo>
                  <a:cubicBezTo>
                    <a:pt x="3870" y="4538"/>
                    <a:pt x="3937" y="4504"/>
                    <a:pt x="3970" y="4471"/>
                  </a:cubicBezTo>
                  <a:lnTo>
                    <a:pt x="7673" y="301"/>
                  </a:lnTo>
                  <a:cubicBezTo>
                    <a:pt x="7773" y="168"/>
                    <a:pt x="7773" y="34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1"/>
            <p:cNvSpPr/>
            <p:nvPr/>
          </p:nvSpPr>
          <p:spPr>
            <a:xfrm>
              <a:off x="3187875" y="1557800"/>
              <a:ext cx="8350" cy="2296250"/>
            </a:xfrm>
            <a:custGeom>
              <a:avLst/>
              <a:gdLst/>
              <a:ahLst/>
              <a:cxnLst/>
              <a:rect l="l" t="t" r="r" b="b"/>
              <a:pathLst>
                <a:path w="334" h="91850" extrusionOk="0">
                  <a:moveTo>
                    <a:pt x="167" y="1"/>
                  </a:moveTo>
                  <a:cubicBezTo>
                    <a:pt x="83" y="1"/>
                    <a:pt x="0" y="51"/>
                    <a:pt x="17" y="151"/>
                  </a:cubicBezTo>
                  <a:lnTo>
                    <a:pt x="17" y="91683"/>
                  </a:lnTo>
                  <a:cubicBezTo>
                    <a:pt x="17" y="91783"/>
                    <a:pt x="83" y="91850"/>
                    <a:pt x="184" y="91850"/>
                  </a:cubicBezTo>
                  <a:cubicBezTo>
                    <a:pt x="250" y="91850"/>
                    <a:pt x="317" y="91783"/>
                    <a:pt x="317" y="91683"/>
                  </a:cubicBezTo>
                  <a:lnTo>
                    <a:pt x="317" y="151"/>
                  </a:lnTo>
                  <a:cubicBezTo>
                    <a:pt x="334" y="51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1"/>
            <p:cNvSpPr/>
            <p:nvPr/>
          </p:nvSpPr>
          <p:spPr>
            <a:xfrm>
              <a:off x="2903900" y="3722425"/>
              <a:ext cx="227700" cy="142700"/>
            </a:xfrm>
            <a:custGeom>
              <a:avLst/>
              <a:gdLst/>
              <a:ahLst/>
              <a:cxnLst/>
              <a:rect l="l" t="t" r="r" b="b"/>
              <a:pathLst>
                <a:path w="9108" h="5708" extrusionOk="0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198"/>
                    <a:pt x="1" y="5332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1"/>
            <p:cNvSpPr/>
            <p:nvPr/>
          </p:nvSpPr>
          <p:spPr>
            <a:xfrm>
              <a:off x="2903900" y="3764975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31"/>
                  </a:cubicBezTo>
                  <a:lnTo>
                    <a:pt x="1" y="5564"/>
                  </a:lnTo>
                  <a:cubicBezTo>
                    <a:pt x="1" y="5647"/>
                    <a:pt x="91" y="5706"/>
                    <a:pt x="160" y="5706"/>
                  </a:cubicBezTo>
                  <a:cubicBezTo>
                    <a:pt x="175" y="5706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594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1"/>
            <p:cNvSpPr/>
            <p:nvPr/>
          </p:nvSpPr>
          <p:spPr>
            <a:xfrm>
              <a:off x="2903900" y="3870050"/>
              <a:ext cx="118450" cy="80125"/>
            </a:xfrm>
            <a:custGeom>
              <a:avLst/>
              <a:gdLst/>
              <a:ahLst/>
              <a:cxnLst/>
              <a:rect l="l" t="t" r="r" b="b"/>
              <a:pathLst>
                <a:path w="4738" h="3205" extrusionOk="0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62"/>
                  </a:cubicBezTo>
                  <a:lnTo>
                    <a:pt x="1" y="3096"/>
                  </a:lnTo>
                  <a:cubicBezTo>
                    <a:pt x="1" y="3150"/>
                    <a:pt x="90" y="3205"/>
                    <a:pt x="159" y="3205"/>
                  </a:cubicBezTo>
                  <a:cubicBezTo>
                    <a:pt x="174" y="3205"/>
                    <a:pt x="189" y="3202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1"/>
            <p:cNvSpPr/>
            <p:nvPr/>
          </p:nvSpPr>
          <p:spPr>
            <a:xfrm>
              <a:off x="2587025" y="3811500"/>
              <a:ext cx="314400" cy="321200"/>
            </a:xfrm>
            <a:custGeom>
              <a:avLst/>
              <a:gdLst/>
              <a:ahLst/>
              <a:cxnLst/>
              <a:rect l="l" t="t" r="r" b="b"/>
              <a:pathLst>
                <a:path w="12576" h="12848" extrusionOk="0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1"/>
            <p:cNvSpPr/>
            <p:nvPr/>
          </p:nvSpPr>
          <p:spPr>
            <a:xfrm>
              <a:off x="2587025" y="3811500"/>
              <a:ext cx="314400" cy="321200"/>
            </a:xfrm>
            <a:custGeom>
              <a:avLst/>
              <a:gdLst/>
              <a:ahLst/>
              <a:cxnLst/>
              <a:rect l="l" t="t" r="r" b="b"/>
              <a:pathLst>
                <a:path w="12576" h="12848" extrusionOk="0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1"/>
            <p:cNvSpPr/>
            <p:nvPr/>
          </p:nvSpPr>
          <p:spPr>
            <a:xfrm>
              <a:off x="2600350" y="3813225"/>
              <a:ext cx="285250" cy="328550"/>
            </a:xfrm>
            <a:custGeom>
              <a:avLst/>
              <a:gdLst/>
              <a:ahLst/>
              <a:cxnLst/>
              <a:rect l="l" t="t" r="r" b="b"/>
              <a:pathLst>
                <a:path w="11410" h="13142" extrusionOk="0">
                  <a:moveTo>
                    <a:pt x="8474" y="299"/>
                  </a:moveTo>
                  <a:cubicBezTo>
                    <a:pt x="8941" y="299"/>
                    <a:pt x="9408" y="432"/>
                    <a:pt x="9808" y="666"/>
                  </a:cubicBezTo>
                  <a:cubicBezTo>
                    <a:pt x="10642" y="1133"/>
                    <a:pt x="11109" y="2100"/>
                    <a:pt x="11109" y="3367"/>
                  </a:cubicBezTo>
                  <a:cubicBezTo>
                    <a:pt x="11109" y="6370"/>
                    <a:pt x="8640" y="10239"/>
                    <a:pt x="5638" y="12007"/>
                  </a:cubicBezTo>
                  <a:cubicBezTo>
                    <a:pt x="4676" y="12560"/>
                    <a:pt x="3739" y="12836"/>
                    <a:pt x="2928" y="12836"/>
                  </a:cubicBezTo>
                  <a:cubicBezTo>
                    <a:pt x="2417" y="12836"/>
                    <a:pt x="1955" y="12726"/>
                    <a:pt x="1569" y="12507"/>
                  </a:cubicBezTo>
                  <a:cubicBezTo>
                    <a:pt x="768" y="12040"/>
                    <a:pt x="301" y="11073"/>
                    <a:pt x="301" y="9772"/>
                  </a:cubicBezTo>
                  <a:cubicBezTo>
                    <a:pt x="301" y="6770"/>
                    <a:pt x="2770" y="2900"/>
                    <a:pt x="5772" y="1133"/>
                  </a:cubicBezTo>
                  <a:cubicBezTo>
                    <a:pt x="6572" y="632"/>
                    <a:pt x="7506" y="365"/>
                    <a:pt x="8474" y="299"/>
                  </a:cubicBezTo>
                  <a:close/>
                  <a:moveTo>
                    <a:pt x="8501" y="0"/>
                  </a:moveTo>
                  <a:cubicBezTo>
                    <a:pt x="7628" y="0"/>
                    <a:pt x="6629" y="305"/>
                    <a:pt x="5605" y="899"/>
                  </a:cubicBezTo>
                  <a:cubicBezTo>
                    <a:pt x="2503" y="2700"/>
                    <a:pt x="1" y="6670"/>
                    <a:pt x="1" y="9772"/>
                  </a:cubicBezTo>
                  <a:cubicBezTo>
                    <a:pt x="1" y="11173"/>
                    <a:pt x="501" y="12240"/>
                    <a:pt x="1402" y="12774"/>
                  </a:cubicBezTo>
                  <a:cubicBezTo>
                    <a:pt x="1869" y="13041"/>
                    <a:pt x="2403" y="13141"/>
                    <a:pt x="2903" y="13141"/>
                  </a:cubicBezTo>
                  <a:cubicBezTo>
                    <a:pt x="3937" y="13108"/>
                    <a:pt x="4904" y="12808"/>
                    <a:pt x="5772" y="12274"/>
                  </a:cubicBezTo>
                  <a:cubicBezTo>
                    <a:pt x="8874" y="10473"/>
                    <a:pt x="11409" y="6470"/>
                    <a:pt x="11409" y="3367"/>
                  </a:cubicBezTo>
                  <a:cubicBezTo>
                    <a:pt x="11409" y="1966"/>
                    <a:pt x="10909" y="899"/>
                    <a:pt x="9975" y="365"/>
                  </a:cubicBezTo>
                  <a:cubicBezTo>
                    <a:pt x="9550" y="121"/>
                    <a:pt x="9050" y="0"/>
                    <a:pt x="850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1"/>
            <p:cNvSpPr/>
            <p:nvPr/>
          </p:nvSpPr>
          <p:spPr>
            <a:xfrm>
              <a:off x="2803850" y="3997575"/>
              <a:ext cx="60900" cy="70700"/>
            </a:xfrm>
            <a:custGeom>
              <a:avLst/>
              <a:gdLst/>
              <a:ahLst/>
              <a:cxnLst/>
              <a:rect l="l" t="t" r="r" b="b"/>
              <a:pathLst>
                <a:path w="2436" h="2828" extrusionOk="0">
                  <a:moveTo>
                    <a:pt x="1832" y="0"/>
                  </a:moveTo>
                  <a:cubicBezTo>
                    <a:pt x="1649" y="0"/>
                    <a:pt x="1434" y="63"/>
                    <a:pt x="1201" y="196"/>
                  </a:cubicBezTo>
                  <a:cubicBezTo>
                    <a:pt x="534" y="597"/>
                    <a:pt x="67" y="1331"/>
                    <a:pt x="0" y="2131"/>
                  </a:cubicBezTo>
                  <a:cubicBezTo>
                    <a:pt x="0" y="2576"/>
                    <a:pt x="237" y="2828"/>
                    <a:pt x="593" y="2828"/>
                  </a:cubicBezTo>
                  <a:cubicBezTo>
                    <a:pt x="771" y="2828"/>
                    <a:pt x="979" y="2765"/>
                    <a:pt x="1201" y="2632"/>
                  </a:cubicBezTo>
                  <a:cubicBezTo>
                    <a:pt x="1901" y="2231"/>
                    <a:pt x="2335" y="1497"/>
                    <a:pt x="2435" y="697"/>
                  </a:cubicBezTo>
                  <a:cubicBezTo>
                    <a:pt x="2435" y="252"/>
                    <a:pt x="2198" y="0"/>
                    <a:pt x="18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1"/>
            <p:cNvSpPr/>
            <p:nvPr/>
          </p:nvSpPr>
          <p:spPr>
            <a:xfrm>
              <a:off x="2903900" y="3326775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79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8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1"/>
            <p:cNvSpPr/>
            <p:nvPr/>
          </p:nvSpPr>
          <p:spPr>
            <a:xfrm>
              <a:off x="2903900" y="3369300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476"/>
                    <a:pt x="9107" y="343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1"/>
            <p:cNvSpPr/>
            <p:nvPr/>
          </p:nvSpPr>
          <p:spPr>
            <a:xfrm>
              <a:off x="2903900" y="3474375"/>
              <a:ext cx="118450" cy="80150"/>
            </a:xfrm>
            <a:custGeom>
              <a:avLst/>
              <a:gdLst/>
              <a:ahLst/>
              <a:cxnLst/>
              <a:rect l="l" t="t" r="r" b="b"/>
              <a:pathLst>
                <a:path w="4738" h="3206" extrusionOk="0">
                  <a:moveTo>
                    <a:pt x="4609" y="1"/>
                  </a:moveTo>
                  <a:cubicBezTo>
                    <a:pt x="4596" y="1"/>
                    <a:pt x="4583" y="3"/>
                    <a:pt x="4571" y="9"/>
                  </a:cubicBezTo>
                  <a:lnTo>
                    <a:pt x="201" y="2511"/>
                  </a:lnTo>
                  <a:cubicBezTo>
                    <a:pt x="101" y="2578"/>
                    <a:pt x="1" y="2711"/>
                    <a:pt x="1" y="2845"/>
                  </a:cubicBezTo>
                  <a:lnTo>
                    <a:pt x="1" y="3078"/>
                  </a:lnTo>
                  <a:cubicBezTo>
                    <a:pt x="1" y="3150"/>
                    <a:pt x="70" y="3205"/>
                    <a:pt x="134" y="3205"/>
                  </a:cubicBezTo>
                  <a:cubicBezTo>
                    <a:pt x="159" y="3205"/>
                    <a:pt x="182" y="3197"/>
                    <a:pt x="201" y="3178"/>
                  </a:cubicBezTo>
                  <a:lnTo>
                    <a:pt x="4571" y="676"/>
                  </a:lnTo>
                  <a:cubicBezTo>
                    <a:pt x="4671" y="610"/>
                    <a:pt x="4738" y="510"/>
                    <a:pt x="4738" y="376"/>
                  </a:cubicBezTo>
                  <a:lnTo>
                    <a:pt x="4738" y="143"/>
                  </a:lnTo>
                  <a:cubicBezTo>
                    <a:pt x="4738" y="60"/>
                    <a:pt x="4670" y="1"/>
                    <a:pt x="4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1"/>
            <p:cNvSpPr/>
            <p:nvPr/>
          </p:nvSpPr>
          <p:spPr>
            <a:xfrm>
              <a:off x="2587025" y="3416225"/>
              <a:ext cx="313575" cy="321200"/>
            </a:xfrm>
            <a:custGeom>
              <a:avLst/>
              <a:gdLst/>
              <a:ahLst/>
              <a:cxnLst/>
              <a:rect l="l" t="t" r="r" b="b"/>
              <a:pathLst>
                <a:path w="12543" h="12848" extrusionOk="0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1"/>
            <p:cNvSpPr/>
            <p:nvPr/>
          </p:nvSpPr>
          <p:spPr>
            <a:xfrm>
              <a:off x="2587025" y="3416225"/>
              <a:ext cx="313575" cy="321200"/>
            </a:xfrm>
            <a:custGeom>
              <a:avLst/>
              <a:gdLst/>
              <a:ahLst/>
              <a:cxnLst/>
              <a:rect l="l" t="t" r="r" b="b"/>
              <a:pathLst>
                <a:path w="12543" h="12848" extrusionOk="0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1"/>
            <p:cNvSpPr/>
            <p:nvPr/>
          </p:nvSpPr>
          <p:spPr>
            <a:xfrm>
              <a:off x="2600350" y="3417650"/>
              <a:ext cx="285250" cy="328825"/>
            </a:xfrm>
            <a:custGeom>
              <a:avLst/>
              <a:gdLst/>
              <a:ahLst/>
              <a:cxnLst/>
              <a:rect l="l" t="t" r="r" b="b"/>
              <a:pathLst>
                <a:path w="11410" h="13153" extrusionOk="0">
                  <a:moveTo>
                    <a:pt x="8474" y="310"/>
                  </a:moveTo>
                  <a:cubicBezTo>
                    <a:pt x="8941" y="310"/>
                    <a:pt x="9408" y="410"/>
                    <a:pt x="9808" y="644"/>
                  </a:cubicBezTo>
                  <a:cubicBezTo>
                    <a:pt x="10642" y="1111"/>
                    <a:pt x="11109" y="2078"/>
                    <a:pt x="11109" y="3379"/>
                  </a:cubicBezTo>
                  <a:cubicBezTo>
                    <a:pt x="11109" y="6381"/>
                    <a:pt x="8640" y="10251"/>
                    <a:pt x="5638" y="11985"/>
                  </a:cubicBezTo>
                  <a:cubicBezTo>
                    <a:pt x="4684" y="12554"/>
                    <a:pt x="3754" y="12838"/>
                    <a:pt x="2947" y="12838"/>
                  </a:cubicBezTo>
                  <a:cubicBezTo>
                    <a:pt x="2429" y="12838"/>
                    <a:pt x="1960" y="12721"/>
                    <a:pt x="1569" y="12486"/>
                  </a:cubicBezTo>
                  <a:cubicBezTo>
                    <a:pt x="768" y="12019"/>
                    <a:pt x="301" y="11051"/>
                    <a:pt x="301" y="9784"/>
                  </a:cubicBezTo>
                  <a:cubicBezTo>
                    <a:pt x="301" y="6782"/>
                    <a:pt x="2770" y="2912"/>
                    <a:pt x="5772" y="1144"/>
                  </a:cubicBezTo>
                  <a:cubicBezTo>
                    <a:pt x="6572" y="644"/>
                    <a:pt x="7506" y="344"/>
                    <a:pt x="8474" y="310"/>
                  </a:cubicBezTo>
                  <a:close/>
                  <a:moveTo>
                    <a:pt x="8459" y="1"/>
                  </a:moveTo>
                  <a:cubicBezTo>
                    <a:pt x="7596" y="1"/>
                    <a:pt x="6613" y="293"/>
                    <a:pt x="5605" y="877"/>
                  </a:cubicBezTo>
                  <a:cubicBezTo>
                    <a:pt x="2503" y="2679"/>
                    <a:pt x="1" y="6681"/>
                    <a:pt x="1" y="9784"/>
                  </a:cubicBezTo>
                  <a:cubicBezTo>
                    <a:pt x="1" y="11185"/>
                    <a:pt x="501" y="12252"/>
                    <a:pt x="1402" y="12786"/>
                  </a:cubicBezTo>
                  <a:cubicBezTo>
                    <a:pt x="1869" y="13019"/>
                    <a:pt x="2403" y="13153"/>
                    <a:pt x="2903" y="13153"/>
                  </a:cubicBezTo>
                  <a:cubicBezTo>
                    <a:pt x="3937" y="13119"/>
                    <a:pt x="4904" y="12786"/>
                    <a:pt x="5772" y="12252"/>
                  </a:cubicBezTo>
                  <a:cubicBezTo>
                    <a:pt x="8874" y="10484"/>
                    <a:pt x="11409" y="6481"/>
                    <a:pt x="11409" y="3379"/>
                  </a:cubicBezTo>
                  <a:cubicBezTo>
                    <a:pt x="11409" y="1978"/>
                    <a:pt x="10909" y="911"/>
                    <a:pt x="9975" y="377"/>
                  </a:cubicBezTo>
                  <a:cubicBezTo>
                    <a:pt x="9539" y="126"/>
                    <a:pt x="9025" y="1"/>
                    <a:pt x="84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1"/>
            <p:cNvSpPr/>
            <p:nvPr/>
          </p:nvSpPr>
          <p:spPr>
            <a:xfrm>
              <a:off x="2803850" y="3602025"/>
              <a:ext cx="60900" cy="70400"/>
            </a:xfrm>
            <a:custGeom>
              <a:avLst/>
              <a:gdLst/>
              <a:ahLst/>
              <a:cxnLst/>
              <a:rect l="l" t="t" r="r" b="b"/>
              <a:pathLst>
                <a:path w="2436" h="2816" extrusionOk="0">
                  <a:moveTo>
                    <a:pt x="1810" y="1"/>
                  </a:moveTo>
                  <a:cubicBezTo>
                    <a:pt x="1632" y="1"/>
                    <a:pt x="1425" y="56"/>
                    <a:pt x="1201" y="174"/>
                  </a:cubicBezTo>
                  <a:cubicBezTo>
                    <a:pt x="534" y="607"/>
                    <a:pt x="67" y="1308"/>
                    <a:pt x="0" y="2109"/>
                  </a:cubicBezTo>
                  <a:cubicBezTo>
                    <a:pt x="0" y="2562"/>
                    <a:pt x="247" y="2815"/>
                    <a:pt x="615" y="2815"/>
                  </a:cubicBezTo>
                  <a:cubicBezTo>
                    <a:pt x="788" y="2815"/>
                    <a:pt x="988" y="2760"/>
                    <a:pt x="1201" y="2642"/>
                  </a:cubicBezTo>
                  <a:cubicBezTo>
                    <a:pt x="1901" y="2209"/>
                    <a:pt x="2335" y="1508"/>
                    <a:pt x="2435" y="707"/>
                  </a:cubicBezTo>
                  <a:cubicBezTo>
                    <a:pt x="2435" y="254"/>
                    <a:pt x="2188" y="1"/>
                    <a:pt x="1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2903900" y="2931025"/>
              <a:ext cx="227700" cy="142700"/>
            </a:xfrm>
            <a:custGeom>
              <a:avLst/>
              <a:gdLst/>
              <a:ahLst/>
              <a:cxnLst/>
              <a:rect l="l" t="t" r="r" b="b"/>
              <a:pathLst>
                <a:path w="9108" h="5708" extrusionOk="0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232"/>
                    <a:pt x="1" y="5365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2903900" y="2973575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64"/>
                  </a:cubicBezTo>
                  <a:lnTo>
                    <a:pt x="1" y="5598"/>
                  </a:lnTo>
                  <a:cubicBezTo>
                    <a:pt x="1" y="5652"/>
                    <a:pt x="90" y="5707"/>
                    <a:pt x="159" y="5707"/>
                  </a:cubicBezTo>
                  <a:cubicBezTo>
                    <a:pt x="174" y="5707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627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1"/>
            <p:cNvSpPr/>
            <p:nvPr/>
          </p:nvSpPr>
          <p:spPr>
            <a:xfrm>
              <a:off x="2903900" y="3078650"/>
              <a:ext cx="118450" cy="80225"/>
            </a:xfrm>
            <a:custGeom>
              <a:avLst/>
              <a:gdLst/>
              <a:ahLst/>
              <a:cxnLst/>
              <a:rect l="l" t="t" r="r" b="b"/>
              <a:pathLst>
                <a:path w="4738" h="3209" extrusionOk="0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729"/>
                    <a:pt x="1" y="2862"/>
                  </a:cubicBezTo>
                  <a:lnTo>
                    <a:pt x="1" y="3096"/>
                  </a:lnTo>
                  <a:cubicBezTo>
                    <a:pt x="1" y="3171"/>
                    <a:pt x="76" y="3208"/>
                    <a:pt x="142" y="3208"/>
                  </a:cubicBezTo>
                  <a:cubicBezTo>
                    <a:pt x="164" y="3208"/>
                    <a:pt x="184" y="3204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1"/>
            <p:cNvSpPr/>
            <p:nvPr/>
          </p:nvSpPr>
          <p:spPr>
            <a:xfrm>
              <a:off x="2586175" y="3021300"/>
              <a:ext cx="314425" cy="321200"/>
            </a:xfrm>
            <a:custGeom>
              <a:avLst/>
              <a:gdLst/>
              <a:ahLst/>
              <a:cxnLst/>
              <a:rect l="l" t="t" r="r" b="b"/>
              <a:pathLst>
                <a:path w="12577" h="12848" extrusionOk="0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1"/>
            <p:cNvSpPr/>
            <p:nvPr/>
          </p:nvSpPr>
          <p:spPr>
            <a:xfrm>
              <a:off x="2586175" y="3021300"/>
              <a:ext cx="314425" cy="321200"/>
            </a:xfrm>
            <a:custGeom>
              <a:avLst/>
              <a:gdLst/>
              <a:ahLst/>
              <a:cxnLst/>
              <a:rect l="l" t="t" r="r" b="b"/>
              <a:pathLst>
                <a:path w="12577" h="12848" extrusionOk="0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2600350" y="3022000"/>
              <a:ext cx="285250" cy="328500"/>
            </a:xfrm>
            <a:custGeom>
              <a:avLst/>
              <a:gdLst/>
              <a:ahLst/>
              <a:cxnLst/>
              <a:rect l="l" t="t" r="r" b="b"/>
              <a:pathLst>
                <a:path w="11410" h="13140" extrusionOk="0">
                  <a:moveTo>
                    <a:pt x="8617" y="320"/>
                  </a:moveTo>
                  <a:cubicBezTo>
                    <a:pt x="9035" y="320"/>
                    <a:pt x="9449" y="449"/>
                    <a:pt x="9808" y="659"/>
                  </a:cubicBezTo>
                  <a:cubicBezTo>
                    <a:pt x="10642" y="1126"/>
                    <a:pt x="11109" y="2093"/>
                    <a:pt x="11109" y="3360"/>
                  </a:cubicBezTo>
                  <a:cubicBezTo>
                    <a:pt x="11109" y="6363"/>
                    <a:pt x="8640" y="10265"/>
                    <a:pt x="5638" y="12000"/>
                  </a:cubicBezTo>
                  <a:cubicBezTo>
                    <a:pt x="4676" y="12553"/>
                    <a:pt x="3739" y="12829"/>
                    <a:pt x="2928" y="12829"/>
                  </a:cubicBezTo>
                  <a:cubicBezTo>
                    <a:pt x="2417" y="12829"/>
                    <a:pt x="1955" y="12719"/>
                    <a:pt x="1569" y="12500"/>
                  </a:cubicBezTo>
                  <a:cubicBezTo>
                    <a:pt x="768" y="12033"/>
                    <a:pt x="301" y="11066"/>
                    <a:pt x="301" y="9798"/>
                  </a:cubicBezTo>
                  <a:cubicBezTo>
                    <a:pt x="301" y="6763"/>
                    <a:pt x="2770" y="2893"/>
                    <a:pt x="5772" y="1159"/>
                  </a:cubicBezTo>
                  <a:cubicBezTo>
                    <a:pt x="6572" y="625"/>
                    <a:pt x="7506" y="358"/>
                    <a:pt x="8474" y="325"/>
                  </a:cubicBezTo>
                  <a:cubicBezTo>
                    <a:pt x="8521" y="322"/>
                    <a:pt x="8569" y="320"/>
                    <a:pt x="8617" y="320"/>
                  </a:cubicBezTo>
                  <a:close/>
                  <a:moveTo>
                    <a:pt x="8469" y="1"/>
                  </a:moveTo>
                  <a:cubicBezTo>
                    <a:pt x="7603" y="1"/>
                    <a:pt x="6616" y="305"/>
                    <a:pt x="5605" y="892"/>
                  </a:cubicBezTo>
                  <a:cubicBezTo>
                    <a:pt x="2503" y="2693"/>
                    <a:pt x="1" y="6663"/>
                    <a:pt x="1" y="9798"/>
                  </a:cubicBezTo>
                  <a:cubicBezTo>
                    <a:pt x="1" y="11166"/>
                    <a:pt x="501" y="12233"/>
                    <a:pt x="1402" y="12767"/>
                  </a:cubicBezTo>
                  <a:cubicBezTo>
                    <a:pt x="1822" y="13007"/>
                    <a:pt x="2296" y="13139"/>
                    <a:pt x="2750" y="13139"/>
                  </a:cubicBezTo>
                  <a:cubicBezTo>
                    <a:pt x="2802" y="13139"/>
                    <a:pt x="2852" y="13137"/>
                    <a:pt x="2903" y="13134"/>
                  </a:cubicBezTo>
                  <a:cubicBezTo>
                    <a:pt x="3937" y="13101"/>
                    <a:pt x="4904" y="12801"/>
                    <a:pt x="5772" y="12267"/>
                  </a:cubicBezTo>
                  <a:cubicBezTo>
                    <a:pt x="8874" y="10466"/>
                    <a:pt x="11409" y="6496"/>
                    <a:pt x="11409" y="3360"/>
                  </a:cubicBezTo>
                  <a:cubicBezTo>
                    <a:pt x="11409" y="1959"/>
                    <a:pt x="10909" y="925"/>
                    <a:pt x="9975" y="392"/>
                  </a:cubicBezTo>
                  <a:cubicBezTo>
                    <a:pt x="9542" y="129"/>
                    <a:pt x="9031" y="1"/>
                    <a:pt x="84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2803850" y="3206200"/>
              <a:ext cx="60900" cy="70675"/>
            </a:xfrm>
            <a:custGeom>
              <a:avLst/>
              <a:gdLst/>
              <a:ahLst/>
              <a:cxnLst/>
              <a:rect l="l" t="t" r="r" b="b"/>
              <a:pathLst>
                <a:path w="2436" h="2827" extrusionOk="0">
                  <a:moveTo>
                    <a:pt x="1827" y="0"/>
                  </a:moveTo>
                  <a:cubicBezTo>
                    <a:pt x="1645" y="0"/>
                    <a:pt x="1432" y="63"/>
                    <a:pt x="1201" y="195"/>
                  </a:cubicBezTo>
                  <a:cubicBezTo>
                    <a:pt x="534" y="596"/>
                    <a:pt x="67" y="1330"/>
                    <a:pt x="0" y="2130"/>
                  </a:cubicBezTo>
                  <a:cubicBezTo>
                    <a:pt x="0" y="2575"/>
                    <a:pt x="237" y="2827"/>
                    <a:pt x="593" y="2827"/>
                  </a:cubicBezTo>
                  <a:cubicBezTo>
                    <a:pt x="771" y="2827"/>
                    <a:pt x="979" y="2764"/>
                    <a:pt x="1201" y="2631"/>
                  </a:cubicBezTo>
                  <a:cubicBezTo>
                    <a:pt x="1901" y="2230"/>
                    <a:pt x="2335" y="1496"/>
                    <a:pt x="2435" y="729"/>
                  </a:cubicBezTo>
                  <a:cubicBezTo>
                    <a:pt x="2435" y="260"/>
                    <a:pt x="2196" y="0"/>
                    <a:pt x="18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1"/>
            <p:cNvSpPr/>
            <p:nvPr/>
          </p:nvSpPr>
          <p:spPr>
            <a:xfrm>
              <a:off x="2903900" y="2535375"/>
              <a:ext cx="227700" cy="143050"/>
            </a:xfrm>
            <a:custGeom>
              <a:avLst/>
              <a:gdLst/>
              <a:ahLst/>
              <a:cxnLst/>
              <a:rect l="l" t="t" r="r" b="b"/>
              <a:pathLst>
                <a:path w="9108" h="5722" extrusionOk="0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113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62"/>
                    <a:pt x="91" y="5722"/>
                    <a:pt x="160" y="5722"/>
                  </a:cubicBezTo>
                  <a:cubicBezTo>
                    <a:pt x="175" y="5722"/>
                    <a:pt x="189" y="5719"/>
                    <a:pt x="201" y="5713"/>
                  </a:cubicBezTo>
                  <a:lnTo>
                    <a:pt x="8907" y="710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1"/>
            <p:cNvSpPr/>
            <p:nvPr/>
          </p:nvSpPr>
          <p:spPr>
            <a:xfrm>
              <a:off x="2903900" y="2577900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10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1"/>
            <p:cNvSpPr/>
            <p:nvPr/>
          </p:nvSpPr>
          <p:spPr>
            <a:xfrm>
              <a:off x="2903900" y="2683350"/>
              <a:ext cx="118450" cy="80150"/>
            </a:xfrm>
            <a:custGeom>
              <a:avLst/>
              <a:gdLst/>
              <a:ahLst/>
              <a:cxnLst/>
              <a:rect l="l" t="t" r="r" b="b"/>
              <a:pathLst>
                <a:path w="4738" h="3206" extrusionOk="0">
                  <a:moveTo>
                    <a:pt x="4632" y="1"/>
                  </a:moveTo>
                  <a:cubicBezTo>
                    <a:pt x="4611" y="1"/>
                    <a:pt x="4590" y="9"/>
                    <a:pt x="4571" y="28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30"/>
                  </a:cubicBezTo>
                  <a:lnTo>
                    <a:pt x="1" y="3063"/>
                  </a:lnTo>
                  <a:cubicBezTo>
                    <a:pt x="1" y="3146"/>
                    <a:pt x="91" y="3205"/>
                    <a:pt x="160" y="3205"/>
                  </a:cubicBezTo>
                  <a:cubicBezTo>
                    <a:pt x="175" y="3205"/>
                    <a:pt x="189" y="3203"/>
                    <a:pt x="201" y="3197"/>
                  </a:cubicBezTo>
                  <a:lnTo>
                    <a:pt x="4571" y="695"/>
                  </a:lnTo>
                  <a:cubicBezTo>
                    <a:pt x="4671" y="628"/>
                    <a:pt x="4738" y="495"/>
                    <a:pt x="4738" y="361"/>
                  </a:cubicBezTo>
                  <a:lnTo>
                    <a:pt x="4738" y="128"/>
                  </a:lnTo>
                  <a:cubicBezTo>
                    <a:pt x="4738" y="56"/>
                    <a:pt x="4686" y="1"/>
                    <a:pt x="463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1"/>
            <p:cNvSpPr/>
            <p:nvPr/>
          </p:nvSpPr>
          <p:spPr>
            <a:xfrm>
              <a:off x="2586175" y="2626025"/>
              <a:ext cx="313600" cy="321200"/>
            </a:xfrm>
            <a:custGeom>
              <a:avLst/>
              <a:gdLst/>
              <a:ahLst/>
              <a:cxnLst/>
              <a:rect l="l" t="t" r="r" b="b"/>
              <a:pathLst>
                <a:path w="12544" h="12848" extrusionOk="0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1"/>
            <p:cNvSpPr/>
            <p:nvPr/>
          </p:nvSpPr>
          <p:spPr>
            <a:xfrm>
              <a:off x="2586175" y="2626025"/>
              <a:ext cx="313600" cy="321200"/>
            </a:xfrm>
            <a:custGeom>
              <a:avLst/>
              <a:gdLst/>
              <a:ahLst/>
              <a:cxnLst/>
              <a:rect l="l" t="t" r="r" b="b"/>
              <a:pathLst>
                <a:path w="12544" h="12848" extrusionOk="0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1"/>
            <p:cNvSpPr/>
            <p:nvPr/>
          </p:nvSpPr>
          <p:spPr>
            <a:xfrm>
              <a:off x="2600350" y="2626500"/>
              <a:ext cx="285250" cy="328575"/>
            </a:xfrm>
            <a:custGeom>
              <a:avLst/>
              <a:gdLst/>
              <a:ahLst/>
              <a:cxnLst/>
              <a:rect l="l" t="t" r="r" b="b"/>
              <a:pathLst>
                <a:path w="11410" h="13143" extrusionOk="0">
                  <a:moveTo>
                    <a:pt x="8474" y="300"/>
                  </a:moveTo>
                  <a:cubicBezTo>
                    <a:pt x="8941" y="300"/>
                    <a:pt x="9408" y="400"/>
                    <a:pt x="9808" y="634"/>
                  </a:cubicBezTo>
                  <a:cubicBezTo>
                    <a:pt x="10642" y="1101"/>
                    <a:pt x="11109" y="2068"/>
                    <a:pt x="11109" y="3369"/>
                  </a:cubicBezTo>
                  <a:cubicBezTo>
                    <a:pt x="11109" y="6371"/>
                    <a:pt x="8640" y="10241"/>
                    <a:pt x="5605" y="11975"/>
                  </a:cubicBezTo>
                  <a:cubicBezTo>
                    <a:pt x="4671" y="12544"/>
                    <a:pt x="3749" y="12828"/>
                    <a:pt x="2945" y="12828"/>
                  </a:cubicBezTo>
                  <a:cubicBezTo>
                    <a:pt x="2429" y="12828"/>
                    <a:pt x="1960" y="12711"/>
                    <a:pt x="1569" y="12476"/>
                  </a:cubicBezTo>
                  <a:cubicBezTo>
                    <a:pt x="735" y="12009"/>
                    <a:pt x="301" y="11041"/>
                    <a:pt x="301" y="9774"/>
                  </a:cubicBezTo>
                  <a:cubicBezTo>
                    <a:pt x="301" y="6772"/>
                    <a:pt x="2770" y="2902"/>
                    <a:pt x="5772" y="1134"/>
                  </a:cubicBezTo>
                  <a:cubicBezTo>
                    <a:pt x="6572" y="634"/>
                    <a:pt x="7506" y="334"/>
                    <a:pt x="8474" y="300"/>
                  </a:cubicBezTo>
                  <a:close/>
                  <a:moveTo>
                    <a:pt x="8488" y="0"/>
                  </a:moveTo>
                  <a:cubicBezTo>
                    <a:pt x="7618" y="0"/>
                    <a:pt x="6624" y="297"/>
                    <a:pt x="5605" y="867"/>
                  </a:cubicBezTo>
                  <a:cubicBezTo>
                    <a:pt x="2503" y="2702"/>
                    <a:pt x="1" y="6671"/>
                    <a:pt x="1" y="9774"/>
                  </a:cubicBezTo>
                  <a:cubicBezTo>
                    <a:pt x="1" y="11175"/>
                    <a:pt x="501" y="12242"/>
                    <a:pt x="1402" y="12776"/>
                  </a:cubicBezTo>
                  <a:cubicBezTo>
                    <a:pt x="1869" y="13009"/>
                    <a:pt x="2403" y="13143"/>
                    <a:pt x="2903" y="13143"/>
                  </a:cubicBezTo>
                  <a:cubicBezTo>
                    <a:pt x="3937" y="13109"/>
                    <a:pt x="4904" y="12809"/>
                    <a:pt x="5772" y="12276"/>
                  </a:cubicBezTo>
                  <a:cubicBezTo>
                    <a:pt x="8874" y="10441"/>
                    <a:pt x="11409" y="6471"/>
                    <a:pt x="11409" y="3369"/>
                  </a:cubicBezTo>
                  <a:cubicBezTo>
                    <a:pt x="11409" y="1968"/>
                    <a:pt x="10909" y="901"/>
                    <a:pt x="9975" y="367"/>
                  </a:cubicBezTo>
                  <a:cubicBezTo>
                    <a:pt x="9546" y="120"/>
                    <a:pt x="9042" y="0"/>
                    <a:pt x="84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1"/>
            <p:cNvSpPr/>
            <p:nvPr/>
          </p:nvSpPr>
          <p:spPr>
            <a:xfrm>
              <a:off x="2803850" y="2810875"/>
              <a:ext cx="60900" cy="70325"/>
            </a:xfrm>
            <a:custGeom>
              <a:avLst/>
              <a:gdLst/>
              <a:ahLst/>
              <a:cxnLst/>
              <a:rect l="l" t="t" r="r" b="b"/>
              <a:pathLst>
                <a:path w="2436" h="2813" extrusionOk="0">
                  <a:moveTo>
                    <a:pt x="1832" y="1"/>
                  </a:moveTo>
                  <a:cubicBezTo>
                    <a:pt x="1649" y="1"/>
                    <a:pt x="1434" y="64"/>
                    <a:pt x="1201" y="197"/>
                  </a:cubicBezTo>
                  <a:cubicBezTo>
                    <a:pt x="534" y="597"/>
                    <a:pt x="67" y="1298"/>
                    <a:pt x="0" y="2099"/>
                  </a:cubicBezTo>
                  <a:cubicBezTo>
                    <a:pt x="0" y="2568"/>
                    <a:pt x="240" y="2813"/>
                    <a:pt x="599" y="2813"/>
                  </a:cubicBezTo>
                  <a:cubicBezTo>
                    <a:pt x="775" y="2813"/>
                    <a:pt x="981" y="2753"/>
                    <a:pt x="1201" y="2632"/>
                  </a:cubicBezTo>
                  <a:cubicBezTo>
                    <a:pt x="1901" y="2199"/>
                    <a:pt x="2335" y="1498"/>
                    <a:pt x="2435" y="698"/>
                  </a:cubicBezTo>
                  <a:cubicBezTo>
                    <a:pt x="2435" y="253"/>
                    <a:pt x="2198" y="1"/>
                    <a:pt x="18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1"/>
            <p:cNvSpPr/>
            <p:nvPr/>
          </p:nvSpPr>
          <p:spPr>
            <a:xfrm>
              <a:off x="2572000" y="1807425"/>
              <a:ext cx="551250" cy="563100"/>
            </a:xfrm>
            <a:custGeom>
              <a:avLst/>
              <a:gdLst/>
              <a:ahLst/>
              <a:cxnLst/>
              <a:rect l="l" t="t" r="r" b="b"/>
              <a:pathLst>
                <a:path w="22050" h="22524" extrusionOk="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1"/>
            <p:cNvSpPr/>
            <p:nvPr/>
          </p:nvSpPr>
          <p:spPr>
            <a:xfrm>
              <a:off x="2572000" y="1807425"/>
              <a:ext cx="551250" cy="563100"/>
            </a:xfrm>
            <a:custGeom>
              <a:avLst/>
              <a:gdLst/>
              <a:ahLst/>
              <a:cxnLst/>
              <a:rect l="l" t="t" r="r" b="b"/>
              <a:pathLst>
                <a:path w="22050" h="22524" extrusionOk="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1"/>
            <p:cNvSpPr/>
            <p:nvPr/>
          </p:nvSpPr>
          <p:spPr>
            <a:xfrm>
              <a:off x="2705425" y="2156150"/>
              <a:ext cx="269400" cy="213525"/>
            </a:xfrm>
            <a:custGeom>
              <a:avLst/>
              <a:gdLst/>
              <a:ahLst/>
              <a:cxnLst/>
              <a:rect l="l" t="t" r="r" b="b"/>
              <a:pathLst>
                <a:path w="10776" h="8541" extrusionOk="0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1"/>
            <p:cNvSpPr/>
            <p:nvPr/>
          </p:nvSpPr>
          <p:spPr>
            <a:xfrm>
              <a:off x="2705425" y="2156150"/>
              <a:ext cx="269400" cy="213525"/>
            </a:xfrm>
            <a:custGeom>
              <a:avLst/>
              <a:gdLst/>
              <a:ahLst/>
              <a:cxnLst/>
              <a:rect l="l" t="t" r="r" b="b"/>
              <a:pathLst>
                <a:path w="10776" h="8541" extrusionOk="0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1"/>
            <p:cNvSpPr/>
            <p:nvPr/>
          </p:nvSpPr>
          <p:spPr>
            <a:xfrm>
              <a:off x="2788000" y="2088600"/>
              <a:ext cx="116775" cy="131875"/>
            </a:xfrm>
            <a:custGeom>
              <a:avLst/>
              <a:gdLst/>
              <a:ahLst/>
              <a:cxnLst/>
              <a:rect l="l" t="t" r="r" b="b"/>
              <a:pathLst>
                <a:path w="4671" h="5275" extrusionOk="0">
                  <a:moveTo>
                    <a:pt x="34" y="1"/>
                  </a:moveTo>
                  <a:lnTo>
                    <a:pt x="0" y="2236"/>
                  </a:lnTo>
                  <a:lnTo>
                    <a:pt x="0" y="3637"/>
                  </a:lnTo>
                  <a:cubicBezTo>
                    <a:pt x="534" y="4370"/>
                    <a:pt x="1335" y="4904"/>
                    <a:pt x="2235" y="5104"/>
                  </a:cubicBezTo>
                  <a:cubicBezTo>
                    <a:pt x="2649" y="5225"/>
                    <a:pt x="3009" y="5274"/>
                    <a:pt x="3316" y="5274"/>
                  </a:cubicBezTo>
                  <a:cubicBezTo>
                    <a:pt x="4197" y="5274"/>
                    <a:pt x="4637" y="4867"/>
                    <a:pt x="4637" y="4571"/>
                  </a:cubicBezTo>
                  <a:cubicBezTo>
                    <a:pt x="4670" y="4170"/>
                    <a:pt x="3803" y="3336"/>
                    <a:pt x="3236" y="3003"/>
                  </a:cubicBezTo>
                  <a:lnTo>
                    <a:pt x="3236" y="7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1"/>
            <p:cNvSpPr/>
            <p:nvPr/>
          </p:nvSpPr>
          <p:spPr>
            <a:xfrm>
              <a:off x="2799675" y="2099450"/>
              <a:ext cx="69225" cy="47550"/>
            </a:xfrm>
            <a:custGeom>
              <a:avLst/>
              <a:gdLst/>
              <a:ahLst/>
              <a:cxnLst/>
              <a:rect l="l" t="t" r="r" b="b"/>
              <a:pathLst>
                <a:path w="2769" h="190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467"/>
                    <a:pt x="367" y="834"/>
                    <a:pt x="768" y="1101"/>
                  </a:cubicBezTo>
                  <a:cubicBezTo>
                    <a:pt x="1401" y="1468"/>
                    <a:pt x="2068" y="1702"/>
                    <a:pt x="2769" y="1902"/>
                  </a:cubicBezTo>
                  <a:lnTo>
                    <a:pt x="2769" y="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1"/>
            <p:cNvSpPr/>
            <p:nvPr/>
          </p:nvSpPr>
          <p:spPr>
            <a:xfrm>
              <a:off x="2733800" y="1941000"/>
              <a:ext cx="225175" cy="197325"/>
            </a:xfrm>
            <a:custGeom>
              <a:avLst/>
              <a:gdLst/>
              <a:ahLst/>
              <a:cxnLst/>
              <a:rect l="l" t="t" r="r" b="b"/>
              <a:pathLst>
                <a:path w="9007" h="7893" extrusionOk="0">
                  <a:moveTo>
                    <a:pt x="7906" y="0"/>
                  </a:moveTo>
                  <a:cubicBezTo>
                    <a:pt x="7872" y="0"/>
                    <a:pt x="5271" y="534"/>
                    <a:pt x="5271" y="534"/>
                  </a:cubicBezTo>
                  <a:lnTo>
                    <a:pt x="234" y="2302"/>
                  </a:lnTo>
                  <a:cubicBezTo>
                    <a:pt x="234" y="2302"/>
                    <a:pt x="0" y="4604"/>
                    <a:pt x="334" y="5238"/>
                  </a:cubicBezTo>
                  <a:cubicBezTo>
                    <a:pt x="634" y="5705"/>
                    <a:pt x="1001" y="6105"/>
                    <a:pt x="1468" y="6405"/>
                  </a:cubicBezTo>
                  <a:lnTo>
                    <a:pt x="2202" y="5905"/>
                  </a:lnTo>
                  <a:cubicBezTo>
                    <a:pt x="2402" y="6038"/>
                    <a:pt x="2569" y="6238"/>
                    <a:pt x="2702" y="6472"/>
                  </a:cubicBezTo>
                  <a:cubicBezTo>
                    <a:pt x="2969" y="6872"/>
                    <a:pt x="3369" y="7206"/>
                    <a:pt x="3836" y="7339"/>
                  </a:cubicBezTo>
                  <a:cubicBezTo>
                    <a:pt x="4703" y="7606"/>
                    <a:pt x="5571" y="7773"/>
                    <a:pt x="6471" y="7873"/>
                  </a:cubicBezTo>
                  <a:cubicBezTo>
                    <a:pt x="6582" y="7886"/>
                    <a:pt x="6687" y="7893"/>
                    <a:pt x="6786" y="7893"/>
                  </a:cubicBezTo>
                  <a:cubicBezTo>
                    <a:pt x="7671" y="7893"/>
                    <a:pt x="8106" y="7362"/>
                    <a:pt x="8406" y="6372"/>
                  </a:cubicBezTo>
                  <a:cubicBezTo>
                    <a:pt x="8606" y="5371"/>
                    <a:pt x="8673" y="4337"/>
                    <a:pt x="8606" y="3336"/>
                  </a:cubicBezTo>
                  <a:cubicBezTo>
                    <a:pt x="8606" y="3336"/>
                    <a:pt x="8873" y="1802"/>
                    <a:pt x="8940" y="1668"/>
                  </a:cubicBezTo>
                  <a:cubicBezTo>
                    <a:pt x="9007" y="1535"/>
                    <a:pt x="8673" y="934"/>
                    <a:pt x="8540" y="601"/>
                  </a:cubicBezTo>
                  <a:cubicBezTo>
                    <a:pt x="8406" y="334"/>
                    <a:pt x="8173" y="134"/>
                    <a:pt x="790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1"/>
            <p:cNvSpPr/>
            <p:nvPr/>
          </p:nvSpPr>
          <p:spPr>
            <a:xfrm>
              <a:off x="2862225" y="2036075"/>
              <a:ext cx="16700" cy="14400"/>
            </a:xfrm>
            <a:custGeom>
              <a:avLst/>
              <a:gdLst/>
              <a:ahLst/>
              <a:cxnLst/>
              <a:rect l="l" t="t" r="r" b="b"/>
              <a:pathLst>
                <a:path w="668" h="576" extrusionOk="0">
                  <a:moveTo>
                    <a:pt x="400" y="0"/>
                  </a:moveTo>
                  <a:cubicBezTo>
                    <a:pt x="134" y="0"/>
                    <a:pt x="0" y="334"/>
                    <a:pt x="167" y="501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2"/>
                    <a:pt x="667" y="300"/>
                  </a:cubicBezTo>
                  <a:cubicBezTo>
                    <a:pt x="667" y="134"/>
                    <a:pt x="534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1"/>
            <p:cNvSpPr/>
            <p:nvPr/>
          </p:nvSpPr>
          <p:spPr>
            <a:xfrm>
              <a:off x="2920600" y="2031075"/>
              <a:ext cx="16700" cy="14375"/>
            </a:xfrm>
            <a:custGeom>
              <a:avLst/>
              <a:gdLst/>
              <a:ahLst/>
              <a:cxnLst/>
              <a:rect l="l" t="t" r="r" b="b"/>
              <a:pathLst>
                <a:path w="668" h="575" extrusionOk="0">
                  <a:moveTo>
                    <a:pt x="367" y="0"/>
                  </a:moveTo>
                  <a:cubicBezTo>
                    <a:pt x="134" y="0"/>
                    <a:pt x="0" y="300"/>
                    <a:pt x="167" y="500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1"/>
                    <a:pt x="667" y="300"/>
                  </a:cubicBezTo>
                  <a:cubicBezTo>
                    <a:pt x="667" y="133"/>
                    <a:pt x="534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1"/>
            <p:cNvSpPr/>
            <p:nvPr/>
          </p:nvSpPr>
          <p:spPr>
            <a:xfrm>
              <a:off x="2923925" y="2005400"/>
              <a:ext cx="20875" cy="12350"/>
            </a:xfrm>
            <a:custGeom>
              <a:avLst/>
              <a:gdLst/>
              <a:ahLst/>
              <a:cxnLst/>
              <a:rect l="l" t="t" r="r" b="b"/>
              <a:pathLst>
                <a:path w="835" h="494" extrusionOk="0">
                  <a:moveTo>
                    <a:pt x="380" y="1"/>
                  </a:moveTo>
                  <a:cubicBezTo>
                    <a:pt x="235" y="1"/>
                    <a:pt x="99" y="69"/>
                    <a:pt x="1" y="193"/>
                  </a:cubicBezTo>
                  <a:lnTo>
                    <a:pt x="701" y="493"/>
                  </a:lnTo>
                  <a:cubicBezTo>
                    <a:pt x="701" y="493"/>
                    <a:pt x="834" y="160"/>
                    <a:pt x="534" y="26"/>
                  </a:cubicBezTo>
                  <a:cubicBezTo>
                    <a:pt x="483" y="9"/>
                    <a:pt x="431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1"/>
            <p:cNvSpPr/>
            <p:nvPr/>
          </p:nvSpPr>
          <p:spPr>
            <a:xfrm>
              <a:off x="2901400" y="2034400"/>
              <a:ext cx="28400" cy="45050"/>
            </a:xfrm>
            <a:custGeom>
              <a:avLst/>
              <a:gdLst/>
              <a:ahLst/>
              <a:cxnLst/>
              <a:rect l="l" t="t" r="r" b="b"/>
              <a:pathLst>
                <a:path w="1136" h="1802" extrusionOk="0">
                  <a:moveTo>
                    <a:pt x="1" y="0"/>
                  </a:moveTo>
                  <a:lnTo>
                    <a:pt x="234" y="1802"/>
                  </a:lnTo>
                  <a:lnTo>
                    <a:pt x="1135" y="1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1"/>
            <p:cNvSpPr/>
            <p:nvPr/>
          </p:nvSpPr>
          <p:spPr>
            <a:xfrm>
              <a:off x="2873050" y="2088600"/>
              <a:ext cx="30050" cy="19500"/>
            </a:xfrm>
            <a:custGeom>
              <a:avLst/>
              <a:gdLst/>
              <a:ahLst/>
              <a:cxnLst/>
              <a:rect l="l" t="t" r="r" b="b"/>
              <a:pathLst>
                <a:path w="1202" h="780" extrusionOk="0">
                  <a:moveTo>
                    <a:pt x="34" y="1"/>
                  </a:moveTo>
                  <a:cubicBezTo>
                    <a:pt x="1" y="67"/>
                    <a:pt x="1" y="134"/>
                    <a:pt x="34" y="234"/>
                  </a:cubicBezTo>
                  <a:cubicBezTo>
                    <a:pt x="64" y="559"/>
                    <a:pt x="355" y="779"/>
                    <a:pt x="675" y="779"/>
                  </a:cubicBezTo>
                  <a:cubicBezTo>
                    <a:pt x="717" y="779"/>
                    <a:pt x="759" y="776"/>
                    <a:pt x="801" y="768"/>
                  </a:cubicBezTo>
                  <a:cubicBezTo>
                    <a:pt x="835" y="768"/>
                    <a:pt x="835" y="768"/>
                    <a:pt x="868" y="735"/>
                  </a:cubicBezTo>
                  <a:cubicBezTo>
                    <a:pt x="1068" y="668"/>
                    <a:pt x="1202" y="468"/>
                    <a:pt x="1202" y="2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C87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1"/>
            <p:cNvSpPr/>
            <p:nvPr/>
          </p:nvSpPr>
          <p:spPr>
            <a:xfrm>
              <a:off x="2903900" y="2155325"/>
              <a:ext cx="95950" cy="89250"/>
            </a:xfrm>
            <a:custGeom>
              <a:avLst/>
              <a:gdLst/>
              <a:ahLst/>
              <a:cxnLst/>
              <a:rect l="l" t="t" r="r" b="b"/>
              <a:pathLst>
                <a:path w="3838" h="3570" extrusionOk="0">
                  <a:moveTo>
                    <a:pt x="554" y="0"/>
                  </a:moveTo>
                  <a:cubicBezTo>
                    <a:pt x="370" y="0"/>
                    <a:pt x="186" y="11"/>
                    <a:pt x="1" y="34"/>
                  </a:cubicBezTo>
                  <a:lnTo>
                    <a:pt x="2102" y="3569"/>
                  </a:lnTo>
                  <a:cubicBezTo>
                    <a:pt x="2703" y="2869"/>
                    <a:pt x="3303" y="2168"/>
                    <a:pt x="3837" y="1435"/>
                  </a:cubicBezTo>
                  <a:cubicBezTo>
                    <a:pt x="3604" y="1201"/>
                    <a:pt x="3370" y="1001"/>
                    <a:pt x="3103" y="801"/>
                  </a:cubicBezTo>
                  <a:cubicBezTo>
                    <a:pt x="2354" y="273"/>
                    <a:pt x="1466" y="0"/>
                    <a:pt x="55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1"/>
            <p:cNvSpPr/>
            <p:nvPr/>
          </p:nvSpPr>
          <p:spPr>
            <a:xfrm>
              <a:off x="2873900" y="2093625"/>
              <a:ext cx="19200" cy="14475"/>
            </a:xfrm>
            <a:custGeom>
              <a:avLst/>
              <a:gdLst/>
              <a:ahLst/>
              <a:cxnLst/>
              <a:rect l="l" t="t" r="r" b="b"/>
              <a:pathLst>
                <a:path w="768" h="579" extrusionOk="0">
                  <a:moveTo>
                    <a:pt x="196" y="1"/>
                  </a:moveTo>
                  <a:cubicBezTo>
                    <a:pt x="130" y="1"/>
                    <a:pt x="63" y="12"/>
                    <a:pt x="0" y="33"/>
                  </a:cubicBezTo>
                  <a:cubicBezTo>
                    <a:pt x="30" y="358"/>
                    <a:pt x="321" y="578"/>
                    <a:pt x="641" y="578"/>
                  </a:cubicBezTo>
                  <a:cubicBezTo>
                    <a:pt x="683" y="578"/>
                    <a:pt x="725" y="575"/>
                    <a:pt x="767" y="567"/>
                  </a:cubicBezTo>
                  <a:cubicBezTo>
                    <a:pt x="734" y="400"/>
                    <a:pt x="667" y="267"/>
                    <a:pt x="567" y="167"/>
                  </a:cubicBezTo>
                  <a:cubicBezTo>
                    <a:pt x="476" y="53"/>
                    <a:pt x="338" y="1"/>
                    <a:pt x="196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1"/>
            <p:cNvSpPr/>
            <p:nvPr/>
          </p:nvSpPr>
          <p:spPr>
            <a:xfrm>
              <a:off x="2714600" y="1872525"/>
              <a:ext cx="267725" cy="271975"/>
            </a:xfrm>
            <a:custGeom>
              <a:avLst/>
              <a:gdLst/>
              <a:ahLst/>
              <a:cxnLst/>
              <a:rect l="l" t="t" r="r" b="b"/>
              <a:pathLst>
                <a:path w="10709" h="10879" extrusionOk="0">
                  <a:moveTo>
                    <a:pt x="8825" y="1"/>
                  </a:moveTo>
                  <a:cubicBezTo>
                    <a:pt x="7844" y="1"/>
                    <a:pt x="6839" y="838"/>
                    <a:pt x="6839" y="838"/>
                  </a:cubicBezTo>
                  <a:cubicBezTo>
                    <a:pt x="6839" y="838"/>
                    <a:pt x="5960" y="556"/>
                    <a:pt x="4961" y="556"/>
                  </a:cubicBezTo>
                  <a:cubicBezTo>
                    <a:pt x="4242" y="556"/>
                    <a:pt x="3461" y="702"/>
                    <a:pt x="2903" y="1205"/>
                  </a:cubicBezTo>
                  <a:cubicBezTo>
                    <a:pt x="1569" y="2439"/>
                    <a:pt x="1535" y="3340"/>
                    <a:pt x="1535" y="3340"/>
                  </a:cubicBezTo>
                  <a:cubicBezTo>
                    <a:pt x="601" y="3673"/>
                    <a:pt x="1" y="4607"/>
                    <a:pt x="134" y="5608"/>
                  </a:cubicBezTo>
                  <a:cubicBezTo>
                    <a:pt x="268" y="7409"/>
                    <a:pt x="1502" y="8710"/>
                    <a:pt x="1969" y="9378"/>
                  </a:cubicBezTo>
                  <a:cubicBezTo>
                    <a:pt x="2436" y="10078"/>
                    <a:pt x="2936" y="10879"/>
                    <a:pt x="2936" y="10879"/>
                  </a:cubicBezTo>
                  <a:lnTo>
                    <a:pt x="2970" y="8644"/>
                  </a:lnTo>
                  <a:lnTo>
                    <a:pt x="2970" y="8644"/>
                  </a:lnTo>
                  <a:cubicBezTo>
                    <a:pt x="2970" y="8644"/>
                    <a:pt x="2793" y="8768"/>
                    <a:pt x="2521" y="8768"/>
                  </a:cubicBezTo>
                  <a:cubicBezTo>
                    <a:pt x="2305" y="8768"/>
                    <a:pt x="2030" y="8690"/>
                    <a:pt x="1735" y="8410"/>
                  </a:cubicBezTo>
                  <a:cubicBezTo>
                    <a:pt x="1035" y="7743"/>
                    <a:pt x="1002" y="6742"/>
                    <a:pt x="1569" y="6275"/>
                  </a:cubicBezTo>
                  <a:cubicBezTo>
                    <a:pt x="1741" y="6137"/>
                    <a:pt x="1949" y="6071"/>
                    <a:pt x="2160" y="6071"/>
                  </a:cubicBezTo>
                  <a:cubicBezTo>
                    <a:pt x="2358" y="6071"/>
                    <a:pt x="2559" y="6129"/>
                    <a:pt x="2736" y="6242"/>
                  </a:cubicBezTo>
                  <a:cubicBezTo>
                    <a:pt x="2836" y="6342"/>
                    <a:pt x="2903" y="6475"/>
                    <a:pt x="2903" y="6609"/>
                  </a:cubicBezTo>
                  <a:lnTo>
                    <a:pt x="2970" y="7776"/>
                  </a:lnTo>
                  <a:cubicBezTo>
                    <a:pt x="3470" y="7710"/>
                    <a:pt x="3770" y="7276"/>
                    <a:pt x="3670" y="6809"/>
                  </a:cubicBezTo>
                  <a:cubicBezTo>
                    <a:pt x="3670" y="6809"/>
                    <a:pt x="7640" y="6442"/>
                    <a:pt x="8574" y="3206"/>
                  </a:cubicBezTo>
                  <a:cubicBezTo>
                    <a:pt x="8574" y="3206"/>
                    <a:pt x="9408" y="4074"/>
                    <a:pt x="9408" y="6075"/>
                  </a:cubicBezTo>
                  <a:cubicBezTo>
                    <a:pt x="10075" y="5642"/>
                    <a:pt x="10342" y="4774"/>
                    <a:pt x="10008" y="4040"/>
                  </a:cubicBezTo>
                  <a:cubicBezTo>
                    <a:pt x="10342" y="3907"/>
                    <a:pt x="10542" y="3507"/>
                    <a:pt x="10475" y="3140"/>
                  </a:cubicBezTo>
                  <a:cubicBezTo>
                    <a:pt x="10408" y="2773"/>
                    <a:pt x="10141" y="2473"/>
                    <a:pt x="9808" y="2406"/>
                  </a:cubicBezTo>
                  <a:cubicBezTo>
                    <a:pt x="9808" y="2406"/>
                    <a:pt x="10709" y="938"/>
                    <a:pt x="9574" y="204"/>
                  </a:cubicBezTo>
                  <a:cubicBezTo>
                    <a:pt x="9339" y="59"/>
                    <a:pt x="9083" y="1"/>
                    <a:pt x="8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1"/>
            <p:cNvSpPr/>
            <p:nvPr/>
          </p:nvSpPr>
          <p:spPr>
            <a:xfrm>
              <a:off x="2669800" y="2289425"/>
              <a:ext cx="378175" cy="248850"/>
            </a:xfrm>
            <a:custGeom>
              <a:avLst/>
              <a:gdLst/>
              <a:ahLst/>
              <a:cxnLst/>
              <a:rect l="l" t="t" r="r" b="b"/>
              <a:pathLst>
                <a:path w="15127" h="9954" extrusionOk="0">
                  <a:moveTo>
                    <a:pt x="14918" y="1"/>
                  </a:moveTo>
                  <a:cubicBezTo>
                    <a:pt x="14878" y="1"/>
                    <a:pt x="14838" y="13"/>
                    <a:pt x="14802" y="40"/>
                  </a:cubicBezTo>
                  <a:lnTo>
                    <a:pt x="325" y="8379"/>
                  </a:lnTo>
                  <a:cubicBezTo>
                    <a:pt x="125" y="8479"/>
                    <a:pt x="25" y="8680"/>
                    <a:pt x="25" y="8913"/>
                  </a:cubicBezTo>
                  <a:lnTo>
                    <a:pt x="25" y="9747"/>
                  </a:lnTo>
                  <a:cubicBezTo>
                    <a:pt x="1" y="9868"/>
                    <a:pt x="99" y="9954"/>
                    <a:pt x="206" y="9954"/>
                  </a:cubicBezTo>
                  <a:cubicBezTo>
                    <a:pt x="247" y="9954"/>
                    <a:pt x="288" y="9941"/>
                    <a:pt x="325" y="9914"/>
                  </a:cubicBezTo>
                  <a:lnTo>
                    <a:pt x="14802" y="1575"/>
                  </a:lnTo>
                  <a:cubicBezTo>
                    <a:pt x="15002" y="1474"/>
                    <a:pt x="15102" y="1274"/>
                    <a:pt x="15102" y="1041"/>
                  </a:cubicBezTo>
                  <a:lnTo>
                    <a:pt x="15102" y="240"/>
                  </a:lnTo>
                  <a:cubicBezTo>
                    <a:pt x="15127" y="94"/>
                    <a:pt x="15026" y="1"/>
                    <a:pt x="149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1"/>
            <p:cNvSpPr/>
            <p:nvPr/>
          </p:nvSpPr>
          <p:spPr>
            <a:xfrm>
              <a:off x="2757150" y="2395625"/>
              <a:ext cx="203500" cy="133550"/>
            </a:xfrm>
            <a:custGeom>
              <a:avLst/>
              <a:gdLst/>
              <a:ahLst/>
              <a:cxnLst/>
              <a:rect l="l" t="t" r="r" b="b"/>
              <a:pathLst>
                <a:path w="8140" h="5342" extrusionOk="0">
                  <a:moveTo>
                    <a:pt x="8036" y="1"/>
                  </a:moveTo>
                  <a:cubicBezTo>
                    <a:pt x="8014" y="1"/>
                    <a:pt x="7992" y="9"/>
                    <a:pt x="7972" y="28"/>
                  </a:cubicBezTo>
                  <a:lnTo>
                    <a:pt x="167" y="4498"/>
                  </a:lnTo>
                  <a:cubicBezTo>
                    <a:pt x="67" y="4565"/>
                    <a:pt x="0" y="4665"/>
                    <a:pt x="0" y="4765"/>
                  </a:cubicBezTo>
                  <a:lnTo>
                    <a:pt x="0" y="5232"/>
                  </a:lnTo>
                  <a:cubicBezTo>
                    <a:pt x="0" y="5287"/>
                    <a:pt x="67" y="5341"/>
                    <a:pt x="128" y="5341"/>
                  </a:cubicBezTo>
                  <a:cubicBezTo>
                    <a:pt x="141" y="5341"/>
                    <a:pt x="155" y="5338"/>
                    <a:pt x="167" y="5332"/>
                  </a:cubicBezTo>
                  <a:lnTo>
                    <a:pt x="7972" y="829"/>
                  </a:lnTo>
                  <a:cubicBezTo>
                    <a:pt x="8073" y="762"/>
                    <a:pt x="8139" y="662"/>
                    <a:pt x="8139" y="562"/>
                  </a:cubicBezTo>
                  <a:lnTo>
                    <a:pt x="8139" y="95"/>
                  </a:lnTo>
                  <a:cubicBezTo>
                    <a:pt x="8139" y="48"/>
                    <a:pt x="8089" y="1"/>
                    <a:pt x="80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1"/>
            <p:cNvSpPr/>
            <p:nvPr/>
          </p:nvSpPr>
          <p:spPr>
            <a:xfrm>
              <a:off x="2943100" y="2081500"/>
              <a:ext cx="148475" cy="170975"/>
            </a:xfrm>
            <a:custGeom>
              <a:avLst/>
              <a:gdLst/>
              <a:ahLst/>
              <a:cxnLst/>
              <a:rect l="l" t="t" r="r" b="b"/>
              <a:pathLst>
                <a:path w="5939" h="6839" extrusionOk="0">
                  <a:moveTo>
                    <a:pt x="4444" y="0"/>
                  </a:moveTo>
                  <a:cubicBezTo>
                    <a:pt x="4009" y="0"/>
                    <a:pt x="3505" y="145"/>
                    <a:pt x="2970" y="451"/>
                  </a:cubicBezTo>
                  <a:cubicBezTo>
                    <a:pt x="1335" y="1385"/>
                    <a:pt x="1" y="3487"/>
                    <a:pt x="1" y="5121"/>
                  </a:cubicBezTo>
                  <a:cubicBezTo>
                    <a:pt x="1" y="6222"/>
                    <a:pt x="606" y="6839"/>
                    <a:pt x="1500" y="6839"/>
                  </a:cubicBezTo>
                  <a:cubicBezTo>
                    <a:pt x="1934" y="6839"/>
                    <a:pt x="2436" y="6694"/>
                    <a:pt x="2970" y="6389"/>
                  </a:cubicBezTo>
                  <a:cubicBezTo>
                    <a:pt x="4604" y="5422"/>
                    <a:pt x="5938" y="3320"/>
                    <a:pt x="5938" y="1686"/>
                  </a:cubicBezTo>
                  <a:cubicBezTo>
                    <a:pt x="5938" y="609"/>
                    <a:pt x="5335" y="0"/>
                    <a:pt x="44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1"/>
            <p:cNvSpPr/>
            <p:nvPr/>
          </p:nvSpPr>
          <p:spPr>
            <a:xfrm>
              <a:off x="2978125" y="2105500"/>
              <a:ext cx="85100" cy="114675"/>
            </a:xfrm>
            <a:custGeom>
              <a:avLst/>
              <a:gdLst/>
              <a:ahLst/>
              <a:cxnLst/>
              <a:rect l="l" t="t" r="r" b="b"/>
              <a:pathLst>
                <a:path w="3404" h="4587" extrusionOk="0">
                  <a:moveTo>
                    <a:pt x="2803" y="367"/>
                  </a:moveTo>
                  <a:cubicBezTo>
                    <a:pt x="2836" y="367"/>
                    <a:pt x="2869" y="375"/>
                    <a:pt x="2903" y="392"/>
                  </a:cubicBezTo>
                  <a:cubicBezTo>
                    <a:pt x="2970" y="425"/>
                    <a:pt x="3003" y="459"/>
                    <a:pt x="3036" y="526"/>
                  </a:cubicBezTo>
                  <a:cubicBezTo>
                    <a:pt x="3070" y="592"/>
                    <a:pt x="3103" y="692"/>
                    <a:pt x="3103" y="792"/>
                  </a:cubicBezTo>
                  <a:lnTo>
                    <a:pt x="3103" y="1493"/>
                  </a:lnTo>
                  <a:lnTo>
                    <a:pt x="3103" y="2193"/>
                  </a:lnTo>
                  <a:cubicBezTo>
                    <a:pt x="3070" y="2293"/>
                    <a:pt x="3070" y="2427"/>
                    <a:pt x="3036" y="2527"/>
                  </a:cubicBezTo>
                  <a:cubicBezTo>
                    <a:pt x="3003" y="2627"/>
                    <a:pt x="2970" y="2727"/>
                    <a:pt x="2903" y="2794"/>
                  </a:cubicBezTo>
                  <a:cubicBezTo>
                    <a:pt x="2836" y="2894"/>
                    <a:pt x="2769" y="2961"/>
                    <a:pt x="2703" y="3061"/>
                  </a:cubicBezTo>
                  <a:cubicBezTo>
                    <a:pt x="2603" y="3127"/>
                    <a:pt x="2503" y="3227"/>
                    <a:pt x="2402" y="3294"/>
                  </a:cubicBezTo>
                  <a:cubicBezTo>
                    <a:pt x="2202" y="3394"/>
                    <a:pt x="2169" y="3428"/>
                    <a:pt x="1702" y="3694"/>
                  </a:cubicBezTo>
                  <a:cubicBezTo>
                    <a:pt x="1235" y="3995"/>
                    <a:pt x="1168" y="3995"/>
                    <a:pt x="1001" y="4095"/>
                  </a:cubicBezTo>
                  <a:cubicBezTo>
                    <a:pt x="901" y="4161"/>
                    <a:pt x="801" y="4195"/>
                    <a:pt x="701" y="4228"/>
                  </a:cubicBezTo>
                  <a:lnTo>
                    <a:pt x="501" y="4228"/>
                  </a:lnTo>
                  <a:cubicBezTo>
                    <a:pt x="434" y="4195"/>
                    <a:pt x="368" y="4161"/>
                    <a:pt x="368" y="4095"/>
                  </a:cubicBezTo>
                  <a:cubicBezTo>
                    <a:pt x="334" y="3995"/>
                    <a:pt x="301" y="3895"/>
                    <a:pt x="301" y="3828"/>
                  </a:cubicBezTo>
                  <a:lnTo>
                    <a:pt x="301" y="3127"/>
                  </a:lnTo>
                  <a:lnTo>
                    <a:pt x="301" y="2427"/>
                  </a:lnTo>
                  <a:cubicBezTo>
                    <a:pt x="301" y="2293"/>
                    <a:pt x="334" y="2193"/>
                    <a:pt x="368" y="2093"/>
                  </a:cubicBezTo>
                  <a:cubicBezTo>
                    <a:pt x="401" y="1993"/>
                    <a:pt x="434" y="1893"/>
                    <a:pt x="501" y="1793"/>
                  </a:cubicBezTo>
                  <a:cubicBezTo>
                    <a:pt x="534" y="1726"/>
                    <a:pt x="601" y="1626"/>
                    <a:pt x="701" y="1560"/>
                  </a:cubicBezTo>
                  <a:cubicBezTo>
                    <a:pt x="768" y="1460"/>
                    <a:pt x="901" y="1393"/>
                    <a:pt x="1001" y="1326"/>
                  </a:cubicBezTo>
                  <a:cubicBezTo>
                    <a:pt x="1168" y="1193"/>
                    <a:pt x="1235" y="1159"/>
                    <a:pt x="1702" y="892"/>
                  </a:cubicBezTo>
                  <a:lnTo>
                    <a:pt x="1702" y="926"/>
                  </a:lnTo>
                  <a:cubicBezTo>
                    <a:pt x="2169" y="659"/>
                    <a:pt x="2202" y="626"/>
                    <a:pt x="2402" y="526"/>
                  </a:cubicBezTo>
                  <a:cubicBezTo>
                    <a:pt x="2469" y="459"/>
                    <a:pt x="2603" y="425"/>
                    <a:pt x="2703" y="392"/>
                  </a:cubicBezTo>
                  <a:cubicBezTo>
                    <a:pt x="2736" y="375"/>
                    <a:pt x="2769" y="367"/>
                    <a:pt x="2803" y="367"/>
                  </a:cubicBezTo>
                  <a:close/>
                  <a:moveTo>
                    <a:pt x="2970" y="0"/>
                  </a:moveTo>
                  <a:cubicBezTo>
                    <a:pt x="2911" y="0"/>
                    <a:pt x="2853" y="8"/>
                    <a:pt x="2803" y="25"/>
                  </a:cubicBezTo>
                  <a:cubicBezTo>
                    <a:pt x="2669" y="59"/>
                    <a:pt x="2536" y="125"/>
                    <a:pt x="2402" y="192"/>
                  </a:cubicBezTo>
                  <a:cubicBezTo>
                    <a:pt x="2202" y="292"/>
                    <a:pt x="2169" y="325"/>
                    <a:pt x="1702" y="626"/>
                  </a:cubicBezTo>
                  <a:lnTo>
                    <a:pt x="1702" y="592"/>
                  </a:lnTo>
                  <a:cubicBezTo>
                    <a:pt x="1235" y="859"/>
                    <a:pt x="1168" y="892"/>
                    <a:pt x="1001" y="1026"/>
                  </a:cubicBezTo>
                  <a:cubicBezTo>
                    <a:pt x="835" y="1093"/>
                    <a:pt x="701" y="1226"/>
                    <a:pt x="568" y="1326"/>
                  </a:cubicBezTo>
                  <a:cubicBezTo>
                    <a:pt x="468" y="1460"/>
                    <a:pt x="368" y="1560"/>
                    <a:pt x="268" y="1693"/>
                  </a:cubicBezTo>
                  <a:cubicBezTo>
                    <a:pt x="201" y="1826"/>
                    <a:pt x="134" y="1960"/>
                    <a:pt x="67" y="2127"/>
                  </a:cubicBezTo>
                  <a:cubicBezTo>
                    <a:pt x="34" y="2260"/>
                    <a:pt x="1" y="2427"/>
                    <a:pt x="1" y="2594"/>
                  </a:cubicBezTo>
                  <a:lnTo>
                    <a:pt x="1" y="3294"/>
                  </a:lnTo>
                  <a:lnTo>
                    <a:pt x="1" y="3995"/>
                  </a:lnTo>
                  <a:cubicBezTo>
                    <a:pt x="1" y="4128"/>
                    <a:pt x="34" y="4262"/>
                    <a:pt x="67" y="4362"/>
                  </a:cubicBezTo>
                  <a:cubicBezTo>
                    <a:pt x="101" y="4462"/>
                    <a:pt x="168" y="4528"/>
                    <a:pt x="268" y="4562"/>
                  </a:cubicBezTo>
                  <a:cubicBezTo>
                    <a:pt x="318" y="4578"/>
                    <a:pt x="368" y="4587"/>
                    <a:pt x="418" y="4587"/>
                  </a:cubicBezTo>
                  <a:cubicBezTo>
                    <a:pt x="468" y="4587"/>
                    <a:pt x="518" y="4578"/>
                    <a:pt x="568" y="4562"/>
                  </a:cubicBezTo>
                  <a:cubicBezTo>
                    <a:pt x="735" y="4528"/>
                    <a:pt x="868" y="4495"/>
                    <a:pt x="1001" y="4428"/>
                  </a:cubicBezTo>
                  <a:cubicBezTo>
                    <a:pt x="1168" y="4328"/>
                    <a:pt x="1235" y="4295"/>
                    <a:pt x="1702" y="3995"/>
                  </a:cubicBezTo>
                  <a:cubicBezTo>
                    <a:pt x="2169" y="3694"/>
                    <a:pt x="2202" y="3694"/>
                    <a:pt x="2402" y="3594"/>
                  </a:cubicBezTo>
                  <a:cubicBezTo>
                    <a:pt x="2536" y="3494"/>
                    <a:pt x="2703" y="3394"/>
                    <a:pt x="2803" y="3261"/>
                  </a:cubicBezTo>
                  <a:cubicBezTo>
                    <a:pt x="2936" y="3161"/>
                    <a:pt x="3036" y="3027"/>
                    <a:pt x="3136" y="2894"/>
                  </a:cubicBezTo>
                  <a:cubicBezTo>
                    <a:pt x="3203" y="2760"/>
                    <a:pt x="3270" y="2627"/>
                    <a:pt x="3303" y="2460"/>
                  </a:cubicBezTo>
                  <a:cubicBezTo>
                    <a:pt x="3370" y="2327"/>
                    <a:pt x="3403" y="2160"/>
                    <a:pt x="3403" y="1993"/>
                  </a:cubicBezTo>
                  <a:lnTo>
                    <a:pt x="3403" y="1293"/>
                  </a:lnTo>
                  <a:lnTo>
                    <a:pt x="3403" y="592"/>
                  </a:lnTo>
                  <a:cubicBezTo>
                    <a:pt x="3403" y="459"/>
                    <a:pt x="3370" y="359"/>
                    <a:pt x="3303" y="225"/>
                  </a:cubicBezTo>
                  <a:cubicBezTo>
                    <a:pt x="3270" y="159"/>
                    <a:pt x="3203" y="59"/>
                    <a:pt x="3136" y="25"/>
                  </a:cubicBezTo>
                  <a:cubicBezTo>
                    <a:pt x="3086" y="8"/>
                    <a:pt x="3028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1"/>
            <p:cNvSpPr/>
            <p:nvPr/>
          </p:nvSpPr>
          <p:spPr>
            <a:xfrm>
              <a:off x="2998150" y="2137950"/>
              <a:ext cx="44225" cy="50600"/>
            </a:xfrm>
            <a:custGeom>
              <a:avLst/>
              <a:gdLst/>
              <a:ahLst/>
              <a:cxnLst/>
              <a:rect l="l" t="t" r="r" b="b"/>
              <a:pathLst>
                <a:path w="1769" h="2024" extrusionOk="0">
                  <a:moveTo>
                    <a:pt x="1170" y="349"/>
                  </a:moveTo>
                  <a:cubicBezTo>
                    <a:pt x="1344" y="349"/>
                    <a:pt x="1468" y="468"/>
                    <a:pt x="1468" y="695"/>
                  </a:cubicBezTo>
                  <a:cubicBezTo>
                    <a:pt x="1435" y="1062"/>
                    <a:pt x="1201" y="1396"/>
                    <a:pt x="901" y="1596"/>
                  </a:cubicBezTo>
                  <a:cubicBezTo>
                    <a:pt x="795" y="1649"/>
                    <a:pt x="698" y="1675"/>
                    <a:pt x="617" y="1675"/>
                  </a:cubicBezTo>
                  <a:cubicBezTo>
                    <a:pt x="442" y="1675"/>
                    <a:pt x="334" y="1556"/>
                    <a:pt x="334" y="1329"/>
                  </a:cubicBezTo>
                  <a:cubicBezTo>
                    <a:pt x="367" y="962"/>
                    <a:pt x="567" y="629"/>
                    <a:pt x="901" y="428"/>
                  </a:cubicBezTo>
                  <a:cubicBezTo>
                    <a:pt x="997" y="375"/>
                    <a:pt x="1089" y="349"/>
                    <a:pt x="1170" y="349"/>
                  </a:cubicBezTo>
                  <a:close/>
                  <a:moveTo>
                    <a:pt x="1322" y="1"/>
                  </a:moveTo>
                  <a:cubicBezTo>
                    <a:pt x="1196" y="1"/>
                    <a:pt x="1052" y="42"/>
                    <a:pt x="901" y="128"/>
                  </a:cubicBezTo>
                  <a:cubicBezTo>
                    <a:pt x="401" y="428"/>
                    <a:pt x="67" y="962"/>
                    <a:pt x="0" y="1529"/>
                  </a:cubicBezTo>
                  <a:cubicBezTo>
                    <a:pt x="0" y="1845"/>
                    <a:pt x="183" y="2023"/>
                    <a:pt x="457" y="2023"/>
                  </a:cubicBezTo>
                  <a:cubicBezTo>
                    <a:pt x="587" y="2023"/>
                    <a:pt x="739" y="1983"/>
                    <a:pt x="901" y="1896"/>
                  </a:cubicBezTo>
                  <a:cubicBezTo>
                    <a:pt x="1401" y="1596"/>
                    <a:pt x="1702" y="1096"/>
                    <a:pt x="1768" y="495"/>
                  </a:cubicBezTo>
                  <a:cubicBezTo>
                    <a:pt x="1768" y="179"/>
                    <a:pt x="1585" y="1"/>
                    <a:pt x="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1"/>
            <p:cNvSpPr/>
            <p:nvPr/>
          </p:nvSpPr>
          <p:spPr>
            <a:xfrm>
              <a:off x="3038175" y="2121125"/>
              <a:ext cx="10025" cy="12375"/>
            </a:xfrm>
            <a:custGeom>
              <a:avLst/>
              <a:gdLst/>
              <a:ahLst/>
              <a:cxnLst/>
              <a:rect l="l" t="t" r="r" b="b"/>
              <a:pathLst>
                <a:path w="401" h="495" extrusionOk="0">
                  <a:moveTo>
                    <a:pt x="312" y="1"/>
                  </a:moveTo>
                  <a:cubicBezTo>
                    <a:pt x="282" y="1"/>
                    <a:pt x="245" y="12"/>
                    <a:pt x="201" y="34"/>
                  </a:cubicBezTo>
                  <a:cubicBezTo>
                    <a:pt x="101" y="101"/>
                    <a:pt x="0" y="234"/>
                    <a:pt x="0" y="368"/>
                  </a:cubicBezTo>
                  <a:cubicBezTo>
                    <a:pt x="0" y="440"/>
                    <a:pt x="52" y="494"/>
                    <a:pt x="119" y="494"/>
                  </a:cubicBezTo>
                  <a:cubicBezTo>
                    <a:pt x="145" y="494"/>
                    <a:pt x="173" y="486"/>
                    <a:pt x="201" y="468"/>
                  </a:cubicBezTo>
                  <a:cubicBezTo>
                    <a:pt x="334" y="368"/>
                    <a:pt x="401" y="267"/>
                    <a:pt x="401" y="134"/>
                  </a:cubicBezTo>
                  <a:cubicBezTo>
                    <a:pt x="401" y="45"/>
                    <a:pt x="371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1"/>
            <p:cNvSpPr/>
            <p:nvPr/>
          </p:nvSpPr>
          <p:spPr>
            <a:xfrm>
              <a:off x="2683750" y="2189500"/>
              <a:ext cx="99275" cy="181825"/>
            </a:xfrm>
            <a:custGeom>
              <a:avLst/>
              <a:gdLst/>
              <a:ahLst/>
              <a:cxnLst/>
              <a:rect l="l" t="t" r="r" b="b"/>
              <a:pathLst>
                <a:path w="3971" h="7273" extrusionOk="0">
                  <a:moveTo>
                    <a:pt x="2636" y="1"/>
                  </a:moveTo>
                  <a:cubicBezTo>
                    <a:pt x="301" y="334"/>
                    <a:pt x="1" y="2970"/>
                    <a:pt x="1" y="2970"/>
                  </a:cubicBezTo>
                  <a:lnTo>
                    <a:pt x="1" y="7006"/>
                  </a:lnTo>
                  <a:cubicBezTo>
                    <a:pt x="579" y="7184"/>
                    <a:pt x="1172" y="7273"/>
                    <a:pt x="1770" y="7273"/>
                  </a:cubicBezTo>
                  <a:cubicBezTo>
                    <a:pt x="2069" y="7273"/>
                    <a:pt x="2369" y="7251"/>
                    <a:pt x="2669" y="7206"/>
                  </a:cubicBezTo>
                  <a:cubicBezTo>
                    <a:pt x="3070" y="5872"/>
                    <a:pt x="3370" y="4537"/>
                    <a:pt x="3603" y="3170"/>
                  </a:cubicBezTo>
                  <a:cubicBezTo>
                    <a:pt x="3970" y="668"/>
                    <a:pt x="2636" y="1"/>
                    <a:pt x="263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1"/>
            <p:cNvSpPr/>
            <p:nvPr/>
          </p:nvSpPr>
          <p:spPr>
            <a:xfrm>
              <a:off x="3248325" y="891925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1"/>
            <p:cNvSpPr/>
            <p:nvPr/>
          </p:nvSpPr>
          <p:spPr>
            <a:xfrm>
              <a:off x="3248325" y="891925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1"/>
            <p:cNvSpPr/>
            <p:nvPr/>
          </p:nvSpPr>
          <p:spPr>
            <a:xfrm>
              <a:off x="3308375" y="1535025"/>
              <a:ext cx="517875" cy="735250"/>
            </a:xfrm>
            <a:custGeom>
              <a:avLst/>
              <a:gdLst/>
              <a:ahLst/>
              <a:cxnLst/>
              <a:rect l="l" t="t" r="r" b="b"/>
              <a:pathLst>
                <a:path w="20715" h="29410" extrusionOk="0">
                  <a:moveTo>
                    <a:pt x="20014" y="1"/>
                  </a:moveTo>
                  <a:cubicBezTo>
                    <a:pt x="19900" y="1"/>
                    <a:pt x="19786" y="30"/>
                    <a:pt x="19681" y="95"/>
                  </a:cubicBezTo>
                  <a:lnTo>
                    <a:pt x="1001" y="10836"/>
                  </a:lnTo>
                  <a:cubicBezTo>
                    <a:pt x="367" y="11202"/>
                    <a:pt x="0" y="11870"/>
                    <a:pt x="0" y="12603"/>
                  </a:cubicBezTo>
                  <a:lnTo>
                    <a:pt x="0" y="28715"/>
                  </a:lnTo>
                  <a:cubicBezTo>
                    <a:pt x="0" y="29120"/>
                    <a:pt x="326" y="29409"/>
                    <a:pt x="688" y="29409"/>
                  </a:cubicBezTo>
                  <a:cubicBezTo>
                    <a:pt x="803" y="29409"/>
                    <a:pt x="921" y="29380"/>
                    <a:pt x="1034" y="29315"/>
                  </a:cubicBezTo>
                  <a:lnTo>
                    <a:pt x="19681" y="18574"/>
                  </a:lnTo>
                  <a:cubicBezTo>
                    <a:pt x="20315" y="18208"/>
                    <a:pt x="20715" y="17540"/>
                    <a:pt x="20715" y="16840"/>
                  </a:cubicBezTo>
                  <a:lnTo>
                    <a:pt x="20715" y="695"/>
                  </a:lnTo>
                  <a:cubicBezTo>
                    <a:pt x="20715" y="290"/>
                    <a:pt x="20370" y="1"/>
                    <a:pt x="20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1"/>
            <p:cNvSpPr/>
            <p:nvPr/>
          </p:nvSpPr>
          <p:spPr>
            <a:xfrm>
              <a:off x="3556050" y="1818375"/>
              <a:ext cx="270200" cy="321950"/>
            </a:xfrm>
            <a:custGeom>
              <a:avLst/>
              <a:gdLst/>
              <a:ahLst/>
              <a:cxnLst/>
              <a:rect l="l" t="t" r="r" b="b"/>
              <a:pathLst>
                <a:path w="10808" h="12878" extrusionOk="0">
                  <a:moveTo>
                    <a:pt x="7067" y="0"/>
                  </a:moveTo>
                  <a:cubicBezTo>
                    <a:pt x="6588" y="0"/>
                    <a:pt x="5938" y="476"/>
                    <a:pt x="5604" y="1169"/>
                  </a:cubicBezTo>
                  <a:lnTo>
                    <a:pt x="3269" y="6073"/>
                  </a:lnTo>
                  <a:lnTo>
                    <a:pt x="0" y="12878"/>
                  </a:lnTo>
                  <a:lnTo>
                    <a:pt x="6538" y="9108"/>
                  </a:lnTo>
                  <a:lnTo>
                    <a:pt x="9774" y="7240"/>
                  </a:lnTo>
                  <a:cubicBezTo>
                    <a:pt x="10408" y="6874"/>
                    <a:pt x="10808" y="6206"/>
                    <a:pt x="10808" y="5506"/>
                  </a:cubicBezTo>
                  <a:lnTo>
                    <a:pt x="10808" y="3271"/>
                  </a:lnTo>
                  <a:lnTo>
                    <a:pt x="7439" y="135"/>
                  </a:lnTo>
                  <a:cubicBezTo>
                    <a:pt x="7339" y="43"/>
                    <a:pt x="7211" y="0"/>
                    <a:pt x="70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1"/>
            <p:cNvSpPr/>
            <p:nvPr/>
          </p:nvSpPr>
          <p:spPr>
            <a:xfrm>
              <a:off x="3308375" y="1851825"/>
              <a:ext cx="411150" cy="418450"/>
            </a:xfrm>
            <a:custGeom>
              <a:avLst/>
              <a:gdLst/>
              <a:ahLst/>
              <a:cxnLst/>
              <a:rect l="l" t="t" r="r" b="b"/>
              <a:pathLst>
                <a:path w="16446" h="16738" extrusionOk="0">
                  <a:moveTo>
                    <a:pt x="7880" y="1"/>
                  </a:moveTo>
                  <a:cubicBezTo>
                    <a:pt x="7400" y="1"/>
                    <a:pt x="6749" y="493"/>
                    <a:pt x="6438" y="1166"/>
                  </a:cubicBezTo>
                  <a:lnTo>
                    <a:pt x="0" y="14609"/>
                  </a:lnTo>
                  <a:lnTo>
                    <a:pt x="0" y="16043"/>
                  </a:lnTo>
                  <a:cubicBezTo>
                    <a:pt x="0" y="16448"/>
                    <a:pt x="326" y="16737"/>
                    <a:pt x="688" y="16737"/>
                  </a:cubicBezTo>
                  <a:cubicBezTo>
                    <a:pt x="803" y="16737"/>
                    <a:pt x="921" y="16708"/>
                    <a:pt x="1034" y="16643"/>
                  </a:cubicBezTo>
                  <a:lnTo>
                    <a:pt x="9907" y="11540"/>
                  </a:lnTo>
                  <a:lnTo>
                    <a:pt x="16445" y="7770"/>
                  </a:lnTo>
                  <a:lnTo>
                    <a:pt x="13176" y="4735"/>
                  </a:lnTo>
                  <a:lnTo>
                    <a:pt x="8239" y="132"/>
                  </a:lnTo>
                  <a:cubicBezTo>
                    <a:pt x="8142" y="42"/>
                    <a:pt x="8018" y="1"/>
                    <a:pt x="78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1"/>
            <p:cNvSpPr/>
            <p:nvPr/>
          </p:nvSpPr>
          <p:spPr>
            <a:xfrm>
              <a:off x="3659450" y="1654025"/>
              <a:ext cx="119275" cy="137175"/>
            </a:xfrm>
            <a:custGeom>
              <a:avLst/>
              <a:gdLst/>
              <a:ahLst/>
              <a:cxnLst/>
              <a:rect l="l" t="t" r="r" b="b"/>
              <a:pathLst>
                <a:path w="4771" h="5487" extrusionOk="0">
                  <a:moveTo>
                    <a:pt x="3568" y="1"/>
                  </a:moveTo>
                  <a:cubicBezTo>
                    <a:pt x="3216" y="1"/>
                    <a:pt x="2807" y="120"/>
                    <a:pt x="2369" y="371"/>
                  </a:cubicBezTo>
                  <a:cubicBezTo>
                    <a:pt x="1068" y="1105"/>
                    <a:pt x="1" y="2773"/>
                    <a:pt x="1" y="4107"/>
                  </a:cubicBezTo>
                  <a:cubicBezTo>
                    <a:pt x="1" y="4997"/>
                    <a:pt x="475" y="5486"/>
                    <a:pt x="1177" y="5486"/>
                  </a:cubicBezTo>
                  <a:cubicBezTo>
                    <a:pt x="1528" y="5486"/>
                    <a:pt x="1935" y="5364"/>
                    <a:pt x="2369" y="5108"/>
                  </a:cubicBezTo>
                  <a:cubicBezTo>
                    <a:pt x="3703" y="4374"/>
                    <a:pt x="4771" y="2706"/>
                    <a:pt x="4771" y="1372"/>
                  </a:cubicBezTo>
                  <a:cubicBezTo>
                    <a:pt x="4771" y="498"/>
                    <a:pt x="4289" y="1"/>
                    <a:pt x="3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1"/>
            <p:cNvSpPr/>
            <p:nvPr/>
          </p:nvSpPr>
          <p:spPr>
            <a:xfrm>
              <a:off x="3868775" y="1202450"/>
              <a:ext cx="899825" cy="538950"/>
            </a:xfrm>
            <a:custGeom>
              <a:avLst/>
              <a:gdLst/>
              <a:ahLst/>
              <a:cxnLst/>
              <a:rect l="l" t="t" r="r" b="b"/>
              <a:pathLst>
                <a:path w="35993" h="21558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1"/>
            <p:cNvSpPr/>
            <p:nvPr/>
          </p:nvSpPr>
          <p:spPr>
            <a:xfrm>
              <a:off x="3868775" y="1275000"/>
              <a:ext cx="899825" cy="538950"/>
            </a:xfrm>
            <a:custGeom>
              <a:avLst/>
              <a:gdLst/>
              <a:ahLst/>
              <a:cxnLst/>
              <a:rect l="l" t="t" r="r" b="b"/>
              <a:pathLst>
                <a:path w="35993" h="21558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2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1"/>
            <p:cNvSpPr/>
            <p:nvPr/>
          </p:nvSpPr>
          <p:spPr>
            <a:xfrm>
              <a:off x="3868775" y="1057350"/>
              <a:ext cx="899825" cy="538600"/>
            </a:xfrm>
            <a:custGeom>
              <a:avLst/>
              <a:gdLst/>
              <a:ahLst/>
              <a:cxnLst/>
              <a:rect l="l" t="t" r="r" b="b"/>
              <a:pathLst>
                <a:path w="35993" h="21544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57"/>
                    <a:pt x="88" y="21543"/>
                    <a:pt x="200" y="21543"/>
                  </a:cubicBezTo>
                  <a:cubicBezTo>
                    <a:pt x="242" y="21543"/>
                    <a:pt x="288" y="21531"/>
                    <a:pt x="334" y="21503"/>
                  </a:cubicBezTo>
                  <a:lnTo>
                    <a:pt x="35692" y="1189"/>
                  </a:lnTo>
                  <a:cubicBezTo>
                    <a:pt x="35892" y="1055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1"/>
            <p:cNvSpPr/>
            <p:nvPr/>
          </p:nvSpPr>
          <p:spPr>
            <a:xfrm>
              <a:off x="3868775" y="1129900"/>
              <a:ext cx="899825" cy="538950"/>
            </a:xfrm>
            <a:custGeom>
              <a:avLst/>
              <a:gdLst/>
              <a:ahLst/>
              <a:cxnLst/>
              <a:rect l="l" t="t" r="r" b="b"/>
              <a:pathLst>
                <a:path w="35993" h="21558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1"/>
            <p:cNvSpPr/>
            <p:nvPr/>
          </p:nvSpPr>
          <p:spPr>
            <a:xfrm>
              <a:off x="3868775" y="1455950"/>
              <a:ext cx="713850" cy="431025"/>
            </a:xfrm>
            <a:custGeom>
              <a:avLst/>
              <a:gdLst/>
              <a:ahLst/>
              <a:cxnLst/>
              <a:rect l="l" t="t" r="r" b="b"/>
              <a:pathLst>
                <a:path w="28554" h="17241" extrusionOk="0">
                  <a:moveTo>
                    <a:pt x="28312" y="1"/>
                  </a:moveTo>
                  <a:cubicBezTo>
                    <a:pt x="28280" y="1"/>
                    <a:pt x="28249" y="8"/>
                    <a:pt x="28220" y="22"/>
                  </a:cubicBezTo>
                  <a:lnTo>
                    <a:pt x="300" y="16067"/>
                  </a:lnTo>
                  <a:cubicBezTo>
                    <a:pt x="100" y="16167"/>
                    <a:pt x="0" y="16367"/>
                    <a:pt x="0" y="16600"/>
                  </a:cubicBezTo>
                  <a:lnTo>
                    <a:pt x="0" y="17034"/>
                  </a:lnTo>
                  <a:cubicBezTo>
                    <a:pt x="0" y="17155"/>
                    <a:pt x="88" y="17241"/>
                    <a:pt x="200" y="17241"/>
                  </a:cubicBezTo>
                  <a:cubicBezTo>
                    <a:pt x="242" y="17241"/>
                    <a:pt x="288" y="17228"/>
                    <a:pt x="334" y="17201"/>
                  </a:cubicBezTo>
                  <a:lnTo>
                    <a:pt x="28220" y="1189"/>
                  </a:lnTo>
                  <a:cubicBezTo>
                    <a:pt x="28420" y="1089"/>
                    <a:pt x="28554" y="856"/>
                    <a:pt x="28554" y="622"/>
                  </a:cubicBezTo>
                  <a:lnTo>
                    <a:pt x="28554" y="222"/>
                  </a:lnTo>
                  <a:cubicBezTo>
                    <a:pt x="28554" y="91"/>
                    <a:pt x="28430" y="1"/>
                    <a:pt x="28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1"/>
            <p:cNvSpPr/>
            <p:nvPr/>
          </p:nvSpPr>
          <p:spPr>
            <a:xfrm>
              <a:off x="3248325" y="2111425"/>
              <a:ext cx="586275" cy="357650"/>
            </a:xfrm>
            <a:custGeom>
              <a:avLst/>
              <a:gdLst/>
              <a:ahLst/>
              <a:cxnLst/>
              <a:rect l="l" t="t" r="r" b="b"/>
              <a:pathLst>
                <a:path w="23451" h="14306" extrusionOk="0">
                  <a:moveTo>
                    <a:pt x="23205" y="1"/>
                  </a:moveTo>
                  <a:cubicBezTo>
                    <a:pt x="23176" y="1"/>
                    <a:pt x="23145" y="7"/>
                    <a:pt x="23117" y="22"/>
                  </a:cubicBezTo>
                  <a:lnTo>
                    <a:pt x="334" y="13131"/>
                  </a:lnTo>
                  <a:cubicBezTo>
                    <a:pt x="134" y="13264"/>
                    <a:pt x="0" y="13465"/>
                    <a:pt x="0" y="13698"/>
                  </a:cubicBezTo>
                  <a:lnTo>
                    <a:pt x="0" y="14098"/>
                  </a:lnTo>
                  <a:cubicBezTo>
                    <a:pt x="0" y="14219"/>
                    <a:pt x="106" y="14305"/>
                    <a:pt x="214" y="14305"/>
                  </a:cubicBezTo>
                  <a:cubicBezTo>
                    <a:pt x="256" y="14305"/>
                    <a:pt x="297" y="14293"/>
                    <a:pt x="334" y="14265"/>
                  </a:cubicBezTo>
                  <a:lnTo>
                    <a:pt x="23117" y="1189"/>
                  </a:lnTo>
                  <a:cubicBezTo>
                    <a:pt x="23317" y="1056"/>
                    <a:pt x="23451" y="856"/>
                    <a:pt x="23451" y="622"/>
                  </a:cubicBezTo>
                  <a:lnTo>
                    <a:pt x="23451" y="222"/>
                  </a:lnTo>
                  <a:cubicBezTo>
                    <a:pt x="23424" y="91"/>
                    <a:pt x="23316" y="1"/>
                    <a:pt x="232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1"/>
            <p:cNvSpPr/>
            <p:nvPr/>
          </p:nvSpPr>
          <p:spPr>
            <a:xfrm>
              <a:off x="3248325" y="1361250"/>
              <a:ext cx="586275" cy="357975"/>
            </a:xfrm>
            <a:custGeom>
              <a:avLst/>
              <a:gdLst/>
              <a:ahLst/>
              <a:cxnLst/>
              <a:rect l="l" t="t" r="r" b="b"/>
              <a:pathLst>
                <a:path w="23451" h="14319" extrusionOk="0">
                  <a:moveTo>
                    <a:pt x="23237" y="1"/>
                  </a:moveTo>
                  <a:cubicBezTo>
                    <a:pt x="23195" y="1"/>
                    <a:pt x="23154" y="13"/>
                    <a:pt x="23117" y="41"/>
                  </a:cubicBezTo>
                  <a:lnTo>
                    <a:pt x="334" y="13117"/>
                  </a:lnTo>
                  <a:cubicBezTo>
                    <a:pt x="134" y="13250"/>
                    <a:pt x="0" y="13450"/>
                    <a:pt x="0" y="13684"/>
                  </a:cubicBezTo>
                  <a:lnTo>
                    <a:pt x="0" y="14084"/>
                  </a:lnTo>
                  <a:cubicBezTo>
                    <a:pt x="0" y="14211"/>
                    <a:pt x="116" y="14319"/>
                    <a:pt x="231" y="14319"/>
                  </a:cubicBezTo>
                  <a:cubicBezTo>
                    <a:pt x="267" y="14319"/>
                    <a:pt x="302" y="14308"/>
                    <a:pt x="334" y="14284"/>
                  </a:cubicBezTo>
                  <a:lnTo>
                    <a:pt x="23117" y="1175"/>
                  </a:lnTo>
                  <a:cubicBezTo>
                    <a:pt x="23317" y="1075"/>
                    <a:pt x="23451" y="841"/>
                    <a:pt x="23451" y="641"/>
                  </a:cubicBezTo>
                  <a:lnTo>
                    <a:pt x="23451" y="207"/>
                  </a:lnTo>
                  <a:cubicBezTo>
                    <a:pt x="23451" y="86"/>
                    <a:pt x="23345" y="1"/>
                    <a:pt x="2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1"/>
            <p:cNvSpPr/>
            <p:nvPr/>
          </p:nvSpPr>
          <p:spPr>
            <a:xfrm>
              <a:off x="3248325" y="2312550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1"/>
            <p:cNvSpPr/>
            <p:nvPr/>
          </p:nvSpPr>
          <p:spPr>
            <a:xfrm>
              <a:off x="3248325" y="2312550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1"/>
            <p:cNvSpPr/>
            <p:nvPr/>
          </p:nvSpPr>
          <p:spPr>
            <a:xfrm>
              <a:off x="3308375" y="2956750"/>
              <a:ext cx="517875" cy="734550"/>
            </a:xfrm>
            <a:custGeom>
              <a:avLst/>
              <a:gdLst/>
              <a:ahLst/>
              <a:cxnLst/>
              <a:rect l="l" t="t" r="r" b="b"/>
              <a:pathLst>
                <a:path w="20715" h="29382" extrusionOk="0">
                  <a:moveTo>
                    <a:pt x="20027" y="1"/>
                  </a:moveTo>
                  <a:cubicBezTo>
                    <a:pt x="19910" y="1"/>
                    <a:pt x="19791" y="32"/>
                    <a:pt x="19681" y="100"/>
                  </a:cubicBezTo>
                  <a:lnTo>
                    <a:pt x="1001" y="10807"/>
                  </a:lnTo>
                  <a:cubicBezTo>
                    <a:pt x="367" y="11174"/>
                    <a:pt x="0" y="11841"/>
                    <a:pt x="0" y="12575"/>
                  </a:cubicBezTo>
                  <a:lnTo>
                    <a:pt x="0" y="28687"/>
                  </a:lnTo>
                  <a:cubicBezTo>
                    <a:pt x="0" y="29091"/>
                    <a:pt x="326" y="29381"/>
                    <a:pt x="688" y="29381"/>
                  </a:cubicBezTo>
                  <a:cubicBezTo>
                    <a:pt x="803" y="29381"/>
                    <a:pt x="921" y="29352"/>
                    <a:pt x="1034" y="29287"/>
                  </a:cubicBezTo>
                  <a:lnTo>
                    <a:pt x="19681" y="18546"/>
                  </a:lnTo>
                  <a:cubicBezTo>
                    <a:pt x="20315" y="18179"/>
                    <a:pt x="20715" y="17512"/>
                    <a:pt x="20715" y="16778"/>
                  </a:cubicBezTo>
                  <a:lnTo>
                    <a:pt x="20715" y="667"/>
                  </a:lnTo>
                  <a:cubicBezTo>
                    <a:pt x="20690" y="269"/>
                    <a:pt x="20368" y="1"/>
                    <a:pt x="20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1"/>
            <p:cNvSpPr/>
            <p:nvPr/>
          </p:nvSpPr>
          <p:spPr>
            <a:xfrm>
              <a:off x="3556050" y="3238675"/>
              <a:ext cx="270200" cy="322675"/>
            </a:xfrm>
            <a:custGeom>
              <a:avLst/>
              <a:gdLst/>
              <a:ahLst/>
              <a:cxnLst/>
              <a:rect l="l" t="t" r="r" b="b"/>
              <a:pathLst>
                <a:path w="10808" h="12907" extrusionOk="0">
                  <a:moveTo>
                    <a:pt x="7081" y="0"/>
                  </a:moveTo>
                  <a:cubicBezTo>
                    <a:pt x="6600" y="0"/>
                    <a:pt x="5941" y="499"/>
                    <a:pt x="5604" y="1198"/>
                  </a:cubicBezTo>
                  <a:lnTo>
                    <a:pt x="3269" y="6068"/>
                  </a:lnTo>
                  <a:lnTo>
                    <a:pt x="0" y="12906"/>
                  </a:lnTo>
                  <a:lnTo>
                    <a:pt x="6538" y="9137"/>
                  </a:lnTo>
                  <a:lnTo>
                    <a:pt x="9774" y="7269"/>
                  </a:lnTo>
                  <a:cubicBezTo>
                    <a:pt x="10408" y="6902"/>
                    <a:pt x="10808" y="6235"/>
                    <a:pt x="10808" y="5501"/>
                  </a:cubicBezTo>
                  <a:lnTo>
                    <a:pt x="10808" y="3300"/>
                  </a:lnTo>
                  <a:lnTo>
                    <a:pt x="7439" y="131"/>
                  </a:lnTo>
                  <a:cubicBezTo>
                    <a:pt x="7342" y="41"/>
                    <a:pt x="7219" y="0"/>
                    <a:pt x="70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1"/>
            <p:cNvSpPr/>
            <p:nvPr/>
          </p:nvSpPr>
          <p:spPr>
            <a:xfrm>
              <a:off x="3308375" y="3272750"/>
              <a:ext cx="411150" cy="418550"/>
            </a:xfrm>
            <a:custGeom>
              <a:avLst/>
              <a:gdLst/>
              <a:ahLst/>
              <a:cxnLst/>
              <a:rect l="l" t="t" r="r" b="b"/>
              <a:pathLst>
                <a:path w="16446" h="16742" extrusionOk="0">
                  <a:moveTo>
                    <a:pt x="7868" y="0"/>
                  </a:moveTo>
                  <a:cubicBezTo>
                    <a:pt x="7390" y="0"/>
                    <a:pt x="6746" y="476"/>
                    <a:pt x="6438" y="1169"/>
                  </a:cubicBezTo>
                  <a:lnTo>
                    <a:pt x="0" y="14579"/>
                  </a:lnTo>
                  <a:lnTo>
                    <a:pt x="0" y="16047"/>
                  </a:lnTo>
                  <a:cubicBezTo>
                    <a:pt x="0" y="16451"/>
                    <a:pt x="326" y="16741"/>
                    <a:pt x="688" y="16741"/>
                  </a:cubicBezTo>
                  <a:cubicBezTo>
                    <a:pt x="803" y="16741"/>
                    <a:pt x="921" y="16712"/>
                    <a:pt x="1034" y="16647"/>
                  </a:cubicBezTo>
                  <a:lnTo>
                    <a:pt x="9907" y="11543"/>
                  </a:lnTo>
                  <a:lnTo>
                    <a:pt x="16445" y="7774"/>
                  </a:lnTo>
                  <a:lnTo>
                    <a:pt x="13176" y="4705"/>
                  </a:lnTo>
                  <a:lnTo>
                    <a:pt x="8239" y="135"/>
                  </a:lnTo>
                  <a:cubicBezTo>
                    <a:pt x="8139" y="43"/>
                    <a:pt x="8011" y="0"/>
                    <a:pt x="7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1"/>
            <p:cNvSpPr/>
            <p:nvPr/>
          </p:nvSpPr>
          <p:spPr>
            <a:xfrm>
              <a:off x="3659450" y="3074825"/>
              <a:ext cx="119275" cy="137625"/>
            </a:xfrm>
            <a:custGeom>
              <a:avLst/>
              <a:gdLst/>
              <a:ahLst/>
              <a:cxnLst/>
              <a:rect l="l" t="t" r="r" b="b"/>
              <a:pathLst>
                <a:path w="4771" h="5505" extrusionOk="0">
                  <a:moveTo>
                    <a:pt x="3590" y="1"/>
                  </a:moveTo>
                  <a:cubicBezTo>
                    <a:pt x="3233" y="1"/>
                    <a:pt x="2816" y="123"/>
                    <a:pt x="2369" y="380"/>
                  </a:cubicBezTo>
                  <a:cubicBezTo>
                    <a:pt x="1068" y="1114"/>
                    <a:pt x="1" y="2815"/>
                    <a:pt x="1" y="4116"/>
                  </a:cubicBezTo>
                  <a:cubicBezTo>
                    <a:pt x="1" y="5015"/>
                    <a:pt x="485" y="5505"/>
                    <a:pt x="1198" y="5505"/>
                  </a:cubicBezTo>
                  <a:cubicBezTo>
                    <a:pt x="1544" y="5505"/>
                    <a:pt x="1944" y="5390"/>
                    <a:pt x="2369" y="5150"/>
                  </a:cubicBezTo>
                  <a:cubicBezTo>
                    <a:pt x="3703" y="4383"/>
                    <a:pt x="4771" y="2682"/>
                    <a:pt x="4771" y="1348"/>
                  </a:cubicBezTo>
                  <a:cubicBezTo>
                    <a:pt x="4771" y="482"/>
                    <a:pt x="4299" y="1"/>
                    <a:pt x="35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1"/>
            <p:cNvSpPr/>
            <p:nvPr/>
          </p:nvSpPr>
          <p:spPr>
            <a:xfrm>
              <a:off x="3868775" y="2623475"/>
              <a:ext cx="899825" cy="538100"/>
            </a:xfrm>
            <a:custGeom>
              <a:avLst/>
              <a:gdLst/>
              <a:ahLst/>
              <a:cxnLst/>
              <a:rect l="l" t="t" r="r" b="b"/>
              <a:pathLst>
                <a:path w="35993" h="21524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2"/>
                    <a:pt x="0" y="20936"/>
                  </a:cubicBezTo>
                  <a:lnTo>
                    <a:pt x="0" y="21303"/>
                  </a:lnTo>
                  <a:cubicBezTo>
                    <a:pt x="0" y="21434"/>
                    <a:pt x="103" y="21524"/>
                    <a:pt x="228" y="21524"/>
                  </a:cubicBezTo>
                  <a:cubicBezTo>
                    <a:pt x="262" y="21524"/>
                    <a:pt x="298" y="21517"/>
                    <a:pt x="334" y="21503"/>
                  </a:cubicBezTo>
                  <a:lnTo>
                    <a:pt x="35692" y="1188"/>
                  </a:lnTo>
                  <a:cubicBezTo>
                    <a:pt x="35892" y="1055"/>
                    <a:pt x="35993" y="855"/>
                    <a:pt x="35993" y="621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1"/>
            <p:cNvSpPr/>
            <p:nvPr/>
          </p:nvSpPr>
          <p:spPr>
            <a:xfrm>
              <a:off x="3868775" y="2696375"/>
              <a:ext cx="899825" cy="538600"/>
            </a:xfrm>
            <a:custGeom>
              <a:avLst/>
              <a:gdLst/>
              <a:ahLst/>
              <a:cxnLst/>
              <a:rect l="l" t="t" r="r" b="b"/>
              <a:pathLst>
                <a:path w="35993" h="21544" extrusionOk="0">
                  <a:moveTo>
                    <a:pt x="35793" y="0"/>
                  </a:moveTo>
                  <a:cubicBezTo>
                    <a:pt x="35751" y="0"/>
                    <a:pt x="35705" y="13"/>
                    <a:pt x="35659" y="40"/>
                  </a:cubicBezTo>
                  <a:lnTo>
                    <a:pt x="300" y="20355"/>
                  </a:lnTo>
                  <a:cubicBezTo>
                    <a:pt x="100" y="20488"/>
                    <a:pt x="0" y="20689"/>
                    <a:pt x="0" y="20922"/>
                  </a:cubicBezTo>
                  <a:lnTo>
                    <a:pt x="0" y="21322"/>
                  </a:lnTo>
                  <a:cubicBezTo>
                    <a:pt x="0" y="21453"/>
                    <a:pt x="103" y="21543"/>
                    <a:pt x="228" y="21543"/>
                  </a:cubicBezTo>
                  <a:cubicBezTo>
                    <a:pt x="262" y="21543"/>
                    <a:pt x="298" y="21537"/>
                    <a:pt x="334" y="21522"/>
                  </a:cubicBezTo>
                  <a:lnTo>
                    <a:pt x="35692" y="1175"/>
                  </a:lnTo>
                  <a:cubicBezTo>
                    <a:pt x="35892" y="1074"/>
                    <a:pt x="35993" y="841"/>
                    <a:pt x="35993" y="641"/>
                  </a:cubicBezTo>
                  <a:lnTo>
                    <a:pt x="35993" y="207"/>
                  </a:lnTo>
                  <a:cubicBezTo>
                    <a:pt x="35993" y="86"/>
                    <a:pt x="35905" y="0"/>
                    <a:pt x="3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1"/>
            <p:cNvSpPr/>
            <p:nvPr/>
          </p:nvSpPr>
          <p:spPr>
            <a:xfrm>
              <a:off x="3868775" y="2477875"/>
              <a:ext cx="899825" cy="538600"/>
            </a:xfrm>
            <a:custGeom>
              <a:avLst/>
              <a:gdLst/>
              <a:ahLst/>
              <a:cxnLst/>
              <a:rect l="l" t="t" r="r" b="b"/>
              <a:pathLst>
                <a:path w="35993" h="21544" extrusionOk="0">
                  <a:moveTo>
                    <a:pt x="35793" y="1"/>
                  </a:moveTo>
                  <a:cubicBezTo>
                    <a:pt x="35751" y="1"/>
                    <a:pt x="35705" y="13"/>
                    <a:pt x="35659" y="41"/>
                  </a:cubicBezTo>
                  <a:lnTo>
                    <a:pt x="300" y="20355"/>
                  </a:lnTo>
                  <a:cubicBezTo>
                    <a:pt x="100" y="20489"/>
                    <a:pt x="0" y="20689"/>
                    <a:pt x="0" y="20922"/>
                  </a:cubicBezTo>
                  <a:lnTo>
                    <a:pt x="0" y="21323"/>
                  </a:lnTo>
                  <a:cubicBezTo>
                    <a:pt x="0" y="21454"/>
                    <a:pt x="103" y="21544"/>
                    <a:pt x="228" y="21544"/>
                  </a:cubicBezTo>
                  <a:cubicBezTo>
                    <a:pt x="262" y="21544"/>
                    <a:pt x="298" y="21537"/>
                    <a:pt x="334" y="21523"/>
                  </a:cubicBezTo>
                  <a:lnTo>
                    <a:pt x="35692" y="1175"/>
                  </a:lnTo>
                  <a:cubicBezTo>
                    <a:pt x="35892" y="1075"/>
                    <a:pt x="35993" y="875"/>
                    <a:pt x="35993" y="641"/>
                  </a:cubicBezTo>
                  <a:lnTo>
                    <a:pt x="35993" y="208"/>
                  </a:lnTo>
                  <a:cubicBezTo>
                    <a:pt x="35993" y="87"/>
                    <a:pt x="35905" y="1"/>
                    <a:pt x="35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1"/>
            <p:cNvSpPr/>
            <p:nvPr/>
          </p:nvSpPr>
          <p:spPr>
            <a:xfrm>
              <a:off x="3868775" y="2550450"/>
              <a:ext cx="899825" cy="539050"/>
            </a:xfrm>
            <a:custGeom>
              <a:avLst/>
              <a:gdLst/>
              <a:ahLst/>
              <a:cxnLst/>
              <a:rect l="l" t="t" r="r" b="b"/>
              <a:pathLst>
                <a:path w="35993" h="21562" extrusionOk="0">
                  <a:moveTo>
                    <a:pt x="35790" y="1"/>
                  </a:moveTo>
                  <a:cubicBezTo>
                    <a:pt x="35748" y="1"/>
                    <a:pt x="35704" y="13"/>
                    <a:pt x="35659" y="40"/>
                  </a:cubicBezTo>
                  <a:lnTo>
                    <a:pt x="300" y="20354"/>
                  </a:lnTo>
                  <a:cubicBezTo>
                    <a:pt x="100" y="20488"/>
                    <a:pt x="0" y="20688"/>
                    <a:pt x="0" y="20922"/>
                  </a:cubicBezTo>
                  <a:lnTo>
                    <a:pt x="0" y="21355"/>
                  </a:lnTo>
                  <a:cubicBezTo>
                    <a:pt x="0" y="21476"/>
                    <a:pt x="88" y="21562"/>
                    <a:pt x="200" y="21562"/>
                  </a:cubicBezTo>
                  <a:cubicBezTo>
                    <a:pt x="242" y="21562"/>
                    <a:pt x="288" y="21549"/>
                    <a:pt x="334" y="21522"/>
                  </a:cubicBezTo>
                  <a:lnTo>
                    <a:pt x="35692" y="1207"/>
                  </a:lnTo>
                  <a:cubicBezTo>
                    <a:pt x="35892" y="1074"/>
                    <a:pt x="35993" y="874"/>
                    <a:pt x="35993" y="640"/>
                  </a:cubicBezTo>
                  <a:lnTo>
                    <a:pt x="35993" y="240"/>
                  </a:lnTo>
                  <a:cubicBezTo>
                    <a:pt x="35993" y="94"/>
                    <a:pt x="35903" y="1"/>
                    <a:pt x="357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1"/>
            <p:cNvSpPr/>
            <p:nvPr/>
          </p:nvSpPr>
          <p:spPr>
            <a:xfrm>
              <a:off x="3868775" y="2876525"/>
              <a:ext cx="713850" cy="431000"/>
            </a:xfrm>
            <a:custGeom>
              <a:avLst/>
              <a:gdLst/>
              <a:ahLst/>
              <a:cxnLst/>
              <a:rect l="l" t="t" r="r" b="b"/>
              <a:pathLst>
                <a:path w="28554" h="17240" extrusionOk="0">
                  <a:moveTo>
                    <a:pt x="28337" y="0"/>
                  </a:moveTo>
                  <a:cubicBezTo>
                    <a:pt x="28297" y="0"/>
                    <a:pt x="28256" y="13"/>
                    <a:pt x="28220" y="40"/>
                  </a:cubicBezTo>
                  <a:lnTo>
                    <a:pt x="300" y="16051"/>
                  </a:lnTo>
                  <a:cubicBezTo>
                    <a:pt x="100" y="16184"/>
                    <a:pt x="0" y="16385"/>
                    <a:pt x="0" y="16618"/>
                  </a:cubicBezTo>
                  <a:lnTo>
                    <a:pt x="0" y="17018"/>
                  </a:lnTo>
                  <a:cubicBezTo>
                    <a:pt x="0" y="17150"/>
                    <a:pt x="103" y="17239"/>
                    <a:pt x="228" y="17239"/>
                  </a:cubicBezTo>
                  <a:cubicBezTo>
                    <a:pt x="262" y="17239"/>
                    <a:pt x="298" y="17233"/>
                    <a:pt x="334" y="17219"/>
                  </a:cubicBezTo>
                  <a:lnTo>
                    <a:pt x="28220" y="1207"/>
                  </a:lnTo>
                  <a:cubicBezTo>
                    <a:pt x="28420" y="1074"/>
                    <a:pt x="28554" y="874"/>
                    <a:pt x="28554" y="640"/>
                  </a:cubicBezTo>
                  <a:lnTo>
                    <a:pt x="28554" y="240"/>
                  </a:lnTo>
                  <a:cubicBezTo>
                    <a:pt x="28554" y="93"/>
                    <a:pt x="28447" y="0"/>
                    <a:pt x="28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1"/>
            <p:cNvSpPr/>
            <p:nvPr/>
          </p:nvSpPr>
          <p:spPr>
            <a:xfrm>
              <a:off x="4554250" y="772000"/>
              <a:ext cx="56750" cy="65300"/>
            </a:xfrm>
            <a:custGeom>
              <a:avLst/>
              <a:gdLst/>
              <a:ahLst/>
              <a:cxnLst/>
              <a:rect l="l" t="t" r="r" b="b"/>
              <a:pathLst>
                <a:path w="2270" h="2612" extrusionOk="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1"/>
            <p:cNvSpPr/>
            <p:nvPr/>
          </p:nvSpPr>
          <p:spPr>
            <a:xfrm>
              <a:off x="4651825" y="715775"/>
              <a:ext cx="56725" cy="65650"/>
            </a:xfrm>
            <a:custGeom>
              <a:avLst/>
              <a:gdLst/>
              <a:ahLst/>
              <a:cxnLst/>
              <a:rect l="l" t="t" r="r" b="b"/>
              <a:pathLst>
                <a:path w="2269" h="2626" extrusionOk="0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1"/>
            <p:cNvSpPr/>
            <p:nvPr/>
          </p:nvSpPr>
          <p:spPr>
            <a:xfrm>
              <a:off x="4748550" y="659875"/>
              <a:ext cx="56750" cy="65100"/>
            </a:xfrm>
            <a:custGeom>
              <a:avLst/>
              <a:gdLst/>
              <a:ahLst/>
              <a:cxnLst/>
              <a:rect l="l" t="t" r="r" b="b"/>
              <a:pathLst>
                <a:path w="2270" h="2604" extrusionOk="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1"/>
            <p:cNvSpPr/>
            <p:nvPr/>
          </p:nvSpPr>
          <p:spPr>
            <a:xfrm>
              <a:off x="4554250" y="772000"/>
              <a:ext cx="56750" cy="65300"/>
            </a:xfrm>
            <a:custGeom>
              <a:avLst/>
              <a:gdLst/>
              <a:ahLst/>
              <a:cxnLst/>
              <a:rect l="l" t="t" r="r" b="b"/>
              <a:pathLst>
                <a:path w="2270" h="2612" extrusionOk="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1"/>
            <p:cNvSpPr/>
            <p:nvPr/>
          </p:nvSpPr>
          <p:spPr>
            <a:xfrm>
              <a:off x="4651825" y="715775"/>
              <a:ext cx="56725" cy="65650"/>
            </a:xfrm>
            <a:custGeom>
              <a:avLst/>
              <a:gdLst/>
              <a:ahLst/>
              <a:cxnLst/>
              <a:rect l="l" t="t" r="r" b="b"/>
              <a:pathLst>
                <a:path w="2269" h="2626" extrusionOk="0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1"/>
            <p:cNvSpPr/>
            <p:nvPr/>
          </p:nvSpPr>
          <p:spPr>
            <a:xfrm>
              <a:off x="4748550" y="659875"/>
              <a:ext cx="56750" cy="65100"/>
            </a:xfrm>
            <a:custGeom>
              <a:avLst/>
              <a:gdLst/>
              <a:ahLst/>
              <a:cxnLst/>
              <a:rect l="l" t="t" r="r" b="b"/>
              <a:pathLst>
                <a:path w="2270" h="2604" extrusionOk="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1"/>
            <p:cNvSpPr/>
            <p:nvPr/>
          </p:nvSpPr>
          <p:spPr>
            <a:xfrm>
              <a:off x="3248325" y="1611150"/>
              <a:ext cx="1650375" cy="1526575"/>
            </a:xfrm>
            <a:custGeom>
              <a:avLst/>
              <a:gdLst/>
              <a:ahLst/>
              <a:cxnLst/>
              <a:rect l="l" t="t" r="r" b="b"/>
              <a:pathLst>
                <a:path w="66015" h="61063" extrusionOk="0">
                  <a:moveTo>
                    <a:pt x="63454" y="1"/>
                  </a:moveTo>
                  <a:cubicBezTo>
                    <a:pt x="63301" y="1"/>
                    <a:pt x="63150" y="42"/>
                    <a:pt x="63012" y="118"/>
                  </a:cubicBezTo>
                  <a:lnTo>
                    <a:pt x="1335" y="35610"/>
                  </a:lnTo>
                  <a:cubicBezTo>
                    <a:pt x="501" y="36077"/>
                    <a:pt x="0" y="36978"/>
                    <a:pt x="0" y="37912"/>
                  </a:cubicBezTo>
                  <a:lnTo>
                    <a:pt x="0" y="59061"/>
                  </a:lnTo>
                  <a:cubicBezTo>
                    <a:pt x="0" y="59428"/>
                    <a:pt x="267" y="59761"/>
                    <a:pt x="634" y="59895"/>
                  </a:cubicBezTo>
                  <a:lnTo>
                    <a:pt x="2536" y="61062"/>
                  </a:lnTo>
                  <a:lnTo>
                    <a:pt x="2469" y="59194"/>
                  </a:lnTo>
                  <a:lnTo>
                    <a:pt x="63012" y="24336"/>
                  </a:lnTo>
                  <a:cubicBezTo>
                    <a:pt x="63846" y="23869"/>
                    <a:pt x="64346" y="22968"/>
                    <a:pt x="64346" y="22034"/>
                  </a:cubicBezTo>
                  <a:lnTo>
                    <a:pt x="64346" y="2253"/>
                  </a:lnTo>
                  <a:lnTo>
                    <a:pt x="66014" y="1386"/>
                  </a:lnTo>
                  <a:lnTo>
                    <a:pt x="63979" y="185"/>
                  </a:lnTo>
                  <a:cubicBezTo>
                    <a:pt x="63817" y="59"/>
                    <a:pt x="63634" y="1"/>
                    <a:pt x="634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1"/>
            <p:cNvSpPr/>
            <p:nvPr/>
          </p:nvSpPr>
          <p:spPr>
            <a:xfrm>
              <a:off x="3300025" y="1642450"/>
              <a:ext cx="1608675" cy="1498400"/>
            </a:xfrm>
            <a:custGeom>
              <a:avLst/>
              <a:gdLst/>
              <a:ahLst/>
              <a:cxnLst/>
              <a:rect l="l" t="t" r="r" b="b"/>
              <a:pathLst>
                <a:path w="64347" h="59936" extrusionOk="0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376"/>
                    <a:pt x="201" y="59677"/>
                    <a:pt x="468" y="59810"/>
                  </a:cubicBezTo>
                  <a:cubicBezTo>
                    <a:pt x="618" y="59893"/>
                    <a:pt x="776" y="59935"/>
                    <a:pt x="930" y="59935"/>
                  </a:cubicBezTo>
                  <a:cubicBezTo>
                    <a:pt x="1085" y="59935"/>
                    <a:pt x="1235" y="59893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50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1"/>
            <p:cNvSpPr/>
            <p:nvPr/>
          </p:nvSpPr>
          <p:spPr>
            <a:xfrm>
              <a:off x="3300025" y="1642450"/>
              <a:ext cx="1608675" cy="1498250"/>
            </a:xfrm>
            <a:custGeom>
              <a:avLst/>
              <a:gdLst/>
              <a:ahLst/>
              <a:cxnLst/>
              <a:rect l="l" t="t" r="r" b="b"/>
              <a:pathLst>
                <a:path w="64347" h="59930" extrusionOk="0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572"/>
                    <a:pt x="438" y="59929"/>
                    <a:pt x="911" y="59929"/>
                  </a:cubicBezTo>
                  <a:cubicBezTo>
                    <a:pt x="1064" y="59929"/>
                    <a:pt x="1221" y="59892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16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1"/>
            <p:cNvSpPr/>
            <p:nvPr/>
          </p:nvSpPr>
          <p:spPr>
            <a:xfrm>
              <a:off x="3360900" y="2295450"/>
              <a:ext cx="525400" cy="746200"/>
            </a:xfrm>
            <a:custGeom>
              <a:avLst/>
              <a:gdLst/>
              <a:ahLst/>
              <a:cxnLst/>
              <a:rect l="l" t="t" r="r" b="b"/>
              <a:pathLst>
                <a:path w="21016" h="29848" extrusionOk="0">
                  <a:moveTo>
                    <a:pt x="20343" y="1"/>
                  </a:moveTo>
                  <a:cubicBezTo>
                    <a:pt x="20223" y="1"/>
                    <a:pt x="20099" y="32"/>
                    <a:pt x="19982" y="99"/>
                  </a:cubicBezTo>
                  <a:lnTo>
                    <a:pt x="1035" y="11007"/>
                  </a:lnTo>
                  <a:cubicBezTo>
                    <a:pt x="401" y="11374"/>
                    <a:pt x="1" y="12041"/>
                    <a:pt x="1" y="12775"/>
                  </a:cubicBezTo>
                  <a:lnTo>
                    <a:pt x="1" y="29153"/>
                  </a:lnTo>
                  <a:cubicBezTo>
                    <a:pt x="1" y="29558"/>
                    <a:pt x="327" y="29848"/>
                    <a:pt x="688" y="29848"/>
                  </a:cubicBezTo>
                  <a:cubicBezTo>
                    <a:pt x="803" y="29848"/>
                    <a:pt x="922" y="29818"/>
                    <a:pt x="1035" y="29754"/>
                  </a:cubicBezTo>
                  <a:lnTo>
                    <a:pt x="20015" y="18846"/>
                  </a:lnTo>
                  <a:cubicBezTo>
                    <a:pt x="20649" y="18479"/>
                    <a:pt x="21016" y="17779"/>
                    <a:pt x="21016" y="17045"/>
                  </a:cubicBezTo>
                  <a:lnTo>
                    <a:pt x="21016" y="700"/>
                  </a:lnTo>
                  <a:cubicBezTo>
                    <a:pt x="21016" y="276"/>
                    <a:pt x="20699" y="1"/>
                    <a:pt x="20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1"/>
            <p:cNvSpPr/>
            <p:nvPr/>
          </p:nvSpPr>
          <p:spPr>
            <a:xfrm>
              <a:off x="3611925" y="2582375"/>
              <a:ext cx="275225" cy="327675"/>
            </a:xfrm>
            <a:custGeom>
              <a:avLst/>
              <a:gdLst/>
              <a:ahLst/>
              <a:cxnLst/>
              <a:rect l="l" t="t" r="r" b="b"/>
              <a:pathLst>
                <a:path w="11009" h="13107" extrusionOk="0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1"/>
            <p:cNvSpPr/>
            <p:nvPr/>
          </p:nvSpPr>
          <p:spPr>
            <a:xfrm>
              <a:off x="3611925" y="2582375"/>
              <a:ext cx="275225" cy="327675"/>
            </a:xfrm>
            <a:custGeom>
              <a:avLst/>
              <a:gdLst/>
              <a:ahLst/>
              <a:cxnLst/>
              <a:rect l="l" t="t" r="r" b="b"/>
              <a:pathLst>
                <a:path w="11009" h="13107" extrusionOk="0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1"/>
            <p:cNvSpPr/>
            <p:nvPr/>
          </p:nvSpPr>
          <p:spPr>
            <a:xfrm>
              <a:off x="3360900" y="2616925"/>
              <a:ext cx="417825" cy="424725"/>
            </a:xfrm>
            <a:custGeom>
              <a:avLst/>
              <a:gdLst/>
              <a:ahLst/>
              <a:cxnLst/>
              <a:rect l="l" t="t" r="r" b="b"/>
              <a:pathLst>
                <a:path w="16713" h="16989" extrusionOk="0">
                  <a:moveTo>
                    <a:pt x="7993" y="1"/>
                  </a:moveTo>
                  <a:cubicBezTo>
                    <a:pt x="7514" y="1"/>
                    <a:pt x="6870" y="495"/>
                    <a:pt x="6539" y="1184"/>
                  </a:cubicBezTo>
                  <a:lnTo>
                    <a:pt x="1" y="14827"/>
                  </a:lnTo>
                  <a:lnTo>
                    <a:pt x="1" y="16294"/>
                  </a:lnTo>
                  <a:cubicBezTo>
                    <a:pt x="1" y="16699"/>
                    <a:pt x="327" y="16989"/>
                    <a:pt x="688" y="16989"/>
                  </a:cubicBezTo>
                  <a:cubicBezTo>
                    <a:pt x="803" y="16989"/>
                    <a:pt x="922" y="16959"/>
                    <a:pt x="1035" y="16895"/>
                  </a:cubicBezTo>
                  <a:lnTo>
                    <a:pt x="10041" y="11725"/>
                  </a:lnTo>
                  <a:lnTo>
                    <a:pt x="16713" y="7888"/>
                  </a:lnTo>
                  <a:lnTo>
                    <a:pt x="13377" y="4786"/>
                  </a:lnTo>
                  <a:lnTo>
                    <a:pt x="8373" y="150"/>
                  </a:lnTo>
                  <a:cubicBezTo>
                    <a:pt x="8271" y="48"/>
                    <a:pt x="8140" y="1"/>
                    <a:pt x="79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1"/>
            <p:cNvSpPr/>
            <p:nvPr/>
          </p:nvSpPr>
          <p:spPr>
            <a:xfrm>
              <a:off x="3717000" y="2415450"/>
              <a:ext cx="121775" cy="140250"/>
            </a:xfrm>
            <a:custGeom>
              <a:avLst/>
              <a:gdLst/>
              <a:ahLst/>
              <a:cxnLst/>
              <a:rect l="l" t="t" r="r" b="b"/>
              <a:pathLst>
                <a:path w="4871" h="5610" extrusionOk="0">
                  <a:moveTo>
                    <a:pt x="3638" y="0"/>
                  </a:moveTo>
                  <a:cubicBezTo>
                    <a:pt x="3282" y="0"/>
                    <a:pt x="2871" y="119"/>
                    <a:pt x="2435" y="370"/>
                  </a:cubicBezTo>
                  <a:cubicBezTo>
                    <a:pt x="1101" y="1137"/>
                    <a:pt x="0" y="2871"/>
                    <a:pt x="0" y="4206"/>
                  </a:cubicBezTo>
                  <a:cubicBezTo>
                    <a:pt x="0" y="5104"/>
                    <a:pt x="499" y="5609"/>
                    <a:pt x="1233" y="5609"/>
                  </a:cubicBezTo>
                  <a:cubicBezTo>
                    <a:pt x="1588" y="5609"/>
                    <a:pt x="1999" y="5490"/>
                    <a:pt x="2435" y="5240"/>
                  </a:cubicBezTo>
                  <a:cubicBezTo>
                    <a:pt x="3770" y="4473"/>
                    <a:pt x="4870" y="2738"/>
                    <a:pt x="4870" y="1404"/>
                  </a:cubicBezTo>
                  <a:cubicBezTo>
                    <a:pt x="4870" y="505"/>
                    <a:pt x="4371" y="0"/>
                    <a:pt x="36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1"/>
            <p:cNvSpPr/>
            <p:nvPr/>
          </p:nvSpPr>
          <p:spPr>
            <a:xfrm>
              <a:off x="3929650" y="1957525"/>
              <a:ext cx="914000" cy="546925"/>
            </a:xfrm>
            <a:custGeom>
              <a:avLst/>
              <a:gdLst/>
              <a:ahLst/>
              <a:cxnLst/>
              <a:rect l="l" t="t" r="r" b="b"/>
              <a:pathLst>
                <a:path w="36560" h="21877" extrusionOk="0">
                  <a:moveTo>
                    <a:pt x="36360" y="0"/>
                  </a:moveTo>
                  <a:cubicBezTo>
                    <a:pt x="36318" y="0"/>
                    <a:pt x="36272" y="12"/>
                    <a:pt x="36226" y="40"/>
                  </a:cubicBezTo>
                  <a:lnTo>
                    <a:pt x="334" y="20655"/>
                  </a:lnTo>
                  <a:cubicBezTo>
                    <a:pt x="134" y="20788"/>
                    <a:pt x="0" y="20988"/>
                    <a:pt x="0" y="21222"/>
                  </a:cubicBezTo>
                  <a:lnTo>
                    <a:pt x="0" y="21655"/>
                  </a:lnTo>
                  <a:cubicBezTo>
                    <a:pt x="0" y="21787"/>
                    <a:pt x="124" y="21876"/>
                    <a:pt x="242" y="21876"/>
                  </a:cubicBezTo>
                  <a:cubicBezTo>
                    <a:pt x="274" y="21876"/>
                    <a:pt x="305" y="21870"/>
                    <a:pt x="334" y="21856"/>
                  </a:cubicBezTo>
                  <a:lnTo>
                    <a:pt x="36259" y="1207"/>
                  </a:lnTo>
                  <a:cubicBezTo>
                    <a:pt x="36460" y="1074"/>
                    <a:pt x="36560" y="874"/>
                    <a:pt x="36560" y="640"/>
                  </a:cubicBezTo>
                  <a:lnTo>
                    <a:pt x="36560" y="207"/>
                  </a:lnTo>
                  <a:cubicBezTo>
                    <a:pt x="36560" y="86"/>
                    <a:pt x="36472" y="0"/>
                    <a:pt x="36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1"/>
            <p:cNvSpPr/>
            <p:nvPr/>
          </p:nvSpPr>
          <p:spPr>
            <a:xfrm>
              <a:off x="3929650" y="2031025"/>
              <a:ext cx="914650" cy="546800"/>
            </a:xfrm>
            <a:custGeom>
              <a:avLst/>
              <a:gdLst/>
              <a:ahLst/>
              <a:cxnLst/>
              <a:rect l="l" t="t" r="r" b="b"/>
              <a:pathLst>
                <a:path w="36586" h="21872" extrusionOk="0">
                  <a:moveTo>
                    <a:pt x="36348" y="1"/>
                  </a:moveTo>
                  <a:cubicBezTo>
                    <a:pt x="36308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4"/>
                    <a:pt x="0" y="21017"/>
                    <a:pt x="0" y="21251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36"/>
                  </a:lnTo>
                  <a:cubicBezTo>
                    <a:pt x="36460" y="1103"/>
                    <a:pt x="36560" y="869"/>
                    <a:pt x="36560" y="669"/>
                  </a:cubicBezTo>
                  <a:lnTo>
                    <a:pt x="36560" y="236"/>
                  </a:lnTo>
                  <a:cubicBezTo>
                    <a:pt x="36585" y="109"/>
                    <a:pt x="36475" y="1"/>
                    <a:pt x="36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1"/>
            <p:cNvSpPr/>
            <p:nvPr/>
          </p:nvSpPr>
          <p:spPr>
            <a:xfrm>
              <a:off x="3929650" y="1809550"/>
              <a:ext cx="914000" cy="546925"/>
            </a:xfrm>
            <a:custGeom>
              <a:avLst/>
              <a:gdLst/>
              <a:ahLst/>
              <a:cxnLst/>
              <a:rect l="l" t="t" r="r" b="b"/>
              <a:pathLst>
                <a:path w="36560" h="21877" extrusionOk="0">
                  <a:moveTo>
                    <a:pt x="36331" y="0"/>
                  </a:moveTo>
                  <a:cubicBezTo>
                    <a:pt x="36297" y="0"/>
                    <a:pt x="36262" y="7"/>
                    <a:pt x="36226" y="21"/>
                  </a:cubicBezTo>
                  <a:lnTo>
                    <a:pt x="334" y="20669"/>
                  </a:lnTo>
                  <a:cubicBezTo>
                    <a:pt x="134" y="20803"/>
                    <a:pt x="0" y="21003"/>
                    <a:pt x="0" y="21237"/>
                  </a:cubicBezTo>
                  <a:lnTo>
                    <a:pt x="0" y="21670"/>
                  </a:lnTo>
                  <a:cubicBezTo>
                    <a:pt x="0" y="21791"/>
                    <a:pt x="105" y="21877"/>
                    <a:pt x="214" y="21877"/>
                  </a:cubicBezTo>
                  <a:cubicBezTo>
                    <a:pt x="255" y="21877"/>
                    <a:pt x="297" y="21865"/>
                    <a:pt x="334" y="21837"/>
                  </a:cubicBezTo>
                  <a:lnTo>
                    <a:pt x="36259" y="1189"/>
                  </a:lnTo>
                  <a:cubicBezTo>
                    <a:pt x="36460" y="1089"/>
                    <a:pt x="36560" y="889"/>
                    <a:pt x="36560" y="655"/>
                  </a:cubicBezTo>
                  <a:lnTo>
                    <a:pt x="36560" y="221"/>
                  </a:lnTo>
                  <a:cubicBezTo>
                    <a:pt x="36560" y="90"/>
                    <a:pt x="36457" y="0"/>
                    <a:pt x="36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1"/>
            <p:cNvSpPr/>
            <p:nvPr/>
          </p:nvSpPr>
          <p:spPr>
            <a:xfrm>
              <a:off x="3929650" y="1883425"/>
              <a:ext cx="914000" cy="546800"/>
            </a:xfrm>
            <a:custGeom>
              <a:avLst/>
              <a:gdLst/>
              <a:ahLst/>
              <a:cxnLst/>
              <a:rect l="l" t="t" r="r" b="b"/>
              <a:pathLst>
                <a:path w="36560" h="21872" extrusionOk="0">
                  <a:moveTo>
                    <a:pt x="36343" y="1"/>
                  </a:moveTo>
                  <a:cubicBezTo>
                    <a:pt x="36306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3"/>
                    <a:pt x="0" y="21017"/>
                    <a:pt x="0" y="21250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03"/>
                  </a:lnTo>
                  <a:cubicBezTo>
                    <a:pt x="36460" y="1103"/>
                    <a:pt x="36560" y="869"/>
                    <a:pt x="36560" y="636"/>
                  </a:cubicBezTo>
                  <a:lnTo>
                    <a:pt x="36560" y="235"/>
                  </a:lnTo>
                  <a:cubicBezTo>
                    <a:pt x="36560" y="108"/>
                    <a:pt x="36463" y="1"/>
                    <a:pt x="36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1"/>
            <p:cNvSpPr/>
            <p:nvPr/>
          </p:nvSpPr>
          <p:spPr>
            <a:xfrm>
              <a:off x="3929650" y="2214500"/>
              <a:ext cx="724700" cy="437550"/>
            </a:xfrm>
            <a:custGeom>
              <a:avLst/>
              <a:gdLst/>
              <a:ahLst/>
              <a:cxnLst/>
              <a:rect l="l" t="t" r="r" b="b"/>
              <a:pathLst>
                <a:path w="28988" h="17502" extrusionOk="0">
                  <a:moveTo>
                    <a:pt x="28771" y="0"/>
                  </a:moveTo>
                  <a:cubicBezTo>
                    <a:pt x="28734" y="0"/>
                    <a:pt x="28694" y="11"/>
                    <a:pt x="28654" y="35"/>
                  </a:cubicBezTo>
                  <a:lnTo>
                    <a:pt x="334" y="16280"/>
                  </a:lnTo>
                  <a:cubicBezTo>
                    <a:pt x="134" y="16413"/>
                    <a:pt x="0" y="16613"/>
                    <a:pt x="0" y="16880"/>
                  </a:cubicBezTo>
                  <a:lnTo>
                    <a:pt x="0" y="17281"/>
                  </a:lnTo>
                  <a:cubicBezTo>
                    <a:pt x="0" y="17412"/>
                    <a:pt x="124" y="17502"/>
                    <a:pt x="242" y="17502"/>
                  </a:cubicBezTo>
                  <a:cubicBezTo>
                    <a:pt x="274" y="17502"/>
                    <a:pt x="305" y="17495"/>
                    <a:pt x="334" y="17481"/>
                  </a:cubicBezTo>
                  <a:lnTo>
                    <a:pt x="28687" y="1202"/>
                  </a:lnTo>
                  <a:cubicBezTo>
                    <a:pt x="28888" y="1102"/>
                    <a:pt x="28988" y="869"/>
                    <a:pt x="28988" y="635"/>
                  </a:cubicBezTo>
                  <a:lnTo>
                    <a:pt x="28988" y="235"/>
                  </a:lnTo>
                  <a:cubicBezTo>
                    <a:pt x="28988" y="108"/>
                    <a:pt x="28891" y="0"/>
                    <a:pt x="28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1"/>
            <p:cNvSpPr/>
            <p:nvPr/>
          </p:nvSpPr>
          <p:spPr>
            <a:xfrm>
              <a:off x="4937025" y="4393450"/>
              <a:ext cx="110100" cy="211150"/>
            </a:xfrm>
            <a:custGeom>
              <a:avLst/>
              <a:gdLst/>
              <a:ahLst/>
              <a:cxnLst/>
              <a:rect l="l" t="t" r="r" b="b"/>
              <a:pathLst>
                <a:path w="4404" h="8446" extrusionOk="0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1"/>
            <p:cNvSpPr/>
            <p:nvPr/>
          </p:nvSpPr>
          <p:spPr>
            <a:xfrm>
              <a:off x="4937025" y="4393450"/>
              <a:ext cx="110100" cy="211150"/>
            </a:xfrm>
            <a:custGeom>
              <a:avLst/>
              <a:gdLst/>
              <a:ahLst/>
              <a:cxnLst/>
              <a:rect l="l" t="t" r="r" b="b"/>
              <a:pathLst>
                <a:path w="4404" h="8446" extrusionOk="0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1"/>
            <p:cNvSpPr/>
            <p:nvPr/>
          </p:nvSpPr>
          <p:spPr>
            <a:xfrm>
              <a:off x="4845300" y="4384425"/>
              <a:ext cx="190150" cy="225150"/>
            </a:xfrm>
            <a:custGeom>
              <a:avLst/>
              <a:gdLst/>
              <a:ahLst/>
              <a:cxnLst/>
              <a:rect l="l" t="t" r="r" b="b"/>
              <a:pathLst>
                <a:path w="7606" h="9006" extrusionOk="0">
                  <a:moveTo>
                    <a:pt x="4971" y="0"/>
                  </a:moveTo>
                  <a:cubicBezTo>
                    <a:pt x="4971" y="0"/>
                    <a:pt x="3937" y="2001"/>
                    <a:pt x="3937" y="2068"/>
                  </a:cubicBezTo>
                  <a:cubicBezTo>
                    <a:pt x="3937" y="2102"/>
                    <a:pt x="3069" y="6638"/>
                    <a:pt x="3069" y="6638"/>
                  </a:cubicBezTo>
                  <a:cubicBezTo>
                    <a:pt x="3069" y="6638"/>
                    <a:pt x="2995" y="6637"/>
                    <a:pt x="2871" y="6637"/>
                  </a:cubicBezTo>
                  <a:cubicBezTo>
                    <a:pt x="2247" y="6637"/>
                    <a:pt x="362" y="6660"/>
                    <a:pt x="167" y="6938"/>
                  </a:cubicBezTo>
                  <a:cubicBezTo>
                    <a:pt x="34" y="7272"/>
                    <a:pt x="0" y="7606"/>
                    <a:pt x="100" y="7939"/>
                  </a:cubicBezTo>
                  <a:cubicBezTo>
                    <a:pt x="667" y="8532"/>
                    <a:pt x="1792" y="9005"/>
                    <a:pt x="2751" y="9005"/>
                  </a:cubicBezTo>
                  <a:cubicBezTo>
                    <a:pt x="3033" y="9005"/>
                    <a:pt x="3301" y="8964"/>
                    <a:pt x="3536" y="8873"/>
                  </a:cubicBezTo>
                  <a:cubicBezTo>
                    <a:pt x="4570" y="8506"/>
                    <a:pt x="4804" y="7339"/>
                    <a:pt x="4837" y="6338"/>
                  </a:cubicBezTo>
                  <a:cubicBezTo>
                    <a:pt x="4871" y="5337"/>
                    <a:pt x="4904" y="2569"/>
                    <a:pt x="5604" y="1468"/>
                  </a:cubicBezTo>
                  <a:cubicBezTo>
                    <a:pt x="6071" y="801"/>
                    <a:pt x="6805" y="400"/>
                    <a:pt x="7606" y="400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1"/>
            <p:cNvSpPr/>
            <p:nvPr/>
          </p:nvSpPr>
          <p:spPr>
            <a:xfrm>
              <a:off x="4163975" y="4592375"/>
              <a:ext cx="317750" cy="62350"/>
            </a:xfrm>
            <a:custGeom>
              <a:avLst/>
              <a:gdLst/>
              <a:ahLst/>
              <a:cxnLst/>
              <a:rect l="l" t="t" r="r" b="b"/>
              <a:pathLst>
                <a:path w="12710" h="2494" extrusionOk="0">
                  <a:moveTo>
                    <a:pt x="219" y="1"/>
                  </a:moveTo>
                  <a:cubicBezTo>
                    <a:pt x="103" y="1"/>
                    <a:pt x="39" y="7"/>
                    <a:pt x="34" y="21"/>
                  </a:cubicBezTo>
                  <a:cubicBezTo>
                    <a:pt x="1" y="488"/>
                    <a:pt x="201" y="889"/>
                    <a:pt x="534" y="1189"/>
                  </a:cubicBezTo>
                  <a:cubicBezTo>
                    <a:pt x="1468" y="1723"/>
                    <a:pt x="2502" y="1989"/>
                    <a:pt x="3570" y="2023"/>
                  </a:cubicBezTo>
                  <a:cubicBezTo>
                    <a:pt x="3740" y="2027"/>
                    <a:pt x="3908" y="2028"/>
                    <a:pt x="4071" y="2028"/>
                  </a:cubicBezTo>
                  <a:cubicBezTo>
                    <a:pt x="5378" y="2028"/>
                    <a:pt x="6439" y="1923"/>
                    <a:pt x="6972" y="1923"/>
                  </a:cubicBezTo>
                  <a:cubicBezTo>
                    <a:pt x="7573" y="1956"/>
                    <a:pt x="9341" y="2490"/>
                    <a:pt x="10308" y="2490"/>
                  </a:cubicBezTo>
                  <a:cubicBezTo>
                    <a:pt x="10367" y="2493"/>
                    <a:pt x="10427" y="2494"/>
                    <a:pt x="10486" y="2494"/>
                  </a:cubicBezTo>
                  <a:cubicBezTo>
                    <a:pt x="11132" y="2494"/>
                    <a:pt x="11796" y="2331"/>
                    <a:pt x="12376" y="2056"/>
                  </a:cubicBezTo>
                  <a:cubicBezTo>
                    <a:pt x="12710" y="1889"/>
                    <a:pt x="12443" y="1156"/>
                    <a:pt x="12443" y="1156"/>
                  </a:cubicBezTo>
                  <a:cubicBezTo>
                    <a:pt x="12443" y="1156"/>
                    <a:pt x="1763" y="1"/>
                    <a:pt x="21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1"/>
            <p:cNvSpPr/>
            <p:nvPr/>
          </p:nvSpPr>
          <p:spPr>
            <a:xfrm>
              <a:off x="4158975" y="4497000"/>
              <a:ext cx="321075" cy="144300"/>
            </a:xfrm>
            <a:custGeom>
              <a:avLst/>
              <a:gdLst/>
              <a:ahLst/>
              <a:cxnLst/>
              <a:rect l="l" t="t" r="r" b="b"/>
              <a:pathLst>
                <a:path w="12843" h="5772" extrusionOk="0">
                  <a:moveTo>
                    <a:pt x="8173" y="0"/>
                  </a:moveTo>
                  <a:cubicBezTo>
                    <a:pt x="7939" y="100"/>
                    <a:pt x="7806" y="801"/>
                    <a:pt x="7339" y="1101"/>
                  </a:cubicBezTo>
                  <a:cubicBezTo>
                    <a:pt x="7133" y="1225"/>
                    <a:pt x="6722" y="1269"/>
                    <a:pt x="6244" y="1269"/>
                  </a:cubicBezTo>
                  <a:cubicBezTo>
                    <a:pt x="5565" y="1269"/>
                    <a:pt x="4752" y="1179"/>
                    <a:pt x="4203" y="1101"/>
                  </a:cubicBezTo>
                  <a:cubicBezTo>
                    <a:pt x="3859" y="1064"/>
                    <a:pt x="3455" y="1027"/>
                    <a:pt x="3035" y="1027"/>
                  </a:cubicBezTo>
                  <a:cubicBezTo>
                    <a:pt x="2319" y="1027"/>
                    <a:pt x="1557" y="1135"/>
                    <a:pt x="968" y="1535"/>
                  </a:cubicBezTo>
                  <a:cubicBezTo>
                    <a:pt x="301" y="2068"/>
                    <a:pt x="0" y="2936"/>
                    <a:pt x="201" y="3770"/>
                  </a:cubicBezTo>
                  <a:cubicBezTo>
                    <a:pt x="301" y="4070"/>
                    <a:pt x="901" y="4870"/>
                    <a:pt x="2269" y="5237"/>
                  </a:cubicBezTo>
                  <a:cubicBezTo>
                    <a:pt x="2402" y="5271"/>
                    <a:pt x="2502" y="5271"/>
                    <a:pt x="2636" y="5304"/>
                  </a:cubicBezTo>
                  <a:cubicBezTo>
                    <a:pt x="3078" y="5365"/>
                    <a:pt x="3646" y="5386"/>
                    <a:pt x="4237" y="5386"/>
                  </a:cubicBezTo>
                  <a:cubicBezTo>
                    <a:pt x="5250" y="5386"/>
                    <a:pt x="6328" y="5325"/>
                    <a:pt x="6939" y="5304"/>
                  </a:cubicBezTo>
                  <a:cubicBezTo>
                    <a:pt x="8006" y="5304"/>
                    <a:pt x="9007" y="5771"/>
                    <a:pt x="10341" y="5771"/>
                  </a:cubicBezTo>
                  <a:cubicBezTo>
                    <a:pt x="11675" y="5738"/>
                    <a:pt x="12309" y="5571"/>
                    <a:pt x="12576" y="5071"/>
                  </a:cubicBezTo>
                  <a:cubicBezTo>
                    <a:pt x="12843" y="4604"/>
                    <a:pt x="12643" y="4337"/>
                    <a:pt x="12576" y="3403"/>
                  </a:cubicBezTo>
                  <a:cubicBezTo>
                    <a:pt x="12509" y="2502"/>
                    <a:pt x="12476" y="1235"/>
                    <a:pt x="12409" y="701"/>
                  </a:cubicBezTo>
                  <a:cubicBezTo>
                    <a:pt x="12409" y="701"/>
                    <a:pt x="12309" y="200"/>
                    <a:pt x="12042" y="167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1"/>
            <p:cNvSpPr/>
            <p:nvPr/>
          </p:nvSpPr>
          <p:spPr>
            <a:xfrm>
              <a:off x="4364125" y="4425275"/>
              <a:ext cx="99250" cy="109275"/>
            </a:xfrm>
            <a:custGeom>
              <a:avLst/>
              <a:gdLst/>
              <a:ahLst/>
              <a:cxnLst/>
              <a:rect l="l" t="t" r="r" b="b"/>
              <a:pathLst>
                <a:path w="3970" h="4371" extrusionOk="0">
                  <a:moveTo>
                    <a:pt x="100" y="1"/>
                  </a:moveTo>
                  <a:lnTo>
                    <a:pt x="0" y="2903"/>
                  </a:lnTo>
                  <a:cubicBezTo>
                    <a:pt x="0" y="4340"/>
                    <a:pt x="1713" y="4370"/>
                    <a:pt x="1858" y="4370"/>
                  </a:cubicBezTo>
                  <a:cubicBezTo>
                    <a:pt x="1865" y="4370"/>
                    <a:pt x="1868" y="4370"/>
                    <a:pt x="1868" y="4370"/>
                  </a:cubicBezTo>
                  <a:cubicBezTo>
                    <a:pt x="3570" y="4370"/>
                    <a:pt x="3870" y="3036"/>
                    <a:pt x="3870" y="3036"/>
                  </a:cubicBezTo>
                  <a:lnTo>
                    <a:pt x="3970" y="7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1"/>
            <p:cNvSpPr/>
            <p:nvPr/>
          </p:nvSpPr>
          <p:spPr>
            <a:xfrm>
              <a:off x="4158975" y="4521475"/>
              <a:ext cx="105100" cy="108150"/>
            </a:xfrm>
            <a:custGeom>
              <a:avLst/>
              <a:gdLst/>
              <a:ahLst/>
              <a:cxnLst/>
              <a:rect l="l" t="t" r="r" b="b"/>
              <a:pathLst>
                <a:path w="4204" h="4326" extrusionOk="0">
                  <a:moveTo>
                    <a:pt x="3048" y="0"/>
                  </a:moveTo>
                  <a:cubicBezTo>
                    <a:pt x="2328" y="0"/>
                    <a:pt x="1560" y="120"/>
                    <a:pt x="968" y="522"/>
                  </a:cubicBezTo>
                  <a:cubicBezTo>
                    <a:pt x="301" y="1056"/>
                    <a:pt x="0" y="1923"/>
                    <a:pt x="201" y="2791"/>
                  </a:cubicBezTo>
                  <a:cubicBezTo>
                    <a:pt x="301" y="3091"/>
                    <a:pt x="901" y="3891"/>
                    <a:pt x="2269" y="4258"/>
                  </a:cubicBezTo>
                  <a:cubicBezTo>
                    <a:pt x="2402" y="4292"/>
                    <a:pt x="2502" y="4292"/>
                    <a:pt x="2636" y="4325"/>
                  </a:cubicBezTo>
                  <a:cubicBezTo>
                    <a:pt x="2102" y="723"/>
                    <a:pt x="4203" y="89"/>
                    <a:pt x="4203" y="89"/>
                  </a:cubicBezTo>
                  <a:cubicBezTo>
                    <a:pt x="3862" y="40"/>
                    <a:pt x="3463" y="0"/>
                    <a:pt x="30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1"/>
            <p:cNvSpPr/>
            <p:nvPr/>
          </p:nvSpPr>
          <p:spPr>
            <a:xfrm>
              <a:off x="4851975" y="4261275"/>
              <a:ext cx="119275" cy="133175"/>
            </a:xfrm>
            <a:custGeom>
              <a:avLst/>
              <a:gdLst/>
              <a:ahLst/>
              <a:cxnLst/>
              <a:rect l="l" t="t" r="r" b="b"/>
              <a:pathLst>
                <a:path w="4771" h="5327" extrusionOk="0">
                  <a:moveTo>
                    <a:pt x="3203" y="0"/>
                  </a:moveTo>
                  <a:cubicBezTo>
                    <a:pt x="963" y="0"/>
                    <a:pt x="0" y="2558"/>
                    <a:pt x="0" y="2558"/>
                  </a:cubicBezTo>
                  <a:lnTo>
                    <a:pt x="1868" y="5326"/>
                  </a:lnTo>
                  <a:lnTo>
                    <a:pt x="4770" y="3158"/>
                  </a:lnTo>
                  <a:lnTo>
                    <a:pt x="3569" y="23"/>
                  </a:lnTo>
                  <a:cubicBezTo>
                    <a:pt x="3444" y="7"/>
                    <a:pt x="3322" y="0"/>
                    <a:pt x="3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1"/>
            <p:cNvSpPr/>
            <p:nvPr/>
          </p:nvSpPr>
          <p:spPr>
            <a:xfrm>
              <a:off x="4847800" y="4337950"/>
              <a:ext cx="172650" cy="251700"/>
            </a:xfrm>
            <a:custGeom>
              <a:avLst/>
              <a:gdLst/>
              <a:ahLst/>
              <a:cxnLst/>
              <a:rect l="l" t="t" r="r" b="b"/>
              <a:pathLst>
                <a:path w="6906" h="10068" extrusionOk="0">
                  <a:moveTo>
                    <a:pt x="4348" y="0"/>
                  </a:moveTo>
                  <a:cubicBezTo>
                    <a:pt x="3898" y="0"/>
                    <a:pt x="3461" y="157"/>
                    <a:pt x="3136" y="458"/>
                  </a:cubicBezTo>
                  <a:cubicBezTo>
                    <a:pt x="3136" y="458"/>
                    <a:pt x="1902" y="1192"/>
                    <a:pt x="2035" y="2226"/>
                  </a:cubicBezTo>
                  <a:cubicBezTo>
                    <a:pt x="2169" y="3293"/>
                    <a:pt x="2702" y="3660"/>
                    <a:pt x="2669" y="4961"/>
                  </a:cubicBezTo>
                  <a:cubicBezTo>
                    <a:pt x="2669" y="5662"/>
                    <a:pt x="2602" y="6362"/>
                    <a:pt x="2502" y="7063"/>
                  </a:cubicBezTo>
                  <a:cubicBezTo>
                    <a:pt x="2502" y="7063"/>
                    <a:pt x="2253" y="6987"/>
                    <a:pt x="1919" y="6987"/>
                  </a:cubicBezTo>
                  <a:cubicBezTo>
                    <a:pt x="1552" y="6987"/>
                    <a:pt x="1084" y="7079"/>
                    <a:pt x="734" y="7463"/>
                  </a:cubicBezTo>
                  <a:cubicBezTo>
                    <a:pt x="434" y="7763"/>
                    <a:pt x="201" y="8164"/>
                    <a:pt x="67" y="8564"/>
                  </a:cubicBezTo>
                  <a:cubicBezTo>
                    <a:pt x="0" y="8797"/>
                    <a:pt x="67" y="9031"/>
                    <a:pt x="234" y="9198"/>
                  </a:cubicBezTo>
                  <a:cubicBezTo>
                    <a:pt x="668" y="9698"/>
                    <a:pt x="1268" y="9998"/>
                    <a:pt x="1902" y="10065"/>
                  </a:cubicBezTo>
                  <a:lnTo>
                    <a:pt x="2102" y="10065"/>
                  </a:lnTo>
                  <a:cubicBezTo>
                    <a:pt x="2156" y="10067"/>
                    <a:pt x="2210" y="10067"/>
                    <a:pt x="2262" y="10067"/>
                  </a:cubicBezTo>
                  <a:cubicBezTo>
                    <a:pt x="3258" y="10067"/>
                    <a:pt x="3778" y="9760"/>
                    <a:pt x="3937" y="9031"/>
                  </a:cubicBezTo>
                  <a:cubicBezTo>
                    <a:pt x="4103" y="8264"/>
                    <a:pt x="4037" y="4561"/>
                    <a:pt x="4637" y="3460"/>
                  </a:cubicBezTo>
                  <a:cubicBezTo>
                    <a:pt x="5204" y="2359"/>
                    <a:pt x="6071" y="1892"/>
                    <a:pt x="6905" y="1859"/>
                  </a:cubicBezTo>
                  <a:lnTo>
                    <a:pt x="4937" y="91"/>
                  </a:lnTo>
                  <a:cubicBezTo>
                    <a:pt x="4744" y="30"/>
                    <a:pt x="4545" y="0"/>
                    <a:pt x="43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1"/>
            <p:cNvSpPr/>
            <p:nvPr/>
          </p:nvSpPr>
          <p:spPr>
            <a:xfrm>
              <a:off x="4321600" y="4520875"/>
              <a:ext cx="24200" cy="51800"/>
            </a:xfrm>
            <a:custGeom>
              <a:avLst/>
              <a:gdLst/>
              <a:ahLst/>
              <a:cxnLst/>
              <a:rect l="l" t="t" r="r" b="b"/>
              <a:pathLst>
                <a:path w="968" h="2072" extrusionOk="0">
                  <a:moveTo>
                    <a:pt x="838" y="0"/>
                  </a:moveTo>
                  <a:cubicBezTo>
                    <a:pt x="705" y="0"/>
                    <a:pt x="567" y="38"/>
                    <a:pt x="467" y="113"/>
                  </a:cubicBezTo>
                  <a:cubicBezTo>
                    <a:pt x="67" y="346"/>
                    <a:pt x="0" y="1747"/>
                    <a:pt x="100" y="1981"/>
                  </a:cubicBezTo>
                  <a:cubicBezTo>
                    <a:pt x="135" y="2042"/>
                    <a:pt x="175" y="2071"/>
                    <a:pt x="215" y="2071"/>
                  </a:cubicBezTo>
                  <a:cubicBezTo>
                    <a:pt x="327" y="2071"/>
                    <a:pt x="443" y="1841"/>
                    <a:pt x="467" y="1447"/>
                  </a:cubicBezTo>
                  <a:cubicBezTo>
                    <a:pt x="534" y="947"/>
                    <a:pt x="701" y="446"/>
                    <a:pt x="967" y="13"/>
                  </a:cubicBezTo>
                  <a:cubicBezTo>
                    <a:pt x="926" y="4"/>
                    <a:pt x="882" y="0"/>
                    <a:pt x="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1"/>
            <p:cNvSpPr/>
            <p:nvPr/>
          </p:nvSpPr>
          <p:spPr>
            <a:xfrm>
              <a:off x="4293225" y="4525025"/>
              <a:ext cx="20875" cy="46400"/>
            </a:xfrm>
            <a:custGeom>
              <a:avLst/>
              <a:gdLst/>
              <a:ahLst/>
              <a:cxnLst/>
              <a:rect l="l" t="t" r="r" b="b"/>
              <a:pathLst>
                <a:path w="835" h="1856" extrusionOk="0">
                  <a:moveTo>
                    <a:pt x="547" y="1"/>
                  </a:moveTo>
                  <a:cubicBezTo>
                    <a:pt x="448" y="1"/>
                    <a:pt x="347" y="35"/>
                    <a:pt x="268" y="114"/>
                  </a:cubicBezTo>
                  <a:cubicBezTo>
                    <a:pt x="68" y="414"/>
                    <a:pt x="1" y="747"/>
                    <a:pt x="34" y="1114"/>
                  </a:cubicBezTo>
                  <a:cubicBezTo>
                    <a:pt x="34" y="1485"/>
                    <a:pt x="92" y="1855"/>
                    <a:pt x="232" y="1855"/>
                  </a:cubicBezTo>
                  <a:cubicBezTo>
                    <a:pt x="244" y="1855"/>
                    <a:pt x="255" y="1853"/>
                    <a:pt x="268" y="1848"/>
                  </a:cubicBezTo>
                  <a:cubicBezTo>
                    <a:pt x="435" y="1748"/>
                    <a:pt x="368" y="1148"/>
                    <a:pt x="501" y="681"/>
                  </a:cubicBezTo>
                  <a:cubicBezTo>
                    <a:pt x="668" y="214"/>
                    <a:pt x="835" y="114"/>
                    <a:pt x="835" y="114"/>
                  </a:cubicBezTo>
                  <a:cubicBezTo>
                    <a:pt x="765" y="43"/>
                    <a:pt x="657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1"/>
            <p:cNvSpPr/>
            <p:nvPr/>
          </p:nvSpPr>
          <p:spPr>
            <a:xfrm>
              <a:off x="4258275" y="4523225"/>
              <a:ext cx="28325" cy="45625"/>
            </a:xfrm>
            <a:custGeom>
              <a:avLst/>
              <a:gdLst/>
              <a:ahLst/>
              <a:cxnLst/>
              <a:rect l="l" t="t" r="r" b="b"/>
              <a:pathLst>
                <a:path w="1133" h="1825" extrusionOk="0">
                  <a:moveTo>
                    <a:pt x="879" y="0"/>
                  </a:moveTo>
                  <a:cubicBezTo>
                    <a:pt x="801" y="0"/>
                    <a:pt x="724" y="27"/>
                    <a:pt x="665" y="85"/>
                  </a:cubicBezTo>
                  <a:cubicBezTo>
                    <a:pt x="298" y="419"/>
                    <a:pt x="65" y="886"/>
                    <a:pt x="31" y="1353"/>
                  </a:cubicBezTo>
                  <a:cubicBezTo>
                    <a:pt x="1" y="1659"/>
                    <a:pt x="54" y="1824"/>
                    <a:pt x="140" y="1824"/>
                  </a:cubicBezTo>
                  <a:cubicBezTo>
                    <a:pt x="148" y="1824"/>
                    <a:pt x="156" y="1823"/>
                    <a:pt x="165" y="1820"/>
                  </a:cubicBezTo>
                  <a:cubicBezTo>
                    <a:pt x="298" y="1787"/>
                    <a:pt x="298" y="1453"/>
                    <a:pt x="598" y="886"/>
                  </a:cubicBezTo>
                  <a:cubicBezTo>
                    <a:pt x="732" y="586"/>
                    <a:pt x="899" y="352"/>
                    <a:pt x="1132" y="119"/>
                  </a:cubicBezTo>
                  <a:cubicBezTo>
                    <a:pt x="1076" y="44"/>
                    <a:pt x="978" y="0"/>
                    <a:pt x="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1"/>
            <p:cNvSpPr/>
            <p:nvPr/>
          </p:nvSpPr>
          <p:spPr>
            <a:xfrm>
              <a:off x="4848625" y="4512625"/>
              <a:ext cx="61750" cy="76950"/>
            </a:xfrm>
            <a:custGeom>
              <a:avLst/>
              <a:gdLst/>
              <a:ahLst/>
              <a:cxnLst/>
              <a:rect l="l" t="t" r="r" b="b"/>
              <a:pathLst>
                <a:path w="2470" h="3078" extrusionOk="0">
                  <a:moveTo>
                    <a:pt x="1886" y="0"/>
                  </a:moveTo>
                  <a:cubicBezTo>
                    <a:pt x="1519" y="0"/>
                    <a:pt x="1051" y="92"/>
                    <a:pt x="701" y="476"/>
                  </a:cubicBezTo>
                  <a:cubicBezTo>
                    <a:pt x="401" y="776"/>
                    <a:pt x="168" y="1177"/>
                    <a:pt x="68" y="1577"/>
                  </a:cubicBezTo>
                  <a:cubicBezTo>
                    <a:pt x="1" y="1810"/>
                    <a:pt x="34" y="2044"/>
                    <a:pt x="201" y="2211"/>
                  </a:cubicBezTo>
                  <a:cubicBezTo>
                    <a:pt x="635" y="2711"/>
                    <a:pt x="1235" y="3011"/>
                    <a:pt x="1869" y="3078"/>
                  </a:cubicBezTo>
                  <a:lnTo>
                    <a:pt x="2069" y="3078"/>
                  </a:lnTo>
                  <a:cubicBezTo>
                    <a:pt x="1936" y="2044"/>
                    <a:pt x="2069" y="1010"/>
                    <a:pt x="2469" y="76"/>
                  </a:cubicBezTo>
                  <a:cubicBezTo>
                    <a:pt x="2469" y="76"/>
                    <a:pt x="2220" y="0"/>
                    <a:pt x="18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1"/>
            <p:cNvSpPr/>
            <p:nvPr/>
          </p:nvSpPr>
          <p:spPr>
            <a:xfrm>
              <a:off x="4907000" y="4439450"/>
              <a:ext cx="25050" cy="23775"/>
            </a:xfrm>
            <a:custGeom>
              <a:avLst/>
              <a:gdLst/>
              <a:ahLst/>
              <a:cxnLst/>
              <a:rect l="l" t="t" r="r" b="b"/>
              <a:pathLst>
                <a:path w="1002" h="951" extrusionOk="0">
                  <a:moveTo>
                    <a:pt x="234" y="1"/>
                  </a:moveTo>
                  <a:lnTo>
                    <a:pt x="234" y="1"/>
                  </a:lnTo>
                  <a:cubicBezTo>
                    <a:pt x="1" y="234"/>
                    <a:pt x="334" y="634"/>
                    <a:pt x="334" y="634"/>
                  </a:cubicBezTo>
                  <a:cubicBezTo>
                    <a:pt x="334" y="634"/>
                    <a:pt x="651" y="951"/>
                    <a:pt x="838" y="951"/>
                  </a:cubicBezTo>
                  <a:cubicBezTo>
                    <a:pt x="862" y="951"/>
                    <a:pt x="883" y="946"/>
                    <a:pt x="901" y="935"/>
                  </a:cubicBezTo>
                  <a:cubicBezTo>
                    <a:pt x="968" y="868"/>
                    <a:pt x="1002" y="768"/>
                    <a:pt x="935" y="701"/>
                  </a:cubicBezTo>
                  <a:cubicBezTo>
                    <a:pt x="635" y="534"/>
                    <a:pt x="368" y="30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1"/>
            <p:cNvSpPr/>
            <p:nvPr/>
          </p:nvSpPr>
          <p:spPr>
            <a:xfrm>
              <a:off x="4912000" y="4474475"/>
              <a:ext cx="19225" cy="32550"/>
            </a:xfrm>
            <a:custGeom>
              <a:avLst/>
              <a:gdLst/>
              <a:ahLst/>
              <a:cxnLst/>
              <a:rect l="l" t="t" r="r" b="b"/>
              <a:pathLst>
                <a:path w="769" h="1302" extrusionOk="0">
                  <a:moveTo>
                    <a:pt x="101" y="1"/>
                  </a:moveTo>
                  <a:cubicBezTo>
                    <a:pt x="1" y="201"/>
                    <a:pt x="1" y="434"/>
                    <a:pt x="68" y="668"/>
                  </a:cubicBezTo>
                  <a:cubicBezTo>
                    <a:pt x="201" y="1001"/>
                    <a:pt x="435" y="1302"/>
                    <a:pt x="601" y="1302"/>
                  </a:cubicBezTo>
                  <a:cubicBezTo>
                    <a:pt x="768" y="1302"/>
                    <a:pt x="768" y="1068"/>
                    <a:pt x="535" y="768"/>
                  </a:cubicBezTo>
                  <a:cubicBezTo>
                    <a:pt x="368" y="534"/>
                    <a:pt x="201" y="267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1"/>
            <p:cNvSpPr/>
            <p:nvPr/>
          </p:nvSpPr>
          <p:spPr>
            <a:xfrm>
              <a:off x="4905350" y="4502825"/>
              <a:ext cx="24350" cy="29700"/>
            </a:xfrm>
            <a:custGeom>
              <a:avLst/>
              <a:gdLst/>
              <a:ahLst/>
              <a:cxnLst/>
              <a:rect l="l" t="t" r="r" b="b"/>
              <a:pathLst>
                <a:path w="974" h="1188" extrusionOk="0">
                  <a:moveTo>
                    <a:pt x="300" y="1"/>
                  </a:moveTo>
                  <a:lnTo>
                    <a:pt x="300" y="1"/>
                  </a:lnTo>
                  <a:cubicBezTo>
                    <a:pt x="0" y="201"/>
                    <a:pt x="334" y="868"/>
                    <a:pt x="534" y="1068"/>
                  </a:cubicBezTo>
                  <a:cubicBezTo>
                    <a:pt x="604" y="1150"/>
                    <a:pt x="691" y="1187"/>
                    <a:pt x="763" y="1187"/>
                  </a:cubicBezTo>
                  <a:cubicBezTo>
                    <a:pt x="894" y="1187"/>
                    <a:pt x="974" y="1063"/>
                    <a:pt x="801" y="868"/>
                  </a:cubicBezTo>
                  <a:cubicBezTo>
                    <a:pt x="601" y="601"/>
                    <a:pt x="434" y="30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1"/>
            <p:cNvSpPr/>
            <p:nvPr/>
          </p:nvSpPr>
          <p:spPr>
            <a:xfrm>
              <a:off x="4324100" y="3291975"/>
              <a:ext cx="617125" cy="1168650"/>
            </a:xfrm>
            <a:custGeom>
              <a:avLst/>
              <a:gdLst/>
              <a:ahLst/>
              <a:cxnLst/>
              <a:rect l="l" t="t" r="r" b="b"/>
              <a:pathLst>
                <a:path w="24685" h="46746" extrusionOk="0">
                  <a:moveTo>
                    <a:pt x="16979" y="0"/>
                  </a:moveTo>
                  <a:lnTo>
                    <a:pt x="1468" y="2202"/>
                  </a:lnTo>
                  <a:cubicBezTo>
                    <a:pt x="1468" y="2202"/>
                    <a:pt x="234" y="15111"/>
                    <a:pt x="100" y="17413"/>
                  </a:cubicBezTo>
                  <a:cubicBezTo>
                    <a:pt x="0" y="19714"/>
                    <a:pt x="167" y="24518"/>
                    <a:pt x="234" y="25985"/>
                  </a:cubicBezTo>
                  <a:cubicBezTo>
                    <a:pt x="334" y="27453"/>
                    <a:pt x="968" y="34758"/>
                    <a:pt x="1068" y="36927"/>
                  </a:cubicBezTo>
                  <a:cubicBezTo>
                    <a:pt x="1201" y="39128"/>
                    <a:pt x="1568" y="46166"/>
                    <a:pt x="1568" y="46166"/>
                  </a:cubicBezTo>
                  <a:cubicBezTo>
                    <a:pt x="2302" y="46500"/>
                    <a:pt x="3102" y="46667"/>
                    <a:pt x="3903" y="46734"/>
                  </a:cubicBezTo>
                  <a:cubicBezTo>
                    <a:pt x="4019" y="46742"/>
                    <a:pt x="4129" y="46745"/>
                    <a:pt x="4232" y="46745"/>
                  </a:cubicBezTo>
                  <a:cubicBezTo>
                    <a:pt x="5400" y="46745"/>
                    <a:pt x="5738" y="46267"/>
                    <a:pt x="5738" y="46267"/>
                  </a:cubicBezTo>
                  <a:cubicBezTo>
                    <a:pt x="5738" y="46267"/>
                    <a:pt x="5938" y="44465"/>
                    <a:pt x="6238" y="43031"/>
                  </a:cubicBezTo>
                  <a:cubicBezTo>
                    <a:pt x="6505" y="41630"/>
                    <a:pt x="7806" y="33624"/>
                    <a:pt x="7772" y="30922"/>
                  </a:cubicBezTo>
                  <a:cubicBezTo>
                    <a:pt x="7772" y="29488"/>
                    <a:pt x="7539" y="28020"/>
                    <a:pt x="7139" y="26653"/>
                  </a:cubicBezTo>
                  <a:lnTo>
                    <a:pt x="9307" y="13410"/>
                  </a:lnTo>
                  <a:cubicBezTo>
                    <a:pt x="9307" y="13410"/>
                    <a:pt x="9740" y="16278"/>
                    <a:pt x="10274" y="19281"/>
                  </a:cubicBezTo>
                  <a:cubicBezTo>
                    <a:pt x="10775" y="22316"/>
                    <a:pt x="11342" y="25485"/>
                    <a:pt x="11575" y="26052"/>
                  </a:cubicBezTo>
                  <a:cubicBezTo>
                    <a:pt x="12042" y="27153"/>
                    <a:pt x="21115" y="41330"/>
                    <a:pt x="21115" y="41330"/>
                  </a:cubicBezTo>
                  <a:cubicBezTo>
                    <a:pt x="21716" y="40629"/>
                    <a:pt x="22383" y="39995"/>
                    <a:pt x="23117" y="39428"/>
                  </a:cubicBezTo>
                  <a:cubicBezTo>
                    <a:pt x="23584" y="39095"/>
                    <a:pt x="24117" y="38861"/>
                    <a:pt x="24684" y="38795"/>
                  </a:cubicBezTo>
                  <a:cubicBezTo>
                    <a:pt x="24684" y="38795"/>
                    <a:pt x="21015" y="28587"/>
                    <a:pt x="20181" y="26986"/>
                  </a:cubicBezTo>
                  <a:cubicBezTo>
                    <a:pt x="19581" y="25952"/>
                    <a:pt x="18714" y="25085"/>
                    <a:pt x="17713" y="24451"/>
                  </a:cubicBezTo>
                  <a:cubicBezTo>
                    <a:pt x="17713" y="24451"/>
                    <a:pt x="17613" y="4003"/>
                    <a:pt x="17513" y="2702"/>
                  </a:cubicBezTo>
                  <a:cubicBezTo>
                    <a:pt x="17413" y="1768"/>
                    <a:pt x="17212" y="867"/>
                    <a:pt x="1697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1"/>
            <p:cNvSpPr/>
            <p:nvPr/>
          </p:nvSpPr>
          <p:spPr>
            <a:xfrm>
              <a:off x="4555925" y="3440400"/>
              <a:ext cx="150125" cy="333600"/>
            </a:xfrm>
            <a:custGeom>
              <a:avLst/>
              <a:gdLst/>
              <a:ahLst/>
              <a:cxnLst/>
              <a:rect l="l" t="t" r="r" b="b"/>
              <a:pathLst>
                <a:path w="6005" h="13344" extrusionOk="0">
                  <a:moveTo>
                    <a:pt x="6005" y="1"/>
                  </a:moveTo>
                  <a:lnTo>
                    <a:pt x="6005" y="1"/>
                  </a:lnTo>
                  <a:cubicBezTo>
                    <a:pt x="4704" y="1168"/>
                    <a:pt x="3003" y="1902"/>
                    <a:pt x="1268" y="2002"/>
                  </a:cubicBezTo>
                  <a:lnTo>
                    <a:pt x="0" y="7473"/>
                  </a:lnTo>
                  <a:cubicBezTo>
                    <a:pt x="0" y="7473"/>
                    <a:pt x="467" y="10341"/>
                    <a:pt x="968" y="13344"/>
                  </a:cubicBezTo>
                  <a:lnTo>
                    <a:pt x="834" y="7639"/>
                  </a:lnTo>
                  <a:lnTo>
                    <a:pt x="2069" y="2636"/>
                  </a:lnTo>
                  <a:cubicBezTo>
                    <a:pt x="5204" y="2336"/>
                    <a:pt x="6005" y="1"/>
                    <a:pt x="60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1"/>
            <p:cNvSpPr/>
            <p:nvPr/>
          </p:nvSpPr>
          <p:spPr>
            <a:xfrm>
              <a:off x="4640150" y="2774100"/>
              <a:ext cx="226850" cy="542900"/>
            </a:xfrm>
            <a:custGeom>
              <a:avLst/>
              <a:gdLst/>
              <a:ahLst/>
              <a:cxnLst/>
              <a:rect l="l" t="t" r="r" b="b"/>
              <a:pathLst>
                <a:path w="9074" h="21716" extrusionOk="0">
                  <a:moveTo>
                    <a:pt x="2235" y="0"/>
                  </a:moveTo>
                  <a:cubicBezTo>
                    <a:pt x="1" y="1568"/>
                    <a:pt x="1902" y="8139"/>
                    <a:pt x="2302" y="9307"/>
                  </a:cubicBezTo>
                  <a:cubicBezTo>
                    <a:pt x="2669" y="10474"/>
                    <a:pt x="4037" y="13944"/>
                    <a:pt x="4037" y="13944"/>
                  </a:cubicBezTo>
                  <a:cubicBezTo>
                    <a:pt x="3503" y="14377"/>
                    <a:pt x="1368" y="18347"/>
                    <a:pt x="1368" y="18347"/>
                  </a:cubicBezTo>
                  <a:cubicBezTo>
                    <a:pt x="1668" y="19514"/>
                    <a:pt x="3503" y="21716"/>
                    <a:pt x="3503" y="21716"/>
                  </a:cubicBezTo>
                  <a:cubicBezTo>
                    <a:pt x="3503" y="21716"/>
                    <a:pt x="8707" y="15078"/>
                    <a:pt x="8907" y="14144"/>
                  </a:cubicBezTo>
                  <a:cubicBezTo>
                    <a:pt x="9074" y="13210"/>
                    <a:pt x="5404" y="3503"/>
                    <a:pt x="4470" y="2002"/>
                  </a:cubicBezTo>
                  <a:cubicBezTo>
                    <a:pt x="3937" y="1134"/>
                    <a:pt x="3169" y="434"/>
                    <a:pt x="223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1"/>
            <p:cNvSpPr/>
            <p:nvPr/>
          </p:nvSpPr>
          <p:spPr>
            <a:xfrm>
              <a:off x="4391750" y="2557275"/>
              <a:ext cx="29925" cy="57575"/>
            </a:xfrm>
            <a:custGeom>
              <a:avLst/>
              <a:gdLst/>
              <a:ahLst/>
              <a:cxnLst/>
              <a:rect l="l" t="t" r="r" b="b"/>
              <a:pathLst>
                <a:path w="1197" h="2303" extrusionOk="0">
                  <a:moveTo>
                    <a:pt x="1197" y="0"/>
                  </a:moveTo>
                  <a:cubicBezTo>
                    <a:pt x="1197" y="0"/>
                    <a:pt x="63" y="1535"/>
                    <a:pt x="29" y="1935"/>
                  </a:cubicBezTo>
                  <a:cubicBezTo>
                    <a:pt x="1" y="2278"/>
                    <a:pt x="879" y="2303"/>
                    <a:pt x="1131" y="2303"/>
                  </a:cubicBezTo>
                  <a:cubicBezTo>
                    <a:pt x="1172" y="2303"/>
                    <a:pt x="1197" y="2302"/>
                    <a:pt x="1197" y="2302"/>
                  </a:cubicBezTo>
                  <a:lnTo>
                    <a:pt x="119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1"/>
            <p:cNvSpPr/>
            <p:nvPr/>
          </p:nvSpPr>
          <p:spPr>
            <a:xfrm>
              <a:off x="4406650" y="2444725"/>
              <a:ext cx="250200" cy="332725"/>
            </a:xfrm>
            <a:custGeom>
              <a:avLst/>
              <a:gdLst/>
              <a:ahLst/>
              <a:cxnLst/>
              <a:rect l="l" t="t" r="r" b="b"/>
              <a:pathLst>
                <a:path w="10008" h="13309" extrusionOk="0">
                  <a:moveTo>
                    <a:pt x="4203" y="0"/>
                  </a:moveTo>
                  <a:cubicBezTo>
                    <a:pt x="3323" y="0"/>
                    <a:pt x="2500" y="236"/>
                    <a:pt x="1902" y="666"/>
                  </a:cubicBezTo>
                  <a:cubicBezTo>
                    <a:pt x="1368" y="1500"/>
                    <a:pt x="901" y="2368"/>
                    <a:pt x="601" y="3268"/>
                  </a:cubicBezTo>
                  <a:cubicBezTo>
                    <a:pt x="267" y="4402"/>
                    <a:pt x="1" y="9272"/>
                    <a:pt x="1335" y="10407"/>
                  </a:cubicBezTo>
                  <a:cubicBezTo>
                    <a:pt x="1435" y="10507"/>
                    <a:pt x="1568" y="10573"/>
                    <a:pt x="1702" y="10607"/>
                  </a:cubicBezTo>
                  <a:cubicBezTo>
                    <a:pt x="1984" y="10674"/>
                    <a:pt x="2272" y="10709"/>
                    <a:pt x="2559" y="10709"/>
                  </a:cubicBezTo>
                  <a:cubicBezTo>
                    <a:pt x="2983" y="10709"/>
                    <a:pt x="3405" y="10633"/>
                    <a:pt x="3803" y="10473"/>
                  </a:cubicBezTo>
                  <a:lnTo>
                    <a:pt x="3803" y="13309"/>
                  </a:lnTo>
                  <a:lnTo>
                    <a:pt x="8874" y="13309"/>
                  </a:lnTo>
                  <a:cubicBezTo>
                    <a:pt x="8874" y="13309"/>
                    <a:pt x="8707" y="11107"/>
                    <a:pt x="8707" y="10340"/>
                  </a:cubicBezTo>
                  <a:cubicBezTo>
                    <a:pt x="8673" y="9606"/>
                    <a:pt x="10008" y="7671"/>
                    <a:pt x="9007" y="3769"/>
                  </a:cubicBezTo>
                  <a:cubicBezTo>
                    <a:pt x="8298" y="1117"/>
                    <a:pt x="6117" y="0"/>
                    <a:pt x="4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1"/>
            <p:cNvSpPr/>
            <p:nvPr/>
          </p:nvSpPr>
          <p:spPr>
            <a:xfrm>
              <a:off x="4339100" y="2764000"/>
              <a:ext cx="419500" cy="617225"/>
            </a:xfrm>
            <a:custGeom>
              <a:avLst/>
              <a:gdLst/>
              <a:ahLst/>
              <a:cxnLst/>
              <a:rect l="l" t="t" r="r" b="b"/>
              <a:pathLst>
                <a:path w="16780" h="24689" extrusionOk="0">
                  <a:moveTo>
                    <a:pt x="12603" y="0"/>
                  </a:moveTo>
                  <a:cubicBezTo>
                    <a:pt x="10618" y="0"/>
                    <a:pt x="5438" y="838"/>
                    <a:pt x="5438" y="838"/>
                  </a:cubicBezTo>
                  <a:lnTo>
                    <a:pt x="301" y="6475"/>
                  </a:lnTo>
                  <a:cubicBezTo>
                    <a:pt x="301" y="6475"/>
                    <a:pt x="1" y="8977"/>
                    <a:pt x="167" y="10278"/>
                  </a:cubicBezTo>
                  <a:cubicBezTo>
                    <a:pt x="368" y="11579"/>
                    <a:pt x="1635" y="12313"/>
                    <a:pt x="1635" y="12313"/>
                  </a:cubicBezTo>
                  <a:lnTo>
                    <a:pt x="734" y="23221"/>
                  </a:lnTo>
                  <a:cubicBezTo>
                    <a:pt x="734" y="23221"/>
                    <a:pt x="2035" y="24622"/>
                    <a:pt x="7406" y="24688"/>
                  </a:cubicBezTo>
                  <a:lnTo>
                    <a:pt x="7873" y="24688"/>
                  </a:lnTo>
                  <a:cubicBezTo>
                    <a:pt x="13610" y="24622"/>
                    <a:pt x="16779" y="21119"/>
                    <a:pt x="16779" y="21119"/>
                  </a:cubicBezTo>
                  <a:lnTo>
                    <a:pt x="13911" y="13714"/>
                  </a:lnTo>
                  <a:cubicBezTo>
                    <a:pt x="14878" y="11612"/>
                    <a:pt x="15545" y="9411"/>
                    <a:pt x="15945" y="7142"/>
                  </a:cubicBezTo>
                  <a:cubicBezTo>
                    <a:pt x="15979" y="6709"/>
                    <a:pt x="16045" y="6309"/>
                    <a:pt x="16079" y="5842"/>
                  </a:cubicBezTo>
                  <a:cubicBezTo>
                    <a:pt x="16512" y="1505"/>
                    <a:pt x="14611" y="71"/>
                    <a:pt x="12810" y="4"/>
                  </a:cubicBezTo>
                  <a:cubicBezTo>
                    <a:pt x="12745" y="2"/>
                    <a:pt x="12676" y="0"/>
                    <a:pt x="126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1"/>
            <p:cNvSpPr/>
            <p:nvPr/>
          </p:nvSpPr>
          <p:spPr>
            <a:xfrm>
              <a:off x="4524225" y="2941725"/>
              <a:ext cx="233525" cy="438650"/>
            </a:xfrm>
            <a:custGeom>
              <a:avLst/>
              <a:gdLst/>
              <a:ahLst/>
              <a:cxnLst/>
              <a:rect l="l" t="t" r="r" b="b"/>
              <a:pathLst>
                <a:path w="9341" h="17546" extrusionOk="0">
                  <a:moveTo>
                    <a:pt x="8507" y="0"/>
                  </a:moveTo>
                  <a:cubicBezTo>
                    <a:pt x="8407" y="334"/>
                    <a:pt x="6939" y="5337"/>
                    <a:pt x="3904" y="7405"/>
                  </a:cubicBezTo>
                  <a:cubicBezTo>
                    <a:pt x="3904" y="7405"/>
                    <a:pt x="7473" y="8339"/>
                    <a:pt x="6939" y="11675"/>
                  </a:cubicBezTo>
                  <a:cubicBezTo>
                    <a:pt x="6405" y="15011"/>
                    <a:pt x="3303" y="16979"/>
                    <a:pt x="1" y="17546"/>
                  </a:cubicBezTo>
                  <a:lnTo>
                    <a:pt x="435" y="17546"/>
                  </a:lnTo>
                  <a:cubicBezTo>
                    <a:pt x="6205" y="17479"/>
                    <a:pt x="9341" y="14010"/>
                    <a:pt x="9341" y="14010"/>
                  </a:cubicBezTo>
                  <a:lnTo>
                    <a:pt x="6472" y="6571"/>
                  </a:lnTo>
                  <a:cubicBezTo>
                    <a:pt x="7473" y="4503"/>
                    <a:pt x="8140" y="2268"/>
                    <a:pt x="8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1"/>
            <p:cNvSpPr/>
            <p:nvPr/>
          </p:nvSpPr>
          <p:spPr>
            <a:xfrm>
              <a:off x="4440000" y="2692375"/>
              <a:ext cx="63400" cy="20075"/>
            </a:xfrm>
            <a:custGeom>
              <a:avLst/>
              <a:gdLst/>
              <a:ahLst/>
              <a:cxnLst/>
              <a:rect l="l" t="t" r="r" b="b"/>
              <a:pathLst>
                <a:path w="2536" h="803" extrusionOk="0">
                  <a:moveTo>
                    <a:pt x="2536" y="0"/>
                  </a:moveTo>
                  <a:lnTo>
                    <a:pt x="2536" y="0"/>
                  </a:lnTo>
                  <a:cubicBezTo>
                    <a:pt x="2536" y="0"/>
                    <a:pt x="1495" y="557"/>
                    <a:pt x="506" y="557"/>
                  </a:cubicBezTo>
                  <a:cubicBezTo>
                    <a:pt x="334" y="557"/>
                    <a:pt x="164" y="540"/>
                    <a:pt x="1" y="501"/>
                  </a:cubicBezTo>
                  <a:lnTo>
                    <a:pt x="1" y="501"/>
                  </a:lnTo>
                  <a:cubicBezTo>
                    <a:pt x="101" y="601"/>
                    <a:pt x="234" y="667"/>
                    <a:pt x="368" y="701"/>
                  </a:cubicBezTo>
                  <a:cubicBezTo>
                    <a:pt x="650" y="768"/>
                    <a:pt x="938" y="803"/>
                    <a:pt x="1225" y="803"/>
                  </a:cubicBezTo>
                  <a:cubicBezTo>
                    <a:pt x="1649" y="803"/>
                    <a:pt x="2071" y="727"/>
                    <a:pt x="2469" y="567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1"/>
            <p:cNvSpPr/>
            <p:nvPr/>
          </p:nvSpPr>
          <p:spPr>
            <a:xfrm>
              <a:off x="4341600" y="2331750"/>
              <a:ext cx="400325" cy="374900"/>
            </a:xfrm>
            <a:custGeom>
              <a:avLst/>
              <a:gdLst/>
              <a:ahLst/>
              <a:cxnLst/>
              <a:rect l="l" t="t" r="r" b="b"/>
              <a:pathLst>
                <a:path w="16013" h="14996" extrusionOk="0">
                  <a:moveTo>
                    <a:pt x="9851" y="1"/>
                  </a:moveTo>
                  <a:cubicBezTo>
                    <a:pt x="9046" y="1"/>
                    <a:pt x="8302" y="422"/>
                    <a:pt x="7940" y="1116"/>
                  </a:cubicBezTo>
                  <a:cubicBezTo>
                    <a:pt x="7940" y="1116"/>
                    <a:pt x="7046" y="111"/>
                    <a:pt x="5753" y="111"/>
                  </a:cubicBezTo>
                  <a:cubicBezTo>
                    <a:pt x="5466" y="111"/>
                    <a:pt x="5159" y="161"/>
                    <a:pt x="4837" y="282"/>
                  </a:cubicBezTo>
                  <a:cubicBezTo>
                    <a:pt x="3803" y="582"/>
                    <a:pt x="3270" y="1683"/>
                    <a:pt x="3637" y="2684"/>
                  </a:cubicBezTo>
                  <a:cubicBezTo>
                    <a:pt x="3637" y="2684"/>
                    <a:pt x="3229" y="2513"/>
                    <a:pt x="2697" y="2513"/>
                  </a:cubicBezTo>
                  <a:cubicBezTo>
                    <a:pt x="2151" y="2513"/>
                    <a:pt x="1474" y="2692"/>
                    <a:pt x="968" y="3417"/>
                  </a:cubicBezTo>
                  <a:cubicBezTo>
                    <a:pt x="1" y="4818"/>
                    <a:pt x="1168" y="7153"/>
                    <a:pt x="3203" y="7787"/>
                  </a:cubicBezTo>
                  <a:cubicBezTo>
                    <a:pt x="3403" y="7187"/>
                    <a:pt x="3737" y="6620"/>
                    <a:pt x="4170" y="6119"/>
                  </a:cubicBezTo>
                  <a:cubicBezTo>
                    <a:pt x="4170" y="6119"/>
                    <a:pt x="4370" y="7253"/>
                    <a:pt x="5004" y="7354"/>
                  </a:cubicBezTo>
                  <a:cubicBezTo>
                    <a:pt x="5004" y="7354"/>
                    <a:pt x="4270" y="9155"/>
                    <a:pt x="5371" y="9789"/>
                  </a:cubicBezTo>
                  <a:cubicBezTo>
                    <a:pt x="5371" y="9789"/>
                    <a:pt x="4837" y="11223"/>
                    <a:pt x="5371" y="11290"/>
                  </a:cubicBezTo>
                  <a:cubicBezTo>
                    <a:pt x="5371" y="11290"/>
                    <a:pt x="5399" y="11313"/>
                    <a:pt x="5441" y="11313"/>
                  </a:cubicBezTo>
                  <a:cubicBezTo>
                    <a:pt x="5523" y="11313"/>
                    <a:pt x="5662" y="11227"/>
                    <a:pt x="5771" y="10723"/>
                  </a:cubicBezTo>
                  <a:cubicBezTo>
                    <a:pt x="5938" y="10189"/>
                    <a:pt x="6339" y="9288"/>
                    <a:pt x="7039" y="9021"/>
                  </a:cubicBezTo>
                  <a:cubicBezTo>
                    <a:pt x="7174" y="8978"/>
                    <a:pt x="7311" y="8958"/>
                    <a:pt x="7444" y="8958"/>
                  </a:cubicBezTo>
                  <a:cubicBezTo>
                    <a:pt x="8035" y="8958"/>
                    <a:pt x="8571" y="9357"/>
                    <a:pt x="8707" y="9955"/>
                  </a:cubicBezTo>
                  <a:cubicBezTo>
                    <a:pt x="8774" y="10189"/>
                    <a:pt x="8774" y="10456"/>
                    <a:pt x="8707" y="10689"/>
                  </a:cubicBezTo>
                  <a:cubicBezTo>
                    <a:pt x="8486" y="11669"/>
                    <a:pt x="7876" y="12498"/>
                    <a:pt x="6621" y="12498"/>
                  </a:cubicBezTo>
                  <a:cubicBezTo>
                    <a:pt x="6551" y="12498"/>
                    <a:pt x="6479" y="12496"/>
                    <a:pt x="6405" y="12491"/>
                  </a:cubicBezTo>
                  <a:lnTo>
                    <a:pt x="6405" y="12491"/>
                  </a:lnTo>
                  <a:cubicBezTo>
                    <a:pt x="6405" y="12491"/>
                    <a:pt x="6439" y="14325"/>
                    <a:pt x="7840" y="14759"/>
                  </a:cubicBezTo>
                  <a:cubicBezTo>
                    <a:pt x="8384" y="14940"/>
                    <a:pt x="9030" y="14996"/>
                    <a:pt x="9616" y="14996"/>
                  </a:cubicBezTo>
                  <a:cubicBezTo>
                    <a:pt x="10536" y="14996"/>
                    <a:pt x="11309" y="14859"/>
                    <a:pt x="11309" y="14859"/>
                  </a:cubicBezTo>
                  <a:cubicBezTo>
                    <a:pt x="11709" y="14292"/>
                    <a:pt x="12143" y="13758"/>
                    <a:pt x="12610" y="13258"/>
                  </a:cubicBezTo>
                  <a:cubicBezTo>
                    <a:pt x="13243" y="12657"/>
                    <a:pt x="16012" y="9855"/>
                    <a:pt x="15812" y="7320"/>
                  </a:cubicBezTo>
                  <a:cubicBezTo>
                    <a:pt x="15645" y="4818"/>
                    <a:pt x="13844" y="4518"/>
                    <a:pt x="13844" y="4518"/>
                  </a:cubicBezTo>
                  <a:cubicBezTo>
                    <a:pt x="14311" y="3851"/>
                    <a:pt x="14278" y="2950"/>
                    <a:pt x="13777" y="2283"/>
                  </a:cubicBezTo>
                  <a:cubicBezTo>
                    <a:pt x="13513" y="1887"/>
                    <a:pt x="13061" y="1665"/>
                    <a:pt x="12601" y="1665"/>
                  </a:cubicBezTo>
                  <a:cubicBezTo>
                    <a:pt x="12364" y="1665"/>
                    <a:pt x="12125" y="1725"/>
                    <a:pt x="11909" y="1850"/>
                  </a:cubicBezTo>
                  <a:cubicBezTo>
                    <a:pt x="11909" y="1850"/>
                    <a:pt x="11642" y="215"/>
                    <a:pt x="10108" y="15"/>
                  </a:cubicBezTo>
                  <a:cubicBezTo>
                    <a:pt x="10022" y="5"/>
                    <a:pt x="9936" y="1"/>
                    <a:pt x="9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1"/>
            <p:cNvSpPr/>
            <p:nvPr/>
          </p:nvSpPr>
          <p:spPr>
            <a:xfrm>
              <a:off x="3691775" y="2614950"/>
              <a:ext cx="791625" cy="373525"/>
            </a:xfrm>
            <a:custGeom>
              <a:avLst/>
              <a:gdLst/>
              <a:ahLst/>
              <a:cxnLst/>
              <a:rect l="l" t="t" r="r" b="b"/>
              <a:pathLst>
                <a:path w="31665" h="14941" extrusionOk="0">
                  <a:moveTo>
                    <a:pt x="434" y="1"/>
                  </a:moveTo>
                  <a:cubicBezTo>
                    <a:pt x="156" y="1"/>
                    <a:pt x="0" y="123"/>
                    <a:pt x="42" y="262"/>
                  </a:cubicBezTo>
                  <a:cubicBezTo>
                    <a:pt x="109" y="562"/>
                    <a:pt x="1977" y="3097"/>
                    <a:pt x="1977" y="3097"/>
                  </a:cubicBezTo>
                  <a:cubicBezTo>
                    <a:pt x="1476" y="3331"/>
                    <a:pt x="1209" y="3831"/>
                    <a:pt x="1309" y="4365"/>
                  </a:cubicBezTo>
                  <a:cubicBezTo>
                    <a:pt x="676" y="4665"/>
                    <a:pt x="876" y="5499"/>
                    <a:pt x="876" y="5499"/>
                  </a:cubicBezTo>
                  <a:cubicBezTo>
                    <a:pt x="609" y="5899"/>
                    <a:pt x="609" y="6400"/>
                    <a:pt x="876" y="6767"/>
                  </a:cubicBezTo>
                  <a:cubicBezTo>
                    <a:pt x="1309" y="7500"/>
                    <a:pt x="4779" y="8601"/>
                    <a:pt x="5446" y="8835"/>
                  </a:cubicBezTo>
                  <a:cubicBezTo>
                    <a:pt x="6079" y="9102"/>
                    <a:pt x="15786" y="14839"/>
                    <a:pt x="16620" y="14939"/>
                  </a:cubicBezTo>
                  <a:cubicBezTo>
                    <a:pt x="16631" y="14940"/>
                    <a:pt x="16644" y="14940"/>
                    <a:pt x="16661" y="14940"/>
                  </a:cubicBezTo>
                  <a:cubicBezTo>
                    <a:pt x="17506" y="14940"/>
                    <a:pt x="26289" y="14127"/>
                    <a:pt x="27728" y="13571"/>
                  </a:cubicBezTo>
                  <a:cubicBezTo>
                    <a:pt x="29229" y="12938"/>
                    <a:pt x="30464" y="11770"/>
                    <a:pt x="31131" y="10236"/>
                  </a:cubicBezTo>
                  <a:cubicBezTo>
                    <a:pt x="31631" y="9135"/>
                    <a:pt x="31664" y="7901"/>
                    <a:pt x="31297" y="6767"/>
                  </a:cubicBezTo>
                  <a:lnTo>
                    <a:pt x="31297" y="6767"/>
                  </a:lnTo>
                  <a:cubicBezTo>
                    <a:pt x="31297" y="6767"/>
                    <a:pt x="30530" y="6767"/>
                    <a:pt x="28929" y="6800"/>
                  </a:cubicBezTo>
                  <a:cubicBezTo>
                    <a:pt x="27328" y="6833"/>
                    <a:pt x="16720" y="10002"/>
                    <a:pt x="16153" y="10002"/>
                  </a:cubicBezTo>
                  <a:cubicBezTo>
                    <a:pt x="15586" y="10002"/>
                    <a:pt x="7047" y="5766"/>
                    <a:pt x="7047" y="5766"/>
                  </a:cubicBezTo>
                  <a:cubicBezTo>
                    <a:pt x="6980" y="5099"/>
                    <a:pt x="6980" y="4465"/>
                    <a:pt x="6980" y="3798"/>
                  </a:cubicBezTo>
                  <a:cubicBezTo>
                    <a:pt x="7080" y="3231"/>
                    <a:pt x="7280" y="2564"/>
                    <a:pt x="7347" y="2230"/>
                  </a:cubicBezTo>
                  <a:cubicBezTo>
                    <a:pt x="7414" y="1863"/>
                    <a:pt x="7214" y="1796"/>
                    <a:pt x="7214" y="1796"/>
                  </a:cubicBezTo>
                  <a:cubicBezTo>
                    <a:pt x="7167" y="1788"/>
                    <a:pt x="7121" y="1784"/>
                    <a:pt x="7076" y="1784"/>
                  </a:cubicBezTo>
                  <a:cubicBezTo>
                    <a:pt x="5994" y="1784"/>
                    <a:pt x="5379" y="3998"/>
                    <a:pt x="5379" y="3998"/>
                  </a:cubicBezTo>
                  <a:lnTo>
                    <a:pt x="3578" y="2530"/>
                  </a:lnTo>
                  <a:cubicBezTo>
                    <a:pt x="3044" y="2063"/>
                    <a:pt x="2577" y="1563"/>
                    <a:pt x="2110" y="996"/>
                  </a:cubicBezTo>
                  <a:cubicBezTo>
                    <a:pt x="1449" y="238"/>
                    <a:pt x="823" y="1"/>
                    <a:pt x="43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73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</a:t>
            </a:r>
            <a:endParaRPr/>
          </a:p>
        </p:txBody>
      </p:sp>
      <p:grpSp>
        <p:nvGrpSpPr>
          <p:cNvPr id="3311" name="Google Shape;3311;p73"/>
          <p:cNvGrpSpPr/>
          <p:nvPr/>
        </p:nvGrpSpPr>
        <p:grpSpPr>
          <a:xfrm>
            <a:off x="5700435" y="1214017"/>
            <a:ext cx="2824717" cy="3047785"/>
            <a:chOff x="4981419" y="541059"/>
            <a:chExt cx="3959767" cy="3869816"/>
          </a:xfrm>
        </p:grpSpPr>
        <p:sp>
          <p:nvSpPr>
            <p:cNvPr id="3312" name="Google Shape;3312;p73"/>
            <p:cNvSpPr/>
            <p:nvPr/>
          </p:nvSpPr>
          <p:spPr>
            <a:xfrm>
              <a:off x="4981419" y="2256088"/>
              <a:ext cx="3945689" cy="2154787"/>
            </a:xfrm>
            <a:custGeom>
              <a:avLst/>
              <a:gdLst/>
              <a:ahLst/>
              <a:cxnLst/>
              <a:rect l="l" t="t" r="r" b="b"/>
              <a:pathLst>
                <a:path w="196474" h="107578" extrusionOk="0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3"/>
            <p:cNvSpPr/>
            <p:nvPr/>
          </p:nvSpPr>
          <p:spPr>
            <a:xfrm>
              <a:off x="7573247" y="2743157"/>
              <a:ext cx="1166974" cy="672187"/>
            </a:xfrm>
            <a:custGeom>
              <a:avLst/>
              <a:gdLst/>
              <a:ahLst/>
              <a:cxnLst/>
              <a:rect l="l" t="t" r="r" b="b"/>
              <a:pathLst>
                <a:path w="58109" h="33559" extrusionOk="0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3"/>
            <p:cNvSpPr/>
            <p:nvPr/>
          </p:nvSpPr>
          <p:spPr>
            <a:xfrm>
              <a:off x="5590341" y="2721785"/>
              <a:ext cx="2253558" cy="1298224"/>
            </a:xfrm>
            <a:custGeom>
              <a:avLst/>
              <a:gdLst/>
              <a:ahLst/>
              <a:cxnLst/>
              <a:rect l="l" t="t" r="r" b="b"/>
              <a:pathLst>
                <a:path w="112215" h="64814" extrusionOk="0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3"/>
            <p:cNvSpPr/>
            <p:nvPr/>
          </p:nvSpPr>
          <p:spPr>
            <a:xfrm>
              <a:off x="5522020" y="2701074"/>
              <a:ext cx="1122090" cy="646108"/>
            </a:xfrm>
            <a:custGeom>
              <a:avLst/>
              <a:gdLst/>
              <a:ahLst/>
              <a:cxnLst/>
              <a:rect l="l" t="t" r="r" b="b"/>
              <a:pathLst>
                <a:path w="55874" h="32257" extrusionOk="0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73"/>
            <p:cNvSpPr/>
            <p:nvPr/>
          </p:nvSpPr>
          <p:spPr>
            <a:xfrm>
              <a:off x="5156920" y="3456746"/>
              <a:ext cx="828684" cy="477075"/>
            </a:xfrm>
            <a:custGeom>
              <a:avLst/>
              <a:gdLst/>
              <a:ahLst/>
              <a:cxnLst/>
              <a:rect l="l" t="t" r="r" b="b"/>
              <a:pathLst>
                <a:path w="41264" h="23818" extrusionOk="0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73"/>
            <p:cNvSpPr/>
            <p:nvPr/>
          </p:nvSpPr>
          <p:spPr>
            <a:xfrm>
              <a:off x="5629200" y="3751387"/>
              <a:ext cx="751648" cy="431647"/>
            </a:xfrm>
            <a:custGeom>
              <a:avLst/>
              <a:gdLst/>
              <a:ahLst/>
              <a:cxnLst/>
              <a:rect l="l" t="t" r="r" b="b"/>
              <a:pathLst>
                <a:path w="37428" h="21550" extrusionOk="0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73"/>
            <p:cNvSpPr/>
            <p:nvPr/>
          </p:nvSpPr>
          <p:spPr>
            <a:xfrm>
              <a:off x="6424367" y="541059"/>
              <a:ext cx="412013" cy="513289"/>
            </a:xfrm>
            <a:custGeom>
              <a:avLst/>
              <a:gdLst/>
              <a:ahLst/>
              <a:cxnLst/>
              <a:rect l="l" t="t" r="r" b="b"/>
              <a:pathLst>
                <a:path w="20516" h="25626" extrusionOk="0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73"/>
            <p:cNvSpPr/>
            <p:nvPr/>
          </p:nvSpPr>
          <p:spPr>
            <a:xfrm>
              <a:off x="6427058" y="736712"/>
              <a:ext cx="96476" cy="305377"/>
            </a:xfrm>
            <a:custGeom>
              <a:avLst/>
              <a:gdLst/>
              <a:ahLst/>
              <a:cxnLst/>
              <a:rect l="l" t="t" r="r" b="b"/>
              <a:pathLst>
                <a:path w="4804" h="15246" extrusionOk="0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3"/>
            <p:cNvSpPr/>
            <p:nvPr/>
          </p:nvSpPr>
          <p:spPr>
            <a:xfrm>
              <a:off x="6459210" y="561189"/>
              <a:ext cx="377169" cy="492718"/>
            </a:xfrm>
            <a:custGeom>
              <a:avLst/>
              <a:gdLst/>
              <a:ahLst/>
              <a:cxnLst/>
              <a:rect l="l" t="t" r="r" b="b"/>
              <a:pathLst>
                <a:path w="18781" h="24599" extrusionOk="0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3"/>
            <p:cNvSpPr/>
            <p:nvPr/>
          </p:nvSpPr>
          <p:spPr>
            <a:xfrm>
              <a:off x="6498050" y="599627"/>
              <a:ext cx="299470" cy="416484"/>
            </a:xfrm>
            <a:custGeom>
              <a:avLst/>
              <a:gdLst/>
              <a:ahLst/>
              <a:cxnLst/>
              <a:rect l="l" t="t" r="r" b="b"/>
              <a:pathLst>
                <a:path w="14912" h="20793" extrusionOk="0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3"/>
            <p:cNvSpPr/>
            <p:nvPr/>
          </p:nvSpPr>
          <p:spPr>
            <a:xfrm>
              <a:off x="6648106" y="665766"/>
              <a:ext cx="13435" cy="171857"/>
            </a:xfrm>
            <a:custGeom>
              <a:avLst/>
              <a:gdLst/>
              <a:ahLst/>
              <a:cxnLst/>
              <a:rect l="l" t="t" r="r" b="b"/>
              <a:pathLst>
                <a:path w="669" h="8580" extrusionOk="0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3"/>
            <p:cNvSpPr/>
            <p:nvPr/>
          </p:nvSpPr>
          <p:spPr>
            <a:xfrm>
              <a:off x="6597880" y="837603"/>
              <a:ext cx="54946" cy="78458"/>
            </a:xfrm>
            <a:custGeom>
              <a:avLst/>
              <a:gdLst/>
              <a:ahLst/>
              <a:cxnLst/>
              <a:rect l="l" t="t" r="r" b="b"/>
              <a:pathLst>
                <a:path w="2736" h="3917" extrusionOk="0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3"/>
            <p:cNvSpPr/>
            <p:nvPr/>
          </p:nvSpPr>
          <p:spPr>
            <a:xfrm>
              <a:off x="6652805" y="818655"/>
              <a:ext cx="41551" cy="87852"/>
            </a:xfrm>
            <a:custGeom>
              <a:avLst/>
              <a:gdLst/>
              <a:ahLst/>
              <a:cxnLst/>
              <a:rect l="l" t="t" r="r" b="b"/>
              <a:pathLst>
                <a:path w="2069" h="4386" extrusionOk="0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3"/>
            <p:cNvSpPr/>
            <p:nvPr/>
          </p:nvSpPr>
          <p:spPr>
            <a:xfrm>
              <a:off x="6633526" y="792756"/>
              <a:ext cx="44443" cy="58347"/>
            </a:xfrm>
            <a:custGeom>
              <a:avLst/>
              <a:gdLst/>
              <a:ahLst/>
              <a:cxnLst/>
              <a:rect l="l" t="t" r="r" b="b"/>
              <a:pathLst>
                <a:path w="2213" h="2913" extrusionOk="0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3"/>
            <p:cNvSpPr/>
            <p:nvPr/>
          </p:nvSpPr>
          <p:spPr>
            <a:xfrm>
              <a:off x="6033160" y="2571620"/>
              <a:ext cx="22111" cy="724786"/>
            </a:xfrm>
            <a:custGeom>
              <a:avLst/>
              <a:gdLst/>
              <a:ahLst/>
              <a:cxnLst/>
              <a:rect l="l" t="t" r="r" b="b"/>
              <a:pathLst>
                <a:path w="1101" h="36185" extrusionOk="0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3"/>
            <p:cNvSpPr/>
            <p:nvPr/>
          </p:nvSpPr>
          <p:spPr>
            <a:xfrm>
              <a:off x="6250352" y="2472752"/>
              <a:ext cx="242376" cy="567750"/>
            </a:xfrm>
            <a:custGeom>
              <a:avLst/>
              <a:gdLst/>
              <a:ahLst/>
              <a:cxnLst/>
              <a:rect l="l" t="t" r="r" b="b"/>
              <a:pathLst>
                <a:path w="12069" h="28345" extrusionOk="0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3"/>
            <p:cNvSpPr/>
            <p:nvPr/>
          </p:nvSpPr>
          <p:spPr>
            <a:xfrm>
              <a:off x="5619822" y="2520003"/>
              <a:ext cx="850112" cy="455022"/>
            </a:xfrm>
            <a:custGeom>
              <a:avLst/>
              <a:gdLst/>
              <a:ahLst/>
              <a:cxnLst/>
              <a:rect l="l" t="t" r="r" b="b"/>
              <a:pathLst>
                <a:path w="42331" h="22717" extrusionOk="0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3"/>
            <p:cNvSpPr/>
            <p:nvPr/>
          </p:nvSpPr>
          <p:spPr>
            <a:xfrm>
              <a:off x="5595703" y="2473073"/>
              <a:ext cx="242376" cy="567430"/>
            </a:xfrm>
            <a:custGeom>
              <a:avLst/>
              <a:gdLst/>
              <a:ahLst/>
              <a:cxnLst/>
              <a:rect l="l" t="t" r="r" b="b"/>
              <a:pathLst>
                <a:path w="12069" h="28329" extrusionOk="0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3"/>
            <p:cNvSpPr/>
            <p:nvPr/>
          </p:nvSpPr>
          <p:spPr>
            <a:xfrm>
              <a:off x="6442461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73"/>
            <p:cNvSpPr/>
            <p:nvPr/>
          </p:nvSpPr>
          <p:spPr>
            <a:xfrm>
              <a:off x="5594377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73"/>
            <p:cNvSpPr/>
            <p:nvPr/>
          </p:nvSpPr>
          <p:spPr>
            <a:xfrm>
              <a:off x="6031814" y="3227903"/>
              <a:ext cx="24802" cy="72509"/>
            </a:xfrm>
            <a:custGeom>
              <a:avLst/>
              <a:gdLst/>
              <a:ahLst/>
              <a:cxnLst/>
              <a:rect l="l" t="t" r="r" b="b"/>
              <a:pathLst>
                <a:path w="1235" h="3620" extrusionOk="0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73"/>
            <p:cNvSpPr/>
            <p:nvPr/>
          </p:nvSpPr>
          <p:spPr>
            <a:xfrm>
              <a:off x="5539432" y="1694647"/>
              <a:ext cx="995490" cy="1075451"/>
            </a:xfrm>
            <a:custGeom>
              <a:avLst/>
              <a:gdLst/>
              <a:ahLst/>
              <a:cxnLst/>
              <a:rect l="l" t="t" r="r" b="b"/>
              <a:pathLst>
                <a:path w="49570" h="53692" extrusionOk="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3"/>
            <p:cNvSpPr/>
            <p:nvPr/>
          </p:nvSpPr>
          <p:spPr>
            <a:xfrm>
              <a:off x="5609781" y="2183920"/>
              <a:ext cx="939881" cy="547820"/>
            </a:xfrm>
            <a:custGeom>
              <a:avLst/>
              <a:gdLst/>
              <a:ahLst/>
              <a:cxnLst/>
              <a:rect l="l" t="t" r="r" b="b"/>
              <a:pathLst>
                <a:path w="46801" h="27350" extrusionOk="0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73"/>
            <p:cNvSpPr/>
            <p:nvPr/>
          </p:nvSpPr>
          <p:spPr>
            <a:xfrm>
              <a:off x="5570921" y="1694367"/>
              <a:ext cx="342346" cy="200280"/>
            </a:xfrm>
            <a:custGeom>
              <a:avLst/>
              <a:gdLst/>
              <a:ahLst/>
              <a:cxnLst/>
              <a:rect l="l" t="t" r="r" b="b"/>
              <a:pathLst>
                <a:path w="17047" h="9999" extrusionOk="0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3"/>
            <p:cNvSpPr/>
            <p:nvPr/>
          </p:nvSpPr>
          <p:spPr>
            <a:xfrm>
              <a:off x="8268583" y="3106642"/>
              <a:ext cx="308186" cy="149103"/>
            </a:xfrm>
            <a:custGeom>
              <a:avLst/>
              <a:gdLst/>
              <a:ahLst/>
              <a:cxnLst/>
              <a:rect l="l" t="t" r="r" b="b"/>
              <a:pathLst>
                <a:path w="15346" h="7444" extrusionOk="0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3"/>
            <p:cNvSpPr/>
            <p:nvPr/>
          </p:nvSpPr>
          <p:spPr>
            <a:xfrm>
              <a:off x="8263221" y="3001384"/>
              <a:ext cx="328951" cy="235292"/>
            </a:xfrm>
            <a:custGeom>
              <a:avLst/>
              <a:gdLst/>
              <a:ahLst/>
              <a:cxnLst/>
              <a:rect l="l" t="t" r="r" b="b"/>
              <a:pathLst>
                <a:path w="16380" h="11747" extrusionOk="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3"/>
            <p:cNvSpPr/>
            <p:nvPr/>
          </p:nvSpPr>
          <p:spPr>
            <a:xfrm>
              <a:off x="8418640" y="3125149"/>
              <a:ext cx="168171" cy="117095"/>
            </a:xfrm>
            <a:custGeom>
              <a:avLst/>
              <a:gdLst/>
              <a:ahLst/>
              <a:cxnLst/>
              <a:rect l="l" t="t" r="r" b="b"/>
              <a:pathLst>
                <a:path w="8374" h="5846" extrusionOk="0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3"/>
            <p:cNvSpPr/>
            <p:nvPr/>
          </p:nvSpPr>
          <p:spPr>
            <a:xfrm>
              <a:off x="7689806" y="2793272"/>
              <a:ext cx="232475" cy="271847"/>
            </a:xfrm>
            <a:custGeom>
              <a:avLst/>
              <a:gdLst/>
              <a:ahLst/>
              <a:cxnLst/>
              <a:rect l="l" t="t" r="r" b="b"/>
              <a:pathLst>
                <a:path w="11576" h="13572" extrusionOk="0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3"/>
            <p:cNvSpPr/>
            <p:nvPr/>
          </p:nvSpPr>
          <p:spPr>
            <a:xfrm>
              <a:off x="7699847" y="2737429"/>
              <a:ext cx="217072" cy="299789"/>
            </a:xfrm>
            <a:custGeom>
              <a:avLst/>
              <a:gdLst/>
              <a:ahLst/>
              <a:cxnLst/>
              <a:rect l="l" t="t" r="r" b="b"/>
              <a:pathLst>
                <a:path w="10809" h="14967" extrusionOk="0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3"/>
            <p:cNvSpPr/>
            <p:nvPr/>
          </p:nvSpPr>
          <p:spPr>
            <a:xfrm>
              <a:off x="7764151" y="2942496"/>
              <a:ext cx="178212" cy="105378"/>
            </a:xfrm>
            <a:custGeom>
              <a:avLst/>
              <a:gdLst/>
              <a:ahLst/>
              <a:cxnLst/>
              <a:rect l="l" t="t" r="r" b="b"/>
              <a:pathLst>
                <a:path w="8874" h="5261" extrusionOk="0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3"/>
            <p:cNvSpPr/>
            <p:nvPr/>
          </p:nvSpPr>
          <p:spPr>
            <a:xfrm>
              <a:off x="7737361" y="1782378"/>
              <a:ext cx="646476" cy="1049672"/>
            </a:xfrm>
            <a:custGeom>
              <a:avLst/>
              <a:gdLst/>
              <a:ahLst/>
              <a:cxnLst/>
              <a:rect l="l" t="t" r="r" b="b"/>
              <a:pathLst>
                <a:path w="32191" h="52405" extrusionOk="0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3"/>
            <p:cNvSpPr/>
            <p:nvPr/>
          </p:nvSpPr>
          <p:spPr>
            <a:xfrm>
              <a:off x="8044844" y="2286814"/>
              <a:ext cx="98505" cy="304035"/>
            </a:xfrm>
            <a:custGeom>
              <a:avLst/>
              <a:gdLst/>
              <a:ahLst/>
              <a:cxnLst/>
              <a:rect l="l" t="t" r="r" b="b"/>
              <a:pathLst>
                <a:path w="4905" h="15179" extrusionOk="0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3"/>
            <p:cNvSpPr/>
            <p:nvPr/>
          </p:nvSpPr>
          <p:spPr>
            <a:xfrm>
              <a:off x="8235086" y="1921346"/>
              <a:ext cx="122624" cy="352127"/>
            </a:xfrm>
            <a:custGeom>
              <a:avLst/>
              <a:gdLst/>
              <a:ahLst/>
              <a:cxnLst/>
              <a:rect l="l" t="t" r="r" b="b"/>
              <a:pathLst>
                <a:path w="6106" h="17580" extrusionOk="0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3"/>
            <p:cNvSpPr/>
            <p:nvPr/>
          </p:nvSpPr>
          <p:spPr>
            <a:xfrm>
              <a:off x="7948388" y="1792393"/>
              <a:ext cx="447498" cy="1254900"/>
            </a:xfrm>
            <a:custGeom>
              <a:avLst/>
              <a:gdLst/>
              <a:ahLst/>
              <a:cxnLst/>
              <a:rect l="l" t="t" r="r" b="b"/>
              <a:pathLst>
                <a:path w="22283" h="62651" extrusionOk="0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3"/>
            <p:cNvSpPr/>
            <p:nvPr/>
          </p:nvSpPr>
          <p:spPr>
            <a:xfrm>
              <a:off x="7967808" y="795961"/>
              <a:ext cx="111217" cy="302253"/>
            </a:xfrm>
            <a:custGeom>
              <a:avLst/>
              <a:gdLst/>
              <a:ahLst/>
              <a:cxnLst/>
              <a:rect l="l" t="t" r="r" b="b"/>
              <a:pathLst>
                <a:path w="5538" h="15090" extrusionOk="0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73"/>
            <p:cNvSpPr/>
            <p:nvPr/>
          </p:nvSpPr>
          <p:spPr>
            <a:xfrm>
              <a:off x="8103786" y="776812"/>
              <a:ext cx="221771" cy="189384"/>
            </a:xfrm>
            <a:custGeom>
              <a:avLst/>
              <a:gdLst/>
              <a:ahLst/>
              <a:cxnLst/>
              <a:rect l="l" t="t" r="r" b="b"/>
              <a:pathLst>
                <a:path w="11043" h="9455" extrusionOk="0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73"/>
            <p:cNvSpPr/>
            <p:nvPr/>
          </p:nvSpPr>
          <p:spPr>
            <a:xfrm>
              <a:off x="7943026" y="821499"/>
              <a:ext cx="370462" cy="425698"/>
            </a:xfrm>
            <a:custGeom>
              <a:avLst/>
              <a:gdLst/>
              <a:ahLst/>
              <a:cxnLst/>
              <a:rect l="l" t="t" r="r" b="b"/>
              <a:pathLst>
                <a:path w="18447" h="21253" extrusionOk="0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3"/>
            <p:cNvSpPr/>
            <p:nvPr/>
          </p:nvSpPr>
          <p:spPr>
            <a:xfrm>
              <a:off x="8142646" y="951854"/>
              <a:ext cx="28838" cy="28763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73"/>
            <p:cNvSpPr/>
            <p:nvPr/>
          </p:nvSpPr>
          <p:spPr>
            <a:xfrm>
              <a:off x="8252517" y="946526"/>
              <a:ext cx="28818" cy="28743"/>
            </a:xfrm>
            <a:custGeom>
              <a:avLst/>
              <a:gdLst/>
              <a:ahLst/>
              <a:cxnLst/>
              <a:rect l="l" t="t" r="r" b="b"/>
              <a:pathLst>
                <a:path w="1435" h="1435" extrusionOk="0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73"/>
            <p:cNvSpPr/>
            <p:nvPr/>
          </p:nvSpPr>
          <p:spPr>
            <a:xfrm>
              <a:off x="8066955" y="1086156"/>
              <a:ext cx="125957" cy="76855"/>
            </a:xfrm>
            <a:custGeom>
              <a:avLst/>
              <a:gdLst/>
              <a:ahLst/>
              <a:cxnLst/>
              <a:rect l="l" t="t" r="r" b="b"/>
              <a:pathLst>
                <a:path w="6272" h="3837" extrusionOk="0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3"/>
            <p:cNvSpPr/>
            <p:nvPr/>
          </p:nvSpPr>
          <p:spPr>
            <a:xfrm>
              <a:off x="8008675" y="717103"/>
              <a:ext cx="311520" cy="184877"/>
            </a:xfrm>
            <a:custGeom>
              <a:avLst/>
              <a:gdLst/>
              <a:ahLst/>
              <a:cxnLst/>
              <a:rect l="l" t="t" r="r" b="b"/>
              <a:pathLst>
                <a:path w="15512" h="9230" extrusionOk="0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73"/>
            <p:cNvSpPr/>
            <p:nvPr/>
          </p:nvSpPr>
          <p:spPr>
            <a:xfrm>
              <a:off x="8118527" y="917683"/>
              <a:ext cx="33518" cy="26179"/>
            </a:xfrm>
            <a:custGeom>
              <a:avLst/>
              <a:gdLst/>
              <a:ahLst/>
              <a:cxnLst/>
              <a:rect l="l" t="t" r="r" b="b"/>
              <a:pathLst>
                <a:path w="1669" h="1307" extrusionOk="0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3"/>
            <p:cNvSpPr/>
            <p:nvPr/>
          </p:nvSpPr>
          <p:spPr>
            <a:xfrm>
              <a:off x="8169436" y="1055430"/>
              <a:ext cx="49604" cy="30806"/>
            </a:xfrm>
            <a:custGeom>
              <a:avLst/>
              <a:gdLst/>
              <a:ahLst/>
              <a:cxnLst/>
              <a:rect l="l" t="t" r="r" b="b"/>
              <a:pathLst>
                <a:path w="2470" h="1538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3"/>
            <p:cNvSpPr/>
            <p:nvPr/>
          </p:nvSpPr>
          <p:spPr>
            <a:xfrm>
              <a:off x="8172127" y="1064123"/>
              <a:ext cx="26810" cy="22053"/>
            </a:xfrm>
            <a:custGeom>
              <a:avLst/>
              <a:gdLst/>
              <a:ahLst/>
              <a:cxnLst/>
              <a:rect l="l" t="t" r="r" b="b"/>
              <a:pathLst>
                <a:path w="1335" h="1101" extrusionOk="0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3"/>
            <p:cNvSpPr/>
            <p:nvPr/>
          </p:nvSpPr>
          <p:spPr>
            <a:xfrm>
              <a:off x="8261896" y="910893"/>
              <a:ext cx="34180" cy="24296"/>
            </a:xfrm>
            <a:custGeom>
              <a:avLst/>
              <a:gdLst/>
              <a:ahLst/>
              <a:cxnLst/>
              <a:rect l="l" t="t" r="r" b="b"/>
              <a:pathLst>
                <a:path w="1702" h="1213" extrusionOk="0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3"/>
            <p:cNvSpPr/>
            <p:nvPr/>
          </p:nvSpPr>
          <p:spPr>
            <a:xfrm>
              <a:off x="8206287" y="946526"/>
              <a:ext cx="55629" cy="92218"/>
            </a:xfrm>
            <a:custGeom>
              <a:avLst/>
              <a:gdLst/>
              <a:ahLst/>
              <a:cxnLst/>
              <a:rect l="l" t="t" r="r" b="b"/>
              <a:pathLst>
                <a:path w="2770" h="4604" extrusionOk="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3"/>
            <p:cNvSpPr/>
            <p:nvPr/>
          </p:nvSpPr>
          <p:spPr>
            <a:xfrm>
              <a:off x="8323529" y="1148128"/>
              <a:ext cx="617657" cy="467440"/>
            </a:xfrm>
            <a:custGeom>
              <a:avLst/>
              <a:gdLst/>
              <a:ahLst/>
              <a:cxnLst/>
              <a:rect l="l" t="t" r="r" b="b"/>
              <a:pathLst>
                <a:path w="30756" h="23337" extrusionOk="0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3"/>
            <p:cNvSpPr/>
            <p:nvPr/>
          </p:nvSpPr>
          <p:spPr>
            <a:xfrm>
              <a:off x="8323529" y="1238504"/>
              <a:ext cx="403297" cy="381451"/>
            </a:xfrm>
            <a:custGeom>
              <a:avLst/>
              <a:gdLst/>
              <a:ahLst/>
              <a:cxnLst/>
              <a:rect l="l" t="t" r="r" b="b"/>
              <a:pathLst>
                <a:path w="20082" h="19044" extrusionOk="0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3"/>
            <p:cNvSpPr/>
            <p:nvPr/>
          </p:nvSpPr>
          <p:spPr>
            <a:xfrm>
              <a:off x="7857273" y="1182380"/>
              <a:ext cx="528571" cy="698927"/>
            </a:xfrm>
            <a:custGeom>
              <a:avLst/>
              <a:gdLst/>
              <a:ahLst/>
              <a:cxnLst/>
              <a:rect l="l" t="t" r="r" b="b"/>
              <a:pathLst>
                <a:path w="26320" h="34894" extrusionOk="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3"/>
            <p:cNvSpPr/>
            <p:nvPr/>
          </p:nvSpPr>
          <p:spPr>
            <a:xfrm>
              <a:off x="8112502" y="1215109"/>
              <a:ext cx="221088" cy="687550"/>
            </a:xfrm>
            <a:custGeom>
              <a:avLst/>
              <a:gdLst/>
              <a:ahLst/>
              <a:cxnLst/>
              <a:rect l="l" t="t" r="r" b="b"/>
              <a:pathLst>
                <a:path w="11009" h="34326" extrusionOk="0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3"/>
            <p:cNvSpPr/>
            <p:nvPr/>
          </p:nvSpPr>
          <p:spPr>
            <a:xfrm>
              <a:off x="8184859" y="1159666"/>
              <a:ext cx="54283" cy="91717"/>
            </a:xfrm>
            <a:custGeom>
              <a:avLst/>
              <a:gdLst/>
              <a:ahLst/>
              <a:cxnLst/>
              <a:rect l="l" t="t" r="r" b="b"/>
              <a:pathLst>
                <a:path w="2703" h="4579" extrusionOk="0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73"/>
            <p:cNvSpPr/>
            <p:nvPr/>
          </p:nvSpPr>
          <p:spPr>
            <a:xfrm>
              <a:off x="7983211" y="1123572"/>
              <a:ext cx="201668" cy="163044"/>
            </a:xfrm>
            <a:custGeom>
              <a:avLst/>
              <a:gdLst/>
              <a:ahLst/>
              <a:cxnLst/>
              <a:rect l="l" t="t" r="r" b="b"/>
              <a:pathLst>
                <a:path w="10042" h="8140" extrusionOk="0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73"/>
            <p:cNvSpPr/>
            <p:nvPr/>
          </p:nvSpPr>
          <p:spPr>
            <a:xfrm>
              <a:off x="8194238" y="1356761"/>
              <a:ext cx="96476" cy="387540"/>
            </a:xfrm>
            <a:custGeom>
              <a:avLst/>
              <a:gdLst/>
              <a:ahLst/>
              <a:cxnLst/>
              <a:rect l="l" t="t" r="r" b="b"/>
              <a:pathLst>
                <a:path w="4804" h="19348" extrusionOk="0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3"/>
            <p:cNvSpPr/>
            <p:nvPr/>
          </p:nvSpPr>
          <p:spPr>
            <a:xfrm>
              <a:off x="8194238" y="1356761"/>
              <a:ext cx="28156" cy="14722"/>
            </a:xfrm>
            <a:custGeom>
              <a:avLst/>
              <a:gdLst/>
              <a:ahLst/>
              <a:cxnLst/>
              <a:rect l="l" t="t" r="r" b="b"/>
              <a:pathLst>
                <a:path w="1402" h="735" extrusionOk="0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73"/>
            <p:cNvSpPr/>
            <p:nvPr/>
          </p:nvSpPr>
          <p:spPr>
            <a:xfrm>
              <a:off x="8174135" y="1294628"/>
              <a:ext cx="56291" cy="66860"/>
            </a:xfrm>
            <a:custGeom>
              <a:avLst/>
              <a:gdLst/>
              <a:ahLst/>
              <a:cxnLst/>
              <a:rect l="l" t="t" r="r" b="b"/>
              <a:pathLst>
                <a:path w="2803" h="3338" extrusionOk="0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3"/>
            <p:cNvSpPr/>
            <p:nvPr/>
          </p:nvSpPr>
          <p:spPr>
            <a:xfrm>
              <a:off x="7974515" y="1999524"/>
              <a:ext cx="19440" cy="169714"/>
            </a:xfrm>
            <a:custGeom>
              <a:avLst/>
              <a:gdLst/>
              <a:ahLst/>
              <a:cxnLst/>
              <a:rect l="l" t="t" r="r" b="b"/>
              <a:pathLst>
                <a:path w="968" h="8473" extrusionOk="0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73"/>
            <p:cNvSpPr/>
            <p:nvPr/>
          </p:nvSpPr>
          <p:spPr>
            <a:xfrm>
              <a:off x="7837854" y="1921346"/>
              <a:ext cx="19440" cy="169734"/>
            </a:xfrm>
            <a:custGeom>
              <a:avLst/>
              <a:gdLst/>
              <a:ahLst/>
              <a:cxnLst/>
              <a:rect l="l" t="t" r="r" b="b"/>
              <a:pathLst>
                <a:path w="968" h="8474" extrusionOk="0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73"/>
            <p:cNvSpPr/>
            <p:nvPr/>
          </p:nvSpPr>
          <p:spPr>
            <a:xfrm>
              <a:off x="7895450" y="1963430"/>
              <a:ext cx="53620" cy="58828"/>
            </a:xfrm>
            <a:custGeom>
              <a:avLst/>
              <a:gdLst/>
              <a:ahLst/>
              <a:cxnLst/>
              <a:rect l="l" t="t" r="r" b="b"/>
              <a:pathLst>
                <a:path w="2670" h="2937" extrusionOk="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73"/>
            <p:cNvSpPr/>
            <p:nvPr/>
          </p:nvSpPr>
          <p:spPr>
            <a:xfrm>
              <a:off x="7697839" y="1251203"/>
              <a:ext cx="375824" cy="855241"/>
            </a:xfrm>
            <a:custGeom>
              <a:avLst/>
              <a:gdLst/>
              <a:ahLst/>
              <a:cxnLst/>
              <a:rect l="l" t="t" r="r" b="b"/>
              <a:pathLst>
                <a:path w="18714" h="42698" extrusionOk="0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3"/>
            <p:cNvSpPr/>
            <p:nvPr/>
          </p:nvSpPr>
          <p:spPr>
            <a:xfrm>
              <a:off x="7691814" y="1243171"/>
              <a:ext cx="249887" cy="557255"/>
            </a:xfrm>
            <a:custGeom>
              <a:avLst/>
              <a:gdLst/>
              <a:ahLst/>
              <a:cxnLst/>
              <a:rect l="l" t="t" r="r" b="b"/>
              <a:pathLst>
                <a:path w="12443" h="27821" extrusionOk="0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3"/>
            <p:cNvSpPr/>
            <p:nvPr/>
          </p:nvSpPr>
          <p:spPr>
            <a:xfrm>
              <a:off x="6121583" y="2425121"/>
              <a:ext cx="546646" cy="313389"/>
            </a:xfrm>
            <a:custGeom>
              <a:avLst/>
              <a:gdLst/>
              <a:ahLst/>
              <a:cxnLst/>
              <a:rect l="l" t="t" r="r" b="b"/>
              <a:pathLst>
                <a:path w="27220" h="15646" extrusionOk="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73"/>
            <p:cNvSpPr/>
            <p:nvPr/>
          </p:nvSpPr>
          <p:spPr>
            <a:xfrm>
              <a:off x="6121583" y="2409097"/>
              <a:ext cx="547308" cy="314030"/>
            </a:xfrm>
            <a:custGeom>
              <a:avLst/>
              <a:gdLst/>
              <a:ahLst/>
              <a:cxnLst/>
              <a:rect l="l" t="t" r="r" b="b"/>
              <a:pathLst>
                <a:path w="27253" h="15678" extrusionOk="0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73"/>
            <p:cNvSpPr/>
            <p:nvPr/>
          </p:nvSpPr>
          <p:spPr>
            <a:xfrm>
              <a:off x="6136986" y="2409097"/>
              <a:ext cx="515839" cy="291316"/>
            </a:xfrm>
            <a:custGeom>
              <a:avLst/>
              <a:gdLst/>
              <a:ahLst/>
              <a:cxnLst/>
              <a:rect l="l" t="t" r="r" b="b"/>
              <a:pathLst>
                <a:path w="25686" h="14544" extrusionOk="0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73"/>
            <p:cNvSpPr/>
            <p:nvPr/>
          </p:nvSpPr>
          <p:spPr>
            <a:xfrm>
              <a:off x="6120900" y="2379032"/>
              <a:ext cx="547328" cy="313369"/>
            </a:xfrm>
            <a:custGeom>
              <a:avLst/>
              <a:gdLst/>
              <a:ahLst/>
              <a:cxnLst/>
              <a:rect l="l" t="t" r="r" b="b"/>
              <a:pathLst>
                <a:path w="27254" h="15645" extrusionOk="0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73"/>
            <p:cNvSpPr/>
            <p:nvPr/>
          </p:nvSpPr>
          <p:spPr>
            <a:xfrm>
              <a:off x="5920678" y="2621415"/>
              <a:ext cx="267238" cy="152508"/>
            </a:xfrm>
            <a:custGeom>
              <a:avLst/>
              <a:gdLst/>
              <a:ahLst/>
              <a:cxnLst/>
              <a:rect l="l" t="t" r="r" b="b"/>
              <a:pathLst>
                <a:path w="13307" h="7614" extrusionOk="0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73"/>
            <p:cNvSpPr/>
            <p:nvPr/>
          </p:nvSpPr>
          <p:spPr>
            <a:xfrm>
              <a:off x="5932004" y="2600183"/>
              <a:ext cx="19440" cy="24076"/>
            </a:xfrm>
            <a:custGeom>
              <a:avLst/>
              <a:gdLst/>
              <a:ahLst/>
              <a:cxnLst/>
              <a:rect l="l" t="t" r="r" b="b"/>
              <a:pathLst>
                <a:path w="968" h="1202" extrusionOk="0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73"/>
            <p:cNvSpPr/>
            <p:nvPr/>
          </p:nvSpPr>
          <p:spPr>
            <a:xfrm>
              <a:off x="5934013" y="2600844"/>
              <a:ext cx="229784" cy="147681"/>
            </a:xfrm>
            <a:custGeom>
              <a:avLst/>
              <a:gdLst/>
              <a:ahLst/>
              <a:cxnLst/>
              <a:rect l="l" t="t" r="r" b="b"/>
              <a:pathLst>
                <a:path w="11442" h="7373" extrusionOk="0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73"/>
            <p:cNvSpPr/>
            <p:nvPr/>
          </p:nvSpPr>
          <p:spPr>
            <a:xfrm>
              <a:off x="6147028" y="2723007"/>
              <a:ext cx="20123" cy="26279"/>
            </a:xfrm>
            <a:custGeom>
              <a:avLst/>
              <a:gdLst/>
              <a:ahLst/>
              <a:cxnLst/>
              <a:rect l="l" t="t" r="r" b="b"/>
              <a:pathLst>
                <a:path w="1002" h="1312" extrusionOk="0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73"/>
            <p:cNvSpPr/>
            <p:nvPr/>
          </p:nvSpPr>
          <p:spPr>
            <a:xfrm>
              <a:off x="6147028" y="2723608"/>
              <a:ext cx="32855" cy="30265"/>
            </a:xfrm>
            <a:custGeom>
              <a:avLst/>
              <a:gdLst/>
              <a:ahLst/>
              <a:cxnLst/>
              <a:rect l="l" t="t" r="r" b="b"/>
              <a:pathLst>
                <a:path w="1636" h="1511" extrusionOk="0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73"/>
            <p:cNvSpPr/>
            <p:nvPr/>
          </p:nvSpPr>
          <p:spPr>
            <a:xfrm>
              <a:off x="6005687" y="2646453"/>
              <a:ext cx="166143" cy="98067"/>
            </a:xfrm>
            <a:custGeom>
              <a:avLst/>
              <a:gdLst/>
              <a:ahLst/>
              <a:cxnLst/>
              <a:rect l="l" t="t" r="r" b="b"/>
              <a:pathLst>
                <a:path w="8273" h="4896" extrusionOk="0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73"/>
            <p:cNvSpPr/>
            <p:nvPr/>
          </p:nvSpPr>
          <p:spPr>
            <a:xfrm>
              <a:off x="6147711" y="2727794"/>
              <a:ext cx="24802" cy="16725"/>
            </a:xfrm>
            <a:custGeom>
              <a:avLst/>
              <a:gdLst/>
              <a:ahLst/>
              <a:cxnLst/>
              <a:rect l="l" t="t" r="r" b="b"/>
              <a:pathLst>
                <a:path w="1235" h="835" extrusionOk="0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73"/>
            <p:cNvSpPr/>
            <p:nvPr/>
          </p:nvSpPr>
          <p:spPr>
            <a:xfrm>
              <a:off x="6168476" y="2738651"/>
              <a:ext cx="16086" cy="15223"/>
            </a:xfrm>
            <a:custGeom>
              <a:avLst/>
              <a:gdLst/>
              <a:ahLst/>
              <a:cxnLst/>
              <a:rect l="l" t="t" r="r" b="b"/>
              <a:pathLst>
                <a:path w="801" h="760" extrusionOk="0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73"/>
            <p:cNvSpPr/>
            <p:nvPr/>
          </p:nvSpPr>
          <p:spPr>
            <a:xfrm>
              <a:off x="6177854" y="2745581"/>
              <a:ext cx="6708" cy="8533"/>
            </a:xfrm>
            <a:custGeom>
              <a:avLst/>
              <a:gdLst/>
              <a:ahLst/>
              <a:cxnLst/>
              <a:rect l="l" t="t" r="r" b="b"/>
              <a:pathLst>
                <a:path w="334" h="426" extrusionOk="0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73"/>
            <p:cNvSpPr/>
            <p:nvPr/>
          </p:nvSpPr>
          <p:spPr>
            <a:xfrm>
              <a:off x="5967510" y="2624239"/>
              <a:ext cx="44222" cy="30746"/>
            </a:xfrm>
            <a:custGeom>
              <a:avLst/>
              <a:gdLst/>
              <a:ahLst/>
              <a:cxnLst/>
              <a:rect l="l" t="t" r="r" b="b"/>
              <a:pathLst>
                <a:path w="2202" h="1535" extrusionOk="0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73"/>
            <p:cNvSpPr/>
            <p:nvPr/>
          </p:nvSpPr>
          <p:spPr>
            <a:xfrm>
              <a:off x="5967510" y="2624399"/>
              <a:ext cx="7370" cy="9214"/>
            </a:xfrm>
            <a:custGeom>
              <a:avLst/>
              <a:gdLst/>
              <a:ahLst/>
              <a:cxnLst/>
              <a:rect l="l" t="t" r="r" b="b"/>
              <a:pathLst>
                <a:path w="367" h="460" extrusionOk="0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73"/>
            <p:cNvSpPr/>
            <p:nvPr/>
          </p:nvSpPr>
          <p:spPr>
            <a:xfrm>
              <a:off x="5950761" y="2610759"/>
              <a:ext cx="18094" cy="23635"/>
            </a:xfrm>
            <a:custGeom>
              <a:avLst/>
              <a:gdLst/>
              <a:ahLst/>
              <a:cxnLst/>
              <a:rect l="l" t="t" r="r" b="b"/>
              <a:pathLst>
                <a:path w="901" h="1180" extrusionOk="0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73"/>
            <p:cNvSpPr/>
            <p:nvPr/>
          </p:nvSpPr>
          <p:spPr>
            <a:xfrm>
              <a:off x="6179863" y="2747844"/>
              <a:ext cx="10061" cy="7872"/>
            </a:xfrm>
            <a:custGeom>
              <a:avLst/>
              <a:gdLst/>
              <a:ahLst/>
              <a:cxnLst/>
              <a:rect l="l" t="t" r="r" b="b"/>
              <a:pathLst>
                <a:path w="501" h="393" extrusionOk="0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73"/>
            <p:cNvSpPr/>
            <p:nvPr/>
          </p:nvSpPr>
          <p:spPr>
            <a:xfrm>
              <a:off x="6186550" y="2751850"/>
              <a:ext cx="3374" cy="4026"/>
            </a:xfrm>
            <a:custGeom>
              <a:avLst/>
              <a:gdLst/>
              <a:ahLst/>
              <a:cxnLst/>
              <a:rect l="l" t="t" r="r" b="b"/>
              <a:pathLst>
                <a:path w="168" h="201" extrusionOk="0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73"/>
            <p:cNvSpPr/>
            <p:nvPr/>
          </p:nvSpPr>
          <p:spPr>
            <a:xfrm>
              <a:off x="6250192" y="2889156"/>
              <a:ext cx="196969" cy="103575"/>
            </a:xfrm>
            <a:custGeom>
              <a:avLst/>
              <a:gdLst/>
              <a:ahLst/>
              <a:cxnLst/>
              <a:rect l="l" t="t" r="r" b="b"/>
              <a:pathLst>
                <a:path w="9808" h="5171" extrusionOk="0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73"/>
            <p:cNvSpPr/>
            <p:nvPr/>
          </p:nvSpPr>
          <p:spPr>
            <a:xfrm>
              <a:off x="6248866" y="2819992"/>
              <a:ext cx="195624" cy="142333"/>
            </a:xfrm>
            <a:custGeom>
              <a:avLst/>
              <a:gdLst/>
              <a:ahLst/>
              <a:cxnLst/>
              <a:rect l="l" t="t" r="r" b="b"/>
              <a:pathLst>
                <a:path w="9741" h="7106" extrusionOk="0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73"/>
            <p:cNvSpPr/>
            <p:nvPr/>
          </p:nvSpPr>
          <p:spPr>
            <a:xfrm>
              <a:off x="6256899" y="2797278"/>
              <a:ext cx="180220" cy="94401"/>
            </a:xfrm>
            <a:custGeom>
              <a:avLst/>
              <a:gdLst/>
              <a:ahLst/>
              <a:cxnLst/>
              <a:rect l="l" t="t" r="r" b="b"/>
              <a:pathLst>
                <a:path w="8974" h="4713" extrusionOk="0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73"/>
            <p:cNvSpPr/>
            <p:nvPr/>
          </p:nvSpPr>
          <p:spPr>
            <a:xfrm>
              <a:off x="6292405" y="2815486"/>
              <a:ext cx="109209" cy="57807"/>
            </a:xfrm>
            <a:custGeom>
              <a:avLst/>
              <a:gdLst/>
              <a:ahLst/>
              <a:cxnLst/>
              <a:rect l="l" t="t" r="r" b="b"/>
              <a:pathLst>
                <a:path w="5438" h="2886" extrusionOk="0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73"/>
            <p:cNvSpPr/>
            <p:nvPr/>
          </p:nvSpPr>
          <p:spPr>
            <a:xfrm>
              <a:off x="6299775" y="2834855"/>
              <a:ext cx="93805" cy="38438"/>
            </a:xfrm>
            <a:custGeom>
              <a:avLst/>
              <a:gdLst/>
              <a:ahLst/>
              <a:cxnLst/>
              <a:rect l="l" t="t" r="r" b="b"/>
              <a:pathLst>
                <a:path w="4671" h="1919" extrusionOk="0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73"/>
            <p:cNvSpPr/>
            <p:nvPr/>
          </p:nvSpPr>
          <p:spPr>
            <a:xfrm>
              <a:off x="6266940" y="2706803"/>
              <a:ext cx="147406" cy="147881"/>
            </a:xfrm>
            <a:custGeom>
              <a:avLst/>
              <a:gdLst/>
              <a:ahLst/>
              <a:cxnLst/>
              <a:rect l="l" t="t" r="r" b="b"/>
              <a:pathLst>
                <a:path w="7340" h="7383" extrusionOk="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73"/>
            <p:cNvSpPr/>
            <p:nvPr/>
          </p:nvSpPr>
          <p:spPr>
            <a:xfrm>
              <a:off x="6344660" y="2708586"/>
              <a:ext cx="8053" cy="7211"/>
            </a:xfrm>
            <a:custGeom>
              <a:avLst/>
              <a:gdLst/>
              <a:ahLst/>
              <a:cxnLst/>
              <a:rect l="l" t="t" r="r" b="b"/>
              <a:pathLst>
                <a:path w="401" h="360" extrusionOk="0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73"/>
            <p:cNvSpPr/>
            <p:nvPr/>
          </p:nvSpPr>
          <p:spPr>
            <a:xfrm>
              <a:off x="6359380" y="2724169"/>
              <a:ext cx="20805" cy="111207"/>
            </a:xfrm>
            <a:custGeom>
              <a:avLst/>
              <a:gdLst/>
              <a:ahLst/>
              <a:cxnLst/>
              <a:rect l="l" t="t" r="r" b="b"/>
              <a:pathLst>
                <a:path w="1036" h="5552" extrusionOk="0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73"/>
            <p:cNvSpPr/>
            <p:nvPr/>
          </p:nvSpPr>
          <p:spPr>
            <a:xfrm>
              <a:off x="6354038" y="2848054"/>
              <a:ext cx="4699" cy="8052"/>
            </a:xfrm>
            <a:custGeom>
              <a:avLst/>
              <a:gdLst/>
              <a:ahLst/>
              <a:cxnLst/>
              <a:rect l="l" t="t" r="r" b="b"/>
              <a:pathLst>
                <a:path w="234" h="402" extrusionOk="0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73"/>
            <p:cNvSpPr/>
            <p:nvPr/>
          </p:nvSpPr>
          <p:spPr>
            <a:xfrm>
              <a:off x="6344660" y="2848054"/>
              <a:ext cx="4037" cy="8052"/>
            </a:xfrm>
            <a:custGeom>
              <a:avLst/>
              <a:gdLst/>
              <a:ahLst/>
              <a:cxnLst/>
              <a:rect l="l" t="t" r="r" b="b"/>
              <a:pathLst>
                <a:path w="201" h="40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73"/>
            <p:cNvSpPr/>
            <p:nvPr/>
          </p:nvSpPr>
          <p:spPr>
            <a:xfrm>
              <a:off x="6344660" y="2728455"/>
              <a:ext cx="4699" cy="107601"/>
            </a:xfrm>
            <a:custGeom>
              <a:avLst/>
              <a:gdLst/>
              <a:ahLst/>
              <a:cxnLst/>
              <a:rect l="l" t="t" r="r" b="b"/>
              <a:pathLst>
                <a:path w="234" h="537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73"/>
            <p:cNvSpPr/>
            <p:nvPr/>
          </p:nvSpPr>
          <p:spPr>
            <a:xfrm>
              <a:off x="6344660" y="2708586"/>
              <a:ext cx="4037" cy="7872"/>
            </a:xfrm>
            <a:custGeom>
              <a:avLst/>
              <a:gdLst/>
              <a:ahLst/>
              <a:cxnLst/>
              <a:rect l="l" t="t" r="r" b="b"/>
              <a:pathLst>
                <a:path w="201" h="393" extrusionOk="0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73"/>
            <p:cNvSpPr/>
            <p:nvPr/>
          </p:nvSpPr>
          <p:spPr>
            <a:xfrm>
              <a:off x="6343977" y="2708425"/>
              <a:ext cx="59645" cy="127631"/>
            </a:xfrm>
            <a:custGeom>
              <a:avLst/>
              <a:gdLst/>
              <a:ahLst/>
              <a:cxnLst/>
              <a:rect l="l" t="t" r="r" b="b"/>
              <a:pathLst>
                <a:path w="2970" h="6372" extrusionOk="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73"/>
            <p:cNvSpPr/>
            <p:nvPr/>
          </p:nvSpPr>
          <p:spPr>
            <a:xfrm>
              <a:off x="6341306" y="2708085"/>
              <a:ext cx="8053" cy="7031"/>
            </a:xfrm>
            <a:custGeom>
              <a:avLst/>
              <a:gdLst/>
              <a:ahLst/>
              <a:cxnLst/>
              <a:rect l="l" t="t" r="r" b="b"/>
              <a:pathLst>
                <a:path w="401" h="351" extrusionOk="0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73"/>
            <p:cNvSpPr/>
            <p:nvPr/>
          </p:nvSpPr>
          <p:spPr>
            <a:xfrm>
              <a:off x="6313833" y="2724950"/>
              <a:ext cx="21067" cy="110425"/>
            </a:xfrm>
            <a:custGeom>
              <a:avLst/>
              <a:gdLst/>
              <a:ahLst/>
              <a:cxnLst/>
              <a:rect l="l" t="t" r="r" b="b"/>
              <a:pathLst>
                <a:path w="1049" h="5513" extrusionOk="0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73"/>
            <p:cNvSpPr/>
            <p:nvPr/>
          </p:nvSpPr>
          <p:spPr>
            <a:xfrm>
              <a:off x="6335944" y="2848054"/>
              <a:ext cx="4037" cy="8232"/>
            </a:xfrm>
            <a:custGeom>
              <a:avLst/>
              <a:gdLst/>
              <a:ahLst/>
              <a:cxnLst/>
              <a:rect l="l" t="t" r="r" b="b"/>
              <a:pathLst>
                <a:path w="201" h="411" extrusionOk="0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73"/>
            <p:cNvSpPr/>
            <p:nvPr/>
          </p:nvSpPr>
          <p:spPr>
            <a:xfrm>
              <a:off x="6290397" y="2707744"/>
              <a:ext cx="58962" cy="128312"/>
            </a:xfrm>
            <a:custGeom>
              <a:avLst/>
              <a:gdLst/>
              <a:ahLst/>
              <a:cxnLst/>
              <a:rect l="l" t="t" r="r" b="b"/>
              <a:pathLst>
                <a:path w="2936" h="6406" extrusionOk="0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73"/>
            <p:cNvSpPr/>
            <p:nvPr/>
          </p:nvSpPr>
          <p:spPr>
            <a:xfrm>
              <a:off x="5864547" y="2670889"/>
              <a:ext cx="240307" cy="139108"/>
            </a:xfrm>
            <a:custGeom>
              <a:avLst/>
              <a:gdLst/>
              <a:ahLst/>
              <a:cxnLst/>
              <a:rect l="l" t="t" r="r" b="b"/>
              <a:pathLst>
                <a:path w="11966" h="6945" extrusionOk="0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73"/>
            <p:cNvSpPr/>
            <p:nvPr/>
          </p:nvSpPr>
          <p:spPr>
            <a:xfrm>
              <a:off x="5869789" y="2661515"/>
              <a:ext cx="42133" cy="32889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73"/>
            <p:cNvSpPr/>
            <p:nvPr/>
          </p:nvSpPr>
          <p:spPr>
            <a:xfrm>
              <a:off x="5869789" y="2661515"/>
              <a:ext cx="10644" cy="8833"/>
            </a:xfrm>
            <a:custGeom>
              <a:avLst/>
              <a:gdLst/>
              <a:ahLst/>
              <a:cxnLst/>
              <a:rect l="l" t="t" r="r" b="b"/>
              <a:pathLst>
                <a:path w="530" h="441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73"/>
            <p:cNvSpPr/>
            <p:nvPr/>
          </p:nvSpPr>
          <p:spPr>
            <a:xfrm>
              <a:off x="5896499" y="2669667"/>
              <a:ext cx="166825" cy="110926"/>
            </a:xfrm>
            <a:custGeom>
              <a:avLst/>
              <a:gdLst/>
              <a:ahLst/>
              <a:cxnLst/>
              <a:rect l="l" t="t" r="r" b="b"/>
              <a:pathLst>
                <a:path w="8307" h="5538" extrusionOk="0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73"/>
            <p:cNvSpPr/>
            <p:nvPr/>
          </p:nvSpPr>
          <p:spPr>
            <a:xfrm>
              <a:off x="6026452" y="2744319"/>
              <a:ext cx="24139" cy="29604"/>
            </a:xfrm>
            <a:custGeom>
              <a:avLst/>
              <a:gdLst/>
              <a:ahLst/>
              <a:cxnLst/>
              <a:rect l="l" t="t" r="r" b="b"/>
              <a:pathLst>
                <a:path w="1202" h="1478" extrusionOk="0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73"/>
            <p:cNvSpPr/>
            <p:nvPr/>
          </p:nvSpPr>
          <p:spPr>
            <a:xfrm>
              <a:off x="6029404" y="2747644"/>
              <a:ext cx="26549" cy="29604"/>
            </a:xfrm>
            <a:custGeom>
              <a:avLst/>
              <a:gdLst/>
              <a:ahLst/>
              <a:cxnLst/>
              <a:rect l="l" t="t" r="r" b="b"/>
              <a:pathLst>
                <a:path w="1322" h="1478" extrusionOk="0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73"/>
            <p:cNvSpPr/>
            <p:nvPr/>
          </p:nvSpPr>
          <p:spPr>
            <a:xfrm>
              <a:off x="6036694" y="2751730"/>
              <a:ext cx="25947" cy="28863"/>
            </a:xfrm>
            <a:custGeom>
              <a:avLst/>
              <a:gdLst/>
              <a:ahLst/>
              <a:cxnLst/>
              <a:rect l="l" t="t" r="r" b="b"/>
              <a:pathLst>
                <a:path w="1292" h="1441" extrusionOk="0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73"/>
            <p:cNvSpPr/>
            <p:nvPr/>
          </p:nvSpPr>
          <p:spPr>
            <a:xfrm>
              <a:off x="5870371" y="2661655"/>
              <a:ext cx="182891" cy="119619"/>
            </a:xfrm>
            <a:custGeom>
              <a:avLst/>
              <a:gdLst/>
              <a:ahLst/>
              <a:cxnLst/>
              <a:rect l="l" t="t" r="r" b="b"/>
              <a:pathLst>
                <a:path w="9107" h="5972" extrusionOk="0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73"/>
            <p:cNvSpPr/>
            <p:nvPr/>
          </p:nvSpPr>
          <p:spPr>
            <a:xfrm>
              <a:off x="6046555" y="2755696"/>
              <a:ext cx="53600" cy="43185"/>
            </a:xfrm>
            <a:custGeom>
              <a:avLst/>
              <a:gdLst/>
              <a:ahLst/>
              <a:cxnLst/>
              <a:rect l="l" t="t" r="r" b="b"/>
              <a:pathLst>
                <a:path w="2669" h="2156" extrusionOk="0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73"/>
            <p:cNvSpPr/>
            <p:nvPr/>
          </p:nvSpPr>
          <p:spPr>
            <a:xfrm>
              <a:off x="6076699" y="2773463"/>
              <a:ext cx="23456" cy="25719"/>
            </a:xfrm>
            <a:custGeom>
              <a:avLst/>
              <a:gdLst/>
              <a:ahLst/>
              <a:cxnLst/>
              <a:rect l="l" t="t" r="r" b="b"/>
              <a:pathLst>
                <a:path w="1168" h="1284" extrusionOk="0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73"/>
            <p:cNvSpPr/>
            <p:nvPr/>
          </p:nvSpPr>
          <p:spPr>
            <a:xfrm>
              <a:off x="6702369" y="2646773"/>
              <a:ext cx="182911" cy="91898"/>
            </a:xfrm>
            <a:custGeom>
              <a:avLst/>
              <a:gdLst/>
              <a:ahLst/>
              <a:cxnLst/>
              <a:rect l="l" t="t" r="r" b="b"/>
              <a:pathLst>
                <a:path w="9108" h="4588" extrusionOk="0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73"/>
            <p:cNvSpPr/>
            <p:nvPr/>
          </p:nvSpPr>
          <p:spPr>
            <a:xfrm>
              <a:off x="6713093" y="2547104"/>
              <a:ext cx="161463" cy="54722"/>
            </a:xfrm>
            <a:custGeom>
              <a:avLst/>
              <a:gdLst/>
              <a:ahLst/>
              <a:cxnLst/>
              <a:rect l="l" t="t" r="r" b="b"/>
              <a:pathLst>
                <a:path w="8040" h="2732" extrusionOk="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73"/>
            <p:cNvSpPr/>
            <p:nvPr/>
          </p:nvSpPr>
          <p:spPr>
            <a:xfrm>
              <a:off x="6717792" y="2518000"/>
              <a:ext cx="149394" cy="202924"/>
            </a:xfrm>
            <a:custGeom>
              <a:avLst/>
              <a:gdLst/>
              <a:ahLst/>
              <a:cxnLst/>
              <a:rect l="l" t="t" r="r" b="b"/>
              <a:pathLst>
                <a:path w="7439" h="10131" extrusionOk="0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3"/>
            <p:cNvSpPr/>
            <p:nvPr/>
          </p:nvSpPr>
          <p:spPr>
            <a:xfrm>
              <a:off x="6717792" y="2518000"/>
              <a:ext cx="148731" cy="54522"/>
            </a:xfrm>
            <a:custGeom>
              <a:avLst/>
              <a:gdLst/>
              <a:ahLst/>
              <a:cxnLst/>
              <a:rect l="l" t="t" r="r" b="b"/>
              <a:pathLst>
                <a:path w="7406" h="2722" extrusionOk="0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73"/>
            <p:cNvSpPr/>
            <p:nvPr/>
          </p:nvSpPr>
          <p:spPr>
            <a:xfrm>
              <a:off x="6707731" y="2484870"/>
              <a:ext cx="168834" cy="74632"/>
            </a:xfrm>
            <a:custGeom>
              <a:avLst/>
              <a:gdLst/>
              <a:ahLst/>
              <a:cxnLst/>
              <a:rect l="l" t="t" r="r" b="b"/>
              <a:pathLst>
                <a:path w="8407" h="3726" extrusionOk="0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73"/>
            <p:cNvSpPr/>
            <p:nvPr/>
          </p:nvSpPr>
          <p:spPr>
            <a:xfrm>
              <a:off x="6699035" y="2464159"/>
              <a:ext cx="185562" cy="68282"/>
            </a:xfrm>
            <a:custGeom>
              <a:avLst/>
              <a:gdLst/>
              <a:ahLst/>
              <a:cxnLst/>
              <a:rect l="l" t="t" r="r" b="b"/>
              <a:pathLst>
                <a:path w="9240" h="3409" extrusionOk="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3"/>
            <p:cNvSpPr/>
            <p:nvPr/>
          </p:nvSpPr>
          <p:spPr>
            <a:xfrm>
              <a:off x="6720463" y="2467885"/>
              <a:ext cx="142706" cy="54602"/>
            </a:xfrm>
            <a:custGeom>
              <a:avLst/>
              <a:gdLst/>
              <a:ahLst/>
              <a:cxnLst/>
              <a:rect l="l" t="t" r="r" b="b"/>
              <a:pathLst>
                <a:path w="7106" h="2726" extrusionOk="0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73"/>
            <p:cNvSpPr/>
            <p:nvPr/>
          </p:nvSpPr>
          <p:spPr>
            <a:xfrm>
              <a:off x="6721126" y="2448696"/>
              <a:ext cx="140035" cy="47311"/>
            </a:xfrm>
            <a:custGeom>
              <a:avLst/>
              <a:gdLst/>
              <a:ahLst/>
              <a:cxnLst/>
              <a:rect l="l" t="t" r="r" b="b"/>
              <a:pathLst>
                <a:path w="6973" h="2362" extrusionOk="0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73"/>
            <p:cNvSpPr/>
            <p:nvPr/>
          </p:nvSpPr>
          <p:spPr>
            <a:xfrm>
              <a:off x="6736549" y="2457069"/>
              <a:ext cx="109209" cy="30345"/>
            </a:xfrm>
            <a:custGeom>
              <a:avLst/>
              <a:gdLst/>
              <a:ahLst/>
              <a:cxnLst/>
              <a:rect l="l" t="t" r="r" b="b"/>
              <a:pathLst>
                <a:path w="5438" h="1515" extrusionOk="0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73"/>
            <p:cNvSpPr/>
            <p:nvPr/>
          </p:nvSpPr>
          <p:spPr>
            <a:xfrm>
              <a:off x="6739220" y="2463759"/>
              <a:ext cx="103847" cy="23655"/>
            </a:xfrm>
            <a:custGeom>
              <a:avLst/>
              <a:gdLst/>
              <a:ahLst/>
              <a:cxnLst/>
              <a:rect l="l" t="t" r="r" b="b"/>
              <a:pathLst>
                <a:path w="5171" h="1181" extrusionOk="0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3"/>
            <p:cNvSpPr/>
            <p:nvPr/>
          </p:nvSpPr>
          <p:spPr>
            <a:xfrm>
              <a:off x="6812903" y="2472973"/>
              <a:ext cx="16769" cy="8553"/>
            </a:xfrm>
            <a:custGeom>
              <a:avLst/>
              <a:gdLst/>
              <a:ahLst/>
              <a:cxnLst/>
              <a:rect l="l" t="t" r="r" b="b"/>
              <a:pathLst>
                <a:path w="835" h="427" extrusionOk="0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3"/>
            <p:cNvSpPr/>
            <p:nvPr/>
          </p:nvSpPr>
          <p:spPr>
            <a:xfrm>
              <a:off x="6720463" y="2572782"/>
              <a:ext cx="146723" cy="92018"/>
            </a:xfrm>
            <a:custGeom>
              <a:avLst/>
              <a:gdLst/>
              <a:ahLst/>
              <a:cxnLst/>
              <a:rect l="l" t="t" r="r" b="b"/>
              <a:pathLst>
                <a:path w="7306" h="4594" extrusionOk="0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3"/>
            <p:cNvSpPr/>
            <p:nvPr/>
          </p:nvSpPr>
          <p:spPr>
            <a:xfrm>
              <a:off x="6740767" y="2617950"/>
              <a:ext cx="37996" cy="33771"/>
            </a:xfrm>
            <a:custGeom>
              <a:avLst/>
              <a:gdLst/>
              <a:ahLst/>
              <a:cxnLst/>
              <a:rect l="l" t="t" r="r" b="b"/>
              <a:pathLst>
                <a:path w="1892" h="1686" extrusionOk="0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3"/>
            <p:cNvSpPr/>
            <p:nvPr/>
          </p:nvSpPr>
          <p:spPr>
            <a:xfrm>
              <a:off x="6751270" y="2610178"/>
              <a:ext cx="38217" cy="35293"/>
            </a:xfrm>
            <a:custGeom>
              <a:avLst/>
              <a:gdLst/>
              <a:ahLst/>
              <a:cxnLst/>
              <a:rect l="l" t="t" r="r" b="b"/>
              <a:pathLst>
                <a:path w="1903" h="1762" extrusionOk="0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3"/>
            <p:cNvSpPr/>
            <p:nvPr/>
          </p:nvSpPr>
          <p:spPr>
            <a:xfrm>
              <a:off x="6960951" y="2244230"/>
              <a:ext cx="607616" cy="348442"/>
            </a:xfrm>
            <a:custGeom>
              <a:avLst/>
              <a:gdLst/>
              <a:ahLst/>
              <a:cxnLst/>
              <a:rect l="l" t="t" r="r" b="b"/>
              <a:pathLst>
                <a:path w="30256" h="17396" extrusionOk="0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73"/>
            <p:cNvSpPr/>
            <p:nvPr/>
          </p:nvSpPr>
          <p:spPr>
            <a:xfrm>
              <a:off x="7220739" y="2018091"/>
              <a:ext cx="73321" cy="98107"/>
            </a:xfrm>
            <a:custGeom>
              <a:avLst/>
              <a:gdLst/>
              <a:ahLst/>
              <a:cxnLst/>
              <a:rect l="l" t="t" r="r" b="b"/>
              <a:pathLst>
                <a:path w="3651" h="4898" extrusionOk="0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3"/>
            <p:cNvSpPr/>
            <p:nvPr/>
          </p:nvSpPr>
          <p:spPr>
            <a:xfrm>
              <a:off x="5256068" y="3491658"/>
              <a:ext cx="645130" cy="371997"/>
            </a:xfrm>
            <a:custGeom>
              <a:avLst/>
              <a:gdLst/>
              <a:ahLst/>
              <a:cxnLst/>
              <a:rect l="l" t="t" r="r" b="b"/>
              <a:pathLst>
                <a:path w="32124" h="18572" extrusionOk="0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3"/>
            <p:cNvSpPr/>
            <p:nvPr/>
          </p:nvSpPr>
          <p:spPr>
            <a:xfrm>
              <a:off x="5256068" y="3452059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3"/>
            <p:cNvSpPr/>
            <p:nvPr/>
          </p:nvSpPr>
          <p:spPr>
            <a:xfrm>
              <a:off x="5256068" y="3610416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3"/>
            <p:cNvSpPr/>
            <p:nvPr/>
          </p:nvSpPr>
          <p:spPr>
            <a:xfrm>
              <a:off x="5618476" y="3801222"/>
              <a:ext cx="14761" cy="7651"/>
            </a:xfrm>
            <a:custGeom>
              <a:avLst/>
              <a:gdLst/>
              <a:ahLst/>
              <a:cxnLst/>
              <a:rect l="l" t="t" r="r" b="b"/>
              <a:pathLst>
                <a:path w="735" h="382" extrusionOk="0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3"/>
            <p:cNvSpPr/>
            <p:nvPr/>
          </p:nvSpPr>
          <p:spPr>
            <a:xfrm>
              <a:off x="5578954" y="3796034"/>
              <a:ext cx="50266" cy="62273"/>
            </a:xfrm>
            <a:custGeom>
              <a:avLst/>
              <a:gdLst/>
              <a:ahLst/>
              <a:cxnLst/>
              <a:rect l="l" t="t" r="r" b="b"/>
              <a:pathLst>
                <a:path w="2503" h="3109" extrusionOk="0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3"/>
            <p:cNvSpPr/>
            <p:nvPr/>
          </p:nvSpPr>
          <p:spPr>
            <a:xfrm>
              <a:off x="5216545" y="3435354"/>
              <a:ext cx="694714" cy="368832"/>
            </a:xfrm>
            <a:custGeom>
              <a:avLst/>
              <a:gdLst/>
              <a:ahLst/>
              <a:cxnLst/>
              <a:rect l="l" t="t" r="r" b="b"/>
              <a:pathLst>
                <a:path w="34593" h="18414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3"/>
            <p:cNvSpPr/>
            <p:nvPr/>
          </p:nvSpPr>
          <p:spPr>
            <a:xfrm>
              <a:off x="5479144" y="3775443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3"/>
            <p:cNvSpPr/>
            <p:nvPr/>
          </p:nvSpPr>
          <p:spPr>
            <a:xfrm>
              <a:off x="5483843" y="3779910"/>
              <a:ext cx="40868" cy="53220"/>
            </a:xfrm>
            <a:custGeom>
              <a:avLst/>
              <a:gdLst/>
              <a:ahLst/>
              <a:cxnLst/>
              <a:rect l="l" t="t" r="r" b="b"/>
              <a:pathLst>
                <a:path w="2035" h="2657" extrusionOk="0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3"/>
            <p:cNvSpPr/>
            <p:nvPr/>
          </p:nvSpPr>
          <p:spPr>
            <a:xfrm>
              <a:off x="5245364" y="3636295"/>
              <a:ext cx="205002" cy="157696"/>
            </a:xfrm>
            <a:custGeom>
              <a:avLst/>
              <a:gdLst/>
              <a:ahLst/>
              <a:cxnLst/>
              <a:rect l="l" t="t" r="r" b="b"/>
              <a:pathLst>
                <a:path w="10208" h="7873" extrusionOk="0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3"/>
            <p:cNvSpPr/>
            <p:nvPr/>
          </p:nvSpPr>
          <p:spPr>
            <a:xfrm>
              <a:off x="5219899" y="3406631"/>
              <a:ext cx="698710" cy="385197"/>
            </a:xfrm>
            <a:custGeom>
              <a:avLst/>
              <a:gdLst/>
              <a:ahLst/>
              <a:cxnLst/>
              <a:rect l="l" t="t" r="r" b="b"/>
              <a:pathLst>
                <a:path w="34792" h="19231" extrusionOk="0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3"/>
            <p:cNvSpPr/>
            <p:nvPr/>
          </p:nvSpPr>
          <p:spPr>
            <a:xfrm>
              <a:off x="5219899" y="3570316"/>
              <a:ext cx="369799" cy="221191"/>
            </a:xfrm>
            <a:custGeom>
              <a:avLst/>
              <a:gdLst/>
              <a:ahLst/>
              <a:cxnLst/>
              <a:rect l="l" t="t" r="r" b="b"/>
              <a:pathLst>
                <a:path w="18414" h="11043" extrusionOk="0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3"/>
            <p:cNvSpPr/>
            <p:nvPr/>
          </p:nvSpPr>
          <p:spPr>
            <a:xfrm>
              <a:off x="5221907" y="3406631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3"/>
            <p:cNvSpPr/>
            <p:nvPr/>
          </p:nvSpPr>
          <p:spPr>
            <a:xfrm>
              <a:off x="5589678" y="3619770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3"/>
            <p:cNvSpPr/>
            <p:nvPr/>
          </p:nvSpPr>
          <p:spPr>
            <a:xfrm>
              <a:off x="5219899" y="3376566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3"/>
            <p:cNvSpPr/>
            <p:nvPr/>
          </p:nvSpPr>
          <p:spPr>
            <a:xfrm>
              <a:off x="5221907" y="3376566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3"/>
            <p:cNvSpPr/>
            <p:nvPr/>
          </p:nvSpPr>
          <p:spPr>
            <a:xfrm>
              <a:off x="5831512" y="3585699"/>
              <a:ext cx="15423" cy="7371"/>
            </a:xfrm>
            <a:custGeom>
              <a:avLst/>
              <a:gdLst/>
              <a:ahLst/>
              <a:cxnLst/>
              <a:rect l="l" t="t" r="r" b="b"/>
              <a:pathLst>
                <a:path w="768" h="368" extrusionOk="0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3"/>
            <p:cNvSpPr/>
            <p:nvPr/>
          </p:nvSpPr>
          <p:spPr>
            <a:xfrm>
              <a:off x="5219899" y="3526230"/>
              <a:ext cx="369799" cy="242543"/>
            </a:xfrm>
            <a:custGeom>
              <a:avLst/>
              <a:gdLst/>
              <a:ahLst/>
              <a:cxnLst/>
              <a:rect l="l" t="t" r="r" b="b"/>
              <a:pathLst>
                <a:path w="18414" h="12109" extrusionOk="0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3"/>
            <p:cNvSpPr/>
            <p:nvPr/>
          </p:nvSpPr>
          <p:spPr>
            <a:xfrm>
              <a:off x="5838882" y="3548744"/>
              <a:ext cx="54946" cy="85748"/>
            </a:xfrm>
            <a:custGeom>
              <a:avLst/>
              <a:gdLst/>
              <a:ahLst/>
              <a:cxnLst/>
              <a:rect l="l" t="t" r="r" b="b"/>
              <a:pathLst>
                <a:path w="2736" h="4281" extrusionOk="0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3"/>
            <p:cNvSpPr/>
            <p:nvPr/>
          </p:nvSpPr>
          <p:spPr>
            <a:xfrm>
              <a:off x="5219899" y="3312430"/>
              <a:ext cx="698710" cy="419268"/>
            </a:xfrm>
            <a:custGeom>
              <a:avLst/>
              <a:gdLst/>
              <a:ahLst/>
              <a:cxnLst/>
              <a:rect l="l" t="t" r="r" b="b"/>
              <a:pathLst>
                <a:path w="34792" h="20932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3"/>
            <p:cNvSpPr/>
            <p:nvPr/>
          </p:nvSpPr>
          <p:spPr>
            <a:xfrm>
              <a:off x="5219236" y="3510186"/>
              <a:ext cx="370462" cy="221171"/>
            </a:xfrm>
            <a:custGeom>
              <a:avLst/>
              <a:gdLst/>
              <a:ahLst/>
              <a:cxnLst/>
              <a:rect l="l" t="t" r="r" b="b"/>
              <a:pathLst>
                <a:path w="18447" h="11042" extrusionOk="0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3"/>
            <p:cNvSpPr/>
            <p:nvPr/>
          </p:nvSpPr>
          <p:spPr>
            <a:xfrm>
              <a:off x="5221907" y="3312430"/>
              <a:ext cx="696702" cy="411596"/>
            </a:xfrm>
            <a:custGeom>
              <a:avLst/>
              <a:gdLst/>
              <a:ahLst/>
              <a:cxnLst/>
              <a:rect l="l" t="t" r="r" b="b"/>
              <a:pathLst>
                <a:path w="34692" h="20549" extrusionOk="0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73"/>
            <p:cNvSpPr/>
            <p:nvPr/>
          </p:nvSpPr>
          <p:spPr>
            <a:xfrm>
              <a:off x="5589678" y="3524888"/>
              <a:ext cx="328931" cy="206469"/>
            </a:xfrm>
            <a:custGeom>
              <a:avLst/>
              <a:gdLst/>
              <a:ahLst/>
              <a:cxnLst/>
              <a:rect l="l" t="t" r="r" b="b"/>
              <a:pathLst>
                <a:path w="16379" h="10308" extrusionOk="0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3"/>
            <p:cNvSpPr/>
            <p:nvPr/>
          </p:nvSpPr>
          <p:spPr>
            <a:xfrm>
              <a:off x="5256068" y="3301734"/>
              <a:ext cx="645130" cy="370835"/>
            </a:xfrm>
            <a:custGeom>
              <a:avLst/>
              <a:gdLst/>
              <a:ahLst/>
              <a:cxnLst/>
              <a:rect l="l" t="t" r="r" b="b"/>
              <a:pathLst>
                <a:path w="32124" h="18514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3"/>
            <p:cNvSpPr/>
            <p:nvPr/>
          </p:nvSpPr>
          <p:spPr>
            <a:xfrm>
              <a:off x="5256068" y="3261634"/>
              <a:ext cx="645813" cy="371516"/>
            </a:xfrm>
            <a:custGeom>
              <a:avLst/>
              <a:gdLst/>
              <a:ahLst/>
              <a:cxnLst/>
              <a:rect l="l" t="t" r="r" b="b"/>
              <a:pathLst>
                <a:path w="32158" h="18548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3"/>
            <p:cNvSpPr/>
            <p:nvPr/>
          </p:nvSpPr>
          <p:spPr>
            <a:xfrm>
              <a:off x="5256068" y="3419991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3"/>
            <p:cNvSpPr/>
            <p:nvPr/>
          </p:nvSpPr>
          <p:spPr>
            <a:xfrm>
              <a:off x="5618476" y="3611077"/>
              <a:ext cx="14761" cy="7872"/>
            </a:xfrm>
            <a:custGeom>
              <a:avLst/>
              <a:gdLst/>
              <a:ahLst/>
              <a:cxnLst/>
              <a:rect l="l" t="t" r="r" b="b"/>
              <a:pathLst>
                <a:path w="735" h="393" extrusionOk="0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73"/>
            <p:cNvSpPr/>
            <p:nvPr/>
          </p:nvSpPr>
          <p:spPr>
            <a:xfrm>
              <a:off x="5578954" y="3605068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73"/>
            <p:cNvSpPr/>
            <p:nvPr/>
          </p:nvSpPr>
          <p:spPr>
            <a:xfrm>
              <a:off x="5216545" y="3245610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3"/>
            <p:cNvSpPr/>
            <p:nvPr/>
          </p:nvSpPr>
          <p:spPr>
            <a:xfrm>
              <a:off x="5479144" y="3585018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3"/>
            <p:cNvSpPr/>
            <p:nvPr/>
          </p:nvSpPr>
          <p:spPr>
            <a:xfrm>
              <a:off x="5483843" y="3589906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73"/>
            <p:cNvSpPr/>
            <p:nvPr/>
          </p:nvSpPr>
          <p:spPr>
            <a:xfrm>
              <a:off x="5245364" y="3446250"/>
              <a:ext cx="205002" cy="157436"/>
            </a:xfrm>
            <a:custGeom>
              <a:avLst/>
              <a:gdLst/>
              <a:ahLst/>
              <a:cxnLst/>
              <a:rect l="l" t="t" r="r" b="b"/>
              <a:pathLst>
                <a:path w="10208" h="7860" extrusionOk="0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73"/>
            <p:cNvSpPr/>
            <p:nvPr/>
          </p:nvSpPr>
          <p:spPr>
            <a:xfrm>
              <a:off x="5219899" y="3210858"/>
              <a:ext cx="698710" cy="384716"/>
            </a:xfrm>
            <a:custGeom>
              <a:avLst/>
              <a:gdLst/>
              <a:ahLst/>
              <a:cxnLst/>
              <a:rect l="l" t="t" r="r" b="b"/>
              <a:pathLst>
                <a:path w="34792" h="19207" extrusionOk="0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3"/>
            <p:cNvSpPr/>
            <p:nvPr/>
          </p:nvSpPr>
          <p:spPr>
            <a:xfrm>
              <a:off x="5219236" y="3374563"/>
              <a:ext cx="370462" cy="220510"/>
            </a:xfrm>
            <a:custGeom>
              <a:avLst/>
              <a:gdLst/>
              <a:ahLst/>
              <a:cxnLst/>
              <a:rect l="l" t="t" r="r" b="b"/>
              <a:pathLst>
                <a:path w="18447" h="11009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73"/>
            <p:cNvSpPr/>
            <p:nvPr/>
          </p:nvSpPr>
          <p:spPr>
            <a:xfrm>
              <a:off x="5221907" y="3210858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73"/>
            <p:cNvSpPr/>
            <p:nvPr/>
          </p:nvSpPr>
          <p:spPr>
            <a:xfrm>
              <a:off x="5589678" y="3423336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73"/>
            <p:cNvSpPr/>
            <p:nvPr/>
          </p:nvSpPr>
          <p:spPr>
            <a:xfrm>
              <a:off x="5219899" y="3180793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73"/>
            <p:cNvSpPr/>
            <p:nvPr/>
          </p:nvSpPr>
          <p:spPr>
            <a:xfrm>
              <a:off x="5221907" y="3180793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73"/>
            <p:cNvSpPr/>
            <p:nvPr/>
          </p:nvSpPr>
          <p:spPr>
            <a:xfrm>
              <a:off x="5831512" y="3389265"/>
              <a:ext cx="15423" cy="7872"/>
            </a:xfrm>
            <a:custGeom>
              <a:avLst/>
              <a:gdLst/>
              <a:ahLst/>
              <a:cxnLst/>
              <a:rect l="l" t="t" r="r" b="b"/>
              <a:pathLst>
                <a:path w="768" h="393" extrusionOk="0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73"/>
            <p:cNvSpPr/>
            <p:nvPr/>
          </p:nvSpPr>
          <p:spPr>
            <a:xfrm>
              <a:off x="5219899" y="3330457"/>
              <a:ext cx="369799" cy="242563"/>
            </a:xfrm>
            <a:custGeom>
              <a:avLst/>
              <a:gdLst/>
              <a:ahLst/>
              <a:cxnLst/>
              <a:rect l="l" t="t" r="r" b="b"/>
              <a:pathLst>
                <a:path w="18414" h="12110" extrusionOk="0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73"/>
            <p:cNvSpPr/>
            <p:nvPr/>
          </p:nvSpPr>
          <p:spPr>
            <a:xfrm>
              <a:off x="5838882" y="3352750"/>
              <a:ext cx="54946" cy="85969"/>
            </a:xfrm>
            <a:custGeom>
              <a:avLst/>
              <a:gdLst/>
              <a:ahLst/>
              <a:cxnLst/>
              <a:rect l="l" t="t" r="r" b="b"/>
              <a:pathLst>
                <a:path w="2736" h="4292" extrusionOk="0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73"/>
            <p:cNvSpPr/>
            <p:nvPr/>
          </p:nvSpPr>
          <p:spPr>
            <a:xfrm>
              <a:off x="5219899" y="3116657"/>
              <a:ext cx="698710" cy="419288"/>
            </a:xfrm>
            <a:custGeom>
              <a:avLst/>
              <a:gdLst/>
              <a:ahLst/>
              <a:cxnLst/>
              <a:rect l="l" t="t" r="r" b="b"/>
              <a:pathLst>
                <a:path w="34792" h="20933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73"/>
            <p:cNvSpPr/>
            <p:nvPr/>
          </p:nvSpPr>
          <p:spPr>
            <a:xfrm>
              <a:off x="5219236" y="3314433"/>
              <a:ext cx="370462" cy="220490"/>
            </a:xfrm>
            <a:custGeom>
              <a:avLst/>
              <a:gdLst/>
              <a:ahLst/>
              <a:cxnLst/>
              <a:rect l="l" t="t" r="r" b="b"/>
              <a:pathLst>
                <a:path w="18447" h="1100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73"/>
            <p:cNvSpPr/>
            <p:nvPr/>
          </p:nvSpPr>
          <p:spPr>
            <a:xfrm>
              <a:off x="5221907" y="3115996"/>
              <a:ext cx="696702" cy="412257"/>
            </a:xfrm>
            <a:custGeom>
              <a:avLst/>
              <a:gdLst/>
              <a:ahLst/>
              <a:cxnLst/>
              <a:rect l="l" t="t" r="r" b="b"/>
              <a:pathLst>
                <a:path w="34692" h="20582" extrusionOk="0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73"/>
            <p:cNvSpPr/>
            <p:nvPr/>
          </p:nvSpPr>
          <p:spPr>
            <a:xfrm>
              <a:off x="5589678" y="3329115"/>
              <a:ext cx="328931" cy="205808"/>
            </a:xfrm>
            <a:custGeom>
              <a:avLst/>
              <a:gdLst/>
              <a:ahLst/>
              <a:cxnLst/>
              <a:rect l="l" t="t" r="r" b="b"/>
              <a:pathLst>
                <a:path w="16379" h="10275" extrusionOk="0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73"/>
            <p:cNvSpPr/>
            <p:nvPr/>
          </p:nvSpPr>
          <p:spPr>
            <a:xfrm>
              <a:off x="5256068" y="3105300"/>
              <a:ext cx="645130" cy="371496"/>
            </a:xfrm>
            <a:custGeom>
              <a:avLst/>
              <a:gdLst/>
              <a:ahLst/>
              <a:cxnLst/>
              <a:rect l="l" t="t" r="r" b="b"/>
              <a:pathLst>
                <a:path w="32124" h="18547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3"/>
            <p:cNvSpPr/>
            <p:nvPr/>
          </p:nvSpPr>
          <p:spPr>
            <a:xfrm>
              <a:off x="5256068" y="3065881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73"/>
            <p:cNvSpPr/>
            <p:nvPr/>
          </p:nvSpPr>
          <p:spPr>
            <a:xfrm>
              <a:off x="5256068" y="3224218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73"/>
            <p:cNvSpPr/>
            <p:nvPr/>
          </p:nvSpPr>
          <p:spPr>
            <a:xfrm>
              <a:off x="5618476" y="3415044"/>
              <a:ext cx="14761" cy="7631"/>
            </a:xfrm>
            <a:custGeom>
              <a:avLst/>
              <a:gdLst/>
              <a:ahLst/>
              <a:cxnLst/>
              <a:rect l="l" t="t" r="r" b="b"/>
              <a:pathLst>
                <a:path w="735" h="381" extrusionOk="0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3"/>
            <p:cNvSpPr/>
            <p:nvPr/>
          </p:nvSpPr>
          <p:spPr>
            <a:xfrm>
              <a:off x="5578954" y="3409295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3"/>
            <p:cNvSpPr/>
            <p:nvPr/>
          </p:nvSpPr>
          <p:spPr>
            <a:xfrm>
              <a:off x="5216545" y="3049176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3"/>
            <p:cNvSpPr/>
            <p:nvPr/>
          </p:nvSpPr>
          <p:spPr>
            <a:xfrm>
              <a:off x="5479144" y="3388584"/>
              <a:ext cx="50929" cy="62834"/>
            </a:xfrm>
            <a:custGeom>
              <a:avLst/>
              <a:gdLst/>
              <a:ahLst/>
              <a:cxnLst/>
              <a:rect l="l" t="t" r="r" b="b"/>
              <a:pathLst>
                <a:path w="2536" h="3137" extrusionOk="0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3"/>
            <p:cNvSpPr/>
            <p:nvPr/>
          </p:nvSpPr>
          <p:spPr>
            <a:xfrm>
              <a:off x="5483843" y="3393732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3"/>
            <p:cNvSpPr/>
            <p:nvPr/>
          </p:nvSpPr>
          <p:spPr>
            <a:xfrm>
              <a:off x="5245364" y="3249796"/>
              <a:ext cx="205002" cy="157977"/>
            </a:xfrm>
            <a:custGeom>
              <a:avLst/>
              <a:gdLst/>
              <a:ahLst/>
              <a:cxnLst/>
              <a:rect l="l" t="t" r="r" b="b"/>
              <a:pathLst>
                <a:path w="10208" h="7887" extrusionOk="0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3"/>
            <p:cNvSpPr/>
            <p:nvPr/>
          </p:nvSpPr>
          <p:spPr>
            <a:xfrm>
              <a:off x="5681455" y="3696605"/>
              <a:ext cx="380523" cy="452358"/>
            </a:xfrm>
            <a:custGeom>
              <a:avLst/>
              <a:gdLst/>
              <a:ahLst/>
              <a:cxnLst/>
              <a:rect l="l" t="t" r="r" b="b"/>
              <a:pathLst>
                <a:path w="18948" h="22584" extrusionOk="0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73"/>
            <p:cNvSpPr/>
            <p:nvPr/>
          </p:nvSpPr>
          <p:spPr>
            <a:xfrm>
              <a:off x="6061958" y="3764086"/>
              <a:ext cx="263964" cy="384876"/>
            </a:xfrm>
            <a:custGeom>
              <a:avLst/>
              <a:gdLst/>
              <a:ahLst/>
              <a:cxnLst/>
              <a:rect l="l" t="t" r="r" b="b"/>
              <a:pathLst>
                <a:path w="13144" h="19215" extrusionOk="0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73"/>
            <p:cNvSpPr/>
            <p:nvPr/>
          </p:nvSpPr>
          <p:spPr>
            <a:xfrm>
              <a:off x="5681455" y="3544257"/>
              <a:ext cx="644468" cy="371516"/>
            </a:xfrm>
            <a:custGeom>
              <a:avLst/>
              <a:gdLst/>
              <a:ahLst/>
              <a:cxnLst/>
              <a:rect l="l" t="t" r="r" b="b"/>
              <a:pathLst>
                <a:path w="32091" h="18548" extrusionOk="0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73"/>
            <p:cNvSpPr/>
            <p:nvPr/>
          </p:nvSpPr>
          <p:spPr>
            <a:xfrm>
              <a:off x="5879750" y="3889034"/>
              <a:ext cx="291417" cy="111587"/>
            </a:xfrm>
            <a:custGeom>
              <a:avLst/>
              <a:gdLst/>
              <a:ahLst/>
              <a:cxnLst/>
              <a:rect l="l" t="t" r="r" b="b"/>
              <a:pathLst>
                <a:path w="14511" h="5571" extrusionOk="0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73"/>
            <p:cNvSpPr/>
            <p:nvPr/>
          </p:nvSpPr>
          <p:spPr>
            <a:xfrm>
              <a:off x="5770561" y="3884347"/>
              <a:ext cx="510477" cy="174421"/>
            </a:xfrm>
            <a:custGeom>
              <a:avLst/>
              <a:gdLst/>
              <a:ahLst/>
              <a:cxnLst/>
              <a:rect l="l" t="t" r="r" b="b"/>
              <a:pathLst>
                <a:path w="25419" h="8708" extrusionOk="0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73"/>
            <p:cNvSpPr/>
            <p:nvPr/>
          </p:nvSpPr>
          <p:spPr>
            <a:xfrm>
              <a:off x="5713607" y="3782794"/>
              <a:ext cx="129311" cy="72188"/>
            </a:xfrm>
            <a:custGeom>
              <a:avLst/>
              <a:gdLst/>
              <a:ahLst/>
              <a:cxnLst/>
              <a:rect l="l" t="t" r="r" b="b"/>
              <a:pathLst>
                <a:path w="6439" h="3604" extrusionOk="0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73"/>
            <p:cNvSpPr/>
            <p:nvPr/>
          </p:nvSpPr>
          <p:spPr>
            <a:xfrm>
              <a:off x="5704911" y="3782794"/>
              <a:ext cx="138007" cy="72188"/>
            </a:xfrm>
            <a:custGeom>
              <a:avLst/>
              <a:gdLst/>
              <a:ahLst/>
              <a:cxnLst/>
              <a:rect l="l" t="t" r="r" b="b"/>
              <a:pathLst>
                <a:path w="6872" h="3604" extrusionOk="0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3"/>
            <p:cNvSpPr/>
            <p:nvPr/>
          </p:nvSpPr>
          <p:spPr>
            <a:xfrm>
              <a:off x="5879750" y="3983916"/>
              <a:ext cx="167488" cy="126289"/>
            </a:xfrm>
            <a:custGeom>
              <a:avLst/>
              <a:gdLst/>
              <a:ahLst/>
              <a:cxnLst/>
              <a:rect l="l" t="t" r="r" b="b"/>
              <a:pathLst>
                <a:path w="8340" h="6305" extrusionOk="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73"/>
            <p:cNvSpPr/>
            <p:nvPr/>
          </p:nvSpPr>
          <p:spPr>
            <a:xfrm>
              <a:off x="5879750" y="3983916"/>
              <a:ext cx="167488" cy="108242"/>
            </a:xfrm>
            <a:custGeom>
              <a:avLst/>
              <a:gdLst/>
              <a:ahLst/>
              <a:cxnLst/>
              <a:rect l="l" t="t" r="r" b="b"/>
              <a:pathLst>
                <a:path w="8340" h="5404" extrusionOk="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73"/>
            <p:cNvSpPr/>
            <p:nvPr/>
          </p:nvSpPr>
          <p:spPr>
            <a:xfrm>
              <a:off x="6193920" y="3854963"/>
              <a:ext cx="99167" cy="50115"/>
            </a:xfrm>
            <a:custGeom>
              <a:avLst/>
              <a:gdLst/>
              <a:ahLst/>
              <a:cxnLst/>
              <a:rect l="l" t="t" r="r" b="b"/>
              <a:pathLst>
                <a:path w="4938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3"/>
            <p:cNvSpPr/>
            <p:nvPr/>
          </p:nvSpPr>
          <p:spPr>
            <a:xfrm>
              <a:off x="6193920" y="3854963"/>
              <a:ext cx="115916" cy="50115"/>
            </a:xfrm>
            <a:custGeom>
              <a:avLst/>
              <a:gdLst/>
              <a:ahLst/>
              <a:cxnLst/>
              <a:rect l="l" t="t" r="r" b="b"/>
              <a:pathLst>
                <a:path w="5772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3"/>
            <p:cNvSpPr/>
            <p:nvPr/>
          </p:nvSpPr>
          <p:spPr>
            <a:xfrm>
              <a:off x="5743751" y="3579650"/>
              <a:ext cx="227113" cy="132999"/>
            </a:xfrm>
            <a:custGeom>
              <a:avLst/>
              <a:gdLst/>
              <a:ahLst/>
              <a:cxnLst/>
              <a:rect l="l" t="t" r="r" b="b"/>
              <a:pathLst>
                <a:path w="11309" h="6640" extrusionOk="0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3"/>
            <p:cNvSpPr/>
            <p:nvPr/>
          </p:nvSpPr>
          <p:spPr>
            <a:xfrm>
              <a:off x="5780602" y="3600822"/>
              <a:ext cx="227374" cy="132559"/>
            </a:xfrm>
            <a:custGeom>
              <a:avLst/>
              <a:gdLst/>
              <a:ahLst/>
              <a:cxnLst/>
              <a:rect l="l" t="t" r="r" b="b"/>
              <a:pathLst>
                <a:path w="11322" h="6618" extrusionOk="0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73"/>
            <p:cNvSpPr/>
            <p:nvPr/>
          </p:nvSpPr>
          <p:spPr>
            <a:xfrm>
              <a:off x="5817454" y="3621813"/>
              <a:ext cx="227796" cy="132939"/>
            </a:xfrm>
            <a:custGeom>
              <a:avLst/>
              <a:gdLst/>
              <a:ahLst/>
              <a:cxnLst/>
              <a:rect l="l" t="t" r="r" b="b"/>
              <a:pathLst>
                <a:path w="11343" h="6637" extrusionOk="0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73"/>
            <p:cNvSpPr/>
            <p:nvPr/>
          </p:nvSpPr>
          <p:spPr>
            <a:xfrm>
              <a:off x="5852940" y="3642745"/>
              <a:ext cx="228659" cy="132719"/>
            </a:xfrm>
            <a:custGeom>
              <a:avLst/>
              <a:gdLst/>
              <a:ahLst/>
              <a:cxnLst/>
              <a:rect l="l" t="t" r="r" b="b"/>
              <a:pathLst>
                <a:path w="11386" h="6626" extrusionOk="0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73"/>
            <p:cNvSpPr/>
            <p:nvPr/>
          </p:nvSpPr>
          <p:spPr>
            <a:xfrm>
              <a:off x="5889128" y="3663856"/>
              <a:ext cx="229081" cy="132979"/>
            </a:xfrm>
            <a:custGeom>
              <a:avLst/>
              <a:gdLst/>
              <a:ahLst/>
              <a:cxnLst/>
              <a:rect l="l" t="t" r="r" b="b"/>
              <a:pathLst>
                <a:path w="11407" h="6639" extrusionOk="0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73"/>
            <p:cNvSpPr/>
            <p:nvPr/>
          </p:nvSpPr>
          <p:spPr>
            <a:xfrm>
              <a:off x="5925960" y="3684808"/>
              <a:ext cx="228519" cy="132759"/>
            </a:xfrm>
            <a:custGeom>
              <a:avLst/>
              <a:gdLst/>
              <a:ahLst/>
              <a:cxnLst/>
              <a:rect l="l" t="t" r="r" b="b"/>
              <a:pathLst>
                <a:path w="11379" h="6628" extrusionOk="0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73"/>
            <p:cNvSpPr/>
            <p:nvPr/>
          </p:nvSpPr>
          <p:spPr>
            <a:xfrm>
              <a:off x="5963474" y="3705719"/>
              <a:ext cx="226711" cy="132559"/>
            </a:xfrm>
            <a:custGeom>
              <a:avLst/>
              <a:gdLst/>
              <a:ahLst/>
              <a:cxnLst/>
              <a:rect l="l" t="t" r="r" b="b"/>
              <a:pathLst>
                <a:path w="11289" h="6618" extrusionOk="0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73"/>
            <p:cNvSpPr/>
            <p:nvPr/>
          </p:nvSpPr>
          <p:spPr>
            <a:xfrm>
              <a:off x="5999662" y="3726670"/>
              <a:ext cx="227736" cy="132979"/>
            </a:xfrm>
            <a:custGeom>
              <a:avLst/>
              <a:gdLst/>
              <a:ahLst/>
              <a:cxnLst/>
              <a:rect l="l" t="t" r="r" b="b"/>
              <a:pathLst>
                <a:path w="11340" h="6639" extrusionOk="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73"/>
            <p:cNvSpPr/>
            <p:nvPr/>
          </p:nvSpPr>
          <p:spPr>
            <a:xfrm>
              <a:off x="6035168" y="3747782"/>
              <a:ext cx="227776" cy="132579"/>
            </a:xfrm>
            <a:custGeom>
              <a:avLst/>
              <a:gdLst/>
              <a:ahLst/>
              <a:cxnLst/>
              <a:rect l="l" t="t" r="r" b="b"/>
              <a:pathLst>
                <a:path w="11342" h="6619" extrusionOk="0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73"/>
            <p:cNvSpPr/>
            <p:nvPr/>
          </p:nvSpPr>
          <p:spPr>
            <a:xfrm>
              <a:off x="7677736" y="985264"/>
              <a:ext cx="93143" cy="88893"/>
            </a:xfrm>
            <a:custGeom>
              <a:avLst/>
              <a:gdLst/>
              <a:ahLst/>
              <a:cxnLst/>
              <a:rect l="l" t="t" r="r" b="b"/>
              <a:pathLst>
                <a:path w="4638" h="4438" extrusionOk="0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73"/>
            <p:cNvSpPr/>
            <p:nvPr/>
          </p:nvSpPr>
          <p:spPr>
            <a:xfrm>
              <a:off x="7072831" y="855811"/>
              <a:ext cx="621674" cy="624415"/>
            </a:xfrm>
            <a:custGeom>
              <a:avLst/>
              <a:gdLst/>
              <a:ahLst/>
              <a:cxnLst/>
              <a:rect l="l" t="t" r="r" b="b"/>
              <a:pathLst>
                <a:path w="30956" h="31174" extrusionOk="0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73"/>
            <p:cNvSpPr/>
            <p:nvPr/>
          </p:nvSpPr>
          <p:spPr>
            <a:xfrm>
              <a:off x="7072831" y="1175690"/>
              <a:ext cx="80410" cy="304296"/>
            </a:xfrm>
            <a:custGeom>
              <a:avLst/>
              <a:gdLst/>
              <a:ahLst/>
              <a:cxnLst/>
              <a:rect l="l" t="t" r="r" b="b"/>
              <a:pathLst>
                <a:path w="4004" h="15192" extrusionOk="0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73"/>
            <p:cNvSpPr/>
            <p:nvPr/>
          </p:nvSpPr>
          <p:spPr>
            <a:xfrm>
              <a:off x="7080864" y="855991"/>
              <a:ext cx="612978" cy="353129"/>
            </a:xfrm>
            <a:custGeom>
              <a:avLst/>
              <a:gdLst/>
              <a:ahLst/>
              <a:cxnLst/>
              <a:rect l="l" t="t" r="r" b="b"/>
              <a:pathLst>
                <a:path w="30523" h="17630" extrusionOk="0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73"/>
            <p:cNvSpPr/>
            <p:nvPr/>
          </p:nvSpPr>
          <p:spPr>
            <a:xfrm>
              <a:off x="7174649" y="1244673"/>
              <a:ext cx="58299" cy="130656"/>
            </a:xfrm>
            <a:custGeom>
              <a:avLst/>
              <a:gdLst/>
              <a:ahLst/>
              <a:cxnLst/>
              <a:rect l="l" t="t" r="r" b="b"/>
              <a:pathLst>
                <a:path w="2903" h="6523" extrusionOk="0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73"/>
            <p:cNvSpPr/>
            <p:nvPr/>
          </p:nvSpPr>
          <p:spPr>
            <a:xfrm>
              <a:off x="7238291" y="1226305"/>
              <a:ext cx="61653" cy="101752"/>
            </a:xfrm>
            <a:custGeom>
              <a:avLst/>
              <a:gdLst/>
              <a:ahLst/>
              <a:cxnLst/>
              <a:rect l="l" t="t" r="r" b="b"/>
              <a:pathLst>
                <a:path w="3070" h="5080" extrusionOk="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73"/>
            <p:cNvSpPr/>
            <p:nvPr/>
          </p:nvSpPr>
          <p:spPr>
            <a:xfrm>
              <a:off x="7304603" y="1161168"/>
              <a:ext cx="48921" cy="123445"/>
            </a:xfrm>
            <a:custGeom>
              <a:avLst/>
              <a:gdLst/>
              <a:ahLst/>
              <a:cxnLst/>
              <a:rect l="l" t="t" r="r" b="b"/>
              <a:pathLst>
                <a:path w="2436" h="6163" extrusionOk="0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73"/>
            <p:cNvSpPr/>
            <p:nvPr/>
          </p:nvSpPr>
          <p:spPr>
            <a:xfrm>
              <a:off x="7362882" y="1119986"/>
              <a:ext cx="32192" cy="44627"/>
            </a:xfrm>
            <a:custGeom>
              <a:avLst/>
              <a:gdLst/>
              <a:ahLst/>
              <a:cxnLst/>
              <a:rect l="l" t="t" r="r" b="b"/>
              <a:pathLst>
                <a:path w="1603" h="2228" extrusionOk="0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73"/>
            <p:cNvSpPr/>
            <p:nvPr/>
          </p:nvSpPr>
          <p:spPr>
            <a:xfrm>
              <a:off x="7405096" y="1131824"/>
              <a:ext cx="56954" cy="102293"/>
            </a:xfrm>
            <a:custGeom>
              <a:avLst/>
              <a:gdLst/>
              <a:ahLst/>
              <a:cxnLst/>
              <a:rect l="l" t="t" r="r" b="b"/>
              <a:pathLst>
                <a:path w="2836" h="5107" extrusionOk="0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73"/>
            <p:cNvSpPr/>
            <p:nvPr/>
          </p:nvSpPr>
          <p:spPr>
            <a:xfrm>
              <a:off x="7492856" y="1069631"/>
              <a:ext cx="60970" cy="149504"/>
            </a:xfrm>
            <a:custGeom>
              <a:avLst/>
              <a:gdLst/>
              <a:ahLst/>
              <a:cxnLst/>
              <a:rect l="l" t="t" r="r" b="b"/>
              <a:pathLst>
                <a:path w="3036" h="7464" extrusionOk="0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73"/>
            <p:cNvSpPr/>
            <p:nvPr/>
          </p:nvSpPr>
          <p:spPr>
            <a:xfrm>
              <a:off x="7563868" y="1038725"/>
              <a:ext cx="62316" cy="102253"/>
            </a:xfrm>
            <a:custGeom>
              <a:avLst/>
              <a:gdLst/>
              <a:ahLst/>
              <a:cxnLst/>
              <a:rect l="l" t="t" r="r" b="b"/>
              <a:pathLst>
                <a:path w="3103" h="5105" extrusionOk="0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73"/>
            <p:cNvSpPr/>
            <p:nvPr/>
          </p:nvSpPr>
          <p:spPr>
            <a:xfrm>
              <a:off x="7636888" y="978755"/>
              <a:ext cx="20103" cy="130816"/>
            </a:xfrm>
            <a:custGeom>
              <a:avLst/>
              <a:gdLst/>
              <a:ahLst/>
              <a:cxnLst/>
              <a:rect l="l" t="t" r="r" b="b"/>
              <a:pathLst>
                <a:path w="1001" h="6531" extrusionOk="0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1709;p57">
            <a:extLst>
              <a:ext uri="{FF2B5EF4-FFF2-40B4-BE49-F238E27FC236}">
                <a16:creationId xmlns:a16="http://schemas.microsoft.com/office/drawing/2014/main" id="{A2F97219-04F9-E912-63D5-E161CAA0FFFC}"/>
              </a:ext>
            </a:extLst>
          </p:cNvPr>
          <p:cNvGrpSpPr/>
          <p:nvPr/>
        </p:nvGrpSpPr>
        <p:grpSpPr>
          <a:xfrm>
            <a:off x="358950" y="4413900"/>
            <a:ext cx="514500" cy="476400"/>
            <a:chOff x="4695538" y="2638400"/>
            <a:chExt cx="514500" cy="476400"/>
          </a:xfrm>
        </p:grpSpPr>
        <p:sp>
          <p:nvSpPr>
            <p:cNvPr id="331" name="Google Shape;1710;p57">
              <a:extLst>
                <a:ext uri="{FF2B5EF4-FFF2-40B4-BE49-F238E27FC236}">
                  <a16:creationId xmlns:a16="http://schemas.microsoft.com/office/drawing/2014/main" id="{3E57A884-40CE-86A9-15E9-B15015DC9529}"/>
                </a:ext>
              </a:extLst>
            </p:cNvPr>
            <p:cNvSpPr/>
            <p:nvPr/>
          </p:nvSpPr>
          <p:spPr>
            <a:xfrm>
              <a:off x="4695538" y="2638400"/>
              <a:ext cx="514500" cy="476400"/>
            </a:xfrm>
            <a:prstGeom prst="roundRect">
              <a:avLst>
                <a:gd name="adj" fmla="val 16667"/>
              </a:avLst>
            </a:prstGeom>
            <a:solidFill>
              <a:srgbClr val="02A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2" name="Google Shape;1711;p57">
              <a:extLst>
                <a:ext uri="{FF2B5EF4-FFF2-40B4-BE49-F238E27FC236}">
                  <a16:creationId xmlns:a16="http://schemas.microsoft.com/office/drawing/2014/main" id="{373D6451-FDF8-95B7-3227-4E2D849EB37C}"/>
                </a:ext>
              </a:extLst>
            </p:cNvPr>
            <p:cNvSpPr/>
            <p:nvPr/>
          </p:nvSpPr>
          <p:spPr>
            <a:xfrm>
              <a:off x="4779951" y="2703286"/>
              <a:ext cx="345674" cy="346056"/>
            </a:xfrm>
            <a:custGeom>
              <a:avLst/>
              <a:gdLst/>
              <a:ahLst/>
              <a:cxnLst/>
              <a:rect l="l" t="t" r="r" b="b"/>
              <a:pathLst>
                <a:path w="10860" h="10872" extrusionOk="0">
                  <a:moveTo>
                    <a:pt x="5430" y="1"/>
                  </a:moveTo>
                  <a:cubicBezTo>
                    <a:pt x="3990" y="1"/>
                    <a:pt x="2608" y="560"/>
                    <a:pt x="1596" y="1584"/>
                  </a:cubicBezTo>
                  <a:cubicBezTo>
                    <a:pt x="561" y="2620"/>
                    <a:pt x="1" y="3989"/>
                    <a:pt x="1" y="5430"/>
                  </a:cubicBezTo>
                  <a:cubicBezTo>
                    <a:pt x="1" y="6561"/>
                    <a:pt x="346" y="7645"/>
                    <a:pt x="1001" y="8573"/>
                  </a:cubicBezTo>
                  <a:cubicBezTo>
                    <a:pt x="1632" y="9466"/>
                    <a:pt x="2513" y="10145"/>
                    <a:pt x="3537" y="10538"/>
                  </a:cubicBezTo>
                  <a:cubicBezTo>
                    <a:pt x="3559" y="10544"/>
                    <a:pt x="3579" y="10547"/>
                    <a:pt x="3599" y="10547"/>
                  </a:cubicBezTo>
                  <a:cubicBezTo>
                    <a:pt x="3656" y="10547"/>
                    <a:pt x="3704" y="10522"/>
                    <a:pt x="3740" y="10478"/>
                  </a:cubicBezTo>
                  <a:cubicBezTo>
                    <a:pt x="3763" y="10443"/>
                    <a:pt x="3763" y="10395"/>
                    <a:pt x="3763" y="10371"/>
                  </a:cubicBezTo>
                  <a:lnTo>
                    <a:pt x="3763" y="7275"/>
                  </a:lnTo>
                  <a:cubicBezTo>
                    <a:pt x="3763" y="7180"/>
                    <a:pt x="3692" y="7097"/>
                    <a:pt x="3585" y="7097"/>
                  </a:cubicBezTo>
                  <a:lnTo>
                    <a:pt x="2156" y="7097"/>
                  </a:lnTo>
                  <a:lnTo>
                    <a:pt x="2156" y="5835"/>
                  </a:lnTo>
                  <a:lnTo>
                    <a:pt x="3585" y="5835"/>
                  </a:lnTo>
                  <a:cubicBezTo>
                    <a:pt x="3680" y="5835"/>
                    <a:pt x="3763" y="5751"/>
                    <a:pt x="3763" y="5656"/>
                  </a:cubicBezTo>
                  <a:lnTo>
                    <a:pt x="3763" y="5430"/>
                  </a:lnTo>
                  <a:cubicBezTo>
                    <a:pt x="3763" y="3942"/>
                    <a:pt x="5180" y="2632"/>
                    <a:pt x="6799" y="2632"/>
                  </a:cubicBezTo>
                  <a:lnTo>
                    <a:pt x="7550" y="2632"/>
                  </a:lnTo>
                  <a:lnTo>
                    <a:pt x="7550" y="3894"/>
                  </a:lnTo>
                  <a:lnTo>
                    <a:pt x="6799" y="3894"/>
                  </a:lnTo>
                  <a:cubicBezTo>
                    <a:pt x="6311" y="3894"/>
                    <a:pt x="5883" y="4025"/>
                    <a:pt x="5561" y="4287"/>
                  </a:cubicBezTo>
                  <a:cubicBezTo>
                    <a:pt x="5228" y="4561"/>
                    <a:pt x="5025" y="4966"/>
                    <a:pt x="5025" y="5430"/>
                  </a:cubicBezTo>
                  <a:lnTo>
                    <a:pt x="5025" y="5656"/>
                  </a:lnTo>
                  <a:cubicBezTo>
                    <a:pt x="5025" y="5740"/>
                    <a:pt x="5109" y="5835"/>
                    <a:pt x="5204" y="5835"/>
                  </a:cubicBezTo>
                  <a:lnTo>
                    <a:pt x="5883" y="5835"/>
                  </a:lnTo>
                  <a:cubicBezTo>
                    <a:pt x="5966" y="5835"/>
                    <a:pt x="6061" y="5751"/>
                    <a:pt x="6061" y="5656"/>
                  </a:cubicBezTo>
                  <a:cubicBezTo>
                    <a:pt x="6061" y="5561"/>
                    <a:pt x="5978" y="5478"/>
                    <a:pt x="5883" y="5478"/>
                  </a:cubicBezTo>
                  <a:lnTo>
                    <a:pt x="5371" y="5478"/>
                  </a:lnTo>
                  <a:lnTo>
                    <a:pt x="5371" y="5418"/>
                  </a:lnTo>
                  <a:cubicBezTo>
                    <a:pt x="5371" y="4525"/>
                    <a:pt x="6145" y="4204"/>
                    <a:pt x="6799" y="4204"/>
                  </a:cubicBezTo>
                  <a:lnTo>
                    <a:pt x="7704" y="4204"/>
                  </a:lnTo>
                  <a:cubicBezTo>
                    <a:pt x="7800" y="4204"/>
                    <a:pt x="7883" y="4132"/>
                    <a:pt x="7883" y="4025"/>
                  </a:cubicBezTo>
                  <a:lnTo>
                    <a:pt x="7883" y="2418"/>
                  </a:lnTo>
                  <a:cubicBezTo>
                    <a:pt x="7883" y="2334"/>
                    <a:pt x="7811" y="2239"/>
                    <a:pt x="7704" y="2239"/>
                  </a:cubicBezTo>
                  <a:lnTo>
                    <a:pt x="6799" y="2239"/>
                  </a:lnTo>
                  <a:cubicBezTo>
                    <a:pt x="5966" y="2239"/>
                    <a:pt x="5121" y="2572"/>
                    <a:pt x="4466" y="3156"/>
                  </a:cubicBezTo>
                  <a:cubicBezTo>
                    <a:pt x="3799" y="3763"/>
                    <a:pt x="3418" y="4549"/>
                    <a:pt x="3418" y="5382"/>
                  </a:cubicBezTo>
                  <a:lnTo>
                    <a:pt x="3418" y="5442"/>
                  </a:lnTo>
                  <a:lnTo>
                    <a:pt x="1989" y="5442"/>
                  </a:lnTo>
                  <a:cubicBezTo>
                    <a:pt x="1906" y="5442"/>
                    <a:pt x="1811" y="5513"/>
                    <a:pt x="1811" y="5620"/>
                  </a:cubicBezTo>
                  <a:lnTo>
                    <a:pt x="1811" y="7228"/>
                  </a:lnTo>
                  <a:cubicBezTo>
                    <a:pt x="1811" y="7323"/>
                    <a:pt x="1894" y="7406"/>
                    <a:pt x="1989" y="7406"/>
                  </a:cubicBezTo>
                  <a:lnTo>
                    <a:pt x="3418" y="7406"/>
                  </a:lnTo>
                  <a:lnTo>
                    <a:pt x="3418" y="10085"/>
                  </a:lnTo>
                  <a:cubicBezTo>
                    <a:pt x="1561" y="9300"/>
                    <a:pt x="346" y="7442"/>
                    <a:pt x="346" y="5418"/>
                  </a:cubicBezTo>
                  <a:cubicBezTo>
                    <a:pt x="346" y="2596"/>
                    <a:pt x="2620" y="322"/>
                    <a:pt x="5430" y="322"/>
                  </a:cubicBezTo>
                  <a:cubicBezTo>
                    <a:pt x="8228" y="322"/>
                    <a:pt x="10526" y="2620"/>
                    <a:pt x="10526" y="5418"/>
                  </a:cubicBezTo>
                  <a:cubicBezTo>
                    <a:pt x="10526" y="8228"/>
                    <a:pt x="8240" y="10502"/>
                    <a:pt x="5430" y="10502"/>
                  </a:cubicBezTo>
                  <a:lnTo>
                    <a:pt x="5371" y="10502"/>
                  </a:lnTo>
                  <a:lnTo>
                    <a:pt x="5371" y="7418"/>
                  </a:lnTo>
                  <a:lnTo>
                    <a:pt x="7728" y="7418"/>
                  </a:lnTo>
                  <a:cubicBezTo>
                    <a:pt x="7811" y="7418"/>
                    <a:pt x="7907" y="7347"/>
                    <a:pt x="7907" y="7240"/>
                  </a:cubicBezTo>
                  <a:lnTo>
                    <a:pt x="7907" y="5656"/>
                  </a:lnTo>
                  <a:cubicBezTo>
                    <a:pt x="7907" y="5561"/>
                    <a:pt x="7823" y="5478"/>
                    <a:pt x="7728" y="5478"/>
                  </a:cubicBezTo>
                  <a:lnTo>
                    <a:pt x="6728" y="5478"/>
                  </a:lnTo>
                  <a:cubicBezTo>
                    <a:pt x="6633" y="5478"/>
                    <a:pt x="6549" y="5549"/>
                    <a:pt x="6549" y="5656"/>
                  </a:cubicBezTo>
                  <a:cubicBezTo>
                    <a:pt x="6549" y="5740"/>
                    <a:pt x="6621" y="5835"/>
                    <a:pt x="6728" y="5835"/>
                  </a:cubicBezTo>
                  <a:lnTo>
                    <a:pt x="7561" y="5835"/>
                  </a:lnTo>
                  <a:lnTo>
                    <a:pt x="7561" y="7097"/>
                  </a:lnTo>
                  <a:lnTo>
                    <a:pt x="5204" y="7097"/>
                  </a:lnTo>
                  <a:cubicBezTo>
                    <a:pt x="5121" y="7097"/>
                    <a:pt x="5025" y="7168"/>
                    <a:pt x="5025" y="7275"/>
                  </a:cubicBezTo>
                  <a:lnTo>
                    <a:pt x="5025" y="10693"/>
                  </a:lnTo>
                  <a:cubicBezTo>
                    <a:pt x="5025" y="10788"/>
                    <a:pt x="5109" y="10859"/>
                    <a:pt x="5192" y="10871"/>
                  </a:cubicBezTo>
                  <a:lnTo>
                    <a:pt x="5430" y="10871"/>
                  </a:lnTo>
                  <a:cubicBezTo>
                    <a:pt x="6871" y="10871"/>
                    <a:pt x="8240" y="10312"/>
                    <a:pt x="9276" y="9288"/>
                  </a:cubicBezTo>
                  <a:cubicBezTo>
                    <a:pt x="10300" y="8252"/>
                    <a:pt x="10859" y="6883"/>
                    <a:pt x="10859" y="5442"/>
                  </a:cubicBezTo>
                  <a:cubicBezTo>
                    <a:pt x="10859" y="3989"/>
                    <a:pt x="10300" y="2620"/>
                    <a:pt x="9276" y="1584"/>
                  </a:cubicBezTo>
                  <a:cubicBezTo>
                    <a:pt x="8240" y="560"/>
                    <a:pt x="6871" y="1"/>
                    <a:pt x="5430" y="1"/>
                  </a:cubicBezTo>
                  <a:close/>
                </a:path>
              </a:pathLst>
            </a:custGeom>
            <a:solidFill>
              <a:srgbClr val="141E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3" name="Google Shape;1751;p57">
            <a:extLst>
              <a:ext uri="{FF2B5EF4-FFF2-40B4-BE49-F238E27FC236}">
                <a16:creationId xmlns:a16="http://schemas.microsoft.com/office/drawing/2014/main" id="{8F5DD288-B2E1-6DD5-D977-5FD7D94AFD61}"/>
              </a:ext>
            </a:extLst>
          </p:cNvPr>
          <p:cNvGrpSpPr/>
          <p:nvPr/>
        </p:nvGrpSpPr>
        <p:grpSpPr>
          <a:xfrm>
            <a:off x="915937" y="4413900"/>
            <a:ext cx="514500" cy="476400"/>
            <a:chOff x="5252525" y="2638400"/>
            <a:chExt cx="514500" cy="476400"/>
          </a:xfrm>
        </p:grpSpPr>
        <p:sp>
          <p:nvSpPr>
            <p:cNvPr id="334" name="Google Shape;1752;p57">
              <a:extLst>
                <a:ext uri="{FF2B5EF4-FFF2-40B4-BE49-F238E27FC236}">
                  <a16:creationId xmlns:a16="http://schemas.microsoft.com/office/drawing/2014/main" id="{12EAF6E9-00E9-7EF4-648E-7F6C829D23A1}"/>
                </a:ext>
              </a:extLst>
            </p:cNvPr>
            <p:cNvSpPr/>
            <p:nvPr/>
          </p:nvSpPr>
          <p:spPr>
            <a:xfrm>
              <a:off x="5252525" y="2638400"/>
              <a:ext cx="514500" cy="476400"/>
            </a:xfrm>
            <a:prstGeom prst="roundRect">
              <a:avLst>
                <a:gd name="adj" fmla="val 16667"/>
              </a:avLst>
            </a:prstGeom>
            <a:solidFill>
              <a:srgbClr val="9E55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35" name="Google Shape;1753;p57">
              <a:extLst>
                <a:ext uri="{FF2B5EF4-FFF2-40B4-BE49-F238E27FC236}">
                  <a16:creationId xmlns:a16="http://schemas.microsoft.com/office/drawing/2014/main" id="{A74498B1-2366-B440-5DFC-D967009C8C53}"/>
                </a:ext>
              </a:extLst>
            </p:cNvPr>
            <p:cNvGrpSpPr/>
            <p:nvPr/>
          </p:nvGrpSpPr>
          <p:grpSpPr>
            <a:xfrm>
              <a:off x="5336752" y="2703477"/>
              <a:ext cx="346056" cy="345674"/>
              <a:chOff x="3303268" y="3817349"/>
              <a:chExt cx="346056" cy="345674"/>
            </a:xfrm>
          </p:grpSpPr>
          <p:sp>
            <p:nvSpPr>
              <p:cNvPr id="336" name="Google Shape;1754;p57">
                <a:extLst>
                  <a:ext uri="{FF2B5EF4-FFF2-40B4-BE49-F238E27FC236}">
                    <a16:creationId xmlns:a16="http://schemas.microsoft.com/office/drawing/2014/main" id="{38F64AE8-6AFC-D9C7-078B-D79980E426D7}"/>
                  </a:ext>
                </a:extLst>
              </p:cNvPr>
              <p:cNvSpPr/>
              <p:nvPr/>
            </p:nvSpPr>
            <p:spPr>
              <a:xfrm>
                <a:off x="330326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7" name="Google Shape;1755;p57">
                <a:extLst>
                  <a:ext uri="{FF2B5EF4-FFF2-40B4-BE49-F238E27FC236}">
                    <a16:creationId xmlns:a16="http://schemas.microsoft.com/office/drawing/2014/main" id="{A68F0E7E-D02B-8E44-6F4E-0D9DD0802674}"/>
                  </a:ext>
                </a:extLst>
              </p:cNvPr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8" name="Google Shape;1756;p57">
                <a:extLst>
                  <a:ext uri="{FF2B5EF4-FFF2-40B4-BE49-F238E27FC236}">
                    <a16:creationId xmlns:a16="http://schemas.microsoft.com/office/drawing/2014/main" id="{70C1B853-B1B1-CEC1-BCBC-C60D25F1D29E}"/>
                  </a:ext>
                </a:extLst>
              </p:cNvPr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9" name="Google Shape;1757;p57">
                <a:extLst>
                  <a:ext uri="{FF2B5EF4-FFF2-40B4-BE49-F238E27FC236}">
                    <a16:creationId xmlns:a16="http://schemas.microsoft.com/office/drawing/2014/main" id="{4DF4E983-2DF8-2224-8439-9FDF806FD036}"/>
                  </a:ext>
                </a:extLst>
              </p:cNvPr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40" name="Google Shape;1758;p57">
            <a:extLst>
              <a:ext uri="{FF2B5EF4-FFF2-40B4-BE49-F238E27FC236}">
                <a16:creationId xmlns:a16="http://schemas.microsoft.com/office/drawing/2014/main" id="{B40922FE-E1D6-245E-2576-7BC29B6DD723}"/>
              </a:ext>
            </a:extLst>
          </p:cNvPr>
          <p:cNvGrpSpPr/>
          <p:nvPr/>
        </p:nvGrpSpPr>
        <p:grpSpPr>
          <a:xfrm>
            <a:off x="1472912" y="4413900"/>
            <a:ext cx="514500" cy="476400"/>
            <a:chOff x="5809500" y="2638400"/>
            <a:chExt cx="514500" cy="476400"/>
          </a:xfrm>
        </p:grpSpPr>
        <p:sp>
          <p:nvSpPr>
            <p:cNvPr id="341" name="Google Shape;1759;p57">
              <a:extLst>
                <a:ext uri="{FF2B5EF4-FFF2-40B4-BE49-F238E27FC236}">
                  <a16:creationId xmlns:a16="http://schemas.microsoft.com/office/drawing/2014/main" id="{58081A59-28C0-1C24-BDA0-C4274125790F}"/>
                </a:ext>
              </a:extLst>
            </p:cNvPr>
            <p:cNvSpPr/>
            <p:nvPr/>
          </p:nvSpPr>
          <p:spPr>
            <a:xfrm>
              <a:off x="5809500" y="2638400"/>
              <a:ext cx="514500" cy="476400"/>
            </a:xfrm>
            <a:prstGeom prst="roundRect">
              <a:avLst>
                <a:gd name="adj" fmla="val 16667"/>
              </a:avLst>
            </a:prstGeom>
            <a:solidFill>
              <a:srgbClr val="E89C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42" name="Google Shape;1760;p57">
              <a:extLst>
                <a:ext uri="{FF2B5EF4-FFF2-40B4-BE49-F238E27FC236}">
                  <a16:creationId xmlns:a16="http://schemas.microsoft.com/office/drawing/2014/main" id="{682FD634-5101-CBFD-4152-DB9E366A2826}"/>
                </a:ext>
              </a:extLst>
            </p:cNvPr>
            <p:cNvGrpSpPr/>
            <p:nvPr/>
          </p:nvGrpSpPr>
          <p:grpSpPr>
            <a:xfrm>
              <a:off x="5893716" y="2703477"/>
              <a:ext cx="346056" cy="345674"/>
              <a:chOff x="3752358" y="3817349"/>
              <a:chExt cx="346056" cy="345674"/>
            </a:xfrm>
          </p:grpSpPr>
          <p:sp>
            <p:nvSpPr>
              <p:cNvPr id="343" name="Google Shape;1761;p57">
                <a:extLst>
                  <a:ext uri="{FF2B5EF4-FFF2-40B4-BE49-F238E27FC236}">
                    <a16:creationId xmlns:a16="http://schemas.microsoft.com/office/drawing/2014/main" id="{5EDE6B9A-49C7-61A8-347B-CC0D4A60137D}"/>
                  </a:ext>
                </a:extLst>
              </p:cNvPr>
              <p:cNvSpPr/>
              <p:nvPr/>
            </p:nvSpPr>
            <p:spPr>
              <a:xfrm>
                <a:off x="3752358" y="3817349"/>
                <a:ext cx="346056" cy="345674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4" name="Google Shape;1762;p57">
                <a:extLst>
                  <a:ext uri="{FF2B5EF4-FFF2-40B4-BE49-F238E27FC236}">
                    <a16:creationId xmlns:a16="http://schemas.microsoft.com/office/drawing/2014/main" id="{556E1598-6371-5264-A43A-08704D9E6337}"/>
                  </a:ext>
                </a:extLst>
              </p:cNvPr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5" name="Google Shape;1763;p57">
                <a:extLst>
                  <a:ext uri="{FF2B5EF4-FFF2-40B4-BE49-F238E27FC236}">
                    <a16:creationId xmlns:a16="http://schemas.microsoft.com/office/drawing/2014/main" id="{AE5941FD-B9C0-478A-CD45-445C87712D43}"/>
                  </a:ext>
                </a:extLst>
              </p:cNvPr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6" name="Google Shape;1764;p57">
                <a:extLst>
                  <a:ext uri="{FF2B5EF4-FFF2-40B4-BE49-F238E27FC236}">
                    <a16:creationId xmlns:a16="http://schemas.microsoft.com/office/drawing/2014/main" id="{EF112189-DBBD-CC03-D78F-F2B5FC35C854}"/>
                  </a:ext>
                </a:extLst>
              </p:cNvPr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rgbClr val="141E2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144</Words>
  <Application>Microsoft Office PowerPoint</Application>
  <PresentationFormat>On-screen Show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Bahnschrift Light Condensed</vt:lpstr>
      <vt:lpstr>Niramit</vt:lpstr>
      <vt:lpstr>Be Vietnam ExtraBold</vt:lpstr>
      <vt:lpstr>Libre Franklin</vt:lpstr>
      <vt:lpstr>Isometric SEO Strategy by Slidesgo</vt:lpstr>
      <vt:lpstr>01</vt:lpstr>
      <vt:lpstr>Haar Cascade FrontalFace Algorithm.</vt:lpstr>
      <vt:lpstr>Block Diagram – Workflow of Face Detection.</vt:lpstr>
      <vt:lpstr>Face  Detection &amp; Tracking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Master Class Series –   </dc:title>
  <cp:lastModifiedBy>hp</cp:lastModifiedBy>
  <cp:revision>26</cp:revision>
  <dcterms:modified xsi:type="dcterms:W3CDTF">2024-02-24T12:12:08Z</dcterms:modified>
</cp:coreProperties>
</file>