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1"/>
  </p:notesMasterIdLst>
  <p:sldIdLst>
    <p:sldId id="259" r:id="rId2"/>
    <p:sldId id="265" r:id="rId3"/>
    <p:sldId id="325" r:id="rId4"/>
    <p:sldId id="332" r:id="rId5"/>
    <p:sldId id="331" r:id="rId6"/>
    <p:sldId id="326" r:id="rId7"/>
    <p:sldId id="324" r:id="rId8"/>
    <p:sldId id="276" r:id="rId9"/>
    <p:sldId id="330" r:id="rId10"/>
  </p:sldIdLst>
  <p:sldSz cx="9144000" cy="5143500" type="screen16x9"/>
  <p:notesSz cx="6858000" cy="9144000"/>
  <p:embeddedFontLst>
    <p:embeddedFont>
      <p:font typeface="Barlow" panose="020B0604020202020204" charset="0"/>
      <p:regular r:id="rId12"/>
      <p:bold r:id="rId13"/>
      <p:italic r:id="rId14"/>
      <p:boldItalic r:id="rId15"/>
    </p:embeddedFont>
    <p:embeddedFont>
      <p:font typeface="Bahnschrift Condensed" panose="020B0502040204020203" pitchFamily="34" charset="0"/>
      <p:regular r:id="rId16"/>
      <p:bold r:id="rId17"/>
    </p:embeddedFont>
    <p:embeddedFont>
      <p:font typeface="Libre Franklin" panose="020B0604020202020204" charset="0"/>
      <p:regular r:id="rId18"/>
      <p:bold r:id="rId19"/>
      <p:italic r:id="rId20"/>
      <p:boldItalic r:id="rId21"/>
    </p:embeddedFont>
    <p:embeddedFont>
      <p:font typeface="Be Vietnam ExtraBold" panose="020B0604020202020204" charset="0"/>
      <p:bold r:id="rId22"/>
      <p:boldItalic r:id="rId23"/>
    </p:embeddedFont>
    <p:embeddedFont>
      <p:font typeface="Bahnschrift Light SemiCondensed" panose="020B0502040204020203"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BFAC8-4EF4-466B-8F55-AB630C215001}">
  <a:tblStyle styleId="{D57BFAC8-4EF4-466B-8F55-AB630C2150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8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42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4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45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78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d83cf88e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d83cf88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337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flipH="1">
            <a:off x="240345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5374475" y="720000"/>
            <a:ext cx="3153300" cy="185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8" name="Google Shape;48;p9"/>
          <p:cNvSpPr txBox="1">
            <a:spLocks noGrp="1"/>
          </p:cNvSpPr>
          <p:nvPr>
            <p:ph type="title" idx="2" hasCustomPrompt="1"/>
          </p:nvPr>
        </p:nvSpPr>
        <p:spPr>
          <a:xfrm>
            <a:off x="6907825" y="3795175"/>
            <a:ext cx="1653900" cy="988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000"/>
              <a:buNone/>
              <a:defRPr sz="7000">
                <a:solidFill>
                  <a:schemeClr val="lt1"/>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49" name="Google Shape;49;p9"/>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extLst>
      <p:ext uri="{BB962C8B-B14F-4D97-AF65-F5344CB8AC3E}">
        <p14:creationId xmlns:p14="http://schemas.microsoft.com/office/powerpoint/2010/main" val="20947346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1pPr>
            <a:lvl2pPr lvl="1"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2pPr>
            <a:lvl3pPr lvl="2"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3pPr>
            <a:lvl4pPr lvl="3"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4pPr>
            <a:lvl5pPr lvl="4"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5pPr>
            <a:lvl6pPr lvl="5"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6pPr>
            <a:lvl7pPr lvl="6"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7pPr>
            <a:lvl8pPr lvl="7"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8pPr>
            <a:lvl9pPr lvl="8" algn="ctr">
              <a:spcBef>
                <a:spcPts val="0"/>
              </a:spcBef>
              <a:spcAft>
                <a:spcPts val="0"/>
              </a:spcAft>
              <a:buSzPts val="4100"/>
              <a:buFont typeface="Be Vietnam ExtraBold"/>
              <a:buNone/>
              <a:defRPr sz="4100">
                <a:latin typeface="Be Vietnam ExtraBold"/>
                <a:ea typeface="Be Vietnam ExtraBold"/>
                <a:cs typeface="Be Vietnam ExtraBold"/>
                <a:sym typeface="Be Vietnam ExtraBol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8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01</a:t>
            </a:r>
            <a:endParaRPr/>
          </a:p>
        </p:txBody>
      </p:sp>
      <p:sp>
        <p:nvSpPr>
          <p:cNvPr id="552" name="Google Shape;552;p44"/>
          <p:cNvSpPr txBox="1">
            <a:spLocks noGrp="1"/>
          </p:cNvSpPr>
          <p:nvPr>
            <p:ph type="title"/>
          </p:nvPr>
        </p:nvSpPr>
        <p:spPr>
          <a:xfrm flipH="1">
            <a:off x="447009" y="1293319"/>
            <a:ext cx="5437165"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recognition.</a:t>
            </a:r>
            <a:endParaRPr dirty="0">
              <a:solidFill>
                <a:schemeClr val="dk1"/>
              </a:solidFill>
            </a:endParaRPr>
          </a:p>
        </p:txBody>
      </p:sp>
      <p:grpSp>
        <p:nvGrpSpPr>
          <p:cNvPr id="553" name="Google Shape;553;p44"/>
          <p:cNvGrpSpPr/>
          <p:nvPr/>
        </p:nvGrpSpPr>
        <p:grpSpPr>
          <a:xfrm>
            <a:off x="5313079" y="871955"/>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9" name="Google Shape;898;p50">
            <a:extLst>
              <a:ext uri="{FF2B5EF4-FFF2-40B4-BE49-F238E27FC236}">
                <a16:creationId xmlns:a16="http://schemas.microsoft.com/office/drawing/2014/main" id="{CFDD89FC-D7B8-8645-47E5-FAF73A140177}"/>
              </a:ext>
            </a:extLst>
          </p:cNvPr>
          <p:cNvSpPr txBox="1">
            <a:spLocks noGrp="1"/>
          </p:cNvSpPr>
          <p:nvPr>
            <p:ph type="body" idx="1"/>
          </p:nvPr>
        </p:nvSpPr>
        <p:spPr>
          <a:xfrm>
            <a:off x="618940" y="1604100"/>
            <a:ext cx="7426246" cy="1935300"/>
          </a:xfrm>
          <a:prstGeom prst="rect">
            <a:avLst/>
          </a:prstGeom>
        </p:spPr>
        <p:txBody>
          <a:bodyPr spcFirstLastPara="1" wrap="square" lIns="91425" tIns="91425" rIns="91425" bIns="91425" anchor="t" anchorCtr="0">
            <a:noAutofit/>
          </a:bodyPr>
          <a:lstStyle/>
          <a:p>
            <a:pPr marL="0" indent="0" algn="ctr">
              <a:lnSpc>
                <a:spcPct val="150000"/>
              </a:lnSpc>
              <a:buNone/>
            </a:pPr>
            <a:r>
              <a:rPr lang="en-US" b="1" dirty="0" err="1">
                <a:latin typeface="Bahnschrift Light SemiCondensed" panose="020B0502040204020203" pitchFamily="34" charset="0"/>
              </a:rPr>
              <a:t>Opencv-contrib</a:t>
            </a:r>
            <a:r>
              <a:rPr lang="en-US" b="1" dirty="0">
                <a:latin typeface="Bahnschrift Light SemiCondensed" panose="020B0502040204020203" pitchFamily="34" charset="0"/>
              </a:rPr>
              <a:t>: pip install </a:t>
            </a:r>
            <a:r>
              <a:rPr lang="en-US" b="1" dirty="0" err="1">
                <a:latin typeface="Bahnschrift Light SemiCondensed" panose="020B0502040204020203" pitchFamily="34" charset="0"/>
              </a:rPr>
              <a:t>opencv</a:t>
            </a:r>
            <a:r>
              <a:rPr lang="en-US" b="1" dirty="0">
                <a:latin typeface="Bahnschrift Light SemiCondensed" panose="020B0502040204020203" pitchFamily="34" charset="0"/>
              </a:rPr>
              <a:t>-</a:t>
            </a:r>
            <a:r>
              <a:rPr lang="en-US" b="1" dirty="0" err="1">
                <a:latin typeface="Bahnschrift Light SemiCondensed" panose="020B0502040204020203" pitchFamily="34" charset="0"/>
              </a:rPr>
              <a:t>contrib</a:t>
            </a:r>
            <a:r>
              <a:rPr lang="en-US" b="1" dirty="0">
                <a:latin typeface="Bahnschrift Light SemiCondensed" panose="020B0502040204020203" pitchFamily="34" charset="0"/>
              </a:rPr>
              <a:t>-python</a:t>
            </a:r>
          </a:p>
          <a:p>
            <a:pPr marL="0" indent="0" algn="ctr">
              <a:lnSpc>
                <a:spcPct val="150000"/>
              </a:lnSpc>
              <a:buNone/>
            </a:pPr>
            <a:endParaRPr lang="en-US" b="1" dirty="0">
              <a:latin typeface="Bahnschrift Light SemiCondensed" panose="020B0502040204020203" pitchFamily="34" charset="0"/>
            </a:endParaRPr>
          </a:p>
        </p:txBody>
      </p:sp>
      <p:sp>
        <p:nvSpPr>
          <p:cNvPr id="10" name="Google Shape;899;p50">
            <a:extLst>
              <a:ext uri="{FF2B5EF4-FFF2-40B4-BE49-F238E27FC236}">
                <a16:creationId xmlns:a16="http://schemas.microsoft.com/office/drawing/2014/main" id="{BDE774D1-802B-B428-4A60-3BBF7ADC940D}"/>
              </a:ext>
            </a:extLst>
          </p:cNvPr>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Installing Libraries</a:t>
            </a:r>
          </a:p>
        </p:txBody>
      </p:sp>
      <p:pic>
        <p:nvPicPr>
          <p:cNvPr id="5" name="Picture 4">
            <a:extLst>
              <a:ext uri="{FF2B5EF4-FFF2-40B4-BE49-F238E27FC236}">
                <a16:creationId xmlns:a16="http://schemas.microsoft.com/office/drawing/2014/main" id="{F172CC1F-6F49-6124-0029-9608A09A24E5}"/>
              </a:ext>
            </a:extLst>
          </p:cNvPr>
          <p:cNvPicPr>
            <a:picLocks noChangeAspect="1"/>
          </p:cNvPicPr>
          <p:nvPr/>
        </p:nvPicPr>
        <p:blipFill>
          <a:blip r:embed="rId3"/>
          <a:stretch>
            <a:fillRect/>
          </a:stretch>
        </p:blipFill>
        <p:spPr>
          <a:xfrm>
            <a:off x="897688" y="2328875"/>
            <a:ext cx="7627372" cy="1009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668177" y="1168002"/>
            <a:ext cx="7426246" cy="1935300"/>
          </a:xfrm>
          <a:prstGeom prst="rect">
            <a:avLst/>
          </a:prstGeom>
        </p:spPr>
        <p:txBody>
          <a:bodyPr spcFirstLastPara="1" wrap="square" lIns="91425" tIns="91425" rIns="91425" bIns="91425" anchor="t" anchorCtr="0">
            <a:noAutofit/>
          </a:bodyPr>
          <a:lstStyle/>
          <a:p>
            <a:pPr marL="285750" indent="-285750">
              <a:lnSpc>
                <a:spcPct val="150000"/>
              </a:lnSpc>
            </a:pPr>
            <a:r>
              <a:rPr lang="en-US" dirty="0">
                <a:latin typeface="Libre Franklin" pitchFamily="2" charset="0"/>
              </a:rPr>
              <a:t>Face recognition is a method of identifying or verifying the identity of an individual using their face. Face recognition systems can be used to identify people in photos, video, or in real-time. </a:t>
            </a:r>
          </a:p>
          <a:p>
            <a:pPr marL="285750" indent="-285750">
              <a:lnSpc>
                <a:spcPct val="150000"/>
              </a:lnSpc>
            </a:pPr>
            <a:endParaRPr lang="en-US" dirty="0">
              <a:latin typeface="Libre Franklin" pitchFamily="2" charset="0"/>
            </a:endParaRPr>
          </a:p>
          <a:p>
            <a:pPr marL="285750" indent="-285750">
              <a:lnSpc>
                <a:spcPct val="150000"/>
              </a:lnSpc>
            </a:pPr>
            <a:r>
              <a:rPr lang="en-US" dirty="0">
                <a:latin typeface="Libre Franklin" pitchFamily="2" charset="0"/>
              </a:rPr>
              <a:t>Preventing crime</a:t>
            </a:r>
          </a:p>
          <a:p>
            <a:pPr marL="285750" indent="-285750">
              <a:lnSpc>
                <a:spcPct val="150000"/>
              </a:lnSpc>
            </a:pPr>
            <a:r>
              <a:rPr lang="en-US" dirty="0">
                <a:latin typeface="Libre Franklin" pitchFamily="2" charset="0"/>
              </a:rPr>
              <a:t>Unlock device</a:t>
            </a:r>
          </a:p>
          <a:p>
            <a:pPr marL="285750" indent="-285750">
              <a:lnSpc>
                <a:spcPct val="150000"/>
              </a:lnSpc>
            </a:pPr>
            <a:r>
              <a:rPr lang="en-US" dirty="0">
                <a:latin typeface="Libre Franklin" pitchFamily="2" charset="0"/>
              </a:rPr>
              <a:t>Blind assistance</a:t>
            </a:r>
          </a:p>
          <a:p>
            <a:pPr marL="285750" indent="-285750">
              <a:lnSpc>
                <a:spcPct val="150000"/>
              </a:lnSpc>
            </a:pPr>
            <a:r>
              <a:rPr lang="en-US" dirty="0">
                <a:latin typeface="Libre Franklin" pitchFamily="2" charset="0"/>
              </a:rPr>
              <a:t>Attendance system</a:t>
            </a:r>
          </a:p>
          <a:p>
            <a:pPr marL="285750" indent="-285750">
              <a:lnSpc>
                <a:spcPct val="150000"/>
              </a:lnSpc>
            </a:pPr>
            <a:r>
              <a:rPr lang="en-US" dirty="0">
                <a:latin typeface="Libre Franklin" pitchFamily="2" charset="0"/>
              </a:rPr>
              <a:t>Payments</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Face recognition.</a:t>
            </a:r>
            <a:endParaRPr dirty="0"/>
          </a:p>
        </p:txBody>
      </p:sp>
    </p:spTree>
    <p:extLst>
      <p:ext uri="{BB962C8B-B14F-4D97-AF65-F5344CB8AC3E}">
        <p14:creationId xmlns:p14="http://schemas.microsoft.com/office/powerpoint/2010/main" val="85890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485297" y="1058480"/>
            <a:ext cx="5704488" cy="1935300"/>
          </a:xfrm>
          <a:prstGeom prst="rect">
            <a:avLst/>
          </a:prstGeom>
        </p:spPr>
        <p:txBody>
          <a:bodyPr spcFirstLastPara="1" wrap="square" lIns="91425" tIns="91425" rIns="91425" bIns="91425" anchor="t" anchorCtr="0">
            <a:noAutofit/>
          </a:bodyPr>
          <a:lstStyle/>
          <a:p>
            <a:pPr marL="285750" indent="-285750">
              <a:lnSpc>
                <a:spcPct val="150000"/>
              </a:lnSpc>
            </a:pPr>
            <a:r>
              <a:rPr lang="en-US" dirty="0">
                <a:latin typeface="Libre Franklin" pitchFamily="2" charset="0"/>
              </a:rPr>
              <a:t>Fisherfaces algorithm extracts principle components that separates one individual from another. So , now an individual's features can't dominate another person's features.</a:t>
            </a:r>
          </a:p>
          <a:p>
            <a:pPr marL="285750" indent="-285750">
              <a:lnSpc>
                <a:spcPct val="150000"/>
              </a:lnSpc>
            </a:pPr>
            <a:r>
              <a:rPr lang="en-US" dirty="0">
                <a:latin typeface="Libre Franklin" pitchFamily="2" charset="0"/>
              </a:rPr>
              <a:t>Fisherface method will be applied to generate feature vector of facial image data used by system and then to match vector of traits of training image with vector characteristic of test image using </a:t>
            </a:r>
            <a:r>
              <a:rPr lang="en-US" dirty="0" err="1">
                <a:latin typeface="Libre Franklin" pitchFamily="2" charset="0"/>
              </a:rPr>
              <a:t>euclidean</a:t>
            </a:r>
            <a:r>
              <a:rPr lang="en-US" dirty="0">
                <a:latin typeface="Libre Franklin" pitchFamily="2" charset="0"/>
              </a:rPr>
              <a:t> distance formula</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Fisher face Recognizer</a:t>
            </a:r>
            <a:endParaRPr dirty="0"/>
          </a:p>
        </p:txBody>
      </p:sp>
      <p:pic>
        <p:nvPicPr>
          <p:cNvPr id="6" name="Picture 5" descr="test">
            <a:extLst>
              <a:ext uri="{FF2B5EF4-FFF2-40B4-BE49-F238E27FC236}">
                <a16:creationId xmlns:a16="http://schemas.microsoft.com/office/drawing/2014/main" id="{DE5AD2E3-A653-C277-F8B4-26CA2A172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841" y="1755374"/>
            <a:ext cx="2426862" cy="163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9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0"/>
          <p:cNvSpPr txBox="1">
            <a:spLocks noGrp="1"/>
          </p:cNvSpPr>
          <p:nvPr>
            <p:ph type="body" idx="1"/>
          </p:nvPr>
        </p:nvSpPr>
        <p:spPr>
          <a:xfrm>
            <a:off x="485297" y="1058480"/>
            <a:ext cx="7896766" cy="1935300"/>
          </a:xfrm>
          <a:prstGeom prst="rect">
            <a:avLst/>
          </a:prstGeom>
        </p:spPr>
        <p:txBody>
          <a:bodyPr spcFirstLastPara="1" wrap="square" lIns="91425" tIns="91425" rIns="91425" bIns="91425" anchor="t" anchorCtr="0">
            <a:noAutofit/>
          </a:bodyPr>
          <a:lstStyle/>
          <a:p>
            <a:pPr marL="285750" indent="-285750">
              <a:lnSpc>
                <a:spcPct val="150000"/>
              </a:lnSpc>
            </a:pPr>
            <a:r>
              <a:rPr lang="en-US" sz="1200" dirty="0">
                <a:latin typeface="Libre Franklin" pitchFamily="2" charset="0"/>
              </a:rPr>
              <a:t>Local Binary Pattern (LBP) is a simple yet very efficient texture operator which labels the pixels of an image by thresholding the neighborhood of each pixel and considers the result as a binary number.</a:t>
            </a:r>
          </a:p>
          <a:p>
            <a:pPr marL="285750" indent="-285750">
              <a:lnSpc>
                <a:spcPct val="150000"/>
              </a:lnSpc>
            </a:pPr>
            <a:r>
              <a:rPr lang="en-US" sz="1200" dirty="0">
                <a:latin typeface="Libre Franklin" pitchFamily="2" charset="0"/>
              </a:rPr>
              <a:t>It doesn't look at image as a whole, but instead tries to find its local structure by comparing each pixel to its neighboring pixels.</a:t>
            </a:r>
          </a:p>
          <a:p>
            <a:pPr marL="0" indent="0">
              <a:lnSpc>
                <a:spcPct val="150000"/>
              </a:lnSpc>
              <a:buNone/>
            </a:pPr>
            <a:endParaRPr lang="en-US" sz="1200" dirty="0">
              <a:latin typeface="Libre Franklin" pitchFamily="2" charset="0"/>
            </a:endParaRPr>
          </a:p>
          <a:p>
            <a:pPr marL="0" indent="0">
              <a:lnSpc>
                <a:spcPct val="150000"/>
              </a:lnSpc>
              <a:buNone/>
            </a:pPr>
            <a:r>
              <a:rPr lang="en-US" sz="1200" dirty="0">
                <a:latin typeface="Libre Franklin" pitchFamily="2" charset="0"/>
              </a:rPr>
              <a:t>LBPH uses 4 parameters</a:t>
            </a:r>
          </a:p>
          <a:p>
            <a:pPr marL="285750" indent="-285750">
              <a:lnSpc>
                <a:spcPct val="150000"/>
              </a:lnSpc>
            </a:pPr>
            <a:r>
              <a:rPr lang="en-US" sz="1200" dirty="0">
                <a:latin typeface="Libre Franklin" pitchFamily="2" charset="0"/>
              </a:rPr>
              <a:t>Radius - to build the circular local binary pattern and represents the radius around the central pixel. It is usually set to 1.</a:t>
            </a:r>
          </a:p>
          <a:p>
            <a:pPr marL="285750" indent="-285750">
              <a:lnSpc>
                <a:spcPct val="150000"/>
              </a:lnSpc>
            </a:pPr>
            <a:r>
              <a:rPr lang="en-US" sz="1200" dirty="0">
                <a:latin typeface="Libre Franklin" pitchFamily="2" charset="0"/>
              </a:rPr>
              <a:t>Neighbors - : The more sample points you include, the higher the computational cost. It is usually set to 8</a:t>
            </a:r>
          </a:p>
          <a:p>
            <a:pPr marL="285750" indent="-285750">
              <a:lnSpc>
                <a:spcPct val="150000"/>
              </a:lnSpc>
            </a:pPr>
            <a:r>
              <a:rPr lang="en-US" sz="1200" dirty="0">
                <a:latin typeface="Libre Franklin" pitchFamily="2" charset="0"/>
              </a:rPr>
              <a:t>X Grid - the number of cells in the horizontal direction.</a:t>
            </a:r>
          </a:p>
          <a:p>
            <a:pPr marL="285750" indent="-285750">
              <a:lnSpc>
                <a:spcPct val="150000"/>
              </a:lnSpc>
            </a:pPr>
            <a:r>
              <a:rPr lang="en-US" sz="1200" dirty="0">
                <a:latin typeface="Libre Franklin" pitchFamily="2" charset="0"/>
              </a:rPr>
              <a:t>Y Grid - the number of cells in the vertical direction.</a:t>
            </a:r>
          </a:p>
        </p:txBody>
      </p:sp>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LBPH Face Recognizer</a:t>
            </a:r>
            <a:endParaRPr dirty="0"/>
          </a:p>
        </p:txBody>
      </p:sp>
    </p:spTree>
    <p:extLst>
      <p:ext uri="{BB962C8B-B14F-4D97-AF65-F5344CB8AC3E}">
        <p14:creationId xmlns:p14="http://schemas.microsoft.com/office/powerpoint/2010/main" val="19229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7" name="Picture 2" descr="Image for post">
            <a:extLst>
              <a:ext uri="{FF2B5EF4-FFF2-40B4-BE49-F238E27FC236}">
                <a16:creationId xmlns:a16="http://schemas.microsoft.com/office/drawing/2014/main" id="{30EC083F-3802-5074-FADD-E56A919FA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119" y="1072082"/>
            <a:ext cx="5774317" cy="1610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3646934-EBBF-B7C0-2A7B-A2DB6A775925}"/>
              </a:ext>
            </a:extLst>
          </p:cNvPr>
          <p:cNvPicPr>
            <a:picLocks noChangeAspect="1"/>
          </p:cNvPicPr>
          <p:nvPr/>
        </p:nvPicPr>
        <p:blipFill rotWithShape="1">
          <a:blip r:embed="rId4"/>
          <a:srcRect r="46997"/>
          <a:stretch/>
        </p:blipFill>
        <p:spPr>
          <a:xfrm>
            <a:off x="5778840" y="2977809"/>
            <a:ext cx="3026191" cy="1625125"/>
          </a:xfrm>
          <a:prstGeom prst="rect">
            <a:avLst/>
          </a:prstGeom>
        </p:spPr>
      </p:pic>
      <p:pic>
        <p:nvPicPr>
          <p:cNvPr id="9" name="Picture 2" descr="Image for post">
            <a:extLst>
              <a:ext uri="{FF2B5EF4-FFF2-40B4-BE49-F238E27FC236}">
                <a16:creationId xmlns:a16="http://schemas.microsoft.com/office/drawing/2014/main" id="{D99C1C3F-491A-A9C8-1A4F-B6968C068C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0934" y="3315957"/>
            <a:ext cx="3990975" cy="11305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4D866DC-0178-A865-5998-C1981B01A31E}"/>
              </a:ext>
            </a:extLst>
          </p:cNvPr>
          <p:cNvSpPr/>
          <p:nvPr/>
        </p:nvSpPr>
        <p:spPr>
          <a:xfrm>
            <a:off x="2340279" y="2833641"/>
            <a:ext cx="1149674" cy="307777"/>
          </a:xfrm>
          <a:prstGeom prst="rect">
            <a:avLst/>
          </a:prstGeom>
        </p:spPr>
        <p:txBody>
          <a:bodyPr wrap="none">
            <a:spAutoFit/>
          </a:bodyPr>
          <a:lstStyle/>
          <a:p>
            <a:r>
              <a:rPr lang="en-US" altLang="ko-KR" dirty="0">
                <a:solidFill>
                  <a:schemeClr val="tx1">
                    <a:lumMod val="75000"/>
                    <a:lumOff val="25000"/>
                  </a:schemeClr>
                </a:solidFill>
                <a:latin typeface="Barlow" panose="00000500000000000000" pitchFamily="2" charset="0"/>
                <a:cs typeface="Arial" pitchFamily="34" charset="0"/>
              </a:rPr>
              <a:t>Circular LBP</a:t>
            </a:r>
            <a:endParaRPr lang="en-IN" dirty="0"/>
          </a:p>
        </p:txBody>
      </p:sp>
    </p:spTree>
    <p:extLst>
      <p:ext uri="{BB962C8B-B14F-4D97-AF65-F5344CB8AC3E}">
        <p14:creationId xmlns:p14="http://schemas.microsoft.com/office/powerpoint/2010/main" val="362996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9" name="Google Shape;899;p50"/>
          <p:cNvSpPr txBox="1">
            <a:spLocks noGrp="1"/>
          </p:cNvSpPr>
          <p:nvPr>
            <p:ph type="title"/>
          </p:nvPr>
        </p:nvSpPr>
        <p:spPr>
          <a:xfrm>
            <a:off x="282063" y="19056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Block Diagram–Workflow of Face Recognition</a:t>
            </a:r>
          </a:p>
        </p:txBody>
      </p:sp>
      <p:sp>
        <p:nvSpPr>
          <p:cNvPr id="16" name="Rounded Rectangle 68">
            <a:extLst>
              <a:ext uri="{FF2B5EF4-FFF2-40B4-BE49-F238E27FC236}">
                <a16:creationId xmlns:a16="http://schemas.microsoft.com/office/drawing/2014/main" id="{25FFDBF4-8A5B-F829-CF7C-B643275A22A6}"/>
              </a:ext>
            </a:extLst>
          </p:cNvPr>
          <p:cNvSpPr/>
          <p:nvPr/>
        </p:nvSpPr>
        <p:spPr>
          <a:xfrm>
            <a:off x="292960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Loading Classifier for face recognition</a:t>
            </a:r>
          </a:p>
        </p:txBody>
      </p:sp>
      <p:sp>
        <p:nvSpPr>
          <p:cNvPr id="17" name="Rounded Rectangle 69">
            <a:extLst>
              <a:ext uri="{FF2B5EF4-FFF2-40B4-BE49-F238E27FC236}">
                <a16:creationId xmlns:a16="http://schemas.microsoft.com/office/drawing/2014/main" id="{19541FEA-9599-2E4F-C09B-F53465821083}"/>
              </a:ext>
            </a:extLst>
          </p:cNvPr>
          <p:cNvSpPr/>
          <p:nvPr/>
        </p:nvSpPr>
        <p:spPr>
          <a:xfrm>
            <a:off x="481428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Training classifier for our dataset</a:t>
            </a:r>
          </a:p>
        </p:txBody>
      </p:sp>
      <p:sp>
        <p:nvSpPr>
          <p:cNvPr id="18" name="Rounded Rectangle 70">
            <a:extLst>
              <a:ext uri="{FF2B5EF4-FFF2-40B4-BE49-F238E27FC236}">
                <a16:creationId xmlns:a16="http://schemas.microsoft.com/office/drawing/2014/main" id="{D5CD1C48-090F-45A3-79AD-BB9D440938DA}"/>
              </a:ext>
            </a:extLst>
          </p:cNvPr>
          <p:cNvSpPr/>
          <p:nvPr/>
        </p:nvSpPr>
        <p:spPr>
          <a:xfrm>
            <a:off x="6698962" y="195530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atin typeface="Bahnschrift Condensed" panose="020B0502040204020203" pitchFamily="34" charset="0"/>
              </a:rPr>
              <a:t>Reading frame from camera &amp; pre-processing</a:t>
            </a:r>
            <a:endParaRPr lang="en-IN" dirty="0">
              <a:latin typeface="Bahnschrift Condensed" panose="020B0502040204020203" pitchFamily="34" charset="0"/>
            </a:endParaRPr>
          </a:p>
        </p:txBody>
      </p:sp>
      <p:sp>
        <p:nvSpPr>
          <p:cNvPr id="19" name="Rounded Rectangle 71">
            <a:extLst>
              <a:ext uri="{FF2B5EF4-FFF2-40B4-BE49-F238E27FC236}">
                <a16:creationId xmlns:a16="http://schemas.microsoft.com/office/drawing/2014/main" id="{AB5B1230-1E9F-2C5B-41F0-4CCE4D295404}"/>
              </a:ext>
            </a:extLst>
          </p:cNvPr>
          <p:cNvSpPr/>
          <p:nvPr/>
        </p:nvSpPr>
        <p:spPr>
          <a:xfrm>
            <a:off x="1044922" y="196546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Loading face detection algorithm</a:t>
            </a:r>
          </a:p>
        </p:txBody>
      </p:sp>
      <p:sp>
        <p:nvSpPr>
          <p:cNvPr id="20" name="Rounded Rectangle 72">
            <a:extLst>
              <a:ext uri="{FF2B5EF4-FFF2-40B4-BE49-F238E27FC236}">
                <a16:creationId xmlns:a16="http://schemas.microsoft.com/office/drawing/2014/main" id="{08DE5639-1C20-5BD1-99AD-738DC1B32153}"/>
              </a:ext>
            </a:extLst>
          </p:cNvPr>
          <p:cNvSpPr/>
          <p:nvPr/>
        </p:nvSpPr>
        <p:spPr>
          <a:xfrm>
            <a:off x="184248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Face detection by its algorithm</a:t>
            </a:r>
          </a:p>
        </p:txBody>
      </p:sp>
      <p:sp>
        <p:nvSpPr>
          <p:cNvPr id="21" name="Rounded Rectangle 73">
            <a:extLst>
              <a:ext uri="{FF2B5EF4-FFF2-40B4-BE49-F238E27FC236}">
                <a16:creationId xmlns:a16="http://schemas.microsoft.com/office/drawing/2014/main" id="{44AF1A42-87D5-8691-C1BB-05205C516EA0}"/>
              </a:ext>
            </a:extLst>
          </p:cNvPr>
          <p:cNvSpPr/>
          <p:nvPr/>
        </p:nvSpPr>
        <p:spPr>
          <a:xfrm>
            <a:off x="372716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Predicting face  by loading frame into model</a:t>
            </a:r>
          </a:p>
        </p:txBody>
      </p:sp>
      <p:sp>
        <p:nvSpPr>
          <p:cNvPr id="22" name="Rounded Rectangle 74">
            <a:extLst>
              <a:ext uri="{FF2B5EF4-FFF2-40B4-BE49-F238E27FC236}">
                <a16:creationId xmlns:a16="http://schemas.microsoft.com/office/drawing/2014/main" id="{C9A00CD3-DBB6-74EF-83A3-8876DFFBEB3F}"/>
              </a:ext>
            </a:extLst>
          </p:cNvPr>
          <p:cNvSpPr/>
          <p:nvPr/>
        </p:nvSpPr>
        <p:spPr>
          <a:xfrm>
            <a:off x="5611842" y="3662180"/>
            <a:ext cx="1595120" cy="616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Bahnschrift Condensed" panose="020B0502040204020203" pitchFamily="34" charset="0"/>
              </a:rPr>
              <a:t>Displays recognized class with its accuracy</a:t>
            </a:r>
          </a:p>
        </p:txBody>
      </p:sp>
      <p:cxnSp>
        <p:nvCxnSpPr>
          <p:cNvPr id="23" name="Straight Arrow Connector 22">
            <a:extLst>
              <a:ext uri="{FF2B5EF4-FFF2-40B4-BE49-F238E27FC236}">
                <a16:creationId xmlns:a16="http://schemas.microsoft.com/office/drawing/2014/main" id="{769C5F22-BED7-728B-B4F7-F7C530F7EF97}"/>
              </a:ext>
            </a:extLst>
          </p:cNvPr>
          <p:cNvCxnSpPr>
            <a:stCxn id="19" idx="3"/>
            <a:endCxn id="16" idx="1"/>
          </p:cNvCxnSpPr>
          <p:nvPr/>
        </p:nvCxnSpPr>
        <p:spPr>
          <a:xfrm flipV="1">
            <a:off x="2640042" y="226352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AC1310-64CB-B759-F0EF-6F46FF5C0F19}"/>
              </a:ext>
            </a:extLst>
          </p:cNvPr>
          <p:cNvCxnSpPr/>
          <p:nvPr/>
        </p:nvCxnSpPr>
        <p:spPr>
          <a:xfrm flipV="1">
            <a:off x="4515457" y="225336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5F8778-E0A9-4552-C7FA-28788166014A}"/>
              </a:ext>
            </a:extLst>
          </p:cNvPr>
          <p:cNvCxnSpPr/>
          <p:nvPr/>
        </p:nvCxnSpPr>
        <p:spPr>
          <a:xfrm flipV="1">
            <a:off x="6418667" y="2273685"/>
            <a:ext cx="289560" cy="1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78">
            <a:extLst>
              <a:ext uri="{FF2B5EF4-FFF2-40B4-BE49-F238E27FC236}">
                <a16:creationId xmlns:a16="http://schemas.microsoft.com/office/drawing/2014/main" id="{E95B6394-52A4-8E25-D4A9-793506ED5A9C}"/>
              </a:ext>
            </a:extLst>
          </p:cNvPr>
          <p:cNvCxnSpPr>
            <a:stCxn id="18" idx="3"/>
            <a:endCxn id="20" idx="1"/>
          </p:cNvCxnSpPr>
          <p:nvPr/>
        </p:nvCxnSpPr>
        <p:spPr>
          <a:xfrm flipH="1">
            <a:off x="1842482" y="2263525"/>
            <a:ext cx="6451600" cy="1706880"/>
          </a:xfrm>
          <a:prstGeom prst="bentConnector5">
            <a:avLst>
              <a:gd name="adj1" fmla="val -3543"/>
              <a:gd name="adj2" fmla="val 50000"/>
              <a:gd name="adj3" fmla="val 103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8074187-F19A-D282-EE8B-DA1207125A44}"/>
              </a:ext>
            </a:extLst>
          </p:cNvPr>
          <p:cNvCxnSpPr>
            <a:stCxn id="20" idx="3"/>
            <a:endCxn id="21" idx="1"/>
          </p:cNvCxnSpPr>
          <p:nvPr/>
        </p:nvCxnSpPr>
        <p:spPr>
          <a:xfrm>
            <a:off x="3437602" y="397040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E765148-7150-DFF5-E6F3-C14D66E7C932}"/>
              </a:ext>
            </a:extLst>
          </p:cNvPr>
          <p:cNvCxnSpPr>
            <a:stCxn id="21" idx="3"/>
            <a:endCxn id="22" idx="1"/>
          </p:cNvCxnSpPr>
          <p:nvPr/>
        </p:nvCxnSpPr>
        <p:spPr>
          <a:xfrm>
            <a:off x="5322282" y="3970405"/>
            <a:ext cx="28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83" name="Google Shape;2183;p61"/>
          <p:cNvSpPr txBox="1">
            <a:spLocks noGrp="1"/>
          </p:cNvSpPr>
          <p:nvPr>
            <p:ph type="title"/>
          </p:nvPr>
        </p:nvSpPr>
        <p:spPr>
          <a:xfrm>
            <a:off x="4077388" y="1558143"/>
            <a:ext cx="4716500" cy="185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Creating dataset</a:t>
            </a:r>
            <a:endParaRPr dirty="0"/>
          </a:p>
        </p:txBody>
      </p:sp>
      <p:sp>
        <p:nvSpPr>
          <p:cNvPr id="2184" name="Google Shape;2184;p61"/>
          <p:cNvSpPr txBox="1">
            <a:spLocks noGrp="1"/>
          </p:cNvSpPr>
          <p:nvPr>
            <p:ph type="title" idx="2"/>
          </p:nvPr>
        </p:nvSpPr>
        <p:spPr>
          <a:xfrm>
            <a:off x="6907825" y="3795175"/>
            <a:ext cx="1653900" cy="988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t>02</a:t>
            </a:r>
            <a:endParaRPr/>
          </a:p>
        </p:txBody>
      </p:sp>
      <p:sp>
        <p:nvSpPr>
          <p:cNvPr id="2185" name="Google Shape;2185;p61"/>
          <p:cNvSpPr txBox="1">
            <a:spLocks noGrp="1"/>
          </p:cNvSpPr>
          <p:nvPr>
            <p:ph type="subTitle" idx="1"/>
          </p:nvPr>
        </p:nvSpPr>
        <p:spPr>
          <a:xfrm>
            <a:off x="720000" y="3960725"/>
            <a:ext cx="2991900" cy="67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Hands-on</a:t>
            </a:r>
            <a:endParaRPr dirty="0"/>
          </a:p>
        </p:txBody>
      </p:sp>
      <p:grpSp>
        <p:nvGrpSpPr>
          <p:cNvPr id="2186" name="Google Shape;2186;p61"/>
          <p:cNvGrpSpPr/>
          <p:nvPr/>
        </p:nvGrpSpPr>
        <p:grpSpPr>
          <a:xfrm>
            <a:off x="720009" y="950857"/>
            <a:ext cx="2991737" cy="2915200"/>
            <a:chOff x="1532925" y="519425"/>
            <a:chExt cx="4318950" cy="4374550"/>
          </a:xfrm>
        </p:grpSpPr>
        <p:sp>
          <p:nvSpPr>
            <p:cNvPr id="2187" name="Google Shape;2187;p61"/>
            <p:cNvSpPr/>
            <p:nvPr/>
          </p:nvSpPr>
          <p:spPr>
            <a:xfrm>
              <a:off x="4106425" y="4294350"/>
              <a:ext cx="1037450" cy="599625"/>
            </a:xfrm>
            <a:custGeom>
              <a:avLst/>
              <a:gdLst/>
              <a:ahLst/>
              <a:cxnLst/>
              <a:rect l="l" t="t" r="r" b="b"/>
              <a:pathLst>
                <a:path w="41498" h="23985" extrusionOk="0">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1"/>
            <p:cNvSpPr/>
            <p:nvPr/>
          </p:nvSpPr>
          <p:spPr>
            <a:xfrm>
              <a:off x="2182575" y="3091400"/>
              <a:ext cx="2678600" cy="1546975"/>
            </a:xfrm>
            <a:custGeom>
              <a:avLst/>
              <a:gdLst/>
              <a:ahLst/>
              <a:cxnLst/>
              <a:rect l="l" t="t" r="r" b="b"/>
              <a:pathLst>
                <a:path w="107144" h="61879" extrusionOk="0">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1"/>
            <p:cNvSpPr/>
            <p:nvPr/>
          </p:nvSpPr>
          <p:spPr>
            <a:xfrm>
              <a:off x="2774650" y="874100"/>
              <a:ext cx="354450" cy="276200"/>
            </a:xfrm>
            <a:custGeom>
              <a:avLst/>
              <a:gdLst/>
              <a:ahLst/>
              <a:cxnLst/>
              <a:rect l="l" t="t" r="r" b="b"/>
              <a:pathLst>
                <a:path w="14178" h="11048" extrusionOk="0">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1"/>
            <p:cNvSpPr/>
            <p:nvPr/>
          </p:nvSpPr>
          <p:spPr>
            <a:xfrm>
              <a:off x="2068325" y="874125"/>
              <a:ext cx="539575" cy="420025"/>
            </a:xfrm>
            <a:custGeom>
              <a:avLst/>
              <a:gdLst/>
              <a:ahLst/>
              <a:cxnLst/>
              <a:rect l="l" t="t" r="r" b="b"/>
              <a:pathLst>
                <a:path w="21583" h="16801" extrusionOk="0">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1"/>
            <p:cNvSpPr/>
            <p:nvPr/>
          </p:nvSpPr>
          <p:spPr>
            <a:xfrm>
              <a:off x="1689700" y="1801725"/>
              <a:ext cx="157650" cy="238525"/>
            </a:xfrm>
            <a:custGeom>
              <a:avLst/>
              <a:gdLst/>
              <a:ahLst/>
              <a:cxnLst/>
              <a:rect l="l" t="t" r="r" b="b"/>
              <a:pathLst>
                <a:path w="6306" h="9541" extrusionOk="0">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1"/>
            <p:cNvSpPr/>
            <p:nvPr/>
          </p:nvSpPr>
          <p:spPr>
            <a:xfrm>
              <a:off x="1688050" y="1596850"/>
              <a:ext cx="244350" cy="444250"/>
            </a:xfrm>
            <a:custGeom>
              <a:avLst/>
              <a:gdLst/>
              <a:ahLst/>
              <a:cxnLst/>
              <a:rect l="l" t="t" r="r" b="b"/>
              <a:pathLst>
                <a:path w="9774" h="17770" extrusionOk="0">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1"/>
            <p:cNvSpPr/>
            <p:nvPr/>
          </p:nvSpPr>
          <p:spPr>
            <a:xfrm>
              <a:off x="1743075" y="1627175"/>
              <a:ext cx="225200" cy="413075"/>
            </a:xfrm>
            <a:custGeom>
              <a:avLst/>
              <a:gdLst/>
              <a:ahLst/>
              <a:cxnLst/>
              <a:rect l="l" t="t" r="r" b="b"/>
              <a:pathLst>
                <a:path w="9008" h="16523" extrusionOk="0">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1"/>
            <p:cNvSpPr/>
            <p:nvPr/>
          </p:nvSpPr>
          <p:spPr>
            <a:xfrm>
              <a:off x="5017925" y="1450650"/>
              <a:ext cx="104250" cy="157625"/>
            </a:xfrm>
            <a:custGeom>
              <a:avLst/>
              <a:gdLst/>
              <a:ahLst/>
              <a:cxnLst/>
              <a:rect l="l" t="t" r="r" b="b"/>
              <a:pathLst>
                <a:path w="4170" h="6305" extrusionOk="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1"/>
            <p:cNvSpPr/>
            <p:nvPr/>
          </p:nvSpPr>
          <p:spPr>
            <a:xfrm>
              <a:off x="5017925" y="1315825"/>
              <a:ext cx="160125" cy="292450"/>
            </a:xfrm>
            <a:custGeom>
              <a:avLst/>
              <a:gdLst/>
              <a:ahLst/>
              <a:cxnLst/>
              <a:rect l="l" t="t" r="r" b="b"/>
              <a:pathLst>
                <a:path w="6405" h="11698" extrusionOk="0">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1"/>
            <p:cNvSpPr/>
            <p:nvPr/>
          </p:nvSpPr>
          <p:spPr>
            <a:xfrm>
              <a:off x="5053775" y="1335900"/>
              <a:ext cx="148475" cy="272375"/>
            </a:xfrm>
            <a:custGeom>
              <a:avLst/>
              <a:gdLst/>
              <a:ahLst/>
              <a:cxnLst/>
              <a:rect l="l" t="t" r="r" b="b"/>
              <a:pathLst>
                <a:path w="5939" h="10895" extrusionOk="0">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1"/>
            <p:cNvSpPr/>
            <p:nvPr/>
          </p:nvSpPr>
          <p:spPr>
            <a:xfrm>
              <a:off x="5474075" y="2837400"/>
              <a:ext cx="291900" cy="613875"/>
            </a:xfrm>
            <a:custGeom>
              <a:avLst/>
              <a:gdLst/>
              <a:ahLst/>
              <a:cxnLst/>
              <a:rect l="l" t="t" r="r" b="b"/>
              <a:pathLst>
                <a:path w="11676" h="24555" extrusionOk="0">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1"/>
            <p:cNvSpPr/>
            <p:nvPr/>
          </p:nvSpPr>
          <p:spPr>
            <a:xfrm>
              <a:off x="5507425" y="2872175"/>
              <a:ext cx="195175" cy="568250"/>
            </a:xfrm>
            <a:custGeom>
              <a:avLst/>
              <a:gdLst/>
              <a:ahLst/>
              <a:cxnLst/>
              <a:rect l="l" t="t" r="r" b="b"/>
              <a:pathLst>
                <a:path w="7807" h="22730" extrusionOk="0">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1"/>
            <p:cNvSpPr/>
            <p:nvPr/>
          </p:nvSpPr>
          <p:spPr>
            <a:xfrm>
              <a:off x="5472400" y="3043000"/>
              <a:ext cx="379475" cy="549200"/>
            </a:xfrm>
            <a:custGeom>
              <a:avLst/>
              <a:gdLst/>
              <a:ahLst/>
              <a:cxnLst/>
              <a:rect l="l" t="t" r="r" b="b"/>
              <a:pathLst>
                <a:path w="15179" h="21968" extrusionOk="0">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1"/>
            <p:cNvSpPr/>
            <p:nvPr/>
          </p:nvSpPr>
          <p:spPr>
            <a:xfrm>
              <a:off x="5582500" y="3069925"/>
              <a:ext cx="199650" cy="449725"/>
            </a:xfrm>
            <a:custGeom>
              <a:avLst/>
              <a:gdLst/>
              <a:ahLst/>
              <a:cxnLst/>
              <a:rect l="l" t="t" r="r" b="b"/>
              <a:pathLst>
                <a:path w="7986" h="17989" extrusionOk="0">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1"/>
            <p:cNvSpPr/>
            <p:nvPr/>
          </p:nvSpPr>
          <p:spPr>
            <a:xfrm>
              <a:off x="1624675" y="3062575"/>
              <a:ext cx="291050" cy="613850"/>
            </a:xfrm>
            <a:custGeom>
              <a:avLst/>
              <a:gdLst/>
              <a:ahLst/>
              <a:cxnLst/>
              <a:rect l="l" t="t" r="r" b="b"/>
              <a:pathLst>
                <a:path w="11642" h="24554" extrusionOk="0">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1"/>
            <p:cNvSpPr/>
            <p:nvPr/>
          </p:nvSpPr>
          <p:spPr>
            <a:xfrm>
              <a:off x="1685450" y="3097950"/>
              <a:ext cx="196925" cy="568475"/>
            </a:xfrm>
            <a:custGeom>
              <a:avLst/>
              <a:gdLst/>
              <a:ahLst/>
              <a:cxnLst/>
              <a:rect l="l" t="t" r="r" b="b"/>
              <a:pathLst>
                <a:path w="7877" h="22739" extrusionOk="0">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1"/>
            <p:cNvSpPr/>
            <p:nvPr/>
          </p:nvSpPr>
          <p:spPr>
            <a:xfrm>
              <a:off x="1532925" y="3268175"/>
              <a:ext cx="379475" cy="548350"/>
            </a:xfrm>
            <a:custGeom>
              <a:avLst/>
              <a:gdLst/>
              <a:ahLst/>
              <a:cxnLst/>
              <a:rect l="l" t="t" r="r" b="b"/>
              <a:pathLst>
                <a:path w="15179" h="21934" extrusionOk="0">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1"/>
            <p:cNvSpPr/>
            <p:nvPr/>
          </p:nvSpPr>
          <p:spPr>
            <a:xfrm>
              <a:off x="1604650" y="3294875"/>
              <a:ext cx="197675" cy="449950"/>
            </a:xfrm>
            <a:custGeom>
              <a:avLst/>
              <a:gdLst/>
              <a:ahLst/>
              <a:cxnLst/>
              <a:rect l="l" t="t" r="r" b="b"/>
              <a:pathLst>
                <a:path w="7907" h="17998" extrusionOk="0">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1"/>
            <p:cNvSpPr/>
            <p:nvPr/>
          </p:nvSpPr>
          <p:spPr>
            <a:xfrm>
              <a:off x="2151700" y="519425"/>
              <a:ext cx="2726975" cy="3905875"/>
            </a:xfrm>
            <a:custGeom>
              <a:avLst/>
              <a:gdLst/>
              <a:ahLst/>
              <a:cxnLst/>
              <a:rect l="l" t="t" r="r" b="b"/>
              <a:pathLst>
                <a:path w="109079" h="156235" extrusionOk="0">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1"/>
            <p:cNvSpPr/>
            <p:nvPr/>
          </p:nvSpPr>
          <p:spPr>
            <a:xfrm>
              <a:off x="2151700" y="2029400"/>
              <a:ext cx="134300" cy="2395900"/>
            </a:xfrm>
            <a:custGeom>
              <a:avLst/>
              <a:gdLst/>
              <a:ahLst/>
              <a:cxnLst/>
              <a:rect l="l" t="t" r="r" b="b"/>
              <a:pathLst>
                <a:path w="5372" h="95836" extrusionOk="0">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1"/>
            <p:cNvSpPr/>
            <p:nvPr/>
          </p:nvSpPr>
          <p:spPr>
            <a:xfrm>
              <a:off x="2234275" y="566675"/>
              <a:ext cx="2658575" cy="3862325"/>
            </a:xfrm>
            <a:custGeom>
              <a:avLst/>
              <a:gdLst/>
              <a:ahLst/>
              <a:cxnLst/>
              <a:rect l="l" t="t" r="r" b="b"/>
              <a:pathLst>
                <a:path w="106343" h="154493" extrusionOk="0">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1"/>
            <p:cNvSpPr/>
            <p:nvPr/>
          </p:nvSpPr>
          <p:spPr>
            <a:xfrm>
              <a:off x="2234275" y="566675"/>
              <a:ext cx="2658575" cy="3861950"/>
            </a:xfrm>
            <a:custGeom>
              <a:avLst/>
              <a:gdLst/>
              <a:ahLst/>
              <a:cxnLst/>
              <a:rect l="l" t="t" r="r" b="b"/>
              <a:pathLst>
                <a:path w="106343" h="154478" extrusionOk="0">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1"/>
            <p:cNvSpPr/>
            <p:nvPr/>
          </p:nvSpPr>
          <p:spPr>
            <a:xfrm>
              <a:off x="2234275" y="1892625"/>
              <a:ext cx="306900" cy="2536375"/>
            </a:xfrm>
            <a:custGeom>
              <a:avLst/>
              <a:gdLst/>
              <a:ahLst/>
              <a:cxnLst/>
              <a:rect l="l" t="t" r="r" b="b"/>
              <a:pathLst>
                <a:path w="12276" h="101455" extrusionOk="0">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1"/>
            <p:cNvSpPr/>
            <p:nvPr/>
          </p:nvSpPr>
          <p:spPr>
            <a:xfrm>
              <a:off x="2295975" y="2091100"/>
              <a:ext cx="194325" cy="115950"/>
            </a:xfrm>
            <a:custGeom>
              <a:avLst/>
              <a:gdLst/>
              <a:ahLst/>
              <a:cxnLst/>
              <a:rect l="l" t="t" r="r" b="b"/>
              <a:pathLst>
                <a:path w="7773" h="4638" extrusionOk="0">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1"/>
            <p:cNvSpPr/>
            <p:nvPr/>
          </p:nvSpPr>
          <p:spPr>
            <a:xfrm>
              <a:off x="2295975" y="2152825"/>
              <a:ext cx="194325" cy="115925"/>
            </a:xfrm>
            <a:custGeom>
              <a:avLst/>
              <a:gdLst/>
              <a:ahLst/>
              <a:cxnLst/>
              <a:rect l="l" t="t" r="r" b="b"/>
              <a:pathLst>
                <a:path w="7773" h="4637" extrusionOk="0">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1"/>
            <p:cNvSpPr/>
            <p:nvPr/>
          </p:nvSpPr>
          <p:spPr>
            <a:xfrm>
              <a:off x="2295975" y="2215350"/>
              <a:ext cx="194325" cy="115950"/>
            </a:xfrm>
            <a:custGeom>
              <a:avLst/>
              <a:gdLst/>
              <a:ahLst/>
              <a:cxnLst/>
              <a:rect l="l" t="t" r="r" b="b"/>
              <a:pathLst>
                <a:path w="7773" h="4638" extrusionOk="0">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1"/>
            <p:cNvSpPr/>
            <p:nvPr/>
          </p:nvSpPr>
          <p:spPr>
            <a:xfrm>
              <a:off x="3187875" y="1557800"/>
              <a:ext cx="8350" cy="2296250"/>
            </a:xfrm>
            <a:custGeom>
              <a:avLst/>
              <a:gdLst/>
              <a:ahLst/>
              <a:cxnLst/>
              <a:rect l="l" t="t" r="r" b="b"/>
              <a:pathLst>
                <a:path w="334" h="91850" extrusionOk="0">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1"/>
            <p:cNvSpPr/>
            <p:nvPr/>
          </p:nvSpPr>
          <p:spPr>
            <a:xfrm>
              <a:off x="2903900" y="37224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1"/>
            <p:cNvSpPr/>
            <p:nvPr/>
          </p:nvSpPr>
          <p:spPr>
            <a:xfrm>
              <a:off x="2903900" y="37649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1"/>
            <p:cNvSpPr/>
            <p:nvPr/>
          </p:nvSpPr>
          <p:spPr>
            <a:xfrm>
              <a:off x="2903900" y="3870050"/>
              <a:ext cx="118450" cy="80125"/>
            </a:xfrm>
            <a:custGeom>
              <a:avLst/>
              <a:gdLst/>
              <a:ahLst/>
              <a:cxnLst/>
              <a:rect l="l" t="t" r="r" b="b"/>
              <a:pathLst>
                <a:path w="4738" h="3205" extrusionOk="0">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1"/>
            <p:cNvSpPr/>
            <p:nvPr/>
          </p:nvSpPr>
          <p:spPr>
            <a:xfrm>
              <a:off x="2587025" y="3811500"/>
              <a:ext cx="314400" cy="321200"/>
            </a:xfrm>
            <a:custGeom>
              <a:avLst/>
              <a:gdLst/>
              <a:ahLst/>
              <a:cxnLst/>
              <a:rect l="l" t="t" r="r" b="b"/>
              <a:pathLst>
                <a:path w="12576" h="12848" extrusionOk="0">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1"/>
            <p:cNvSpPr/>
            <p:nvPr/>
          </p:nvSpPr>
          <p:spPr>
            <a:xfrm>
              <a:off x="2600350" y="3813225"/>
              <a:ext cx="285250" cy="328550"/>
            </a:xfrm>
            <a:custGeom>
              <a:avLst/>
              <a:gdLst/>
              <a:ahLst/>
              <a:cxnLst/>
              <a:rect l="l" t="t" r="r" b="b"/>
              <a:pathLst>
                <a:path w="11410" h="13142" extrusionOk="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1"/>
            <p:cNvSpPr/>
            <p:nvPr/>
          </p:nvSpPr>
          <p:spPr>
            <a:xfrm>
              <a:off x="2803850" y="3997575"/>
              <a:ext cx="60900" cy="70700"/>
            </a:xfrm>
            <a:custGeom>
              <a:avLst/>
              <a:gdLst/>
              <a:ahLst/>
              <a:cxnLst/>
              <a:rect l="l" t="t" r="r" b="b"/>
              <a:pathLst>
                <a:path w="2436" h="2828" extrusionOk="0">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1"/>
            <p:cNvSpPr/>
            <p:nvPr/>
          </p:nvSpPr>
          <p:spPr>
            <a:xfrm>
              <a:off x="2903900" y="3326775"/>
              <a:ext cx="227700" cy="142675"/>
            </a:xfrm>
            <a:custGeom>
              <a:avLst/>
              <a:gdLst/>
              <a:ahLst/>
              <a:cxnLst/>
              <a:rect l="l" t="t" r="r" b="b"/>
              <a:pathLst>
                <a:path w="9108" h="5707" extrusionOk="0">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1"/>
            <p:cNvSpPr/>
            <p:nvPr/>
          </p:nvSpPr>
          <p:spPr>
            <a:xfrm>
              <a:off x="2903900" y="33693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1"/>
            <p:cNvSpPr/>
            <p:nvPr/>
          </p:nvSpPr>
          <p:spPr>
            <a:xfrm>
              <a:off x="2903900" y="3474375"/>
              <a:ext cx="118450" cy="80150"/>
            </a:xfrm>
            <a:custGeom>
              <a:avLst/>
              <a:gdLst/>
              <a:ahLst/>
              <a:cxnLst/>
              <a:rect l="l" t="t" r="r" b="b"/>
              <a:pathLst>
                <a:path w="4738" h="3206" extrusionOk="0">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1"/>
            <p:cNvSpPr/>
            <p:nvPr/>
          </p:nvSpPr>
          <p:spPr>
            <a:xfrm>
              <a:off x="2587025" y="3416225"/>
              <a:ext cx="313575" cy="321200"/>
            </a:xfrm>
            <a:custGeom>
              <a:avLst/>
              <a:gdLst/>
              <a:ahLst/>
              <a:cxnLst/>
              <a:rect l="l" t="t" r="r" b="b"/>
              <a:pathLst>
                <a:path w="12543" h="12848" extrusionOk="0">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1"/>
            <p:cNvSpPr/>
            <p:nvPr/>
          </p:nvSpPr>
          <p:spPr>
            <a:xfrm>
              <a:off x="2600350" y="3417650"/>
              <a:ext cx="285250" cy="328825"/>
            </a:xfrm>
            <a:custGeom>
              <a:avLst/>
              <a:gdLst/>
              <a:ahLst/>
              <a:cxnLst/>
              <a:rect l="l" t="t" r="r" b="b"/>
              <a:pathLst>
                <a:path w="11410" h="13153" extrusionOk="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1"/>
            <p:cNvSpPr/>
            <p:nvPr/>
          </p:nvSpPr>
          <p:spPr>
            <a:xfrm>
              <a:off x="2803850" y="3602025"/>
              <a:ext cx="60900" cy="70400"/>
            </a:xfrm>
            <a:custGeom>
              <a:avLst/>
              <a:gdLst/>
              <a:ahLst/>
              <a:cxnLst/>
              <a:rect l="l" t="t" r="r" b="b"/>
              <a:pathLst>
                <a:path w="2436" h="2816" extrusionOk="0">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1"/>
            <p:cNvSpPr/>
            <p:nvPr/>
          </p:nvSpPr>
          <p:spPr>
            <a:xfrm>
              <a:off x="2903900" y="2931025"/>
              <a:ext cx="227700" cy="142700"/>
            </a:xfrm>
            <a:custGeom>
              <a:avLst/>
              <a:gdLst/>
              <a:ahLst/>
              <a:cxnLst/>
              <a:rect l="l" t="t" r="r" b="b"/>
              <a:pathLst>
                <a:path w="9108" h="5708" extrusionOk="0">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1"/>
            <p:cNvSpPr/>
            <p:nvPr/>
          </p:nvSpPr>
          <p:spPr>
            <a:xfrm>
              <a:off x="2903900" y="2973575"/>
              <a:ext cx="227700" cy="142675"/>
            </a:xfrm>
            <a:custGeom>
              <a:avLst/>
              <a:gdLst/>
              <a:ahLst/>
              <a:cxnLst/>
              <a:rect l="l" t="t" r="r" b="b"/>
              <a:pathLst>
                <a:path w="9108" h="5707" extrusionOk="0">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903900" y="3078650"/>
              <a:ext cx="118450" cy="80225"/>
            </a:xfrm>
            <a:custGeom>
              <a:avLst/>
              <a:gdLst/>
              <a:ahLst/>
              <a:cxnLst/>
              <a:rect l="l" t="t" r="r" b="b"/>
              <a:pathLst>
                <a:path w="4738" h="3209" extrusionOk="0">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586175" y="3021300"/>
              <a:ext cx="314425" cy="321200"/>
            </a:xfrm>
            <a:custGeom>
              <a:avLst/>
              <a:gdLst/>
              <a:ahLst/>
              <a:cxnLst/>
              <a:rect l="l" t="t" r="r" b="b"/>
              <a:pathLst>
                <a:path w="12577" h="12848" extrusionOk="0">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1"/>
            <p:cNvSpPr/>
            <p:nvPr/>
          </p:nvSpPr>
          <p:spPr>
            <a:xfrm>
              <a:off x="2600350" y="3022000"/>
              <a:ext cx="285250" cy="328500"/>
            </a:xfrm>
            <a:custGeom>
              <a:avLst/>
              <a:gdLst/>
              <a:ahLst/>
              <a:cxnLst/>
              <a:rect l="l" t="t" r="r" b="b"/>
              <a:pathLst>
                <a:path w="11410" h="13140" extrusionOk="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1"/>
            <p:cNvSpPr/>
            <p:nvPr/>
          </p:nvSpPr>
          <p:spPr>
            <a:xfrm>
              <a:off x="2803850" y="3206200"/>
              <a:ext cx="60900" cy="70675"/>
            </a:xfrm>
            <a:custGeom>
              <a:avLst/>
              <a:gdLst/>
              <a:ahLst/>
              <a:cxnLst/>
              <a:rect l="l" t="t" r="r" b="b"/>
              <a:pathLst>
                <a:path w="2436" h="2827" extrusionOk="0">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2903900" y="2535375"/>
              <a:ext cx="227700" cy="143050"/>
            </a:xfrm>
            <a:custGeom>
              <a:avLst/>
              <a:gdLst/>
              <a:ahLst/>
              <a:cxnLst/>
              <a:rect l="l" t="t" r="r" b="b"/>
              <a:pathLst>
                <a:path w="9108" h="5722" extrusionOk="0">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2903900" y="2577900"/>
              <a:ext cx="227700" cy="142675"/>
            </a:xfrm>
            <a:custGeom>
              <a:avLst/>
              <a:gdLst/>
              <a:ahLst/>
              <a:cxnLst/>
              <a:rect l="l" t="t" r="r" b="b"/>
              <a:pathLst>
                <a:path w="9108" h="5707" extrusionOk="0">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2903900" y="2683350"/>
              <a:ext cx="118450" cy="80150"/>
            </a:xfrm>
            <a:custGeom>
              <a:avLst/>
              <a:gdLst/>
              <a:ahLst/>
              <a:cxnLst/>
              <a:rect l="l" t="t" r="r" b="b"/>
              <a:pathLst>
                <a:path w="4738" h="3206" extrusionOk="0">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2586175" y="2626025"/>
              <a:ext cx="313600" cy="321200"/>
            </a:xfrm>
            <a:custGeom>
              <a:avLst/>
              <a:gdLst/>
              <a:ahLst/>
              <a:cxnLst/>
              <a:rect l="l" t="t" r="r" b="b"/>
              <a:pathLst>
                <a:path w="12544" h="12848" extrusionOk="0">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2600350" y="2626500"/>
              <a:ext cx="285250" cy="328575"/>
            </a:xfrm>
            <a:custGeom>
              <a:avLst/>
              <a:gdLst/>
              <a:ahLst/>
              <a:cxnLst/>
              <a:rect l="l" t="t" r="r" b="b"/>
              <a:pathLst>
                <a:path w="11410" h="13143" extrusionOk="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2803850" y="2810875"/>
              <a:ext cx="60900" cy="70325"/>
            </a:xfrm>
            <a:custGeom>
              <a:avLst/>
              <a:gdLst/>
              <a:ahLst/>
              <a:cxnLst/>
              <a:rect l="l" t="t" r="r" b="b"/>
              <a:pathLst>
                <a:path w="2436" h="2813" extrusionOk="0">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2572000" y="1807425"/>
              <a:ext cx="551250" cy="563100"/>
            </a:xfrm>
            <a:custGeom>
              <a:avLst/>
              <a:gdLst/>
              <a:ahLst/>
              <a:cxnLst/>
              <a:rect l="l" t="t" r="r" b="b"/>
              <a:pathLst>
                <a:path w="22050" h="22524" extrusionOk="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2705425" y="2156150"/>
              <a:ext cx="269400" cy="213525"/>
            </a:xfrm>
            <a:custGeom>
              <a:avLst/>
              <a:gdLst/>
              <a:ahLst/>
              <a:cxnLst/>
              <a:rect l="l" t="t" r="r" b="b"/>
              <a:pathLst>
                <a:path w="10776" h="8541" extrusionOk="0">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788000" y="2088600"/>
              <a:ext cx="116775" cy="131875"/>
            </a:xfrm>
            <a:custGeom>
              <a:avLst/>
              <a:gdLst/>
              <a:ahLst/>
              <a:cxnLst/>
              <a:rect l="l" t="t" r="r" b="b"/>
              <a:pathLst>
                <a:path w="4671" h="5275" extrusionOk="0">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2799675" y="2099450"/>
              <a:ext cx="69225" cy="47550"/>
            </a:xfrm>
            <a:custGeom>
              <a:avLst/>
              <a:gdLst/>
              <a:ahLst/>
              <a:cxnLst/>
              <a:rect l="l" t="t" r="r" b="b"/>
              <a:pathLst>
                <a:path w="2769" h="1902" extrusionOk="0">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2733800" y="1941000"/>
              <a:ext cx="225175" cy="197325"/>
            </a:xfrm>
            <a:custGeom>
              <a:avLst/>
              <a:gdLst/>
              <a:ahLst/>
              <a:cxnLst/>
              <a:rect l="l" t="t" r="r" b="b"/>
              <a:pathLst>
                <a:path w="9007" h="7893" extrusionOk="0">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2862225" y="2036075"/>
              <a:ext cx="16700" cy="14400"/>
            </a:xfrm>
            <a:custGeom>
              <a:avLst/>
              <a:gdLst/>
              <a:ahLst/>
              <a:cxnLst/>
              <a:rect l="l" t="t" r="r" b="b"/>
              <a:pathLst>
                <a:path w="668" h="576" extrusionOk="0">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920600" y="2031075"/>
              <a:ext cx="16700" cy="14375"/>
            </a:xfrm>
            <a:custGeom>
              <a:avLst/>
              <a:gdLst/>
              <a:ahLst/>
              <a:cxnLst/>
              <a:rect l="l" t="t" r="r" b="b"/>
              <a:pathLst>
                <a:path w="668" h="575" extrusionOk="0">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2923925" y="2005400"/>
              <a:ext cx="20875" cy="12350"/>
            </a:xfrm>
            <a:custGeom>
              <a:avLst/>
              <a:gdLst/>
              <a:ahLst/>
              <a:cxnLst/>
              <a:rect l="l" t="t" r="r" b="b"/>
              <a:pathLst>
                <a:path w="835" h="494" extrusionOk="0">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2901400" y="2034400"/>
              <a:ext cx="28400" cy="45050"/>
            </a:xfrm>
            <a:custGeom>
              <a:avLst/>
              <a:gdLst/>
              <a:ahLst/>
              <a:cxnLst/>
              <a:rect l="l" t="t" r="r" b="b"/>
              <a:pathLst>
                <a:path w="1136" h="1802" extrusionOk="0">
                  <a:moveTo>
                    <a:pt x="1" y="0"/>
                  </a:moveTo>
                  <a:lnTo>
                    <a:pt x="234" y="1802"/>
                  </a:lnTo>
                  <a:lnTo>
                    <a:pt x="1135" y="1368"/>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2873050" y="2088600"/>
              <a:ext cx="30050" cy="19500"/>
            </a:xfrm>
            <a:custGeom>
              <a:avLst/>
              <a:gdLst/>
              <a:ahLst/>
              <a:cxnLst/>
              <a:rect l="l" t="t" r="r" b="b"/>
              <a:pathLst>
                <a:path w="1202" h="780" extrusionOk="0">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903900" y="2155325"/>
              <a:ext cx="95950" cy="89250"/>
            </a:xfrm>
            <a:custGeom>
              <a:avLst/>
              <a:gdLst/>
              <a:ahLst/>
              <a:cxnLst/>
              <a:rect l="l" t="t" r="r" b="b"/>
              <a:pathLst>
                <a:path w="3838" h="3570" extrusionOk="0">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2873900" y="2093625"/>
              <a:ext cx="19200" cy="14475"/>
            </a:xfrm>
            <a:custGeom>
              <a:avLst/>
              <a:gdLst/>
              <a:ahLst/>
              <a:cxnLst/>
              <a:rect l="l" t="t" r="r" b="b"/>
              <a:pathLst>
                <a:path w="768" h="579" extrusionOk="0">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2714600" y="1872525"/>
              <a:ext cx="267725" cy="271975"/>
            </a:xfrm>
            <a:custGeom>
              <a:avLst/>
              <a:gdLst/>
              <a:ahLst/>
              <a:cxnLst/>
              <a:rect l="l" t="t" r="r" b="b"/>
              <a:pathLst>
                <a:path w="10709" h="10879" extrusionOk="0">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2669800" y="2289425"/>
              <a:ext cx="378175" cy="248850"/>
            </a:xfrm>
            <a:custGeom>
              <a:avLst/>
              <a:gdLst/>
              <a:ahLst/>
              <a:cxnLst/>
              <a:rect l="l" t="t" r="r" b="b"/>
              <a:pathLst>
                <a:path w="15127" h="9954" extrusionOk="0">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1"/>
            <p:cNvSpPr/>
            <p:nvPr/>
          </p:nvSpPr>
          <p:spPr>
            <a:xfrm>
              <a:off x="2757150" y="2395625"/>
              <a:ext cx="203500" cy="133550"/>
            </a:xfrm>
            <a:custGeom>
              <a:avLst/>
              <a:gdLst/>
              <a:ahLst/>
              <a:cxnLst/>
              <a:rect l="l" t="t" r="r" b="b"/>
              <a:pathLst>
                <a:path w="8140" h="5342" extrusionOk="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1"/>
            <p:cNvSpPr/>
            <p:nvPr/>
          </p:nvSpPr>
          <p:spPr>
            <a:xfrm>
              <a:off x="2943100" y="2081500"/>
              <a:ext cx="148475" cy="170975"/>
            </a:xfrm>
            <a:custGeom>
              <a:avLst/>
              <a:gdLst/>
              <a:ahLst/>
              <a:cxnLst/>
              <a:rect l="l" t="t" r="r" b="b"/>
              <a:pathLst>
                <a:path w="5939" h="6839" extrusionOk="0">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2978125" y="2105500"/>
              <a:ext cx="85100" cy="114675"/>
            </a:xfrm>
            <a:custGeom>
              <a:avLst/>
              <a:gdLst/>
              <a:ahLst/>
              <a:cxnLst/>
              <a:rect l="l" t="t" r="r" b="b"/>
              <a:pathLst>
                <a:path w="3404" h="4587" extrusionOk="0">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2998150" y="2137950"/>
              <a:ext cx="44225" cy="50600"/>
            </a:xfrm>
            <a:custGeom>
              <a:avLst/>
              <a:gdLst/>
              <a:ahLst/>
              <a:cxnLst/>
              <a:rect l="l" t="t" r="r" b="b"/>
              <a:pathLst>
                <a:path w="1769" h="2024" extrusionOk="0">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038175" y="2121125"/>
              <a:ext cx="10025" cy="12375"/>
            </a:xfrm>
            <a:custGeom>
              <a:avLst/>
              <a:gdLst/>
              <a:ahLst/>
              <a:cxnLst/>
              <a:rect l="l" t="t" r="r" b="b"/>
              <a:pathLst>
                <a:path w="401" h="495" extrusionOk="0">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683750" y="2189500"/>
              <a:ext cx="99275" cy="181825"/>
            </a:xfrm>
            <a:custGeom>
              <a:avLst/>
              <a:gdLst/>
              <a:ahLst/>
              <a:cxnLst/>
              <a:rect l="l" t="t" r="r" b="b"/>
              <a:pathLst>
                <a:path w="3971" h="7273" extrusionOk="0">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48325" y="891925"/>
              <a:ext cx="1584500" cy="1476450"/>
            </a:xfrm>
            <a:custGeom>
              <a:avLst/>
              <a:gdLst/>
              <a:ahLst/>
              <a:cxnLst/>
              <a:rect l="l" t="t" r="r" b="b"/>
              <a:pathLst>
                <a:path w="63380" h="59058" extrusionOk="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308375" y="1535025"/>
              <a:ext cx="517875" cy="735250"/>
            </a:xfrm>
            <a:custGeom>
              <a:avLst/>
              <a:gdLst/>
              <a:ahLst/>
              <a:cxnLst/>
              <a:rect l="l" t="t" r="r" b="b"/>
              <a:pathLst>
                <a:path w="20715" h="29410" extrusionOk="0">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3556050" y="1818375"/>
              <a:ext cx="270200" cy="321950"/>
            </a:xfrm>
            <a:custGeom>
              <a:avLst/>
              <a:gdLst/>
              <a:ahLst/>
              <a:cxnLst/>
              <a:rect l="l" t="t" r="r" b="b"/>
              <a:pathLst>
                <a:path w="10808" h="12878" extrusionOk="0">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308375" y="1851825"/>
              <a:ext cx="411150" cy="418450"/>
            </a:xfrm>
            <a:custGeom>
              <a:avLst/>
              <a:gdLst/>
              <a:ahLst/>
              <a:cxnLst/>
              <a:rect l="l" t="t" r="r" b="b"/>
              <a:pathLst>
                <a:path w="16446" h="16738" extrusionOk="0">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659450" y="1654025"/>
              <a:ext cx="119275" cy="137175"/>
            </a:xfrm>
            <a:custGeom>
              <a:avLst/>
              <a:gdLst/>
              <a:ahLst/>
              <a:cxnLst/>
              <a:rect l="l" t="t" r="r" b="b"/>
              <a:pathLst>
                <a:path w="4771" h="5487" extrusionOk="0">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868775" y="120245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3868775" y="12750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868775" y="1057350"/>
              <a:ext cx="899825" cy="538600"/>
            </a:xfrm>
            <a:custGeom>
              <a:avLst/>
              <a:gdLst/>
              <a:ahLst/>
              <a:cxnLst/>
              <a:rect l="l" t="t" r="r" b="b"/>
              <a:pathLst>
                <a:path w="35993" h="21544" extrusionOk="0">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868775" y="1129900"/>
              <a:ext cx="899825" cy="538950"/>
            </a:xfrm>
            <a:custGeom>
              <a:avLst/>
              <a:gdLst/>
              <a:ahLst/>
              <a:cxnLst/>
              <a:rect l="l" t="t" r="r" b="b"/>
              <a:pathLst>
                <a:path w="35993" h="21558" extrusionOk="0">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868775" y="1455950"/>
              <a:ext cx="713850" cy="431025"/>
            </a:xfrm>
            <a:custGeom>
              <a:avLst/>
              <a:gdLst/>
              <a:ahLst/>
              <a:cxnLst/>
              <a:rect l="l" t="t" r="r" b="b"/>
              <a:pathLst>
                <a:path w="28554" h="17241" extrusionOk="0">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3248325" y="2111425"/>
              <a:ext cx="586275" cy="357650"/>
            </a:xfrm>
            <a:custGeom>
              <a:avLst/>
              <a:gdLst/>
              <a:ahLst/>
              <a:cxnLst/>
              <a:rect l="l" t="t" r="r" b="b"/>
              <a:pathLst>
                <a:path w="23451" h="14306" extrusionOk="0">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248325" y="1361250"/>
              <a:ext cx="586275" cy="357975"/>
            </a:xfrm>
            <a:custGeom>
              <a:avLst/>
              <a:gdLst/>
              <a:ahLst/>
              <a:cxnLst/>
              <a:rect l="l" t="t" r="r" b="b"/>
              <a:pathLst>
                <a:path w="23451" h="14319" extrusionOk="0">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248325" y="2312550"/>
              <a:ext cx="1584500" cy="1476450"/>
            </a:xfrm>
            <a:custGeom>
              <a:avLst/>
              <a:gdLst/>
              <a:ahLst/>
              <a:cxnLst/>
              <a:rect l="l" t="t" r="r" b="b"/>
              <a:pathLst>
                <a:path w="63380" h="59058" extrusionOk="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3308375" y="2956750"/>
              <a:ext cx="517875" cy="734550"/>
            </a:xfrm>
            <a:custGeom>
              <a:avLst/>
              <a:gdLst/>
              <a:ahLst/>
              <a:cxnLst/>
              <a:rect l="l" t="t" r="r" b="b"/>
              <a:pathLst>
                <a:path w="20715" h="29382" extrusionOk="0">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556050" y="3238675"/>
              <a:ext cx="270200" cy="322675"/>
            </a:xfrm>
            <a:custGeom>
              <a:avLst/>
              <a:gdLst/>
              <a:ahLst/>
              <a:cxnLst/>
              <a:rect l="l" t="t" r="r" b="b"/>
              <a:pathLst>
                <a:path w="10808" h="12907" extrusionOk="0">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308375" y="3272750"/>
              <a:ext cx="411150" cy="418550"/>
            </a:xfrm>
            <a:custGeom>
              <a:avLst/>
              <a:gdLst/>
              <a:ahLst/>
              <a:cxnLst/>
              <a:rect l="l" t="t" r="r" b="b"/>
              <a:pathLst>
                <a:path w="16446" h="16742" extrusionOk="0">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659450" y="3074825"/>
              <a:ext cx="119275" cy="137625"/>
            </a:xfrm>
            <a:custGeom>
              <a:avLst/>
              <a:gdLst/>
              <a:ahLst/>
              <a:cxnLst/>
              <a:rect l="l" t="t" r="r" b="b"/>
              <a:pathLst>
                <a:path w="4771" h="5505" extrusionOk="0">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1"/>
            <p:cNvSpPr/>
            <p:nvPr/>
          </p:nvSpPr>
          <p:spPr>
            <a:xfrm>
              <a:off x="3868775" y="2623475"/>
              <a:ext cx="899825" cy="538100"/>
            </a:xfrm>
            <a:custGeom>
              <a:avLst/>
              <a:gdLst/>
              <a:ahLst/>
              <a:cxnLst/>
              <a:rect l="l" t="t" r="r" b="b"/>
              <a:pathLst>
                <a:path w="35993" h="21524" extrusionOk="0">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1"/>
            <p:cNvSpPr/>
            <p:nvPr/>
          </p:nvSpPr>
          <p:spPr>
            <a:xfrm>
              <a:off x="3868775" y="2696375"/>
              <a:ext cx="899825" cy="538600"/>
            </a:xfrm>
            <a:custGeom>
              <a:avLst/>
              <a:gdLst/>
              <a:ahLst/>
              <a:cxnLst/>
              <a:rect l="l" t="t" r="r" b="b"/>
              <a:pathLst>
                <a:path w="35993" h="21544" extrusionOk="0">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3868775" y="2477875"/>
              <a:ext cx="899825" cy="538600"/>
            </a:xfrm>
            <a:custGeom>
              <a:avLst/>
              <a:gdLst/>
              <a:ahLst/>
              <a:cxnLst/>
              <a:rect l="l" t="t" r="r" b="b"/>
              <a:pathLst>
                <a:path w="35993" h="21544" extrusionOk="0">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3868775" y="2550450"/>
              <a:ext cx="899825" cy="539050"/>
            </a:xfrm>
            <a:custGeom>
              <a:avLst/>
              <a:gdLst/>
              <a:ahLst/>
              <a:cxnLst/>
              <a:rect l="l" t="t" r="r" b="b"/>
              <a:pathLst>
                <a:path w="35993" h="21562" extrusionOk="0">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3868775" y="2876525"/>
              <a:ext cx="713850" cy="431000"/>
            </a:xfrm>
            <a:custGeom>
              <a:avLst/>
              <a:gdLst/>
              <a:ahLst/>
              <a:cxnLst/>
              <a:rect l="l" t="t" r="r" b="b"/>
              <a:pathLst>
                <a:path w="28554" h="17240" extrusionOk="0">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1"/>
            <p:cNvSpPr/>
            <p:nvPr/>
          </p:nvSpPr>
          <p:spPr>
            <a:xfrm>
              <a:off x="4554250" y="772000"/>
              <a:ext cx="56750" cy="65300"/>
            </a:xfrm>
            <a:custGeom>
              <a:avLst/>
              <a:gdLst/>
              <a:ahLst/>
              <a:cxnLst/>
              <a:rect l="l" t="t" r="r" b="b"/>
              <a:pathLst>
                <a:path w="2270" h="2612" extrusionOk="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1"/>
            <p:cNvSpPr/>
            <p:nvPr/>
          </p:nvSpPr>
          <p:spPr>
            <a:xfrm>
              <a:off x="4651825" y="715775"/>
              <a:ext cx="56725" cy="65650"/>
            </a:xfrm>
            <a:custGeom>
              <a:avLst/>
              <a:gdLst/>
              <a:ahLst/>
              <a:cxnLst/>
              <a:rect l="l" t="t" r="r" b="b"/>
              <a:pathLst>
                <a:path w="2269" h="2626" extrusionOk="0">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1"/>
            <p:cNvSpPr/>
            <p:nvPr/>
          </p:nvSpPr>
          <p:spPr>
            <a:xfrm>
              <a:off x="4748550" y="659875"/>
              <a:ext cx="56750" cy="65100"/>
            </a:xfrm>
            <a:custGeom>
              <a:avLst/>
              <a:gdLst/>
              <a:ahLst/>
              <a:cxnLst/>
              <a:rect l="l" t="t" r="r" b="b"/>
              <a:pathLst>
                <a:path w="2270" h="2604" extrusionOk="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1"/>
            <p:cNvSpPr/>
            <p:nvPr/>
          </p:nvSpPr>
          <p:spPr>
            <a:xfrm>
              <a:off x="3248325" y="1611150"/>
              <a:ext cx="1650375" cy="1526575"/>
            </a:xfrm>
            <a:custGeom>
              <a:avLst/>
              <a:gdLst/>
              <a:ahLst/>
              <a:cxnLst/>
              <a:rect l="l" t="t" r="r" b="b"/>
              <a:pathLst>
                <a:path w="66015" h="61063" extrusionOk="0">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1"/>
            <p:cNvSpPr/>
            <p:nvPr/>
          </p:nvSpPr>
          <p:spPr>
            <a:xfrm>
              <a:off x="3300025" y="1642450"/>
              <a:ext cx="1608675" cy="1498400"/>
            </a:xfrm>
            <a:custGeom>
              <a:avLst/>
              <a:gdLst/>
              <a:ahLst/>
              <a:cxnLst/>
              <a:rect l="l" t="t" r="r" b="b"/>
              <a:pathLst>
                <a:path w="64347" h="59936" extrusionOk="0">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1"/>
            <p:cNvSpPr/>
            <p:nvPr/>
          </p:nvSpPr>
          <p:spPr>
            <a:xfrm>
              <a:off x="3300025" y="1642450"/>
              <a:ext cx="1608675" cy="1498250"/>
            </a:xfrm>
            <a:custGeom>
              <a:avLst/>
              <a:gdLst/>
              <a:ahLst/>
              <a:cxnLst/>
              <a:rect l="l" t="t" r="r" b="b"/>
              <a:pathLst>
                <a:path w="64347" h="59930" extrusionOk="0">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1"/>
            <p:cNvSpPr/>
            <p:nvPr/>
          </p:nvSpPr>
          <p:spPr>
            <a:xfrm>
              <a:off x="3360900" y="2295450"/>
              <a:ext cx="525400" cy="746200"/>
            </a:xfrm>
            <a:custGeom>
              <a:avLst/>
              <a:gdLst/>
              <a:ahLst/>
              <a:cxnLst/>
              <a:rect l="l" t="t" r="r" b="b"/>
              <a:pathLst>
                <a:path w="21016" h="29848" extrusionOk="0">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1"/>
            <p:cNvSpPr/>
            <p:nvPr/>
          </p:nvSpPr>
          <p:spPr>
            <a:xfrm>
              <a:off x="3611925" y="2582375"/>
              <a:ext cx="275225" cy="327675"/>
            </a:xfrm>
            <a:custGeom>
              <a:avLst/>
              <a:gdLst/>
              <a:ahLst/>
              <a:cxnLst/>
              <a:rect l="l" t="t" r="r" b="b"/>
              <a:pathLst>
                <a:path w="11009" h="13107" extrusionOk="0">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1"/>
            <p:cNvSpPr/>
            <p:nvPr/>
          </p:nvSpPr>
          <p:spPr>
            <a:xfrm>
              <a:off x="3360900" y="2616925"/>
              <a:ext cx="417825" cy="424725"/>
            </a:xfrm>
            <a:custGeom>
              <a:avLst/>
              <a:gdLst/>
              <a:ahLst/>
              <a:cxnLst/>
              <a:rect l="l" t="t" r="r" b="b"/>
              <a:pathLst>
                <a:path w="16713" h="16989" extrusionOk="0">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1"/>
            <p:cNvSpPr/>
            <p:nvPr/>
          </p:nvSpPr>
          <p:spPr>
            <a:xfrm>
              <a:off x="3717000" y="2415450"/>
              <a:ext cx="121775" cy="140250"/>
            </a:xfrm>
            <a:custGeom>
              <a:avLst/>
              <a:gdLst/>
              <a:ahLst/>
              <a:cxnLst/>
              <a:rect l="l" t="t" r="r" b="b"/>
              <a:pathLst>
                <a:path w="4871" h="5610" extrusionOk="0">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1"/>
            <p:cNvSpPr/>
            <p:nvPr/>
          </p:nvSpPr>
          <p:spPr>
            <a:xfrm>
              <a:off x="3929650" y="1957525"/>
              <a:ext cx="914000" cy="546925"/>
            </a:xfrm>
            <a:custGeom>
              <a:avLst/>
              <a:gdLst/>
              <a:ahLst/>
              <a:cxnLst/>
              <a:rect l="l" t="t" r="r" b="b"/>
              <a:pathLst>
                <a:path w="36560" h="21877" extrusionOk="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1"/>
            <p:cNvSpPr/>
            <p:nvPr/>
          </p:nvSpPr>
          <p:spPr>
            <a:xfrm>
              <a:off x="3929650" y="2031025"/>
              <a:ext cx="914650" cy="546800"/>
            </a:xfrm>
            <a:custGeom>
              <a:avLst/>
              <a:gdLst/>
              <a:ahLst/>
              <a:cxnLst/>
              <a:rect l="l" t="t" r="r" b="b"/>
              <a:pathLst>
                <a:path w="36586" h="21872" extrusionOk="0">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1"/>
            <p:cNvSpPr/>
            <p:nvPr/>
          </p:nvSpPr>
          <p:spPr>
            <a:xfrm>
              <a:off x="3929650" y="1809550"/>
              <a:ext cx="914000" cy="546925"/>
            </a:xfrm>
            <a:custGeom>
              <a:avLst/>
              <a:gdLst/>
              <a:ahLst/>
              <a:cxnLst/>
              <a:rect l="l" t="t" r="r" b="b"/>
              <a:pathLst>
                <a:path w="36560" h="21877" extrusionOk="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1"/>
            <p:cNvSpPr/>
            <p:nvPr/>
          </p:nvSpPr>
          <p:spPr>
            <a:xfrm>
              <a:off x="3929650" y="1883425"/>
              <a:ext cx="914000" cy="546800"/>
            </a:xfrm>
            <a:custGeom>
              <a:avLst/>
              <a:gdLst/>
              <a:ahLst/>
              <a:cxnLst/>
              <a:rect l="l" t="t" r="r" b="b"/>
              <a:pathLst>
                <a:path w="36560" h="21872" extrusionOk="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1"/>
            <p:cNvSpPr/>
            <p:nvPr/>
          </p:nvSpPr>
          <p:spPr>
            <a:xfrm>
              <a:off x="3929650" y="2214500"/>
              <a:ext cx="724700" cy="437550"/>
            </a:xfrm>
            <a:custGeom>
              <a:avLst/>
              <a:gdLst/>
              <a:ahLst/>
              <a:cxnLst/>
              <a:rect l="l" t="t" r="r" b="b"/>
              <a:pathLst>
                <a:path w="28988" h="17502" extrusionOk="0">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1"/>
            <p:cNvSpPr/>
            <p:nvPr/>
          </p:nvSpPr>
          <p:spPr>
            <a:xfrm>
              <a:off x="4937025" y="4393450"/>
              <a:ext cx="110100" cy="211150"/>
            </a:xfrm>
            <a:custGeom>
              <a:avLst/>
              <a:gdLst/>
              <a:ahLst/>
              <a:cxnLst/>
              <a:rect l="l" t="t" r="r" b="b"/>
              <a:pathLst>
                <a:path w="4404" h="8446" extrusionOk="0">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1"/>
            <p:cNvSpPr/>
            <p:nvPr/>
          </p:nvSpPr>
          <p:spPr>
            <a:xfrm>
              <a:off x="4845300" y="4384425"/>
              <a:ext cx="190150" cy="225150"/>
            </a:xfrm>
            <a:custGeom>
              <a:avLst/>
              <a:gdLst/>
              <a:ahLst/>
              <a:cxnLst/>
              <a:rect l="l" t="t" r="r" b="b"/>
              <a:pathLst>
                <a:path w="7606" h="9006" extrusionOk="0">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1"/>
            <p:cNvSpPr/>
            <p:nvPr/>
          </p:nvSpPr>
          <p:spPr>
            <a:xfrm>
              <a:off x="4163975" y="4592375"/>
              <a:ext cx="317750" cy="62350"/>
            </a:xfrm>
            <a:custGeom>
              <a:avLst/>
              <a:gdLst/>
              <a:ahLst/>
              <a:cxnLst/>
              <a:rect l="l" t="t" r="r" b="b"/>
              <a:pathLst>
                <a:path w="12710" h="2494" extrusionOk="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1"/>
            <p:cNvSpPr/>
            <p:nvPr/>
          </p:nvSpPr>
          <p:spPr>
            <a:xfrm>
              <a:off x="4158975" y="4497000"/>
              <a:ext cx="321075" cy="144300"/>
            </a:xfrm>
            <a:custGeom>
              <a:avLst/>
              <a:gdLst/>
              <a:ahLst/>
              <a:cxnLst/>
              <a:rect l="l" t="t" r="r" b="b"/>
              <a:pathLst>
                <a:path w="12843" h="5772" extrusionOk="0">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1"/>
            <p:cNvSpPr/>
            <p:nvPr/>
          </p:nvSpPr>
          <p:spPr>
            <a:xfrm>
              <a:off x="4364125" y="4425275"/>
              <a:ext cx="99250" cy="109275"/>
            </a:xfrm>
            <a:custGeom>
              <a:avLst/>
              <a:gdLst/>
              <a:ahLst/>
              <a:cxnLst/>
              <a:rect l="l" t="t" r="r" b="b"/>
              <a:pathLst>
                <a:path w="3970" h="4371" extrusionOk="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1"/>
            <p:cNvSpPr/>
            <p:nvPr/>
          </p:nvSpPr>
          <p:spPr>
            <a:xfrm>
              <a:off x="4158975" y="4521475"/>
              <a:ext cx="105100" cy="108150"/>
            </a:xfrm>
            <a:custGeom>
              <a:avLst/>
              <a:gdLst/>
              <a:ahLst/>
              <a:cxnLst/>
              <a:rect l="l" t="t" r="r" b="b"/>
              <a:pathLst>
                <a:path w="4204" h="4326" extrusionOk="0">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1"/>
            <p:cNvSpPr/>
            <p:nvPr/>
          </p:nvSpPr>
          <p:spPr>
            <a:xfrm>
              <a:off x="4851975" y="4261275"/>
              <a:ext cx="119275" cy="133175"/>
            </a:xfrm>
            <a:custGeom>
              <a:avLst/>
              <a:gdLst/>
              <a:ahLst/>
              <a:cxnLst/>
              <a:rect l="l" t="t" r="r" b="b"/>
              <a:pathLst>
                <a:path w="4771" h="5327" extrusionOk="0">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1"/>
            <p:cNvSpPr/>
            <p:nvPr/>
          </p:nvSpPr>
          <p:spPr>
            <a:xfrm>
              <a:off x="4847800" y="4337950"/>
              <a:ext cx="172650" cy="251700"/>
            </a:xfrm>
            <a:custGeom>
              <a:avLst/>
              <a:gdLst/>
              <a:ahLst/>
              <a:cxnLst/>
              <a:rect l="l" t="t" r="r" b="b"/>
              <a:pathLst>
                <a:path w="6906" h="10068" extrusionOk="0">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1"/>
            <p:cNvSpPr/>
            <p:nvPr/>
          </p:nvSpPr>
          <p:spPr>
            <a:xfrm>
              <a:off x="4321600" y="4520875"/>
              <a:ext cx="24200" cy="51800"/>
            </a:xfrm>
            <a:custGeom>
              <a:avLst/>
              <a:gdLst/>
              <a:ahLst/>
              <a:cxnLst/>
              <a:rect l="l" t="t" r="r" b="b"/>
              <a:pathLst>
                <a:path w="968" h="2072" extrusionOk="0">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1"/>
            <p:cNvSpPr/>
            <p:nvPr/>
          </p:nvSpPr>
          <p:spPr>
            <a:xfrm>
              <a:off x="4293225" y="4525025"/>
              <a:ext cx="20875" cy="46400"/>
            </a:xfrm>
            <a:custGeom>
              <a:avLst/>
              <a:gdLst/>
              <a:ahLst/>
              <a:cxnLst/>
              <a:rect l="l" t="t" r="r" b="b"/>
              <a:pathLst>
                <a:path w="835" h="1856" extrusionOk="0">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1"/>
            <p:cNvSpPr/>
            <p:nvPr/>
          </p:nvSpPr>
          <p:spPr>
            <a:xfrm>
              <a:off x="4258275" y="4523225"/>
              <a:ext cx="28325" cy="45625"/>
            </a:xfrm>
            <a:custGeom>
              <a:avLst/>
              <a:gdLst/>
              <a:ahLst/>
              <a:cxnLst/>
              <a:rect l="l" t="t" r="r" b="b"/>
              <a:pathLst>
                <a:path w="1133" h="1825" extrusionOk="0">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1"/>
            <p:cNvSpPr/>
            <p:nvPr/>
          </p:nvSpPr>
          <p:spPr>
            <a:xfrm>
              <a:off x="4848625" y="4512625"/>
              <a:ext cx="61750" cy="76950"/>
            </a:xfrm>
            <a:custGeom>
              <a:avLst/>
              <a:gdLst/>
              <a:ahLst/>
              <a:cxnLst/>
              <a:rect l="l" t="t" r="r" b="b"/>
              <a:pathLst>
                <a:path w="2470" h="3078" extrusionOk="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1"/>
            <p:cNvSpPr/>
            <p:nvPr/>
          </p:nvSpPr>
          <p:spPr>
            <a:xfrm>
              <a:off x="4907000" y="4439450"/>
              <a:ext cx="25050" cy="23775"/>
            </a:xfrm>
            <a:custGeom>
              <a:avLst/>
              <a:gdLst/>
              <a:ahLst/>
              <a:cxnLst/>
              <a:rect l="l" t="t" r="r" b="b"/>
              <a:pathLst>
                <a:path w="1002" h="951" extrusionOk="0">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1"/>
            <p:cNvSpPr/>
            <p:nvPr/>
          </p:nvSpPr>
          <p:spPr>
            <a:xfrm>
              <a:off x="4912000" y="4474475"/>
              <a:ext cx="19225" cy="32550"/>
            </a:xfrm>
            <a:custGeom>
              <a:avLst/>
              <a:gdLst/>
              <a:ahLst/>
              <a:cxnLst/>
              <a:rect l="l" t="t" r="r" b="b"/>
              <a:pathLst>
                <a:path w="769" h="1302" extrusionOk="0">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1"/>
            <p:cNvSpPr/>
            <p:nvPr/>
          </p:nvSpPr>
          <p:spPr>
            <a:xfrm>
              <a:off x="4905350" y="4502825"/>
              <a:ext cx="24350" cy="29700"/>
            </a:xfrm>
            <a:custGeom>
              <a:avLst/>
              <a:gdLst/>
              <a:ahLst/>
              <a:cxnLst/>
              <a:rect l="l" t="t" r="r" b="b"/>
              <a:pathLst>
                <a:path w="974" h="1188" extrusionOk="0">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1"/>
            <p:cNvSpPr/>
            <p:nvPr/>
          </p:nvSpPr>
          <p:spPr>
            <a:xfrm>
              <a:off x="4324100" y="3291975"/>
              <a:ext cx="617125" cy="1168650"/>
            </a:xfrm>
            <a:custGeom>
              <a:avLst/>
              <a:gdLst/>
              <a:ahLst/>
              <a:cxnLst/>
              <a:rect l="l" t="t" r="r" b="b"/>
              <a:pathLst>
                <a:path w="24685" h="46746" extrusionOk="0">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1"/>
            <p:cNvSpPr/>
            <p:nvPr/>
          </p:nvSpPr>
          <p:spPr>
            <a:xfrm>
              <a:off x="4555925" y="3440400"/>
              <a:ext cx="150125" cy="333600"/>
            </a:xfrm>
            <a:custGeom>
              <a:avLst/>
              <a:gdLst/>
              <a:ahLst/>
              <a:cxnLst/>
              <a:rect l="l" t="t" r="r" b="b"/>
              <a:pathLst>
                <a:path w="6005" h="13344" extrusionOk="0">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1"/>
            <p:cNvSpPr/>
            <p:nvPr/>
          </p:nvSpPr>
          <p:spPr>
            <a:xfrm>
              <a:off x="4640150" y="2774100"/>
              <a:ext cx="226850" cy="542900"/>
            </a:xfrm>
            <a:custGeom>
              <a:avLst/>
              <a:gdLst/>
              <a:ahLst/>
              <a:cxnLst/>
              <a:rect l="l" t="t" r="r" b="b"/>
              <a:pathLst>
                <a:path w="9074" h="21716" extrusionOk="0">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1"/>
            <p:cNvSpPr/>
            <p:nvPr/>
          </p:nvSpPr>
          <p:spPr>
            <a:xfrm>
              <a:off x="4391750" y="2557275"/>
              <a:ext cx="29925" cy="57575"/>
            </a:xfrm>
            <a:custGeom>
              <a:avLst/>
              <a:gdLst/>
              <a:ahLst/>
              <a:cxnLst/>
              <a:rect l="l" t="t" r="r" b="b"/>
              <a:pathLst>
                <a:path w="1197" h="2303" extrusionOk="0">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1"/>
            <p:cNvSpPr/>
            <p:nvPr/>
          </p:nvSpPr>
          <p:spPr>
            <a:xfrm>
              <a:off x="4406650" y="2444725"/>
              <a:ext cx="250200" cy="332725"/>
            </a:xfrm>
            <a:custGeom>
              <a:avLst/>
              <a:gdLst/>
              <a:ahLst/>
              <a:cxnLst/>
              <a:rect l="l" t="t" r="r" b="b"/>
              <a:pathLst>
                <a:path w="10008" h="13309" extrusionOk="0">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1"/>
            <p:cNvSpPr/>
            <p:nvPr/>
          </p:nvSpPr>
          <p:spPr>
            <a:xfrm>
              <a:off x="4339100" y="2764000"/>
              <a:ext cx="419500" cy="617225"/>
            </a:xfrm>
            <a:custGeom>
              <a:avLst/>
              <a:gdLst/>
              <a:ahLst/>
              <a:cxnLst/>
              <a:rect l="l" t="t" r="r" b="b"/>
              <a:pathLst>
                <a:path w="16780" h="24689" extrusionOk="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1"/>
            <p:cNvSpPr/>
            <p:nvPr/>
          </p:nvSpPr>
          <p:spPr>
            <a:xfrm>
              <a:off x="4524225" y="2941725"/>
              <a:ext cx="233525" cy="438650"/>
            </a:xfrm>
            <a:custGeom>
              <a:avLst/>
              <a:gdLst/>
              <a:ahLst/>
              <a:cxnLst/>
              <a:rect l="l" t="t" r="r" b="b"/>
              <a:pathLst>
                <a:path w="9341" h="17546" extrusionOk="0">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1"/>
            <p:cNvSpPr/>
            <p:nvPr/>
          </p:nvSpPr>
          <p:spPr>
            <a:xfrm>
              <a:off x="4440000" y="2692375"/>
              <a:ext cx="63400" cy="20075"/>
            </a:xfrm>
            <a:custGeom>
              <a:avLst/>
              <a:gdLst/>
              <a:ahLst/>
              <a:cxnLst/>
              <a:rect l="l" t="t" r="r" b="b"/>
              <a:pathLst>
                <a:path w="2536" h="803" extrusionOk="0">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1"/>
            <p:cNvSpPr/>
            <p:nvPr/>
          </p:nvSpPr>
          <p:spPr>
            <a:xfrm>
              <a:off x="4341600" y="2331750"/>
              <a:ext cx="400325" cy="374900"/>
            </a:xfrm>
            <a:custGeom>
              <a:avLst/>
              <a:gdLst/>
              <a:ahLst/>
              <a:cxnLst/>
              <a:rect l="l" t="t" r="r" b="b"/>
              <a:pathLst>
                <a:path w="16013" h="14996" extrusionOk="0">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1"/>
            <p:cNvSpPr/>
            <p:nvPr/>
          </p:nvSpPr>
          <p:spPr>
            <a:xfrm>
              <a:off x="3691775" y="2614950"/>
              <a:ext cx="791625" cy="373525"/>
            </a:xfrm>
            <a:custGeom>
              <a:avLst/>
              <a:gdLst/>
              <a:ahLst/>
              <a:cxnLst/>
              <a:rect l="l" t="t" r="r" b="b"/>
              <a:pathLst>
                <a:path w="31665" h="14941" extrusionOk="0">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dirty="0"/>
              <a:t>03</a:t>
            </a:r>
            <a:endParaRPr dirty="0"/>
          </a:p>
        </p:txBody>
      </p:sp>
      <p:sp>
        <p:nvSpPr>
          <p:cNvPr id="552" name="Google Shape;552;p44"/>
          <p:cNvSpPr txBox="1">
            <a:spLocks noGrp="1"/>
          </p:cNvSpPr>
          <p:nvPr>
            <p:ph type="title"/>
          </p:nvPr>
        </p:nvSpPr>
        <p:spPr>
          <a:xfrm flipH="1">
            <a:off x="310796" y="1212843"/>
            <a:ext cx="5437165"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Face recognition</a:t>
            </a:r>
            <a:endParaRPr dirty="0">
              <a:solidFill>
                <a:schemeClr val="dk1"/>
              </a:solidFill>
            </a:endParaRPr>
          </a:p>
        </p:txBody>
      </p:sp>
      <p:grpSp>
        <p:nvGrpSpPr>
          <p:cNvPr id="553" name="Google Shape;553;p44"/>
          <p:cNvGrpSpPr/>
          <p:nvPr/>
        </p:nvGrpSpPr>
        <p:grpSpPr>
          <a:xfrm>
            <a:off x="5313079" y="871955"/>
            <a:ext cx="3093441" cy="2952953"/>
            <a:chOff x="1410350" y="458825"/>
            <a:chExt cx="4602650" cy="4394275"/>
          </a:xfrm>
        </p:grpSpPr>
        <p:sp>
          <p:nvSpPr>
            <p:cNvPr id="554" name="Google Shape;554;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3589156"/>
      </p:ext>
    </p:extLst>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315</Words>
  <Application>Microsoft Office PowerPoint</Application>
  <PresentationFormat>On-screen Show (16:9)</PresentationFormat>
  <Paragraphs>38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Barlow</vt:lpstr>
      <vt:lpstr>Bahnschrift Condensed</vt:lpstr>
      <vt:lpstr>Arial</vt:lpstr>
      <vt:lpstr>Libre Franklin</vt:lpstr>
      <vt:lpstr>Be Vietnam ExtraBold</vt:lpstr>
      <vt:lpstr>Bahnschrift Light SemiCondensed</vt:lpstr>
      <vt:lpstr>Isometric SEO Strategy by Slidesgo</vt:lpstr>
      <vt:lpstr>01</vt:lpstr>
      <vt:lpstr>Installing Libraries</vt:lpstr>
      <vt:lpstr>Face recognition.</vt:lpstr>
      <vt:lpstr>Fisher face Recognizer</vt:lpstr>
      <vt:lpstr>LBPH Face Recognizer</vt:lpstr>
      <vt:lpstr>PowerPoint Presentation</vt:lpstr>
      <vt:lpstr>Block Diagram–Workflow of Face Recognition</vt:lpstr>
      <vt:lpstr>Creating dataset</vt:lpstr>
      <vt:lpstr>03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Master Class Series –   </dc:title>
  <cp:lastModifiedBy>hp</cp:lastModifiedBy>
  <cp:revision>35</cp:revision>
  <dcterms:modified xsi:type="dcterms:W3CDTF">2024-03-23T00:15:01Z</dcterms:modified>
</cp:coreProperties>
</file>