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8E67-2E7A-4BFC-BE09-660CDF68A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109-2</a:t>
            </a:r>
            <a:r>
              <a:rPr lang="zh-TW" altLang="en-US" dirty="0"/>
              <a:t>多媒體技術與應用</a:t>
            </a:r>
            <a:br>
              <a:rPr lang="en-US" altLang="zh-TW" dirty="0"/>
            </a:br>
            <a:r>
              <a:rPr lang="en-US" altLang="zh-TW" dirty="0"/>
              <a:t>Project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5C8550-A40B-4CF8-9BA8-05E28ED56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108820006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楊品賢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蔡翔宇</a:t>
            </a:r>
          </a:p>
        </p:txBody>
      </p:sp>
    </p:spTree>
    <p:extLst>
      <p:ext uri="{BB962C8B-B14F-4D97-AF65-F5344CB8AC3E}">
        <p14:creationId xmlns:p14="http://schemas.microsoft.com/office/powerpoint/2010/main" val="151505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4C23E-D353-480E-9AE9-E62E1FF2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執行程式中遇到的困難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D010D-AF70-419F-A488-61149881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971"/>
            <a:ext cx="8596668" cy="462439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因為是第一次接觸機器學習還有</a:t>
            </a:r>
            <a:r>
              <a:rPr lang="en-US" altLang="zh-TW" sz="2800" dirty="0" err="1">
                <a:latin typeface="+mj-ea"/>
                <a:ea typeface="+mj-ea"/>
              </a:rPr>
              <a:t>svm</a:t>
            </a:r>
            <a:r>
              <a:rPr lang="zh-TW" altLang="en-US" sz="2800" dirty="0">
                <a:latin typeface="+mj-ea"/>
                <a:ea typeface="+mj-ea"/>
              </a:rPr>
              <a:t>，所以對機器學習的流程跟語法不太熟悉，花了不少時間去看懂程式碼還有了解語法。</a:t>
            </a:r>
          </a:p>
        </p:txBody>
      </p:sp>
    </p:spTree>
    <p:extLst>
      <p:ext uri="{BB962C8B-B14F-4D97-AF65-F5344CB8AC3E}">
        <p14:creationId xmlns:p14="http://schemas.microsoft.com/office/powerpoint/2010/main" val="38053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0248A-E9AD-4029-A140-7CD1B43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測試過的變數組合及觀察結果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F2432-D97B-4E8A-84B7-823D7A7D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4349"/>
            <a:ext cx="8596668" cy="475701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更動訓練集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測試集比例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size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參數越小，代表訓練集比例越大，因此在測試時的準確率會越高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 function: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在其他參數相同的情況下，更改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時準確率沒有明顯差別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根據網路上的文章，會需要在不同的資料集做選擇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參數調高時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，可以發現測試準確率有稍微提高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選擇特徵為隨機選擇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9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0248A-E9AD-4029-A140-7CD1B43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測試過的變數組合及觀察結果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486DDF-107D-4E1F-8E01-A5EE245B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282733" cy="25690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B74403-4A39-4D42-92BC-40C7FCA9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39309"/>
            <a:ext cx="504895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7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0248A-E9AD-4029-A140-7CD1B43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測試過的變數組合及觀察結果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A00E24-C6FA-4F7A-8B3F-AD760EEE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1148"/>
            <a:ext cx="8320342" cy="29274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81D1B3-CF61-40B6-9311-C078EA19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" y="4801009"/>
            <a:ext cx="528711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0248A-E9AD-4029-A140-7CD1B43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測試過的變數組合及觀察結果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503380-9012-4090-9336-492286E4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7705"/>
            <a:ext cx="8990177" cy="31706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D26ACA6-6490-432E-88E4-ECB49E7F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61" y="5121293"/>
            <a:ext cx="505848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28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186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109-2多媒體技術與應用 Project 4</vt:lpstr>
      <vt:lpstr>執行程式中遇到的困難</vt:lpstr>
      <vt:lpstr>測試過的變數組合及觀察結果</vt:lpstr>
      <vt:lpstr>測試過的變數組合及觀察結果</vt:lpstr>
      <vt:lpstr>測試過的變數組合及觀察結果</vt:lpstr>
      <vt:lpstr>測試過的變數組合及觀察結果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109-2多媒體技術與應用 Project 4</dc:title>
  <dc:creator>蔡翔宇</dc:creator>
  <cp:lastModifiedBy>蔡翔宇</cp:lastModifiedBy>
  <cp:revision>13</cp:revision>
  <dcterms:created xsi:type="dcterms:W3CDTF">2021-04-07T17:43:40Z</dcterms:created>
  <dcterms:modified xsi:type="dcterms:W3CDTF">2021-04-08T02:56:53Z</dcterms:modified>
</cp:coreProperties>
</file>