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02031-99CD-4475-BC20-7F53A2695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多媒體技術與應用</a:t>
            </a:r>
            <a:br>
              <a:rPr lang="en-US" altLang="zh-TW" dirty="0"/>
            </a:br>
            <a:r>
              <a:rPr lang="en-US" altLang="zh-TW" dirty="0"/>
              <a:t>Project5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D4DCDC-1DA7-4D15-A96D-897FEFA95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108820006</a:t>
            </a:r>
            <a:r>
              <a:rPr lang="zh-TW" altLang="en-US" dirty="0"/>
              <a:t>楊品賢</a:t>
            </a:r>
            <a:endParaRPr lang="en-US" altLang="zh-TW" dirty="0"/>
          </a:p>
          <a:p>
            <a:r>
              <a:rPr lang="en-US" altLang="zh-TW" dirty="0"/>
              <a:t>108820018</a:t>
            </a:r>
            <a:r>
              <a:rPr lang="zh-TW" altLang="en-US" dirty="0"/>
              <a:t>蔡翔宇</a:t>
            </a:r>
          </a:p>
        </p:txBody>
      </p:sp>
    </p:spTree>
    <p:extLst>
      <p:ext uri="{BB962C8B-B14F-4D97-AF65-F5344CB8AC3E}">
        <p14:creationId xmlns:p14="http://schemas.microsoft.com/office/powerpoint/2010/main" val="241747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A5126-9C97-49FA-862F-6DA5B78B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執行程式所遇到的困難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5B3550-DCA5-4780-8F62-4B9D1E8B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這次執行程式蠻順利的，沒有碰到甚麼太大的困難，最主要是語法不熟悉。</a:t>
            </a:r>
          </a:p>
        </p:txBody>
      </p:sp>
    </p:spTree>
    <p:extLst>
      <p:ext uri="{BB962C8B-B14F-4D97-AF65-F5344CB8AC3E}">
        <p14:creationId xmlns:p14="http://schemas.microsoft.com/office/powerpoint/2010/main" val="108206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66DC5-83C7-4619-B08E-CE6B46C6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資料集選擇原因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BC8CD6-A0EF-4BC9-A643-D6F95DB30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我們選擇使用講義所提供的資料集來做訓練。</a:t>
            </a:r>
          </a:p>
        </p:txBody>
      </p:sp>
    </p:spTree>
    <p:extLst>
      <p:ext uri="{BB962C8B-B14F-4D97-AF65-F5344CB8AC3E}">
        <p14:creationId xmlns:p14="http://schemas.microsoft.com/office/powerpoint/2010/main" val="339401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18A7B-07C6-41A8-B04D-7C6CE4A6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程式執行結果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D3E3B9-1851-49A5-BBE2-09DD0C99E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83096"/>
            <a:ext cx="8596668" cy="295758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▲</a:t>
            </a:r>
            <a:r>
              <a:rPr lang="en-US" altLang="zh-TW" dirty="0"/>
              <a:t>Orientations = 8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▲ </a:t>
            </a:r>
            <a:r>
              <a:rPr lang="en-US" altLang="zh-TW" dirty="0"/>
              <a:t>Orientations = 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4587DC2-BD47-48A6-B97D-9690138E9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76155"/>
            <a:ext cx="9421540" cy="175284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639EF8A-7AA0-430F-B4AA-0F3793F1B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052124"/>
            <a:ext cx="9316750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7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EBCF6-0EEB-4529-BC4B-9AA5BF10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討論分析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66B66E-DC34-432A-9C5D-236CB4F46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4693"/>
            <a:ext cx="8596668" cy="4526669"/>
          </a:xfrm>
        </p:spPr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/>
              <a:t>orientation</a:t>
            </a:r>
            <a:r>
              <a:rPr lang="zh-TW" altLang="en-US" dirty="0"/>
              <a:t>參數設為</a:t>
            </a:r>
            <a:r>
              <a:rPr lang="en-US" altLang="zh-TW" dirty="0"/>
              <a:t>1</a:t>
            </a:r>
            <a:r>
              <a:rPr lang="zh-TW" altLang="en-US" dirty="0"/>
              <a:t>時，因為影像特徵較不明顯，因此準確率只有</a:t>
            </a:r>
            <a:r>
              <a:rPr lang="en-US" altLang="zh-TW" dirty="0"/>
              <a:t>0.6</a:t>
            </a:r>
          </a:p>
          <a:p>
            <a:r>
              <a:rPr lang="zh-TW" altLang="en-US" dirty="0"/>
              <a:t>而當參數改為</a:t>
            </a:r>
            <a:r>
              <a:rPr lang="en-US" altLang="zh-TW" dirty="0"/>
              <a:t>8</a:t>
            </a:r>
            <a:r>
              <a:rPr lang="zh-TW" altLang="en-US" dirty="0"/>
              <a:t>時，準確率就提升到</a:t>
            </a:r>
            <a:r>
              <a:rPr lang="en-US" altLang="zh-TW" dirty="0"/>
              <a:t>0.96</a:t>
            </a:r>
            <a:r>
              <a:rPr lang="zh-TW" altLang="en-US" dirty="0"/>
              <a:t>多了，應該算是辨識成功</a:t>
            </a:r>
            <a:endParaRPr lang="en-US" altLang="zh-TW" dirty="0"/>
          </a:p>
          <a:p>
            <a:r>
              <a:rPr lang="zh-TW" altLang="en-US" dirty="0"/>
              <a:t>在其他參數不變的狀況下將</a:t>
            </a:r>
            <a:r>
              <a:rPr lang="en-US" altLang="zh-TW" dirty="0" err="1"/>
              <a:t>pixels_per_cell</a:t>
            </a:r>
            <a:r>
              <a:rPr lang="zh-TW" altLang="en-US" dirty="0"/>
              <a:t>改為</a:t>
            </a:r>
            <a:r>
              <a:rPr lang="en-US" altLang="zh-TW" dirty="0"/>
              <a:t>(4, 4)</a:t>
            </a:r>
            <a:r>
              <a:rPr lang="zh-TW" altLang="en-US" dirty="0"/>
              <a:t>時，準確率提升至</a:t>
            </a:r>
            <a:r>
              <a:rPr lang="en-US" altLang="zh-TW" dirty="0"/>
              <a:t>0.98</a:t>
            </a:r>
          </a:p>
        </p:txBody>
      </p:sp>
    </p:spTree>
    <p:extLst>
      <p:ext uri="{BB962C8B-B14F-4D97-AF65-F5344CB8AC3E}">
        <p14:creationId xmlns:p14="http://schemas.microsoft.com/office/powerpoint/2010/main" val="200898085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134</Words>
  <Application>Microsoft Office PowerPoint</Application>
  <PresentationFormat>寬螢幕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Trebuchet MS</vt:lpstr>
      <vt:lpstr>Wingdings 3</vt:lpstr>
      <vt:lpstr>多面向</vt:lpstr>
      <vt:lpstr>多媒體技術與應用 Project5</vt:lpstr>
      <vt:lpstr>執行程式所遇到的困難</vt:lpstr>
      <vt:lpstr>資料集選擇原因</vt:lpstr>
      <vt:lpstr>程式執行結果</vt:lpstr>
      <vt:lpstr>討論分析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多媒體技術與應用 Project5</dc:title>
  <dc:creator>蔡翔宇</dc:creator>
  <cp:lastModifiedBy>蔡翔宇</cp:lastModifiedBy>
  <cp:revision>10</cp:revision>
  <dcterms:created xsi:type="dcterms:W3CDTF">2021-04-15T02:34:59Z</dcterms:created>
  <dcterms:modified xsi:type="dcterms:W3CDTF">2021-04-15T04:53:17Z</dcterms:modified>
</cp:coreProperties>
</file>