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109-2</a:t>
            </a:r>
            <a:r>
              <a:rPr lang="zh-TW" altLang="en-US" dirty="0" smtClean="0"/>
              <a:t>多媒體技術與應用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Project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567452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+mn-ea"/>
              </a:rPr>
              <a:t>組員</a:t>
            </a:r>
            <a:endParaRPr lang="en-US" altLang="zh-TW" sz="2000" dirty="0" smtClean="0">
              <a:latin typeface="+mn-ea"/>
            </a:endParaRPr>
          </a:p>
          <a:p>
            <a:r>
              <a:rPr lang="en-US" altLang="zh-TW" sz="2000" dirty="0" smtClean="0">
                <a:latin typeface="+mn-ea"/>
              </a:rPr>
              <a:t>108820006</a:t>
            </a:r>
            <a:r>
              <a:rPr lang="zh-TW" altLang="en-US" sz="2000" dirty="0">
                <a:latin typeface="+mn-ea"/>
              </a:rPr>
              <a:t>楊品賢</a:t>
            </a:r>
          </a:p>
          <a:p>
            <a:r>
              <a:rPr lang="en-US" altLang="zh-TW" sz="2000" dirty="0">
                <a:latin typeface="+mn-ea"/>
              </a:rPr>
              <a:t>108820018</a:t>
            </a:r>
            <a:r>
              <a:rPr lang="zh-TW" altLang="en-US" sz="2000" dirty="0">
                <a:latin typeface="+mn-ea"/>
              </a:rPr>
              <a:t>蔡翔</a:t>
            </a:r>
            <a:r>
              <a:rPr lang="zh-TW" altLang="en-US" sz="2000" dirty="0" smtClean="0">
                <a:latin typeface="+mn-ea"/>
              </a:rPr>
              <a:t>宇</a:t>
            </a:r>
            <a:endParaRPr lang="zh-TW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08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執行程式遇到的困難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06769"/>
            <a:ext cx="7130235" cy="4634593"/>
          </a:xfrm>
        </p:spPr>
        <p:txBody>
          <a:bodyPr>
            <a:normAutofit/>
          </a:bodyPr>
          <a:lstStyle/>
          <a:p>
            <a:r>
              <a:rPr lang="zh-TW" altLang="en-US" sz="2000" dirty="0" smtClean="0">
                <a:latin typeface="+mn-ea"/>
              </a:rPr>
              <a:t>我們在執行程式遇到最大的困難是在處理</a:t>
            </a:r>
            <a:r>
              <a:rPr lang="en-US" altLang="zh-TW" sz="2000" dirty="0" smtClean="0">
                <a:latin typeface="+mn-ea"/>
              </a:rPr>
              <a:t>floor.jpg</a:t>
            </a:r>
            <a:r>
              <a:rPr lang="zh-TW" altLang="en-US" sz="2000" dirty="0" smtClean="0">
                <a:latin typeface="+mn-ea"/>
              </a:rPr>
              <a:t>時，原本覺得去雜訊已經去得很乾淨了，但畫線的部分就是一直不如預期，即使嘗試了很多閥值也沒有改善。後來和其他同學討論後，在二值化的部分改用</a:t>
            </a:r>
            <a:r>
              <a:rPr lang="en-US" altLang="zh-TW" sz="2000" dirty="0" smtClean="0">
                <a:latin typeface="+mn-ea"/>
              </a:rPr>
              <a:t>inverse</a:t>
            </a:r>
            <a:r>
              <a:rPr lang="zh-TW" altLang="en-US" sz="2000" dirty="0" smtClean="0">
                <a:latin typeface="+mn-ea"/>
              </a:rPr>
              <a:t>的就解決了。</a:t>
            </a:r>
            <a:endParaRPr lang="zh-TW" altLang="en-US" sz="2000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489" y="575477"/>
            <a:ext cx="3166380" cy="58595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72" y="2910930"/>
            <a:ext cx="3789159" cy="34547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41277" y="4202724"/>
            <a:ext cx="3305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←原來做出來的輸出</a:t>
            </a:r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改用</a:t>
            </a:r>
            <a:r>
              <a:rPr lang="en-US" altLang="zh-TW" sz="2000" dirty="0">
                <a:latin typeface="Calibri" panose="020F0502020204030204" pitchFamily="34" charset="0"/>
                <a:cs typeface="Calibri" panose="020F0502020204030204" pitchFamily="34" charset="0"/>
              </a:rPr>
              <a:t>THRESH_BINARY_INV</a:t>
            </a:r>
            <a:r>
              <a:rPr lang="zh-TW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566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785338"/>
            <a:ext cx="8596668" cy="880277"/>
          </a:xfrm>
        </p:spPr>
        <p:txBody>
          <a:bodyPr/>
          <a:lstStyle/>
          <a:p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coin.jpg									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floor.jpg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5065180" cy="4274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357097"/>
            <a:ext cx="2844293" cy="52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1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成果圖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785338"/>
            <a:ext cx="10858174" cy="88027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coin.jpg													</a:t>
            </a:r>
            <a:r>
              <a:rPr lang="zh-TW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altLang="zh-TW" dirty="0" smtClean="0">
                <a:latin typeface="Calibri" panose="020F0502020204030204" pitchFamily="34" charset="0"/>
                <a:cs typeface="Calibri" panose="020F0502020204030204" pitchFamily="34" charset="0"/>
              </a:rPr>
              <a:t>apple_orange_reconstruct.jpg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2653"/>
            <a:ext cx="6475870" cy="411027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11" y="1330507"/>
            <a:ext cx="3936604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5724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129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Calibri</vt:lpstr>
      <vt:lpstr>Trebuchet MS</vt:lpstr>
      <vt:lpstr>Wingdings 3</vt:lpstr>
      <vt:lpstr>多面向</vt:lpstr>
      <vt:lpstr>109-2多媒體技術與應用 Project 3</vt:lpstr>
      <vt:lpstr>執行程式遇到的困難</vt:lpstr>
      <vt:lpstr>成果圖</vt:lpstr>
      <vt:lpstr>成果圖</vt:lpstr>
    </vt:vector>
  </TitlesOfParts>
  <Company>FEWAS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109-2多媒體技術與應用 Project 3</dc:title>
  <dc:creator>USER</dc:creator>
  <cp:lastModifiedBy>USER</cp:lastModifiedBy>
  <cp:revision>8</cp:revision>
  <dcterms:created xsi:type="dcterms:W3CDTF">2021-03-31T14:23:57Z</dcterms:created>
  <dcterms:modified xsi:type="dcterms:W3CDTF">2021-03-31T15:34:46Z</dcterms:modified>
</cp:coreProperties>
</file>