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7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8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1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56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85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3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3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0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3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58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8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3F10-AE1F-44D1-9140-DA1B09B8A68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9FEBA7-1B97-4B94-BB48-40FC72456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71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多媒體技術與應用</a:t>
            </a:r>
            <a:r>
              <a:rPr lang="en-US" altLang="zh-TW" dirty="0" smtClean="0"/>
              <a:t>Project2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組員</a:t>
            </a:r>
            <a:endParaRPr lang="en-US" altLang="zh-TW" dirty="0" smtClean="0"/>
          </a:p>
          <a:p>
            <a:r>
              <a:rPr lang="en-US" altLang="zh-TW" dirty="0" smtClean="0"/>
              <a:t>108820006</a:t>
            </a:r>
            <a:r>
              <a:rPr lang="zh-TW" altLang="en-US" dirty="0" smtClean="0"/>
              <a:t>楊品賢</a:t>
            </a:r>
            <a:endParaRPr lang="en-US" altLang="zh-TW" dirty="0" smtClean="0"/>
          </a:p>
          <a:p>
            <a:r>
              <a:rPr lang="en-US" altLang="zh-TW" dirty="0" smtClean="0"/>
              <a:t>108820018</a:t>
            </a:r>
            <a:r>
              <a:rPr lang="zh-TW" altLang="en-US" dirty="0" smtClean="0"/>
              <a:t>蔡翔宇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61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zh-TW" altLang="en-US" dirty="0" smtClean="0"/>
              <a:t>執行程式遇到的困難以及解決方法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62808"/>
            <a:ext cx="8596668" cy="489731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在執行程式的過程中除了一開始在處理</a:t>
            </a:r>
            <a:r>
              <a:rPr lang="en-US" altLang="zh-TW" sz="2400" dirty="0" smtClean="0">
                <a:latin typeface="+mn-ea"/>
              </a:rPr>
              <a:t>circle.jpg</a:t>
            </a:r>
            <a:r>
              <a:rPr lang="zh-TW" altLang="en-US" sz="2400" dirty="0" smtClean="0">
                <a:latin typeface="+mn-ea"/>
              </a:rPr>
              <a:t>的時候因為膨脹處理後圓圈變得太大，沒有想到要侵蝕回去之外，除了語法外沒有碰到什麼困難。而這個問題也在請教同學之後解決了。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0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zh-TW" altLang="en-US" dirty="0" smtClean="0"/>
              <a:t>演算法流程及參數值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62808"/>
            <a:ext cx="8596668" cy="489731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處理</a:t>
            </a:r>
            <a:r>
              <a:rPr lang="en-US" altLang="zh-TW" sz="2800" dirty="0" smtClean="0">
                <a:latin typeface="+mn-ea"/>
              </a:rPr>
              <a:t>circle</a:t>
            </a:r>
            <a:r>
              <a:rPr lang="zh-TW" altLang="en-US" sz="2800" dirty="0" smtClean="0">
                <a:latin typeface="+mn-ea"/>
              </a:rPr>
              <a:t>時，先把影像二值化讓邊緣變得較清楚，接著使用膨脹處理讓圓中央的黑點消失，接著再侵蝕處理使圓變回原本的大小。</a:t>
            </a:r>
            <a:endParaRPr lang="en-US" altLang="zh-TW" sz="2800" dirty="0" smtClean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在</a:t>
            </a:r>
            <a:r>
              <a:rPr lang="zh-TW" altLang="en-US" sz="2800" dirty="0" smtClean="0">
                <a:latin typeface="+mn-ea"/>
              </a:rPr>
              <a:t>處理</a:t>
            </a:r>
            <a:r>
              <a:rPr lang="en-US" altLang="zh-TW" sz="2800" dirty="0" smtClean="0">
                <a:latin typeface="+mn-ea"/>
              </a:rPr>
              <a:t>man.jpg</a:t>
            </a:r>
            <a:r>
              <a:rPr lang="zh-TW" altLang="en-US" sz="2800" dirty="0" smtClean="0">
                <a:latin typeface="+mn-ea"/>
              </a:rPr>
              <a:t>時，先利用二值化將圖片中的黑色與白色各自統一，接著複製原圖並將人像縮小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侵蝕</a:t>
            </a:r>
            <a:r>
              <a:rPr lang="en-US" altLang="zh-TW" sz="2800" dirty="0" smtClean="0">
                <a:latin typeface="+mn-ea"/>
              </a:rPr>
              <a:t>)</a:t>
            </a:r>
            <a:r>
              <a:rPr lang="zh-TW" altLang="en-US" sz="2800" dirty="0" smtClean="0">
                <a:latin typeface="+mn-ea"/>
              </a:rPr>
              <a:t>，再利用色彩減法將原圖減去侵蝕處理後的圖片以產生目標圖形。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3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zh-TW" altLang="en-US" dirty="0" smtClean="0"/>
              <a:t>成果圖片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62808"/>
            <a:ext cx="9029374" cy="4897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altLang="zh-TW" sz="2400" dirty="0" smtClean="0">
                <a:latin typeface="+mj-ea"/>
                <a:ea typeface="+mj-ea"/>
                <a:cs typeface="Calibri" panose="020F0502020204030204" pitchFamily="34" charset="0"/>
              </a:rPr>
              <a:t>↓</a:t>
            </a:r>
            <a:r>
              <a:rPr lang="en-US" altLang="zh-TW" sz="2400" dirty="0" smtClean="0">
                <a:latin typeface="+mj-ea"/>
                <a:ea typeface="+mj-ea"/>
                <a:cs typeface="Calibri" panose="020F0502020204030204" pitchFamily="34" charset="0"/>
              </a:rPr>
              <a:t>man.jpg</a:t>
            </a:r>
            <a:r>
              <a:rPr lang="zh-TW" altLang="en-US" sz="2400" dirty="0" smtClean="0">
                <a:latin typeface="+mj-ea"/>
                <a:ea typeface="+mj-ea"/>
                <a:cs typeface="Calibri" panose="020F0502020204030204" pitchFamily="34" charset="0"/>
              </a:rPr>
              <a:t>經處理後成果</a:t>
            </a:r>
            <a:r>
              <a:rPr lang="en-US" altLang="zh-TW" sz="2400" dirty="0" smtClean="0">
                <a:latin typeface="+mj-ea"/>
                <a:ea typeface="+mj-ea"/>
                <a:cs typeface="Calibri" panose="020F0502020204030204" pitchFamily="34" charset="0"/>
              </a:rPr>
              <a:t>			</a:t>
            </a:r>
            <a:r>
              <a:rPr lang="kk-KZ" altLang="zh-TW" sz="2400" dirty="0" smtClean="0">
                <a:latin typeface="+mj-ea"/>
                <a:ea typeface="+mj-ea"/>
                <a:cs typeface="Calibri" panose="020F0502020204030204" pitchFamily="34" charset="0"/>
              </a:rPr>
              <a:t>↓</a:t>
            </a:r>
            <a:r>
              <a:rPr lang="en-US" altLang="zh-TW" sz="2400" dirty="0" smtClean="0">
                <a:latin typeface="+mj-ea"/>
                <a:ea typeface="+mj-ea"/>
                <a:cs typeface="Calibri" panose="020F0502020204030204" pitchFamily="34" charset="0"/>
              </a:rPr>
              <a:t>circle.jpg</a:t>
            </a:r>
            <a:r>
              <a:rPr lang="zh-TW" altLang="en-US" sz="2400" dirty="0" smtClean="0">
                <a:latin typeface="+mj-ea"/>
                <a:ea typeface="+mj-ea"/>
                <a:cs typeface="Calibri" panose="020F0502020204030204" pitchFamily="34" charset="0"/>
              </a:rPr>
              <a:t>處理後成果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1335"/>
            <a:ext cx="3328636" cy="43087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96" y="1948674"/>
            <a:ext cx="4015906" cy="43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16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362</TotalTime>
  <Words>178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Trebuchet MS</vt:lpstr>
      <vt:lpstr>Wingdings 3</vt:lpstr>
      <vt:lpstr>多面向</vt:lpstr>
      <vt:lpstr>多媒體技術與應用Project2</vt:lpstr>
      <vt:lpstr>執行程式遇到的困難以及解決方法</vt:lpstr>
      <vt:lpstr>演算法流程及參數值</vt:lpstr>
      <vt:lpstr>成果圖片</vt:lpstr>
    </vt:vector>
  </TitlesOfParts>
  <Company>FEWAS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多媒體技術與應用Project2</dc:title>
  <dc:creator>USER</dc:creator>
  <cp:lastModifiedBy>USER</cp:lastModifiedBy>
  <cp:revision>10</cp:revision>
  <dcterms:created xsi:type="dcterms:W3CDTF">2021-03-17T13:46:08Z</dcterms:created>
  <dcterms:modified xsi:type="dcterms:W3CDTF">2021-03-18T03:46:59Z</dcterms:modified>
</cp:coreProperties>
</file>