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F010E-D1FE-4C96-B7FF-37566F0E9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多媒體技術與應用</a:t>
            </a:r>
            <a:br>
              <a:rPr lang="en-US" altLang="zh-TW"/>
            </a:br>
            <a:r>
              <a:rPr lang="en-US" altLang="zh-TW"/>
              <a:t>Project6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AF94EA-5598-4AED-8AE4-92D0A074D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53728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Trebuchet MS</vt:lpstr>
      <vt:lpstr>Wingdings 3</vt:lpstr>
      <vt:lpstr>多面向</vt:lpstr>
      <vt:lpstr>多媒體技術與應用 Project6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多媒體技術與應用 Project6</dc:title>
  <dc:creator>蔡翔宇</dc:creator>
  <cp:lastModifiedBy>蔡翔宇</cp:lastModifiedBy>
  <cp:revision>1</cp:revision>
  <dcterms:created xsi:type="dcterms:W3CDTF">2021-04-21T19:11:02Z</dcterms:created>
  <dcterms:modified xsi:type="dcterms:W3CDTF">2021-04-21T19:11:39Z</dcterms:modified>
</cp:coreProperties>
</file>