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7" r:id="rId2"/>
    <p:sldId id="387" r:id="rId3"/>
    <p:sldId id="390" r:id="rId4"/>
    <p:sldId id="389" r:id="rId5"/>
    <p:sldId id="287" r:id="rId6"/>
  </p:sldIdLst>
  <p:sldSz cx="12192000" cy="6858000"/>
  <p:notesSz cx="6858000" cy="9144000"/>
  <p:embeddedFontLst>
    <p:embeddedFont>
      <p:font typeface="맑은 고딕" panose="020B0503020000020004" pitchFamily="34" charset="-127"/>
      <p:regular r:id="rId9"/>
      <p:bold r:id="rId10"/>
    </p:embeddedFont>
    <p:embeddedFont>
      <p:font typeface="Amatic SC" panose="020B0604020202020204" charset="-79"/>
      <p:regular r:id="rId11"/>
      <p:bold r:id="rId12"/>
    </p:embeddedFont>
    <p:embeddedFont>
      <p:font typeface="Montserrat Light" panose="020B0604020202020204" charset="-52"/>
      <p:regular r:id="rId13"/>
      <p:italic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94D"/>
    <a:srgbClr val="FF9393"/>
    <a:srgbClr val="FF7979"/>
    <a:srgbClr val="64A2D4"/>
    <a:srgbClr val="6AD3EC"/>
    <a:srgbClr val="FFD9D9"/>
    <a:srgbClr val="2A344F"/>
    <a:srgbClr val="191B34"/>
    <a:srgbClr val="171534"/>
    <a:srgbClr val="ED3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pptmon.com/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11" Type="http://schemas.openxmlformats.org/officeDocument/2006/relationships/image" Target="../media/image16.png"/><Relationship Id="rId5" Type="http://schemas.openxmlformats.org/officeDocument/2006/relationships/hyperlink" Target="http://pptmon.com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hyperlink" Target="http://www.pptmon.com/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pptmon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s://pptmon.com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11" Type="http://schemas.openxmlformats.org/officeDocument/2006/relationships/image" Target="../media/image14.png"/><Relationship Id="rId5" Type="http://schemas.openxmlformats.org/officeDocument/2006/relationships/hyperlink" Target="http://pptmon.com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hyperlink" Target="http://www.pptmon.com/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5905CBE2-9FF1-43C0-89D6-1661095439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A672D662-70A1-4C5A-AA45-F86F16A5AF3C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945029-93BF-4BA4-8A28-41D721965D5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7274"/>
            <a:ext cx="4922196" cy="6320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E96F7A-D423-4C1D-9A0A-8921261707D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53" y="0"/>
            <a:ext cx="3767847" cy="24696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56DA01-997B-4C8C-9899-FBA8FA39BD8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334" y="3886241"/>
            <a:ext cx="2953666" cy="29717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1E7105-553D-4B66-9143-D0DEFCB4095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076" y="2971759"/>
            <a:ext cx="1370322" cy="18961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4E1299-A654-4D37-A24C-AC4C568905B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1" y="6010175"/>
            <a:ext cx="2405457" cy="8478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A37533C-CC91-4C65-BD3E-B80C4DAC156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3" y="113361"/>
            <a:ext cx="1370322" cy="18961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BDDD7FC-E7F1-4895-96D1-89D24793803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1567" y="113361"/>
            <a:ext cx="2405457" cy="847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44B2C1-5330-4ED1-BCDE-0E60F143A1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9" b="18006"/>
          <a:stretch/>
        </p:blipFill>
        <p:spPr>
          <a:xfrm>
            <a:off x="0" y="1234840"/>
            <a:ext cx="3315916" cy="56231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D93B55D-4D6E-4355-BD06-E6B17628B41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459472"/>
            <a:ext cx="5692448" cy="53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94A259-FB85-4015-9317-B9769A1B921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3328380" cy="21816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03035B-0A8E-49FD-8AA4-2A3654784E5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32855"/>
            <a:ext cx="2609162" cy="26251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A67711-E4F6-449C-8E09-4EE967A61F7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263" y="2574751"/>
            <a:ext cx="1198318" cy="16581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74EE88-65E4-40ED-AF63-B7A3CE60251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29799" y="4665227"/>
            <a:ext cx="2103522" cy="7414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28A11DF-77DD-4B1E-842B-2F119B5238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3" b="78391"/>
          <a:stretch/>
        </p:blipFill>
        <p:spPr>
          <a:xfrm flipH="1" flipV="1">
            <a:off x="8393414" y="0"/>
            <a:ext cx="3798586" cy="14819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D40E4B-D728-4338-A556-43E323A460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3" t="30981" b="13132"/>
          <a:stretch/>
        </p:blipFill>
        <p:spPr>
          <a:xfrm rot="5400000" flipH="1" flipV="1">
            <a:off x="9567032" y="4233032"/>
            <a:ext cx="1417234" cy="38327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E6AB527-0242-4710-AF1F-9BFF79F0932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29389" y="272305"/>
            <a:ext cx="981906" cy="17709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2D54625-C55E-4FDC-A1F2-B606A130B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0"/>
          <a:stretch/>
        </p:blipFill>
        <p:spPr>
          <a:xfrm flipH="1">
            <a:off x="-1" y="5087028"/>
            <a:ext cx="1932321" cy="17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7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C359A1D-0891-4D82-BFD4-16E6DF8BA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6" b="22700"/>
          <a:stretch/>
        </p:blipFill>
        <p:spPr>
          <a:xfrm rot="16200000" flipH="1" flipV="1">
            <a:off x="1541529" y="-1541528"/>
            <a:ext cx="2218150" cy="53012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7DC79B-9BDB-4D90-9ABC-488983FBF4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863620" y="4676373"/>
            <a:ext cx="3328380" cy="21816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726C0F5-A1DA-42E9-9EE3-EE734D342D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877483" y="195907"/>
            <a:ext cx="1198318" cy="16581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93E8F0A-8AA6-4281-BF7C-EFC3DCABDCE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0279" y="5767187"/>
            <a:ext cx="2103522" cy="741405"/>
          </a:xfrm>
          <a:prstGeom prst="rect">
            <a:avLst/>
          </a:prstGeom>
        </p:spPr>
      </p:pic>
      <p:pic>
        <p:nvPicPr>
          <p:cNvPr id="11" name="Graphic 3">
            <a:hlinkClick r:id="rId6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9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1DF82629-16F2-46AA-B1AA-89E7A3FD81A1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7419908" y="966453"/>
            <a:ext cx="3705292" cy="4925094"/>
          </a:xfrm>
          <a:prstGeom prst="roundRect">
            <a:avLst>
              <a:gd name="adj" fmla="val 9469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008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2FCDC30-5C87-49F2-9997-B820EA30F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31"/>
          <a:stretch/>
        </p:blipFill>
        <p:spPr>
          <a:xfrm flipH="1">
            <a:off x="5529554" y="5539173"/>
            <a:ext cx="2274715" cy="13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49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3C09984-E255-44A4-8CC6-37B86937F4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71082" y="5210873"/>
            <a:ext cx="1198318" cy="16581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88B9C4-1537-48DF-A2FC-84BA9A0309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302921" y="907531"/>
            <a:ext cx="2103522" cy="7414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A135F68-DAE5-4E5D-9A60-656D530370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3" b="78391"/>
          <a:stretch/>
        </p:blipFill>
        <p:spPr>
          <a:xfrm flipV="1">
            <a:off x="0" y="1"/>
            <a:ext cx="3798586" cy="14819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53840C6-3E84-446F-99FD-229D511839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3" t="30981" b="13132"/>
          <a:stretch/>
        </p:blipFill>
        <p:spPr>
          <a:xfrm rot="5400000" flipH="1" flipV="1">
            <a:off x="9567032" y="4233033"/>
            <a:ext cx="1417234" cy="3832701"/>
          </a:xfrm>
          <a:prstGeom prst="rect">
            <a:avLst/>
          </a:prstGeom>
        </p:spPr>
      </p:pic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CD54F7A0-33FE-40D3-B475-88FD099B5C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26481" y="1819276"/>
            <a:ext cx="4857162" cy="2247122"/>
          </a:xfrm>
          <a:prstGeom prst="roundRect">
            <a:avLst>
              <a:gd name="adj" fmla="val 988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5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8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A83A8611-15B6-4902-9324-6C78E3E49F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08357" y="1819276"/>
            <a:ext cx="4857162" cy="2247122"/>
          </a:xfrm>
          <a:prstGeom prst="roundRect">
            <a:avLst>
              <a:gd name="adj" fmla="val 988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B443EAB-CB81-4C48-A455-03E6E6CD776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9" y="177466"/>
            <a:ext cx="981906" cy="177097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5720354-4C3E-47A5-81B4-5B5752C88F1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3577" y="4947141"/>
            <a:ext cx="1438423" cy="17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91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그림 개체 틀 2">
            <a:extLst>
              <a:ext uri="{FF2B5EF4-FFF2-40B4-BE49-F238E27FC236}">
                <a16:creationId xmlns:a16="http://schemas.microsoft.com/office/drawing/2014/main" id="{97007EFA-0FAC-48DF-9FBC-6113CEC9049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552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95A5E1E7-B409-4CAF-9D0B-2B1636662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6295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D35B1CA5-0B01-40C1-8681-A2E6F6A49A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90387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2" name="그림 개체 틀 2">
            <a:extLst>
              <a:ext uri="{FF2B5EF4-FFF2-40B4-BE49-F238E27FC236}">
                <a16:creationId xmlns:a16="http://schemas.microsoft.com/office/drawing/2014/main" id="{AFF1B4B1-08DC-457C-948B-3B5DA44A76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8098" y="1906692"/>
            <a:ext cx="2193515" cy="2194768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7EEEE8-62EE-4FC8-BBD5-1428EFEC48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6" b="22700"/>
          <a:stretch/>
        </p:blipFill>
        <p:spPr>
          <a:xfrm rot="5400000" flipV="1">
            <a:off x="8432321" y="-1541528"/>
            <a:ext cx="2218150" cy="53012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8C42852-72CB-4CE2-8E1B-0A4E43DDCDE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9399" y="3058298"/>
            <a:ext cx="1198318" cy="16581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1FF490B-BD13-405C-AA89-C16E8F577F6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809079" y="2687595"/>
            <a:ext cx="2103522" cy="7414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D78C6DC-A23E-4BF1-AD19-849810B65E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0"/>
          <a:stretch/>
        </p:blipFill>
        <p:spPr>
          <a:xfrm rot="5400000" flipH="1">
            <a:off x="2430568" y="2430567"/>
            <a:ext cx="1996865" cy="6858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0DE01BE-8DBC-414E-941D-7DFEE279ADE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286" y="135720"/>
            <a:ext cx="2243232" cy="177097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39368F-6879-457E-B17A-31FD5DF6ADF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" y="4861134"/>
            <a:ext cx="1847714" cy="17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6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5040A1-E43C-40B9-823F-5AEAF792081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863620" y="4676373"/>
            <a:ext cx="3328380" cy="21816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C43EEE-FF99-4E26-9343-9C547C342AB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582838" y="0"/>
            <a:ext cx="2609162" cy="26251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B013FB-1BC7-4610-8B7B-51FA18BEC8A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96841" y="4938134"/>
            <a:ext cx="1198318" cy="16581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7F08C4-45B7-4DE1-AB86-4DA4A342FF0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8679" y="1451368"/>
            <a:ext cx="2103522" cy="7414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29FFF85-41DE-4499-BA0F-1CC7FD62C8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3" b="78391"/>
          <a:stretch/>
        </p:blipFill>
        <p:spPr>
          <a:xfrm>
            <a:off x="0" y="5376067"/>
            <a:ext cx="3798586" cy="14819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79573B-BC79-40CE-8699-C34D717FB5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3" t="30981" b="13132"/>
          <a:stretch/>
        </p:blipFill>
        <p:spPr>
          <a:xfrm rot="5400000">
            <a:off x="1207734" y="-1207733"/>
            <a:ext cx="1417234" cy="38327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4204E5F-4F4A-44B6-AF9D-E7FB768955D0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1" y="4881700"/>
            <a:ext cx="2070070" cy="177097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E82767A-EC5E-4911-A5FF-477CEAC2AD4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40" y="427086"/>
            <a:ext cx="2274715" cy="1770972"/>
          </a:xfrm>
          <a:prstGeom prst="rect">
            <a:avLst/>
          </a:prstGeom>
        </p:spPr>
      </p:pic>
      <p:sp>
        <p:nvSpPr>
          <p:cNvPr id="22" name="그림 개체 틀 4">
            <a:extLst>
              <a:ext uri="{FF2B5EF4-FFF2-40B4-BE49-F238E27FC236}">
                <a16:creationId xmlns:a16="http://schemas.microsoft.com/office/drawing/2014/main" id="{B7EF08FF-E2AC-40C6-9776-8F8C763FE1E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8764" y="2007008"/>
            <a:ext cx="4542519" cy="28439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604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86CBBC4-89F4-4206-925F-2223F8465A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6" b="22700"/>
          <a:stretch/>
        </p:blipFill>
        <p:spPr>
          <a:xfrm rot="5400000" flipV="1">
            <a:off x="8432321" y="-1541528"/>
            <a:ext cx="2218150" cy="53012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CDD43D-47D3-4211-8AC0-646096CCE4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4676373"/>
            <a:ext cx="3328380" cy="21816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3D28505-EACA-40CA-9441-2240E25794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16199" y="195907"/>
            <a:ext cx="1198318" cy="16581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AC5F694-F574-434C-95C1-BF39659C5BC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728199" y="5767187"/>
            <a:ext cx="2103522" cy="741405"/>
          </a:xfrm>
          <a:prstGeom prst="rect">
            <a:avLst/>
          </a:prstGeom>
        </p:spPr>
      </p:pic>
      <p:pic>
        <p:nvPicPr>
          <p:cNvPr id="11" name="Graphic 3">
            <a:hlinkClick r:id="rId6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9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CAAB5385-062A-428B-82BB-23CEA9AD70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45530" y="1327022"/>
            <a:ext cx="4037038" cy="40393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8AA40FA-F54B-4FDF-AAD9-64266CA9B5D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7" y="4891121"/>
            <a:ext cx="1438423" cy="17709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2929A1F-C609-4601-ABFB-B915A0E867C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99" y="139473"/>
            <a:ext cx="2191818" cy="17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04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그림 개체 틀 11">
            <a:extLst>
              <a:ext uri="{FF2B5EF4-FFF2-40B4-BE49-F238E27FC236}">
                <a16:creationId xmlns:a16="http://schemas.microsoft.com/office/drawing/2014/main" id="{1FCD1AF8-F509-4225-8303-63D208A792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2028" y="1059419"/>
            <a:ext cx="2194694" cy="4761846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6E6E40-C401-4F11-AB9C-CCB25754C86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 flipV="1">
            <a:off x="10522599" y="5210873"/>
            <a:ext cx="1198318" cy="16581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1A531B-A04E-43CD-961B-2328D3B71CF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 flipV="1">
            <a:off x="-214444" y="907531"/>
            <a:ext cx="2103522" cy="7414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5C265A-CD32-49AE-B12B-99259AFFAB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3" b="78391"/>
          <a:stretch/>
        </p:blipFill>
        <p:spPr>
          <a:xfrm flipH="1" flipV="1">
            <a:off x="8393413" y="1"/>
            <a:ext cx="3798586" cy="14819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B28FF12-D8BF-47FD-9E13-6DB67E0F7A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3" t="30981" b="13132"/>
          <a:stretch/>
        </p:blipFill>
        <p:spPr>
          <a:xfrm rot="16200000" flipV="1">
            <a:off x="1207733" y="4233033"/>
            <a:ext cx="1417234" cy="38327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23D022-B7BC-49CB-A8EF-29D795262BC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78" y="261490"/>
            <a:ext cx="2243232" cy="17709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1D8AD01-4ED9-4F51-9535-2E919E2A1BE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0" y="4860556"/>
            <a:ext cx="1847714" cy="17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53A4B28-6572-4123-A1D1-AF86F06F5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6" b="22700"/>
          <a:stretch/>
        </p:blipFill>
        <p:spPr>
          <a:xfrm rot="16200000" flipH="1" flipV="1">
            <a:off x="1541529" y="-1541528"/>
            <a:ext cx="2218150" cy="53012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FC1326-BA44-4D9A-9C49-9DB63ADD79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714283" y="3058298"/>
            <a:ext cx="1198318" cy="16581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E54E7FF-CCD3-47D7-B9A2-5B58CE9781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 flipV="1">
            <a:off x="-401660" y="4568409"/>
            <a:ext cx="2103522" cy="7414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A3E5773-6651-4144-9818-FEE2107B3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0"/>
          <a:stretch/>
        </p:blipFill>
        <p:spPr>
          <a:xfrm rot="16200000">
            <a:off x="7764567" y="2430567"/>
            <a:ext cx="1996865" cy="6858000"/>
          </a:xfrm>
          <a:prstGeom prst="rect">
            <a:avLst/>
          </a:prstGeom>
        </p:spPr>
      </p:pic>
      <p:pic>
        <p:nvPicPr>
          <p:cNvPr id="11" name="Graphic 3">
            <a:hlinkClick r:id="rId5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8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C4445E3-999A-4A4E-8DD7-B76F9C4E9C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33479" y="947752"/>
            <a:ext cx="3720526" cy="4962496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C2BC17D-6D19-4E0E-B034-A3BD99CAF81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80" y="4974081"/>
            <a:ext cx="981906" cy="177097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65F219C-8754-41DE-9316-74F12F464D6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50" y="227443"/>
            <a:ext cx="2274715" cy="17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15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69B40B48-5B54-469C-9045-2830D7D446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A87EFB-280B-4AD2-9ABD-3A4A1A13923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4676373"/>
            <a:ext cx="3328380" cy="21816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F84566E-776C-4D5C-A084-280C6378027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2609162" cy="26251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65284D0-2E19-4DDD-B13D-BF5E27D6229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6263" y="2625145"/>
            <a:ext cx="1198318" cy="16581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9D590D0-54FF-4F99-AA3B-1D410C21DF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829799" y="1451368"/>
            <a:ext cx="2103522" cy="7414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3924CDB-5AA6-43BA-8D02-18034DBD1F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3" b="78391"/>
          <a:stretch/>
        </p:blipFill>
        <p:spPr>
          <a:xfrm flipH="1">
            <a:off x="8393414" y="5376067"/>
            <a:ext cx="3798586" cy="14819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28F885E-35CE-4049-8808-6F5E5D1611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3" t="30981" b="13132"/>
          <a:stretch/>
        </p:blipFill>
        <p:spPr>
          <a:xfrm rot="16200000" flipH="1">
            <a:off x="9567032" y="-1207733"/>
            <a:ext cx="1417234" cy="38327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03AA639-DE1F-4F23-8602-C57EB52E377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0" y="261491"/>
            <a:ext cx="1438423" cy="17709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C83EA97-689F-4124-AD98-5D44F07C846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45" y="261491"/>
            <a:ext cx="2191818" cy="17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3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BA52D2CF-099E-4003-9960-F4CBFAABC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C01D2C43-4A78-44EA-ABAF-CBB427C9DE1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74D3DA-E008-477D-AC77-05A8D6CA92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6" b="22700"/>
          <a:stretch/>
        </p:blipFill>
        <p:spPr>
          <a:xfrm rot="5400000" flipH="1">
            <a:off x="1541529" y="3098321"/>
            <a:ext cx="2218150" cy="53012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3491FB-C072-41AB-8FBB-4E4A83BDAF3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620" y="0"/>
            <a:ext cx="3328380" cy="21816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0377A6-51B9-4938-8A9E-096F7D037C2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483" y="5003989"/>
            <a:ext cx="1198318" cy="16581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63C968F-042F-4DDD-A987-B27A75E7438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9" y="349408"/>
            <a:ext cx="2103522" cy="7414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7E8ECE3-B3D7-4CE8-9796-90B36DB01CD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26" y="4863438"/>
            <a:ext cx="2243232" cy="177097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6BEEEA0-0DD2-42D7-95C1-2B641B56317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9" y="4881079"/>
            <a:ext cx="981906" cy="17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48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3F4B1543-4F76-4D63-B78E-AF93BA92BC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AD1CBDD3-4160-483A-91F0-E4148B691EB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CB0E11-4D26-4644-A208-DC8C65D7735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1082" y="-10976"/>
            <a:ext cx="1198318" cy="16581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7144D1-24FB-462F-A112-0B706118032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02921" y="5209065"/>
            <a:ext cx="2103522" cy="7414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51D3E0-E7A8-4636-84E1-5B05BDAE3E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3" b="78391"/>
          <a:stretch/>
        </p:blipFill>
        <p:spPr>
          <a:xfrm>
            <a:off x="0" y="5376067"/>
            <a:ext cx="3798586" cy="14819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396F48-5544-4234-BFD2-9F95E08980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3" t="30981" b="13132"/>
          <a:stretch/>
        </p:blipFill>
        <p:spPr>
          <a:xfrm rot="16200000" flipH="1">
            <a:off x="9567032" y="-1207733"/>
            <a:ext cx="1417234" cy="38327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FF5FF6-4B89-4865-9DE8-369035FBD32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196" y="235746"/>
            <a:ext cx="1847714" cy="17709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8E41935-FCE9-4C55-BE03-95D32B9FA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b="8161"/>
          <a:stretch/>
        </p:blipFill>
        <p:spPr>
          <a:xfrm>
            <a:off x="-1" y="5231547"/>
            <a:ext cx="1899293" cy="16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9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72EC41-AAA5-4B3B-A835-331F42E86C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6" b="22700"/>
          <a:stretch/>
        </p:blipFill>
        <p:spPr>
          <a:xfrm rot="16200000">
            <a:off x="8432321" y="3098321"/>
            <a:ext cx="2218150" cy="53012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546046-6C47-4B12-ADC1-522D901D6D6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" y="2141598"/>
            <a:ext cx="1198318" cy="16581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4DC44D-C0D1-4923-B425-B74DBA2D0EF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79" y="3429000"/>
            <a:ext cx="2103522" cy="7414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D379BB-9207-4317-A89F-4CE1E0D7E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0"/>
          <a:stretch/>
        </p:blipFill>
        <p:spPr>
          <a:xfrm rot="16200000" flipH="1" flipV="1">
            <a:off x="2430568" y="-2430567"/>
            <a:ext cx="1996865" cy="6858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7C4A668-BE5C-44BB-AC65-3077F4D043E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" y="112947"/>
            <a:ext cx="2274715" cy="17709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5113C19-5D20-46E6-99DE-23E960E1D93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83" y="4863438"/>
            <a:ext cx="2191818" cy="17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4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BA8D7D-135E-4FFF-9006-D23FE30692A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620" y="0"/>
            <a:ext cx="3328380" cy="21816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D7EB99-CC65-46DF-ACBF-CE1FB0C97C3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838" y="4232855"/>
            <a:ext cx="2609162" cy="26251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4C210A-0D3F-42E6-B35D-CFEA1525169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419" y="2574751"/>
            <a:ext cx="1198318" cy="16581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573BAEF-3D81-481E-82CA-3D09AAC98F2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" y="4665227"/>
            <a:ext cx="2103522" cy="7414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F18623-1318-45EC-857A-626D42D100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3" b="78391"/>
          <a:stretch/>
        </p:blipFill>
        <p:spPr>
          <a:xfrm flipV="1">
            <a:off x="0" y="0"/>
            <a:ext cx="3798586" cy="14819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B7C8D2-DC87-49C3-9345-9695BCD776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3" t="30981" b="13132"/>
          <a:stretch/>
        </p:blipFill>
        <p:spPr>
          <a:xfrm rot="16200000" flipV="1">
            <a:off x="1207734" y="4233032"/>
            <a:ext cx="1417234" cy="38327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B7F87C7-DC19-489C-96F2-93B3A628CBD0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008" y="4659941"/>
            <a:ext cx="981906" cy="177097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2D7A84C-B461-4166-9284-C492A7970FB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" y="5035929"/>
            <a:ext cx="1438423" cy="17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16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E29C30-4085-48ED-9D12-B9B86EF39D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6" b="22700"/>
          <a:stretch/>
        </p:blipFill>
        <p:spPr>
          <a:xfrm rot="16200000">
            <a:off x="8432321" y="3098321"/>
            <a:ext cx="2218150" cy="53012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362C51-85EE-4CC7-A3EE-8419138E47C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3328380" cy="21816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3B5242-990F-4039-B7BF-09FEB1ABCC5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199" y="3502447"/>
            <a:ext cx="1198318" cy="16581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DF649C-DBE8-4DCC-AC41-F70EBC1B9F6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28199" y="349408"/>
            <a:ext cx="2103522" cy="7414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8C4A134-D4B1-4140-950F-3D29F1FA5B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" b="17006"/>
          <a:stretch/>
        </p:blipFill>
        <p:spPr>
          <a:xfrm>
            <a:off x="10052039" y="5388202"/>
            <a:ext cx="2139962" cy="14697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F1C204-6F01-4900-8C1E-E2A9AC623FC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9" y="5087028"/>
            <a:ext cx="2191818" cy="17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bg>
      <p:bgPr>
        <a:solidFill>
          <a:srgbClr val="FF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3010BF-90A3-4BCE-AC8C-33080912EC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6" b="27465"/>
          <a:stretch/>
        </p:blipFill>
        <p:spPr>
          <a:xfrm rot="5400000" flipH="1">
            <a:off x="1378163" y="3261683"/>
            <a:ext cx="2218151" cy="49744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5D5A1D-00AB-4465-B707-23B40C83C72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4632022" cy="3036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0C9D42-6BBF-4E27-8321-7DE66852992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96" y="3204653"/>
            <a:ext cx="3631104" cy="36533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8BEC8F-F8B0-475B-914B-8ADA5D65F5A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52" y="1725168"/>
            <a:ext cx="1370322" cy="1896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EE420B-9118-4C45-B5EE-2797B16EE41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85" y="3821886"/>
            <a:ext cx="2405457" cy="8478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14D488-4187-4B73-8207-CA6924A86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8" t="35331" b="14752"/>
          <a:stretch/>
        </p:blipFill>
        <p:spPr>
          <a:xfrm rot="16200000" flipH="1">
            <a:off x="9841294" y="-1072590"/>
            <a:ext cx="1278116" cy="34232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1270D5-BC2D-4CFC-A2B5-DDF56954636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42" y="0"/>
            <a:ext cx="2243232" cy="17709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1E31E4-BCD3-43D4-B88D-24B24156BEC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85" y="4878742"/>
            <a:ext cx="1438423" cy="17709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2A07EDE-E80A-4CDD-A630-2B3D8C1B55F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45" y="4863437"/>
            <a:ext cx="2070070" cy="17709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AE6707A-49D6-4C8F-BAC4-AAFB0C61AD0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" y="112947"/>
            <a:ext cx="2274715" cy="17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94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D7FF63-26A0-4355-992F-78C9D08D5E2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522599" y="-10976"/>
            <a:ext cx="1198318" cy="16581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CF46A4-58E6-498F-B637-88A538920B4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214444" y="5209065"/>
            <a:ext cx="2103522" cy="7414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30C6CD-68C3-4A01-BF24-F6728682EF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3" b="78391"/>
          <a:stretch/>
        </p:blipFill>
        <p:spPr>
          <a:xfrm flipH="1">
            <a:off x="8393413" y="5376067"/>
            <a:ext cx="3798586" cy="14819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3FDCC5-2247-48E5-BB9F-3978CAB5E0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3" t="30981" b="13132"/>
          <a:stretch/>
        </p:blipFill>
        <p:spPr>
          <a:xfrm rot="5400000">
            <a:off x="1207733" y="-1207733"/>
            <a:ext cx="1417234" cy="38327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7E8F5E-0C44-49A7-8471-A31947BA1A6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096" y="5087028"/>
            <a:ext cx="1847714" cy="17709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6F3A58-4028-4E6F-A339-31D59B1A5F9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91" y="316162"/>
            <a:ext cx="2070070" cy="17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A57CAF1D-2CCB-446E-A81C-EC133C4DC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4CBC6D26-CBEA-4672-BC73-047882074C9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4C4D67-5165-44FE-992D-610A832537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6" b="22700"/>
          <a:stretch/>
        </p:blipFill>
        <p:spPr>
          <a:xfrm rot="5400000" flipH="1">
            <a:off x="1541529" y="3098321"/>
            <a:ext cx="2218150" cy="53012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C9DAB7-34E5-45AE-8BA6-B449E9F159C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14283" y="2141598"/>
            <a:ext cx="1198318" cy="16581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074D86-3615-4AC3-97EC-FFA2CACBC9B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399" y="3429000"/>
            <a:ext cx="2103522" cy="7414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D4A6BE-767A-4D59-A118-9DA6D9033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0"/>
          <a:stretch/>
        </p:blipFill>
        <p:spPr>
          <a:xfrm rot="5400000" flipV="1">
            <a:off x="7764567" y="-2430567"/>
            <a:ext cx="1996865" cy="685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81EA93-B615-4646-8FC0-544A5CE42D2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372" y="4863438"/>
            <a:ext cx="2243232" cy="17709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0CF50B4-B88E-49B7-BECC-97885A225D2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34673" y="211005"/>
            <a:ext cx="2070070" cy="17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31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687" r:id="rId19"/>
    <p:sldLayoutId id="2147483664" r:id="rId2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D361B02-DFF3-427D-91C8-F5EE263822E0}"/>
              </a:ext>
            </a:extLst>
          </p:cNvPr>
          <p:cNvSpPr txBox="1"/>
          <p:nvPr/>
        </p:nvSpPr>
        <p:spPr>
          <a:xfrm>
            <a:off x="3697873" y="1640294"/>
            <a:ext cx="80643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latin typeface="+mj-lt"/>
                <a:cs typeface="Arial" panose="020B0604020202020204" pitchFamily="34" charset="0"/>
              </a:rPr>
              <a:t>Singing Cat</a:t>
            </a:r>
            <a:endParaRPr lang="ko-KR" altLang="en-US" sz="8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2FA1B5-7DB4-47EA-8D80-E7CC0EC3C048}"/>
              </a:ext>
            </a:extLst>
          </p:cNvPr>
          <p:cNvSpPr txBox="1"/>
          <p:nvPr/>
        </p:nvSpPr>
        <p:spPr>
          <a:xfrm>
            <a:off x="3697873" y="3217004"/>
            <a:ext cx="806438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2400" dirty="0">
                <a:cs typeface="Arial" panose="020B0604020202020204" pitchFamily="34" charset="0"/>
              </a:rPr>
              <a:t>Авторы: Мочалова Ксения, Ванькина Юлия</a:t>
            </a:r>
            <a:endParaRPr lang="ko-KR" alt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96AFE1-C4FD-4445-8283-9FD0F4B2BB47}"/>
              </a:ext>
            </a:extLst>
          </p:cNvPr>
          <p:cNvSpPr/>
          <p:nvPr/>
        </p:nvSpPr>
        <p:spPr>
          <a:xfrm>
            <a:off x="1083212" y="1903315"/>
            <a:ext cx="665227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endParaRPr lang="en-US" altLang="ko-KR" sz="2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B43341-81F2-408E-BC79-0159DA80DA6F}"/>
              </a:ext>
            </a:extLst>
          </p:cNvPr>
          <p:cNvSpPr/>
          <p:nvPr/>
        </p:nvSpPr>
        <p:spPr>
          <a:xfrm>
            <a:off x="2757267" y="2364980"/>
            <a:ext cx="7336637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ko-KR" sz="3200" dirty="0"/>
              <a:t>Идея проекта</a:t>
            </a:r>
            <a:r>
              <a:rPr lang="en-US" altLang="ko-KR" sz="3200" dirty="0"/>
              <a:t>:</a:t>
            </a:r>
            <a:r>
              <a:rPr lang="ru-RU" altLang="ko-KR" sz="3200" dirty="0"/>
              <a:t> создать игру с котиком, применив полученные знания на уроках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55133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21525C5-8F11-46D7-95FE-2A0CEDB7BEE2}"/>
              </a:ext>
            </a:extLst>
          </p:cNvPr>
          <p:cNvSpPr txBox="1"/>
          <p:nvPr/>
        </p:nvSpPr>
        <p:spPr>
          <a:xfrm>
            <a:off x="1762532" y="1298882"/>
            <a:ext cx="866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3600" b="1" dirty="0">
                <a:latin typeface="+mj-lt"/>
                <a:cs typeface="Arial" panose="020B0604020202020204" pitchFamily="34" charset="0"/>
              </a:rPr>
              <a:t>Реализация</a:t>
            </a:r>
            <a:endParaRPr lang="ko-KR" altLang="en-US" sz="36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AB1957-9A6E-4C67-B7E2-A63FAA2BC6AB}"/>
              </a:ext>
            </a:extLst>
          </p:cNvPr>
          <p:cNvSpPr txBox="1"/>
          <p:nvPr/>
        </p:nvSpPr>
        <p:spPr>
          <a:xfrm>
            <a:off x="2303215" y="2033051"/>
            <a:ext cx="6686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ko-KR" sz="3200" dirty="0">
                <a:solidFill>
                  <a:schemeClr val="tx1"/>
                </a:solidFill>
              </a:rPr>
              <a:t>Создание меню и игрового окна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940004-5857-48E5-AFE8-332DB01CD1FF}"/>
              </a:ext>
            </a:extLst>
          </p:cNvPr>
          <p:cNvSpPr txBox="1"/>
          <p:nvPr/>
        </p:nvSpPr>
        <p:spPr>
          <a:xfrm>
            <a:off x="2303215" y="4165461"/>
            <a:ext cx="7122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ko-KR" sz="3200" dirty="0">
                <a:solidFill>
                  <a:schemeClr val="tx1"/>
                </a:solidFill>
              </a:rPr>
              <a:t>Создание персонажа и предметов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41809-F305-4FE1-8611-760B400C730B}"/>
              </a:ext>
            </a:extLst>
          </p:cNvPr>
          <p:cNvSpPr txBox="1"/>
          <p:nvPr/>
        </p:nvSpPr>
        <p:spPr>
          <a:xfrm>
            <a:off x="2303215" y="2853034"/>
            <a:ext cx="7473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ko-KR" sz="3200" dirty="0">
                <a:solidFill>
                  <a:schemeClr val="tx1"/>
                </a:solidFill>
              </a:rPr>
              <a:t>Создание окна регистрации, добавление кнопок в меню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8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8EEABC-5EEC-470E-BF5C-FAF7C00EF376}"/>
              </a:ext>
            </a:extLst>
          </p:cNvPr>
          <p:cNvSpPr txBox="1"/>
          <p:nvPr/>
        </p:nvSpPr>
        <p:spPr>
          <a:xfrm>
            <a:off x="2641600" y="2344228"/>
            <a:ext cx="6868160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altLang="ko-KR" sz="3200" b="1" dirty="0">
                <a:solidFill>
                  <a:srgbClr val="171534"/>
                </a:solidFill>
                <a:latin typeface="+mj-lt"/>
                <a:cs typeface="Arial" panose="020B0604020202020204" pitchFamily="34" charset="0"/>
              </a:rPr>
              <a:t>За меню отвечала Мочалова Ксения</a:t>
            </a:r>
            <a:endParaRPr lang="ko-KR" altLang="en-US" sz="3200" b="1" dirty="0">
              <a:solidFill>
                <a:srgbClr val="17153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523CA-FAF1-4F67-954C-5681A5A7EEFF}"/>
              </a:ext>
            </a:extLst>
          </p:cNvPr>
          <p:cNvSpPr txBox="1"/>
          <p:nvPr/>
        </p:nvSpPr>
        <p:spPr>
          <a:xfrm>
            <a:off x="2242234" y="3421446"/>
            <a:ext cx="7707532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altLang="ko-KR" sz="3200" b="1" dirty="0">
                <a:solidFill>
                  <a:srgbClr val="171534"/>
                </a:solidFill>
                <a:latin typeface="+mj-lt"/>
                <a:cs typeface="Arial" panose="020B0604020202020204" pitchFamily="34" charset="0"/>
              </a:rPr>
              <a:t>За игровое окно отвечала Ванькина Юлия</a:t>
            </a:r>
            <a:endParaRPr lang="ko-KR" altLang="en-US" sz="3200" b="1" dirty="0">
              <a:solidFill>
                <a:srgbClr val="171534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8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80">
            <a:extLst>
              <a:ext uri="{FF2B5EF4-FFF2-40B4-BE49-F238E27FC236}">
                <a16:creationId xmlns:a16="http://schemas.microsoft.com/office/drawing/2014/main" id="{4BC7B1C8-7734-4946-9B54-EF77950A856B}"/>
              </a:ext>
            </a:extLst>
          </p:cNvPr>
          <p:cNvSpPr txBox="1"/>
          <p:nvPr/>
        </p:nvSpPr>
        <p:spPr>
          <a:xfrm>
            <a:off x="2484726" y="1216446"/>
            <a:ext cx="722254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 b="1">
                <a:gradFill>
                  <a:gsLst>
                    <a:gs pos="79650">
                      <a:srgbClr val="D6A86A"/>
                    </a:gs>
                    <a:gs pos="0">
                      <a:srgbClr val="BD955D"/>
                    </a:gs>
                    <a:gs pos="28000">
                      <a:srgbClr val="987140"/>
                    </a:gs>
                    <a:gs pos="58000">
                      <a:srgbClr val="F3C27E"/>
                    </a:gs>
                    <a:gs pos="63000">
                      <a:srgbClr val="F6C480"/>
                    </a:gs>
                    <a:gs pos="100000">
                      <a:srgbClr val="987141"/>
                    </a:gs>
                  </a:gsLst>
                  <a:lin ang="0" scaled="0"/>
                </a:gradFill>
                <a:cs typeface="Arial" panose="020B0604020202020204" pitchFamily="34" charset="0"/>
              </a:defRPr>
            </a:lvl1pPr>
          </a:lstStyle>
          <a:p>
            <a:r>
              <a:rPr lang="ru-RU" altLang="ko-KR" sz="3200" dirty="0">
                <a:solidFill>
                  <a:schemeClr val="tx1"/>
                </a:solidFill>
                <a:latin typeface="+mj-lt"/>
              </a:rPr>
              <a:t>Заключение</a:t>
            </a:r>
            <a:endParaRPr lang="ko-KR" alt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012C4-91C8-48D2-9193-1BCFCED33BA0}"/>
              </a:ext>
            </a:extLst>
          </p:cNvPr>
          <p:cNvSpPr txBox="1"/>
          <p:nvPr/>
        </p:nvSpPr>
        <p:spPr>
          <a:xfrm>
            <a:off x="888609" y="2736502"/>
            <a:ext cx="10414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За время создания игры, мы смогли научиться совместно работать и смогли создать небольшую игру. В будущем мы могли бы добавить окно с выбором музыки и выбором котиков.</a:t>
            </a:r>
          </a:p>
        </p:txBody>
      </p:sp>
    </p:spTree>
    <p:extLst>
      <p:ext uri="{BB962C8B-B14F-4D97-AF65-F5344CB8AC3E}">
        <p14:creationId xmlns:p14="http://schemas.microsoft.com/office/powerpoint/2010/main" val="3508263287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tic SC - Montserrat Light">
      <a:majorFont>
        <a:latin typeface="Amatic SC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394D"/>
        </a:solidFill>
        <a:ln w="15875" cap="flat">
          <a:noFill/>
          <a:prstDash val="solid"/>
          <a:miter/>
        </a:ln>
        <a:effectLst/>
      </a:spPr>
      <a:bodyPr rtlCol="0" anchor="ctr"/>
      <a:lstStyle>
        <a:defPPr algn="ctr">
          <a:defRPr sz="3200" b="1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4025</TotalTime>
  <Words>82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Montserrat Light</vt:lpstr>
      <vt:lpstr>맑은 고딕</vt:lpstr>
      <vt:lpstr>Arial</vt:lpstr>
      <vt:lpstr>Amatic SC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Пользователь</cp:lastModifiedBy>
  <cp:revision>272</cp:revision>
  <dcterms:created xsi:type="dcterms:W3CDTF">2019-04-06T05:20:47Z</dcterms:created>
  <dcterms:modified xsi:type="dcterms:W3CDTF">2025-02-03T22:10:07Z</dcterms:modified>
</cp:coreProperties>
</file>