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/>
    <p:restoredTop sz="94719"/>
  </p:normalViewPr>
  <p:slideViewPr>
    <p:cSldViewPr snapToGrid="0" snapToObjects="1">
      <p:cViewPr>
        <p:scale>
          <a:sx n="85" d="100"/>
          <a:sy n="85" d="100"/>
        </p:scale>
        <p:origin x="2080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D77A5-20FE-5B4C-B29B-AC0AA843153A}" type="datetimeFigureOut">
              <a:rPr lang="en-US" smtClean="0"/>
              <a:t>12/4/20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98818-DDFE-C84B-801F-BE7B8C7AF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23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98818-DDFE-C84B-801F-BE7B8C7AF6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53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98818-DDFE-C84B-801F-BE7B8C7AF6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63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98818-DDFE-C84B-801F-BE7B8C7AF6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31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98818-DDFE-C84B-801F-BE7B8C7AF6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09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98818-DDFE-C84B-801F-BE7B8C7AF6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56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98818-DDFE-C84B-801F-BE7B8C7AF6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32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6020-2681-2649-9EDA-3C605E59B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A0012-9EBD-BA4F-97EB-B2F6E4992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966CC-A3DA-894C-B97A-64C8A8853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ACD-4E9B-E44B-A249-2FE4EB3B3489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0CF6A-9065-864C-B117-5A85A252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7F73F-0076-6B46-94F4-48456A31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365A-275B-BE4B-A0D1-290B6C809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9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A1C2-923F-0D48-AEE8-347567A35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38944-FEB9-6940-B1C8-599D8D042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515E9-2096-2A46-A378-B1D2F3EB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ACD-4E9B-E44B-A249-2FE4EB3B3489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0199A-EE26-954F-80C9-8EAE921C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1D453-30A0-F445-8000-39311335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365A-275B-BE4B-A0D1-290B6C809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4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78345D-47CD-E641-8A6B-0F2F4437C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00EB5-85E6-7648-82BF-C12DF115F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6251D-31CE-8B4E-8C6D-30FF84E1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ACD-4E9B-E44B-A249-2FE4EB3B3489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D011F-9E75-6746-A5E0-46934216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02FA2-A74D-E841-A53F-E80B5393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365A-275B-BE4B-A0D1-290B6C809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9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789F6-0DE7-7A44-8230-9980DF14D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ED8F6-E399-7E4C-9F9A-E769F2AEE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C9E6F-B10E-A849-B6C4-2EB5AA394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ACD-4E9B-E44B-A249-2FE4EB3B3489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89D7E-5964-6646-B442-ED645271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13040-6F49-334D-80C2-49DDE40E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365A-275B-BE4B-A0D1-290B6C809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8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AF8B-E981-EE4E-B36D-20D819B7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899EC-6504-7346-BEED-15FD470C3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35639-294D-9846-B1D2-1DDC7BC4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ACD-4E9B-E44B-A249-2FE4EB3B3489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34C77-FA28-9A42-A34E-A3138371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F7437-BA8C-6A4E-AB42-39F4A702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365A-275B-BE4B-A0D1-290B6C809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3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305BD-172A-A348-B12F-2475EB04D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630F3-2E42-E846-930A-88462CCCF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13CA6-54E0-8346-B57E-8A2232804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88290-093E-A945-814C-42C02C88B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ACD-4E9B-E44B-A249-2FE4EB3B3489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288CF-1E53-C349-93F4-2BC9CA02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1D4F5-E3CA-C34A-BF70-9C36E74E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365A-275B-BE4B-A0D1-290B6C809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0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A39D-7F7E-1040-8592-46A5AE6C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315EF-044F-D34F-ACE2-D1A6C479C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26CB6-C0E4-944D-89EE-F6A62AD38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33E38-A570-0246-820E-9864D638B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3CFC9-2CB2-204E-A5F4-DF1550967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16FA48-465C-2B42-BA4A-42187696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ACD-4E9B-E44B-A249-2FE4EB3B3489}" type="datetimeFigureOut">
              <a:rPr lang="en-US" smtClean="0"/>
              <a:t>12/4/20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79A4-9D7E-C241-8051-FF6B00BE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D18870-207B-6241-849A-B2AE6A330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365A-275B-BE4B-A0D1-290B6C809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7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3794-5FB6-1B4C-AA97-D4E7E9DD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0723B-A8E4-9B4A-8294-962C5E4F4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ACD-4E9B-E44B-A249-2FE4EB3B3489}" type="datetimeFigureOut">
              <a:rPr lang="en-US" smtClean="0"/>
              <a:t>12/4/20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B08B8-67AB-C645-9756-ACF785AF7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D663C-9333-CA49-B6EB-71716022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365A-275B-BE4B-A0D1-290B6C809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9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11E91-15AA-4A42-9D3E-E3E74320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ACD-4E9B-E44B-A249-2FE4EB3B3489}" type="datetimeFigureOut">
              <a:rPr lang="en-US" smtClean="0"/>
              <a:t>12/4/20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8359C-C2A9-0542-AD29-CF03B475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8207F-B0C5-754B-A3DF-6C49011A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365A-275B-BE4B-A0D1-290B6C809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1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F3A1-F0F5-6843-AF4B-3278056D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9F1E9-2B1D-6F43-8A5B-011D5F6DB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EBD2C-2B75-2D4A-BB8E-BE0C10205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F0D05-C3EB-B04F-A4C4-57D8ED99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ACD-4E9B-E44B-A249-2FE4EB3B3489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C4CD0-B696-874F-B228-BAF3FC9C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CB6F1-0A43-4D46-BE79-C7C5CEDD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365A-275B-BE4B-A0D1-290B6C809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7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03AA7-E026-3648-831A-BAD284E6A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108B41-3140-D74F-A4CA-FC6993B7A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88027-DB35-AA4B-BFFD-8B88C0DC6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9BE92-DCE2-AE4A-B746-AE0DBD78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ACD-4E9B-E44B-A249-2FE4EB3B3489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6839C-C605-6741-8182-F2156950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E1518-DB09-C345-8671-99760FF3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365A-275B-BE4B-A0D1-290B6C809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1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E04E56-3562-F941-B371-DE4AD01C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B52A4-9240-594A-8FA5-A7AC25EE2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9396B-F318-CB4C-B687-7B8ED4BB1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45ACD-4E9B-E44B-A249-2FE4EB3B3489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B59F1-5CE6-AB45-8AC2-4BF2B8F47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0B582-C677-6947-8192-0E40E868E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F365A-275B-BE4B-A0D1-290B6C809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5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F9CF03-9DBD-354E-B9AD-23027B2DAC10}"/>
              </a:ext>
            </a:extLst>
          </p:cNvPr>
          <p:cNvSpPr/>
          <p:nvPr/>
        </p:nvSpPr>
        <p:spPr>
          <a:xfrm>
            <a:off x="243840" y="47625"/>
            <a:ext cx="3611880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2C3870-09FE-9744-B75D-A0867E00BEFB}"/>
              </a:ext>
            </a:extLst>
          </p:cNvPr>
          <p:cNvSpPr/>
          <p:nvPr/>
        </p:nvSpPr>
        <p:spPr>
          <a:xfrm>
            <a:off x="1746885" y="104775"/>
            <a:ext cx="605790" cy="385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FAC90A-764A-E146-895F-6BE8DB828225}"/>
              </a:ext>
            </a:extLst>
          </p:cNvPr>
          <p:cNvSpPr txBox="1"/>
          <p:nvPr/>
        </p:nvSpPr>
        <p:spPr>
          <a:xfrm>
            <a:off x="1697273" y="195001"/>
            <a:ext cx="23106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109210-2A6F-D746-9996-16151F5EE2F7}"/>
              </a:ext>
            </a:extLst>
          </p:cNvPr>
          <p:cNvSpPr/>
          <p:nvPr/>
        </p:nvSpPr>
        <p:spPr>
          <a:xfrm>
            <a:off x="344141" y="1404067"/>
            <a:ext cx="3402248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A10AF6-F306-D34C-AC48-4481FF0F95ED}"/>
              </a:ext>
            </a:extLst>
          </p:cNvPr>
          <p:cNvSpPr/>
          <p:nvPr/>
        </p:nvSpPr>
        <p:spPr>
          <a:xfrm>
            <a:off x="512295" y="1738402"/>
            <a:ext cx="1363095" cy="1927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603E81-4468-8C4A-8886-61F6739C2373}"/>
              </a:ext>
            </a:extLst>
          </p:cNvPr>
          <p:cNvSpPr txBox="1"/>
          <p:nvPr/>
        </p:nvSpPr>
        <p:spPr>
          <a:xfrm>
            <a:off x="601576" y="2658153"/>
            <a:ext cx="11227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Welcome messages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89A471-EA6C-574C-BBD0-D7F3F96F3777}"/>
              </a:ext>
            </a:extLst>
          </p:cNvPr>
          <p:cNvSpPr/>
          <p:nvPr/>
        </p:nvSpPr>
        <p:spPr>
          <a:xfrm>
            <a:off x="2143844" y="1750453"/>
            <a:ext cx="1414411" cy="92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EB8297-22CA-3644-8CD0-19B069E180D8}"/>
              </a:ext>
            </a:extLst>
          </p:cNvPr>
          <p:cNvSpPr txBox="1"/>
          <p:nvPr/>
        </p:nvSpPr>
        <p:spPr>
          <a:xfrm>
            <a:off x="2317270" y="2007592"/>
            <a:ext cx="112279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Reason why we should exercise (Li)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78E44B-8ADD-0149-9447-421BBAB4514C}"/>
              </a:ext>
            </a:extLst>
          </p:cNvPr>
          <p:cNvSpPr/>
          <p:nvPr/>
        </p:nvSpPr>
        <p:spPr>
          <a:xfrm>
            <a:off x="601576" y="1800092"/>
            <a:ext cx="1184532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93BA30-2057-BD4A-B277-056D4B5A5519}"/>
              </a:ext>
            </a:extLst>
          </p:cNvPr>
          <p:cNvSpPr/>
          <p:nvPr/>
        </p:nvSpPr>
        <p:spPr>
          <a:xfrm>
            <a:off x="344141" y="3806664"/>
            <a:ext cx="3402247" cy="13034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FD4403A-0323-D243-8F57-5944293718E4}"/>
              </a:ext>
            </a:extLst>
          </p:cNvPr>
          <p:cNvSpPr/>
          <p:nvPr/>
        </p:nvSpPr>
        <p:spPr>
          <a:xfrm>
            <a:off x="1528369" y="4121878"/>
            <a:ext cx="1088404" cy="925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Img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running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6C55A1-D072-2A40-BAA7-591062680E14}"/>
              </a:ext>
            </a:extLst>
          </p:cNvPr>
          <p:cNvSpPr/>
          <p:nvPr/>
        </p:nvSpPr>
        <p:spPr>
          <a:xfrm>
            <a:off x="344141" y="5167342"/>
            <a:ext cx="3400642" cy="619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Sponsor (flex-direction: row)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(UVM Gym, UVM, CS 008)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2A1114-D58F-A949-92B3-2442A9FE44E3}"/>
              </a:ext>
            </a:extLst>
          </p:cNvPr>
          <p:cNvSpPr/>
          <p:nvPr/>
        </p:nvSpPr>
        <p:spPr>
          <a:xfrm>
            <a:off x="356728" y="5845033"/>
            <a:ext cx="3402247" cy="1016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A04AB0C-7279-AF41-92F6-CFBCA68BBAD1}"/>
              </a:ext>
            </a:extLst>
          </p:cNvPr>
          <p:cNvSpPr/>
          <p:nvPr/>
        </p:nvSpPr>
        <p:spPr>
          <a:xfrm>
            <a:off x="2153790" y="2772828"/>
            <a:ext cx="1414411" cy="92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628A927-7E23-A44C-82E2-2443B295B06D}"/>
              </a:ext>
            </a:extLst>
          </p:cNvPr>
          <p:cNvSpPr txBox="1"/>
          <p:nvPr/>
        </p:nvSpPr>
        <p:spPr>
          <a:xfrm>
            <a:off x="2289652" y="3039285"/>
            <a:ext cx="11227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Feature of the website (Li)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14DC398-B0AD-044D-B0AF-1E2E397DD137}"/>
              </a:ext>
            </a:extLst>
          </p:cNvPr>
          <p:cNvSpPr/>
          <p:nvPr/>
        </p:nvSpPr>
        <p:spPr>
          <a:xfrm>
            <a:off x="400359" y="4112498"/>
            <a:ext cx="1086799" cy="925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Img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Clean and Jerk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D4D4B3B-21AB-7944-B01C-52F31B1CCE5E}"/>
              </a:ext>
            </a:extLst>
          </p:cNvPr>
          <p:cNvSpPr/>
          <p:nvPr/>
        </p:nvSpPr>
        <p:spPr>
          <a:xfrm>
            <a:off x="2657984" y="4131774"/>
            <a:ext cx="1086799" cy="925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Img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Lifting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CA50FEB-70A9-304C-988B-4A3E8F9EB9DB}"/>
              </a:ext>
            </a:extLst>
          </p:cNvPr>
          <p:cNvSpPr/>
          <p:nvPr/>
        </p:nvSpPr>
        <p:spPr>
          <a:xfrm>
            <a:off x="1465585" y="3842397"/>
            <a:ext cx="1184532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0E32991-1735-BC43-B0A1-7B40E25A5D87}"/>
              </a:ext>
            </a:extLst>
          </p:cNvPr>
          <p:cNvSpPr/>
          <p:nvPr/>
        </p:nvSpPr>
        <p:spPr>
          <a:xfrm>
            <a:off x="400359" y="5899870"/>
            <a:ext cx="1607474" cy="925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Contact information (ul)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5AEB92C-2900-2D48-92C9-69E560A738FE}"/>
              </a:ext>
            </a:extLst>
          </p:cNvPr>
          <p:cNvSpPr/>
          <p:nvPr/>
        </p:nvSpPr>
        <p:spPr>
          <a:xfrm>
            <a:off x="2079667" y="5899870"/>
            <a:ext cx="1607474" cy="925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Menu(ul)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0602CF1-3F70-D043-AEA0-F40DAA62E87F}"/>
              </a:ext>
            </a:extLst>
          </p:cNvPr>
          <p:cNvSpPr/>
          <p:nvPr/>
        </p:nvSpPr>
        <p:spPr>
          <a:xfrm>
            <a:off x="4251595" y="47625"/>
            <a:ext cx="3611880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7AD77E4-76B7-AE48-A23B-87EF12965A4E}"/>
              </a:ext>
            </a:extLst>
          </p:cNvPr>
          <p:cNvSpPr/>
          <p:nvPr/>
        </p:nvSpPr>
        <p:spPr>
          <a:xfrm>
            <a:off x="5754640" y="104775"/>
            <a:ext cx="605790" cy="48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5BB81DC-72F4-8B48-B3F6-2D50351F74DD}"/>
              </a:ext>
            </a:extLst>
          </p:cNvPr>
          <p:cNvSpPr/>
          <p:nvPr/>
        </p:nvSpPr>
        <p:spPr>
          <a:xfrm>
            <a:off x="5402214" y="641985"/>
            <a:ext cx="1310640" cy="241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F3BD8EE-EB3B-CD4F-8EE6-F421D81FE988}"/>
              </a:ext>
            </a:extLst>
          </p:cNvPr>
          <p:cNvSpPr/>
          <p:nvPr/>
        </p:nvSpPr>
        <p:spPr>
          <a:xfrm>
            <a:off x="4277312" y="947616"/>
            <a:ext cx="3560445" cy="32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AA7DBDC-271E-3A4B-84CB-D14B3AC84FBE}"/>
              </a:ext>
            </a:extLst>
          </p:cNvPr>
          <p:cNvSpPr/>
          <p:nvPr/>
        </p:nvSpPr>
        <p:spPr>
          <a:xfrm>
            <a:off x="4335994" y="988035"/>
            <a:ext cx="655320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81DE1FD-194E-1D44-9422-E04C2A9279E2}"/>
              </a:ext>
            </a:extLst>
          </p:cNvPr>
          <p:cNvSpPr/>
          <p:nvPr/>
        </p:nvSpPr>
        <p:spPr>
          <a:xfrm>
            <a:off x="5034094" y="988035"/>
            <a:ext cx="665587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Routine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8A42708-C76E-8C47-8130-15453E1CCB5E}"/>
              </a:ext>
            </a:extLst>
          </p:cNvPr>
          <p:cNvSpPr/>
          <p:nvPr/>
        </p:nvSpPr>
        <p:spPr>
          <a:xfrm>
            <a:off x="5749294" y="988035"/>
            <a:ext cx="745066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Recorder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AB0376E-0E12-AC46-8D7C-9645CD87DF8F}"/>
              </a:ext>
            </a:extLst>
          </p:cNvPr>
          <p:cNvSpPr/>
          <p:nvPr/>
        </p:nvSpPr>
        <p:spPr>
          <a:xfrm>
            <a:off x="6543972" y="995986"/>
            <a:ext cx="1271796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Running weather 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1B91CBB-954A-BE45-823A-8716EA5CF943}"/>
              </a:ext>
            </a:extLst>
          </p:cNvPr>
          <p:cNvSpPr txBox="1"/>
          <p:nvPr/>
        </p:nvSpPr>
        <p:spPr>
          <a:xfrm>
            <a:off x="5705028" y="195001"/>
            <a:ext cx="23106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LOGO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B5001BD-1177-EA40-836B-F1BD939CFF6A}"/>
              </a:ext>
            </a:extLst>
          </p:cNvPr>
          <p:cNvSpPr/>
          <p:nvPr/>
        </p:nvSpPr>
        <p:spPr>
          <a:xfrm>
            <a:off x="4351896" y="1404067"/>
            <a:ext cx="3402248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4D46CC7-2978-1E4B-B19E-CC13D950C7DE}"/>
              </a:ext>
            </a:extLst>
          </p:cNvPr>
          <p:cNvSpPr/>
          <p:nvPr/>
        </p:nvSpPr>
        <p:spPr>
          <a:xfrm>
            <a:off x="5034094" y="1684641"/>
            <a:ext cx="2051766" cy="115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4D91D3C-4EC7-B446-8B2C-60AC8A928572}"/>
              </a:ext>
            </a:extLst>
          </p:cNvPr>
          <p:cNvSpPr/>
          <p:nvPr/>
        </p:nvSpPr>
        <p:spPr>
          <a:xfrm>
            <a:off x="4351896" y="5167342"/>
            <a:ext cx="3400642" cy="619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Sponsor (flex-direction: row)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(UVM Gym, UVM, CS 008)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00E96D9-0188-A54B-BBFF-1CB797ADB2AE}"/>
              </a:ext>
            </a:extLst>
          </p:cNvPr>
          <p:cNvSpPr/>
          <p:nvPr/>
        </p:nvSpPr>
        <p:spPr>
          <a:xfrm>
            <a:off x="4364483" y="5845033"/>
            <a:ext cx="3402247" cy="1016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677EA78-4CCB-D14F-BB52-FD57B7B95C95}"/>
              </a:ext>
            </a:extLst>
          </p:cNvPr>
          <p:cNvSpPr/>
          <p:nvPr/>
        </p:nvSpPr>
        <p:spPr>
          <a:xfrm>
            <a:off x="4408114" y="5899870"/>
            <a:ext cx="1607474" cy="925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Contact information (ul)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A7C1AB2-D00B-4342-9163-3E0E61B73A72}"/>
              </a:ext>
            </a:extLst>
          </p:cNvPr>
          <p:cNvSpPr/>
          <p:nvPr/>
        </p:nvSpPr>
        <p:spPr>
          <a:xfrm>
            <a:off x="5034094" y="1852749"/>
            <a:ext cx="2051766" cy="115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h4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D2C4D39-8EBC-5344-95FD-102130016DF9}"/>
              </a:ext>
            </a:extLst>
          </p:cNvPr>
          <p:cNvSpPr/>
          <p:nvPr/>
        </p:nvSpPr>
        <p:spPr>
          <a:xfrm>
            <a:off x="4287215" y="2037430"/>
            <a:ext cx="3528553" cy="1016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49DED0D-BCBA-8443-A935-06A4FAFDD765}"/>
              </a:ext>
            </a:extLst>
          </p:cNvPr>
          <p:cNvSpPr/>
          <p:nvPr/>
        </p:nvSpPr>
        <p:spPr>
          <a:xfrm>
            <a:off x="5545878" y="2584673"/>
            <a:ext cx="1028197" cy="433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Gif (Anchor)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113200E-C509-1140-9CB5-8F83E6CF740C}"/>
              </a:ext>
            </a:extLst>
          </p:cNvPr>
          <p:cNvSpPr/>
          <p:nvPr/>
        </p:nvSpPr>
        <p:spPr>
          <a:xfrm>
            <a:off x="5054693" y="2057347"/>
            <a:ext cx="2051766" cy="115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 (LEG)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22BBB44-266F-D54E-9E43-C58431FE7469}"/>
              </a:ext>
            </a:extLst>
          </p:cNvPr>
          <p:cNvSpPr/>
          <p:nvPr/>
        </p:nvSpPr>
        <p:spPr>
          <a:xfrm>
            <a:off x="4718609" y="2218907"/>
            <a:ext cx="2737625" cy="32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DD13E158-CA2C-AE48-8778-8296EB2F489B}"/>
              </a:ext>
            </a:extLst>
          </p:cNvPr>
          <p:cNvSpPr/>
          <p:nvPr/>
        </p:nvSpPr>
        <p:spPr>
          <a:xfrm>
            <a:off x="4293425" y="3094344"/>
            <a:ext cx="3528553" cy="1016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4C7BAF3-1254-B94E-8F37-52DC5E7813AE}"/>
              </a:ext>
            </a:extLst>
          </p:cNvPr>
          <p:cNvSpPr/>
          <p:nvPr/>
        </p:nvSpPr>
        <p:spPr>
          <a:xfrm>
            <a:off x="5552088" y="3641587"/>
            <a:ext cx="1028197" cy="433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Gif (Anchor)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F1ABC39-9E3A-6F4F-B3F2-3D5F71EE958C}"/>
              </a:ext>
            </a:extLst>
          </p:cNvPr>
          <p:cNvSpPr/>
          <p:nvPr/>
        </p:nvSpPr>
        <p:spPr>
          <a:xfrm>
            <a:off x="5060903" y="3114261"/>
            <a:ext cx="2051766" cy="115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 (Chest)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26EED7E-9189-0949-8B4A-E95DDA36853E}"/>
              </a:ext>
            </a:extLst>
          </p:cNvPr>
          <p:cNvSpPr/>
          <p:nvPr/>
        </p:nvSpPr>
        <p:spPr>
          <a:xfrm>
            <a:off x="4724819" y="3275821"/>
            <a:ext cx="2737625" cy="32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FECE7751-34BD-654D-88A7-031AC59A8618}"/>
              </a:ext>
            </a:extLst>
          </p:cNvPr>
          <p:cNvSpPr/>
          <p:nvPr/>
        </p:nvSpPr>
        <p:spPr>
          <a:xfrm>
            <a:off x="4297634" y="4126221"/>
            <a:ext cx="3528553" cy="1016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FC6AF1A-2AD9-0C4B-B94F-4DD101962564}"/>
              </a:ext>
            </a:extLst>
          </p:cNvPr>
          <p:cNvSpPr/>
          <p:nvPr/>
        </p:nvSpPr>
        <p:spPr>
          <a:xfrm>
            <a:off x="5556297" y="4673464"/>
            <a:ext cx="1028197" cy="433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Gif (Anchor)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A72CECF-7216-2E41-AC55-DE1EEDB26EC4}"/>
              </a:ext>
            </a:extLst>
          </p:cNvPr>
          <p:cNvSpPr/>
          <p:nvPr/>
        </p:nvSpPr>
        <p:spPr>
          <a:xfrm>
            <a:off x="5065112" y="4146138"/>
            <a:ext cx="2051766" cy="115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 (Back)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15EEF91-7ABB-7640-B8A5-06ED76ACD597}"/>
              </a:ext>
            </a:extLst>
          </p:cNvPr>
          <p:cNvSpPr/>
          <p:nvPr/>
        </p:nvSpPr>
        <p:spPr>
          <a:xfrm>
            <a:off x="4729028" y="4307698"/>
            <a:ext cx="2737625" cy="32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74403932-3AAC-7B48-977A-7496307387D4}"/>
              </a:ext>
            </a:extLst>
          </p:cNvPr>
          <p:cNvSpPr/>
          <p:nvPr/>
        </p:nvSpPr>
        <p:spPr>
          <a:xfrm>
            <a:off x="8213258" y="66511"/>
            <a:ext cx="3611880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56BE0217-B474-C64F-8810-C662592B6131}"/>
              </a:ext>
            </a:extLst>
          </p:cNvPr>
          <p:cNvSpPr/>
          <p:nvPr/>
        </p:nvSpPr>
        <p:spPr>
          <a:xfrm>
            <a:off x="9716303" y="123661"/>
            <a:ext cx="605790" cy="48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2DC6E6FA-71FC-8A41-8A7E-E4F2AFB19646}"/>
              </a:ext>
            </a:extLst>
          </p:cNvPr>
          <p:cNvSpPr/>
          <p:nvPr/>
        </p:nvSpPr>
        <p:spPr>
          <a:xfrm>
            <a:off x="9363877" y="660871"/>
            <a:ext cx="1310640" cy="241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7FF814E9-1EC0-E147-87C3-95446BDA81AE}"/>
              </a:ext>
            </a:extLst>
          </p:cNvPr>
          <p:cNvSpPr/>
          <p:nvPr/>
        </p:nvSpPr>
        <p:spPr>
          <a:xfrm>
            <a:off x="8238975" y="966502"/>
            <a:ext cx="3560445" cy="32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F4A5BF3E-D658-A344-BFA3-548D9E342128}"/>
              </a:ext>
            </a:extLst>
          </p:cNvPr>
          <p:cNvSpPr/>
          <p:nvPr/>
        </p:nvSpPr>
        <p:spPr>
          <a:xfrm>
            <a:off x="8297657" y="1006921"/>
            <a:ext cx="655320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1BC0D5A9-DEA1-9D4E-B200-10AB3B3A4BCC}"/>
              </a:ext>
            </a:extLst>
          </p:cNvPr>
          <p:cNvSpPr/>
          <p:nvPr/>
        </p:nvSpPr>
        <p:spPr>
          <a:xfrm>
            <a:off x="8995757" y="1006921"/>
            <a:ext cx="665587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Routine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8F616A5-9587-1B4D-BC23-4FEE74620464}"/>
              </a:ext>
            </a:extLst>
          </p:cNvPr>
          <p:cNvSpPr/>
          <p:nvPr/>
        </p:nvSpPr>
        <p:spPr>
          <a:xfrm>
            <a:off x="9710957" y="1006921"/>
            <a:ext cx="745066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Recorder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00581D7-52C2-414D-BE47-5666B1571E3E}"/>
              </a:ext>
            </a:extLst>
          </p:cNvPr>
          <p:cNvSpPr/>
          <p:nvPr/>
        </p:nvSpPr>
        <p:spPr>
          <a:xfrm>
            <a:off x="10505635" y="1014872"/>
            <a:ext cx="1271796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Running weather 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86B0ECF-CF5C-3B44-B7E1-154723939F59}"/>
              </a:ext>
            </a:extLst>
          </p:cNvPr>
          <p:cNvSpPr txBox="1"/>
          <p:nvPr/>
        </p:nvSpPr>
        <p:spPr>
          <a:xfrm>
            <a:off x="9666691" y="213887"/>
            <a:ext cx="23106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LOGO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006FB90F-5ADA-8A40-AF6E-61340BDD6B56}"/>
              </a:ext>
            </a:extLst>
          </p:cNvPr>
          <p:cNvSpPr/>
          <p:nvPr/>
        </p:nvSpPr>
        <p:spPr>
          <a:xfrm>
            <a:off x="8313559" y="1422953"/>
            <a:ext cx="3402248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2BB38FD7-F81C-C845-9697-AD2A00CFB3FD}"/>
              </a:ext>
            </a:extLst>
          </p:cNvPr>
          <p:cNvSpPr/>
          <p:nvPr/>
        </p:nvSpPr>
        <p:spPr>
          <a:xfrm>
            <a:off x="8995757" y="1703527"/>
            <a:ext cx="2051766" cy="115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05B65CB0-5E10-2E4E-8068-2F97FA63D800}"/>
              </a:ext>
            </a:extLst>
          </p:cNvPr>
          <p:cNvSpPr/>
          <p:nvPr/>
        </p:nvSpPr>
        <p:spPr>
          <a:xfrm>
            <a:off x="8313559" y="5186228"/>
            <a:ext cx="3400642" cy="619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Sponsor (flex-direction: row)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(UVM Gym, UVM, CS 008)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8EB066D7-95E5-AA4E-A3DF-F56B34A4603D}"/>
              </a:ext>
            </a:extLst>
          </p:cNvPr>
          <p:cNvSpPr/>
          <p:nvPr/>
        </p:nvSpPr>
        <p:spPr>
          <a:xfrm>
            <a:off x="8326146" y="5863919"/>
            <a:ext cx="3402247" cy="1016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21A19F7-370F-914B-B548-90BE409B4883}"/>
              </a:ext>
            </a:extLst>
          </p:cNvPr>
          <p:cNvSpPr/>
          <p:nvPr/>
        </p:nvSpPr>
        <p:spPr>
          <a:xfrm>
            <a:off x="8369777" y="5918756"/>
            <a:ext cx="1607474" cy="925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Contact information (ul)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57AFE6DB-CEE3-CA48-821E-18221B4171F0}"/>
              </a:ext>
            </a:extLst>
          </p:cNvPr>
          <p:cNvSpPr/>
          <p:nvPr/>
        </p:nvSpPr>
        <p:spPr>
          <a:xfrm>
            <a:off x="8995757" y="1871635"/>
            <a:ext cx="2051766" cy="115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h4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8595CCF6-CEBA-DC4E-A185-161C223A69FC}"/>
              </a:ext>
            </a:extLst>
          </p:cNvPr>
          <p:cNvSpPr/>
          <p:nvPr/>
        </p:nvSpPr>
        <p:spPr>
          <a:xfrm>
            <a:off x="8248878" y="2056316"/>
            <a:ext cx="3528553" cy="1016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B7BC64FE-3093-E844-834C-836571FCEDA3}"/>
              </a:ext>
            </a:extLst>
          </p:cNvPr>
          <p:cNvSpPr/>
          <p:nvPr/>
        </p:nvSpPr>
        <p:spPr>
          <a:xfrm>
            <a:off x="9074431" y="2603559"/>
            <a:ext cx="2004110" cy="433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 (written steps for the exercise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4346E97B-5343-864B-AC64-D234660A739B}"/>
              </a:ext>
            </a:extLst>
          </p:cNvPr>
          <p:cNvSpPr/>
          <p:nvPr/>
        </p:nvSpPr>
        <p:spPr>
          <a:xfrm>
            <a:off x="9016356" y="2076233"/>
            <a:ext cx="2051766" cy="115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 (Exercise 1)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C5453EC4-4402-8C46-9EE1-1D9236CB501C}"/>
              </a:ext>
            </a:extLst>
          </p:cNvPr>
          <p:cNvSpPr/>
          <p:nvPr/>
        </p:nvSpPr>
        <p:spPr>
          <a:xfrm>
            <a:off x="8680272" y="2237793"/>
            <a:ext cx="2737625" cy="32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Iframe </a:t>
            </a:r>
            <a:r>
              <a:rPr lang="en-US" sz="1400" dirty="0" err="1">
                <a:solidFill>
                  <a:schemeClr val="tx1"/>
                </a:solidFill>
              </a:rPr>
              <a:t>youtube</a:t>
            </a:r>
            <a:r>
              <a:rPr lang="en-US" sz="1400" dirty="0">
                <a:solidFill>
                  <a:schemeClr val="tx1"/>
                </a:solidFill>
              </a:rPr>
              <a:t> video 1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32EF0C70-C6D4-7046-B9B6-FB7427D83DB4}"/>
              </a:ext>
            </a:extLst>
          </p:cNvPr>
          <p:cNvSpPr/>
          <p:nvPr/>
        </p:nvSpPr>
        <p:spPr>
          <a:xfrm>
            <a:off x="8255088" y="3113230"/>
            <a:ext cx="3528553" cy="1016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2A7C7BDC-DA39-A347-9B67-2DEF2ED14B28}"/>
              </a:ext>
            </a:extLst>
          </p:cNvPr>
          <p:cNvSpPr/>
          <p:nvPr/>
        </p:nvSpPr>
        <p:spPr>
          <a:xfrm>
            <a:off x="9022566" y="3133147"/>
            <a:ext cx="2051766" cy="115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 (exercise 2)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0001223-EE83-7742-ABE1-C789E280E671}"/>
              </a:ext>
            </a:extLst>
          </p:cNvPr>
          <p:cNvSpPr/>
          <p:nvPr/>
        </p:nvSpPr>
        <p:spPr>
          <a:xfrm>
            <a:off x="8686482" y="3294707"/>
            <a:ext cx="2737625" cy="32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Iframe </a:t>
            </a:r>
            <a:r>
              <a:rPr lang="en-US" sz="1400" dirty="0" err="1">
                <a:solidFill>
                  <a:schemeClr val="tx1"/>
                </a:solidFill>
              </a:rPr>
              <a:t>youtube</a:t>
            </a:r>
            <a:r>
              <a:rPr lang="en-US" sz="1400" dirty="0">
                <a:solidFill>
                  <a:schemeClr val="tx1"/>
                </a:solidFill>
              </a:rPr>
              <a:t> video 2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D9D08715-0D6B-AB44-BC7F-326661C8A1D4}"/>
              </a:ext>
            </a:extLst>
          </p:cNvPr>
          <p:cNvSpPr/>
          <p:nvPr/>
        </p:nvSpPr>
        <p:spPr>
          <a:xfrm>
            <a:off x="8259297" y="4145107"/>
            <a:ext cx="3528553" cy="1016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B1B954E3-7CFB-8745-8D5F-5894CCF769F9}"/>
              </a:ext>
            </a:extLst>
          </p:cNvPr>
          <p:cNvSpPr/>
          <p:nvPr/>
        </p:nvSpPr>
        <p:spPr>
          <a:xfrm>
            <a:off x="9026775" y="4165024"/>
            <a:ext cx="2051766" cy="115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 (exercise 3)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BCE612FF-DA5D-7A40-BF68-B975D18392B9}"/>
              </a:ext>
            </a:extLst>
          </p:cNvPr>
          <p:cNvSpPr/>
          <p:nvPr/>
        </p:nvSpPr>
        <p:spPr>
          <a:xfrm>
            <a:off x="8690691" y="4326584"/>
            <a:ext cx="2737625" cy="32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Iframe </a:t>
            </a:r>
            <a:r>
              <a:rPr lang="en-US" sz="1400" dirty="0" err="1">
                <a:solidFill>
                  <a:schemeClr val="tx1"/>
                </a:solidFill>
              </a:rPr>
              <a:t>youtube</a:t>
            </a:r>
            <a:r>
              <a:rPr lang="en-US" sz="1400" dirty="0">
                <a:solidFill>
                  <a:schemeClr val="tx1"/>
                </a:solidFill>
              </a:rPr>
              <a:t> video 3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80C84B88-8F07-A64A-8885-5697AE24FAD0}"/>
              </a:ext>
            </a:extLst>
          </p:cNvPr>
          <p:cNvSpPr/>
          <p:nvPr/>
        </p:nvSpPr>
        <p:spPr>
          <a:xfrm>
            <a:off x="9064012" y="3660892"/>
            <a:ext cx="2004110" cy="433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 (written steps for the exercise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A09FF6B7-FF08-124E-A9C8-1A0CEB8DBC1D}"/>
              </a:ext>
            </a:extLst>
          </p:cNvPr>
          <p:cNvSpPr/>
          <p:nvPr/>
        </p:nvSpPr>
        <p:spPr>
          <a:xfrm>
            <a:off x="9036928" y="4682639"/>
            <a:ext cx="2004110" cy="433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 (written steps for the exercise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93FB4AEE-F0AF-AC46-9606-698069FA5209}"/>
              </a:ext>
            </a:extLst>
          </p:cNvPr>
          <p:cNvSpPr/>
          <p:nvPr/>
        </p:nvSpPr>
        <p:spPr>
          <a:xfrm>
            <a:off x="6051491" y="5918756"/>
            <a:ext cx="1607474" cy="925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Menu(ul)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1948396D-4E25-744A-ACC4-E9D04CEA9C6C}"/>
              </a:ext>
            </a:extLst>
          </p:cNvPr>
          <p:cNvSpPr/>
          <p:nvPr/>
        </p:nvSpPr>
        <p:spPr>
          <a:xfrm>
            <a:off x="10030895" y="5918920"/>
            <a:ext cx="1607474" cy="925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Menu(ul)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A3161FE3-5971-9242-81F3-D980A473ED8F}"/>
              </a:ext>
            </a:extLst>
          </p:cNvPr>
          <p:cNvSpPr/>
          <p:nvPr/>
        </p:nvSpPr>
        <p:spPr>
          <a:xfrm>
            <a:off x="2286401" y="1798590"/>
            <a:ext cx="1184532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B9FE91E2-EFC8-7C40-AA38-4DE32063E4CB}"/>
              </a:ext>
            </a:extLst>
          </p:cNvPr>
          <p:cNvSpPr/>
          <p:nvPr/>
        </p:nvSpPr>
        <p:spPr>
          <a:xfrm>
            <a:off x="2298391" y="2814693"/>
            <a:ext cx="1184532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0C6D4E0B-496A-0E4F-9FB0-88A3E432E54B}"/>
              </a:ext>
            </a:extLst>
          </p:cNvPr>
          <p:cNvSpPr/>
          <p:nvPr/>
        </p:nvSpPr>
        <p:spPr>
          <a:xfrm>
            <a:off x="269557" y="947616"/>
            <a:ext cx="3560445" cy="32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89367B9C-67FF-2C43-A11A-3530B54A653B}"/>
              </a:ext>
            </a:extLst>
          </p:cNvPr>
          <p:cNvSpPr/>
          <p:nvPr/>
        </p:nvSpPr>
        <p:spPr>
          <a:xfrm>
            <a:off x="328239" y="988035"/>
            <a:ext cx="655320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CD56628F-56C2-2D46-AB61-F7A36A3AAE6D}"/>
              </a:ext>
            </a:extLst>
          </p:cNvPr>
          <p:cNvSpPr/>
          <p:nvPr/>
        </p:nvSpPr>
        <p:spPr>
          <a:xfrm>
            <a:off x="1026339" y="988035"/>
            <a:ext cx="665587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Routine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9B3BB3ED-6D3F-7841-B1A1-8920FF0861CD}"/>
              </a:ext>
            </a:extLst>
          </p:cNvPr>
          <p:cNvSpPr/>
          <p:nvPr/>
        </p:nvSpPr>
        <p:spPr>
          <a:xfrm>
            <a:off x="1741539" y="988035"/>
            <a:ext cx="745066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Recorder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244392B9-5B78-7A4D-B285-C6B942CB4561}"/>
              </a:ext>
            </a:extLst>
          </p:cNvPr>
          <p:cNvSpPr/>
          <p:nvPr/>
        </p:nvSpPr>
        <p:spPr>
          <a:xfrm>
            <a:off x="2536217" y="995986"/>
            <a:ext cx="1271796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Running weather 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59ED1D0D-66BB-6542-A559-4B6B1E06370C}"/>
              </a:ext>
            </a:extLst>
          </p:cNvPr>
          <p:cNvSpPr/>
          <p:nvPr/>
        </p:nvSpPr>
        <p:spPr>
          <a:xfrm>
            <a:off x="1339477" y="597214"/>
            <a:ext cx="1310640" cy="241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h1</a:t>
            </a:r>
          </a:p>
        </p:txBody>
      </p:sp>
    </p:spTree>
    <p:extLst>
      <p:ext uri="{BB962C8B-B14F-4D97-AF65-F5344CB8AC3E}">
        <p14:creationId xmlns:p14="http://schemas.microsoft.com/office/powerpoint/2010/main" val="149707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8B616F9F-A0D7-5442-96DA-776FCC559FC7}"/>
              </a:ext>
            </a:extLst>
          </p:cNvPr>
          <p:cNvSpPr/>
          <p:nvPr/>
        </p:nvSpPr>
        <p:spPr>
          <a:xfrm>
            <a:off x="243840" y="47625"/>
            <a:ext cx="3611880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901BCD6-9506-A84B-A193-9BFDD758B377}"/>
              </a:ext>
            </a:extLst>
          </p:cNvPr>
          <p:cNvSpPr/>
          <p:nvPr/>
        </p:nvSpPr>
        <p:spPr>
          <a:xfrm>
            <a:off x="1746885" y="104775"/>
            <a:ext cx="605790" cy="48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DCCC7F7-84FE-F842-9044-59081F8CDEC6}"/>
              </a:ext>
            </a:extLst>
          </p:cNvPr>
          <p:cNvSpPr/>
          <p:nvPr/>
        </p:nvSpPr>
        <p:spPr>
          <a:xfrm>
            <a:off x="1394459" y="641985"/>
            <a:ext cx="1310640" cy="241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AFA2056-1C99-7549-B1FC-4A6086C661F0}"/>
              </a:ext>
            </a:extLst>
          </p:cNvPr>
          <p:cNvSpPr/>
          <p:nvPr/>
        </p:nvSpPr>
        <p:spPr>
          <a:xfrm>
            <a:off x="269557" y="947616"/>
            <a:ext cx="3560445" cy="32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E081D9E-6F90-CC40-B6AA-05638A036B8B}"/>
              </a:ext>
            </a:extLst>
          </p:cNvPr>
          <p:cNvSpPr/>
          <p:nvPr/>
        </p:nvSpPr>
        <p:spPr>
          <a:xfrm>
            <a:off x="328239" y="988035"/>
            <a:ext cx="655320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D791848-B167-B14C-858E-615D4F4DFFA7}"/>
              </a:ext>
            </a:extLst>
          </p:cNvPr>
          <p:cNvSpPr/>
          <p:nvPr/>
        </p:nvSpPr>
        <p:spPr>
          <a:xfrm>
            <a:off x="1026339" y="988035"/>
            <a:ext cx="665587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Routine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CD98B07-6698-9A42-AB04-0379FA241CDB}"/>
              </a:ext>
            </a:extLst>
          </p:cNvPr>
          <p:cNvSpPr/>
          <p:nvPr/>
        </p:nvSpPr>
        <p:spPr>
          <a:xfrm>
            <a:off x="1741539" y="988035"/>
            <a:ext cx="745066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Recorder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2518BDF-6FA4-DE4F-A5C6-5D645FA466BC}"/>
              </a:ext>
            </a:extLst>
          </p:cNvPr>
          <p:cNvSpPr/>
          <p:nvPr/>
        </p:nvSpPr>
        <p:spPr>
          <a:xfrm>
            <a:off x="2536217" y="995986"/>
            <a:ext cx="1271796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Running weather 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FF0F778-F3CF-C04A-AAC6-5FFD59D801EB}"/>
              </a:ext>
            </a:extLst>
          </p:cNvPr>
          <p:cNvSpPr txBox="1"/>
          <p:nvPr/>
        </p:nvSpPr>
        <p:spPr>
          <a:xfrm>
            <a:off x="1697273" y="195001"/>
            <a:ext cx="23106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LOGO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234D92A-293B-5B49-B9F1-189B80ACC54D}"/>
              </a:ext>
            </a:extLst>
          </p:cNvPr>
          <p:cNvSpPr/>
          <p:nvPr/>
        </p:nvSpPr>
        <p:spPr>
          <a:xfrm>
            <a:off x="344141" y="1404067"/>
            <a:ext cx="3402248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3EBEC0E-9278-B942-B461-B3EC2BCE1F5F}"/>
              </a:ext>
            </a:extLst>
          </p:cNvPr>
          <p:cNvSpPr/>
          <p:nvPr/>
        </p:nvSpPr>
        <p:spPr>
          <a:xfrm>
            <a:off x="512295" y="1767089"/>
            <a:ext cx="3174846" cy="1481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B62019F-0BA8-4B47-961D-71DF90D684D5}"/>
              </a:ext>
            </a:extLst>
          </p:cNvPr>
          <p:cNvSpPr/>
          <p:nvPr/>
        </p:nvSpPr>
        <p:spPr>
          <a:xfrm>
            <a:off x="1432241" y="1800093"/>
            <a:ext cx="1184532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E0EE950-EF59-9745-844D-C08BB6F873C1}"/>
              </a:ext>
            </a:extLst>
          </p:cNvPr>
          <p:cNvSpPr/>
          <p:nvPr/>
        </p:nvSpPr>
        <p:spPr>
          <a:xfrm>
            <a:off x="389644" y="3806174"/>
            <a:ext cx="3402247" cy="13034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F4EFE4C-16C7-4F4F-8551-F129C482A3EE}"/>
              </a:ext>
            </a:extLst>
          </p:cNvPr>
          <p:cNvSpPr/>
          <p:nvPr/>
        </p:nvSpPr>
        <p:spPr>
          <a:xfrm>
            <a:off x="344141" y="5167342"/>
            <a:ext cx="3400642" cy="619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Sponsor (flex-direction: row)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(UVM Gym, UVM, CS 008)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1A79135-0A9E-AC44-B376-7DC62CD30013}"/>
              </a:ext>
            </a:extLst>
          </p:cNvPr>
          <p:cNvSpPr/>
          <p:nvPr/>
        </p:nvSpPr>
        <p:spPr>
          <a:xfrm>
            <a:off x="356728" y="5845033"/>
            <a:ext cx="3402247" cy="1016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04DFA39-576B-D04B-B694-3E7D345B9EEE}"/>
              </a:ext>
            </a:extLst>
          </p:cNvPr>
          <p:cNvSpPr/>
          <p:nvPr/>
        </p:nvSpPr>
        <p:spPr>
          <a:xfrm>
            <a:off x="357103" y="4231744"/>
            <a:ext cx="1592116" cy="644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Anchor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To </a:t>
            </a:r>
            <a:r>
              <a:rPr lang="en-US" sz="1400" dirty="0" err="1">
                <a:solidFill>
                  <a:schemeClr val="tx1"/>
                </a:solidFill>
              </a:rPr>
              <a:t>createTable.php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19458BE-294D-D34F-95D9-38B843953FE0}"/>
              </a:ext>
            </a:extLst>
          </p:cNvPr>
          <p:cNvSpPr/>
          <p:nvPr/>
        </p:nvSpPr>
        <p:spPr>
          <a:xfrm>
            <a:off x="1452196" y="3870987"/>
            <a:ext cx="1184532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E20B905-5CBC-7340-9C3B-5494FB8E001B}"/>
              </a:ext>
            </a:extLst>
          </p:cNvPr>
          <p:cNvSpPr/>
          <p:nvPr/>
        </p:nvSpPr>
        <p:spPr>
          <a:xfrm>
            <a:off x="400359" y="5899870"/>
            <a:ext cx="1607474" cy="925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Contact information (ul)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6267F52-21BC-9646-94F4-B74F558D30BB}"/>
              </a:ext>
            </a:extLst>
          </p:cNvPr>
          <p:cNvSpPr/>
          <p:nvPr/>
        </p:nvSpPr>
        <p:spPr>
          <a:xfrm>
            <a:off x="4251595" y="47625"/>
            <a:ext cx="3611880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96006A0-D707-0244-B76B-5CC74CAF5984}"/>
              </a:ext>
            </a:extLst>
          </p:cNvPr>
          <p:cNvSpPr/>
          <p:nvPr/>
        </p:nvSpPr>
        <p:spPr>
          <a:xfrm>
            <a:off x="5754640" y="104775"/>
            <a:ext cx="605790" cy="48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0F99361-E671-9742-AC30-79B8BDFB6533}"/>
              </a:ext>
            </a:extLst>
          </p:cNvPr>
          <p:cNvSpPr/>
          <p:nvPr/>
        </p:nvSpPr>
        <p:spPr>
          <a:xfrm>
            <a:off x="5402214" y="641985"/>
            <a:ext cx="1310640" cy="241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7425BB1-4ECF-8A4D-BC58-1681BFAB3F17}"/>
              </a:ext>
            </a:extLst>
          </p:cNvPr>
          <p:cNvSpPr/>
          <p:nvPr/>
        </p:nvSpPr>
        <p:spPr>
          <a:xfrm>
            <a:off x="4277312" y="947616"/>
            <a:ext cx="3560445" cy="32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FAA8651-7F90-A344-8664-D7B7C11D1F59}"/>
              </a:ext>
            </a:extLst>
          </p:cNvPr>
          <p:cNvSpPr/>
          <p:nvPr/>
        </p:nvSpPr>
        <p:spPr>
          <a:xfrm>
            <a:off x="4335994" y="988035"/>
            <a:ext cx="655320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63ABC07-EC8A-1A48-99A9-C855C6FF942C}"/>
              </a:ext>
            </a:extLst>
          </p:cNvPr>
          <p:cNvSpPr/>
          <p:nvPr/>
        </p:nvSpPr>
        <p:spPr>
          <a:xfrm>
            <a:off x="5034094" y="988035"/>
            <a:ext cx="665587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Routine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F68F27C-8484-F64A-9568-FC195165D9DF}"/>
              </a:ext>
            </a:extLst>
          </p:cNvPr>
          <p:cNvSpPr/>
          <p:nvPr/>
        </p:nvSpPr>
        <p:spPr>
          <a:xfrm>
            <a:off x="5749294" y="988035"/>
            <a:ext cx="745066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Recorder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A01EB15-6BA2-3343-9FEB-35D478CB1094}"/>
              </a:ext>
            </a:extLst>
          </p:cNvPr>
          <p:cNvSpPr/>
          <p:nvPr/>
        </p:nvSpPr>
        <p:spPr>
          <a:xfrm>
            <a:off x="6543972" y="995986"/>
            <a:ext cx="1271796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Running weather 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458DD46-7B82-E74F-BDB9-8BA3F8B55C09}"/>
              </a:ext>
            </a:extLst>
          </p:cNvPr>
          <p:cNvSpPr txBox="1"/>
          <p:nvPr/>
        </p:nvSpPr>
        <p:spPr>
          <a:xfrm>
            <a:off x="5705028" y="195001"/>
            <a:ext cx="23106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LOGO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DC015F7-3AEC-FC4E-B0FE-B874028CE796}"/>
              </a:ext>
            </a:extLst>
          </p:cNvPr>
          <p:cNvSpPr/>
          <p:nvPr/>
        </p:nvSpPr>
        <p:spPr>
          <a:xfrm>
            <a:off x="4351896" y="1404067"/>
            <a:ext cx="3402248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A2F9AC4-D865-BE46-BD52-E5561DB6FE18}"/>
              </a:ext>
            </a:extLst>
          </p:cNvPr>
          <p:cNvSpPr/>
          <p:nvPr/>
        </p:nvSpPr>
        <p:spPr>
          <a:xfrm>
            <a:off x="4351896" y="5167342"/>
            <a:ext cx="3400642" cy="619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Sponsor (flex-direction: row)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(UVM Gym, UVM, CS 008)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272EEBA-2F7F-DA48-8658-E70AEBB7FD7A}"/>
              </a:ext>
            </a:extLst>
          </p:cNvPr>
          <p:cNvSpPr/>
          <p:nvPr/>
        </p:nvSpPr>
        <p:spPr>
          <a:xfrm>
            <a:off x="4364483" y="5845033"/>
            <a:ext cx="3402247" cy="1016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BDCAD5D-9466-1B46-967C-0A5A531CBDB4}"/>
              </a:ext>
            </a:extLst>
          </p:cNvPr>
          <p:cNvSpPr/>
          <p:nvPr/>
        </p:nvSpPr>
        <p:spPr>
          <a:xfrm>
            <a:off x="4408114" y="5899870"/>
            <a:ext cx="1607474" cy="925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Contact information (ul)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351FD21-7435-E84E-814E-9108EA90EA19}"/>
              </a:ext>
            </a:extLst>
          </p:cNvPr>
          <p:cNvSpPr/>
          <p:nvPr/>
        </p:nvSpPr>
        <p:spPr>
          <a:xfrm>
            <a:off x="4297634" y="3449651"/>
            <a:ext cx="3528553" cy="16930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C69391-04AE-C941-BB36-C2ADD319308A}"/>
              </a:ext>
            </a:extLst>
          </p:cNvPr>
          <p:cNvSpPr/>
          <p:nvPr/>
        </p:nvSpPr>
        <p:spPr>
          <a:xfrm>
            <a:off x="4492194" y="3832094"/>
            <a:ext cx="3202702" cy="1206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48F0F4BA-BAC0-1D4C-A909-BBBF01C08ABA}"/>
              </a:ext>
            </a:extLst>
          </p:cNvPr>
          <p:cNvSpPr/>
          <p:nvPr/>
        </p:nvSpPr>
        <p:spPr>
          <a:xfrm>
            <a:off x="5412514" y="3525877"/>
            <a:ext cx="1366972" cy="2160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FC47298-5324-E04B-A4A3-3704237EC150}"/>
              </a:ext>
            </a:extLst>
          </p:cNvPr>
          <p:cNvSpPr/>
          <p:nvPr/>
        </p:nvSpPr>
        <p:spPr>
          <a:xfrm>
            <a:off x="7988042" y="1666711"/>
            <a:ext cx="3611880" cy="52389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69E371B-2B6E-494D-BB95-D7A9E95EEDE4}"/>
              </a:ext>
            </a:extLst>
          </p:cNvPr>
          <p:cNvSpPr/>
          <p:nvPr/>
        </p:nvSpPr>
        <p:spPr>
          <a:xfrm>
            <a:off x="9491087" y="1723861"/>
            <a:ext cx="605790" cy="48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6D3A1F2-1D9F-1149-AA4A-300927AC0FC1}"/>
              </a:ext>
            </a:extLst>
          </p:cNvPr>
          <p:cNvSpPr/>
          <p:nvPr/>
        </p:nvSpPr>
        <p:spPr>
          <a:xfrm>
            <a:off x="9138661" y="2261071"/>
            <a:ext cx="1310640" cy="241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BF78EB0-DCAE-4442-9D92-5913CFFAABB5}"/>
              </a:ext>
            </a:extLst>
          </p:cNvPr>
          <p:cNvSpPr/>
          <p:nvPr/>
        </p:nvSpPr>
        <p:spPr>
          <a:xfrm>
            <a:off x="8013759" y="2566702"/>
            <a:ext cx="3560445" cy="32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1540484-30B8-D643-848E-8183FFACD706}"/>
              </a:ext>
            </a:extLst>
          </p:cNvPr>
          <p:cNvSpPr/>
          <p:nvPr/>
        </p:nvSpPr>
        <p:spPr>
          <a:xfrm>
            <a:off x="8072441" y="2607121"/>
            <a:ext cx="655320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8A41067-AA4B-6549-991C-FC905013ABD1}"/>
              </a:ext>
            </a:extLst>
          </p:cNvPr>
          <p:cNvSpPr/>
          <p:nvPr/>
        </p:nvSpPr>
        <p:spPr>
          <a:xfrm>
            <a:off x="8770541" y="2607121"/>
            <a:ext cx="665587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Routine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285C8A6-9482-3A4E-BB24-618639A0700C}"/>
              </a:ext>
            </a:extLst>
          </p:cNvPr>
          <p:cNvSpPr/>
          <p:nvPr/>
        </p:nvSpPr>
        <p:spPr>
          <a:xfrm>
            <a:off x="9485741" y="2607121"/>
            <a:ext cx="745066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Recorder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FDEF50E4-ECE8-F14A-B421-F641DBCCCEA7}"/>
              </a:ext>
            </a:extLst>
          </p:cNvPr>
          <p:cNvSpPr/>
          <p:nvPr/>
        </p:nvSpPr>
        <p:spPr>
          <a:xfrm>
            <a:off x="10280419" y="2615072"/>
            <a:ext cx="1271796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Running weather 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BC735DB-A2E2-8B49-AEFF-193C43607032}"/>
              </a:ext>
            </a:extLst>
          </p:cNvPr>
          <p:cNvSpPr txBox="1"/>
          <p:nvPr/>
        </p:nvSpPr>
        <p:spPr>
          <a:xfrm>
            <a:off x="9441475" y="1814087"/>
            <a:ext cx="23106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LOGO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DCE5ADA-886F-F143-9BD4-A3EC2DD1DB81}"/>
              </a:ext>
            </a:extLst>
          </p:cNvPr>
          <p:cNvSpPr/>
          <p:nvPr/>
        </p:nvSpPr>
        <p:spPr>
          <a:xfrm>
            <a:off x="8088343" y="3023153"/>
            <a:ext cx="3402248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41C40CE-2886-8A42-AF9A-F61E20778A34}"/>
              </a:ext>
            </a:extLst>
          </p:cNvPr>
          <p:cNvSpPr/>
          <p:nvPr/>
        </p:nvSpPr>
        <p:spPr>
          <a:xfrm>
            <a:off x="8078557" y="5126077"/>
            <a:ext cx="3400642" cy="619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Sponsor (flex-direction: row)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(UVM Gym, UVM, CS 008)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6098676-4CF7-B248-A847-FCFFF69F21FF}"/>
              </a:ext>
            </a:extLst>
          </p:cNvPr>
          <p:cNvSpPr/>
          <p:nvPr/>
        </p:nvSpPr>
        <p:spPr>
          <a:xfrm>
            <a:off x="8091144" y="5803768"/>
            <a:ext cx="3402247" cy="1016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8A4F1C1-3B66-4541-91A5-29D68EA2F7A0}"/>
              </a:ext>
            </a:extLst>
          </p:cNvPr>
          <p:cNvSpPr/>
          <p:nvPr/>
        </p:nvSpPr>
        <p:spPr>
          <a:xfrm>
            <a:off x="8134775" y="5858605"/>
            <a:ext cx="1607474" cy="925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Contact information (ul)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D7AC8A36-A094-7D4E-B4B5-19BA5C42FAA5}"/>
              </a:ext>
            </a:extLst>
          </p:cNvPr>
          <p:cNvSpPr/>
          <p:nvPr/>
        </p:nvSpPr>
        <p:spPr>
          <a:xfrm>
            <a:off x="655898" y="2071886"/>
            <a:ext cx="2886387" cy="1080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Form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(user ID, name, email, birthday)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E5233A7-1F39-4A42-A585-60249E7C5366}"/>
              </a:ext>
            </a:extLst>
          </p:cNvPr>
          <p:cNvSpPr/>
          <p:nvPr/>
        </p:nvSpPr>
        <p:spPr>
          <a:xfrm>
            <a:off x="511668" y="3328944"/>
            <a:ext cx="3174846" cy="339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A6AEB-8580-A649-94FC-10D1F62B6461}"/>
              </a:ext>
            </a:extLst>
          </p:cNvPr>
          <p:cNvSpPr txBox="1"/>
          <p:nvPr/>
        </p:nvSpPr>
        <p:spPr>
          <a:xfrm>
            <a:off x="439880" y="3352999"/>
            <a:ext cx="3337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Section: it will appear when it is needed(feedback)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75516BE-420A-C345-ACE6-F457929AC8AA}"/>
              </a:ext>
            </a:extLst>
          </p:cNvPr>
          <p:cNvSpPr/>
          <p:nvPr/>
        </p:nvSpPr>
        <p:spPr>
          <a:xfrm>
            <a:off x="2007833" y="4231744"/>
            <a:ext cx="1815586" cy="644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Anchor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To </a:t>
            </a:r>
            <a:r>
              <a:rPr lang="en-US" sz="1400" dirty="0" err="1">
                <a:solidFill>
                  <a:schemeClr val="tx1"/>
                </a:solidFill>
              </a:rPr>
              <a:t>recordExercise.php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CE75CE6-C43E-494B-A01D-20825371F4EA}"/>
              </a:ext>
            </a:extLst>
          </p:cNvPr>
          <p:cNvSpPr/>
          <p:nvPr/>
        </p:nvSpPr>
        <p:spPr>
          <a:xfrm>
            <a:off x="4520050" y="1663346"/>
            <a:ext cx="3174846" cy="1689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FFCFA67-4C94-6C42-94BD-42963451A6EC}"/>
              </a:ext>
            </a:extLst>
          </p:cNvPr>
          <p:cNvSpPr/>
          <p:nvPr/>
        </p:nvSpPr>
        <p:spPr>
          <a:xfrm>
            <a:off x="5439996" y="1696350"/>
            <a:ext cx="1184532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6AAEDCF-523B-814E-895B-4B16021EBD1D}"/>
              </a:ext>
            </a:extLst>
          </p:cNvPr>
          <p:cNvSpPr/>
          <p:nvPr/>
        </p:nvSpPr>
        <p:spPr>
          <a:xfrm>
            <a:off x="4663653" y="1968143"/>
            <a:ext cx="2886387" cy="1326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Form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(calling data from data base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It will create the table after receive the input)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C70C607-F913-5E4C-9F35-3C4B566A382F}"/>
              </a:ext>
            </a:extLst>
          </p:cNvPr>
          <p:cNvSpPr/>
          <p:nvPr/>
        </p:nvSpPr>
        <p:spPr>
          <a:xfrm>
            <a:off x="2079667" y="5899870"/>
            <a:ext cx="1607474" cy="925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Menu(ul)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B5D7F2B7-7665-AB46-91EA-E89724EC9C5A}"/>
              </a:ext>
            </a:extLst>
          </p:cNvPr>
          <p:cNvSpPr/>
          <p:nvPr/>
        </p:nvSpPr>
        <p:spPr>
          <a:xfrm>
            <a:off x="6065606" y="5899870"/>
            <a:ext cx="1607474" cy="925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Menu(ul)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0EE0ECA-B3A1-7A42-8264-49B1C8FF5390}"/>
              </a:ext>
            </a:extLst>
          </p:cNvPr>
          <p:cNvSpPr/>
          <p:nvPr/>
        </p:nvSpPr>
        <p:spPr>
          <a:xfrm>
            <a:off x="9785880" y="5858605"/>
            <a:ext cx="1607474" cy="925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Menu(ul)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10181F84-6BE1-B349-A043-0D98FCD82138}"/>
              </a:ext>
            </a:extLst>
          </p:cNvPr>
          <p:cNvSpPr/>
          <p:nvPr/>
        </p:nvSpPr>
        <p:spPr>
          <a:xfrm>
            <a:off x="8099612" y="3333252"/>
            <a:ext cx="1659608" cy="1689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92AC5914-6C1A-9543-A7CC-E8BA45E07E8D}"/>
              </a:ext>
            </a:extLst>
          </p:cNvPr>
          <p:cNvSpPr/>
          <p:nvPr/>
        </p:nvSpPr>
        <p:spPr>
          <a:xfrm>
            <a:off x="8619817" y="3376005"/>
            <a:ext cx="619198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4591B605-C6EA-2E42-8D92-9885DEEA1097}"/>
              </a:ext>
            </a:extLst>
          </p:cNvPr>
          <p:cNvSpPr/>
          <p:nvPr/>
        </p:nvSpPr>
        <p:spPr>
          <a:xfrm>
            <a:off x="8193888" y="3645697"/>
            <a:ext cx="1508820" cy="1326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Form1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userID</a:t>
            </a:r>
            <a:r>
              <a:rPr lang="en-US" sz="1400" dirty="0">
                <a:solidFill>
                  <a:schemeClr val="tx1"/>
                </a:solidFill>
              </a:rPr>
              <a:t>, List(called from database))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A7702141-015F-8745-9849-A5268619E16D}"/>
              </a:ext>
            </a:extLst>
          </p:cNvPr>
          <p:cNvSpPr/>
          <p:nvPr/>
        </p:nvSpPr>
        <p:spPr>
          <a:xfrm>
            <a:off x="9794881" y="3333252"/>
            <a:ext cx="1659608" cy="1689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4704F77-3666-844D-A0E6-D049E80DA72D}"/>
              </a:ext>
            </a:extLst>
          </p:cNvPr>
          <p:cNvSpPr/>
          <p:nvPr/>
        </p:nvSpPr>
        <p:spPr>
          <a:xfrm>
            <a:off x="10315086" y="3376005"/>
            <a:ext cx="619198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B9637AD2-17EB-B745-BCF1-0AFC99257668}"/>
              </a:ext>
            </a:extLst>
          </p:cNvPr>
          <p:cNvSpPr/>
          <p:nvPr/>
        </p:nvSpPr>
        <p:spPr>
          <a:xfrm>
            <a:off x="9853496" y="3645697"/>
            <a:ext cx="1635489" cy="1326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Form2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(checkbox, </a:t>
            </a:r>
            <a:r>
              <a:rPr lang="en-US" sz="1400" dirty="0" err="1">
                <a:solidFill>
                  <a:schemeClr val="tx1"/>
                </a:solidFill>
              </a:rPr>
              <a:t>radiobox</a:t>
            </a:r>
            <a:r>
              <a:rPr lang="en-US" sz="1400" dirty="0">
                <a:solidFill>
                  <a:schemeClr val="tx1"/>
                </a:solidFill>
              </a:rPr>
              <a:t>, textbox, range)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Appear after form 1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8B5F772-05BE-3C42-AF8F-A92122F3E662}"/>
              </a:ext>
            </a:extLst>
          </p:cNvPr>
          <p:cNvSpPr/>
          <p:nvPr/>
        </p:nvSpPr>
        <p:spPr>
          <a:xfrm>
            <a:off x="11766918" y="584835"/>
            <a:ext cx="3611880" cy="63207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85FA791A-266F-9B43-843D-7A71780DB67F}"/>
              </a:ext>
            </a:extLst>
          </p:cNvPr>
          <p:cNvSpPr/>
          <p:nvPr/>
        </p:nvSpPr>
        <p:spPr>
          <a:xfrm>
            <a:off x="13269963" y="652692"/>
            <a:ext cx="605790" cy="48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18A9F235-F32A-F145-9386-E4ABD93089D1}"/>
              </a:ext>
            </a:extLst>
          </p:cNvPr>
          <p:cNvSpPr/>
          <p:nvPr/>
        </p:nvSpPr>
        <p:spPr>
          <a:xfrm>
            <a:off x="12917537" y="1189902"/>
            <a:ext cx="1310640" cy="241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CA0DE51-4281-F54B-8395-CBF0936EE0B8}"/>
              </a:ext>
            </a:extLst>
          </p:cNvPr>
          <p:cNvSpPr/>
          <p:nvPr/>
        </p:nvSpPr>
        <p:spPr>
          <a:xfrm>
            <a:off x="11792635" y="1495533"/>
            <a:ext cx="3560445" cy="32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EE6ABE75-D4A5-4244-ADE2-9A178895270B}"/>
              </a:ext>
            </a:extLst>
          </p:cNvPr>
          <p:cNvSpPr/>
          <p:nvPr/>
        </p:nvSpPr>
        <p:spPr>
          <a:xfrm>
            <a:off x="11851317" y="1535952"/>
            <a:ext cx="655320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A9CA259-86D7-8B41-BD6F-B21BC4E8FD47}"/>
              </a:ext>
            </a:extLst>
          </p:cNvPr>
          <p:cNvSpPr/>
          <p:nvPr/>
        </p:nvSpPr>
        <p:spPr>
          <a:xfrm>
            <a:off x="12549417" y="1535952"/>
            <a:ext cx="665587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Routine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42135D5A-B15A-C744-9ABA-7684F15959AC}"/>
              </a:ext>
            </a:extLst>
          </p:cNvPr>
          <p:cNvSpPr/>
          <p:nvPr/>
        </p:nvSpPr>
        <p:spPr>
          <a:xfrm>
            <a:off x="13264617" y="1535952"/>
            <a:ext cx="745066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Recorder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E2DF7239-8A85-154E-B723-C1F7BAA4E803}"/>
              </a:ext>
            </a:extLst>
          </p:cNvPr>
          <p:cNvSpPr/>
          <p:nvPr/>
        </p:nvSpPr>
        <p:spPr>
          <a:xfrm>
            <a:off x="14059295" y="1543903"/>
            <a:ext cx="1271796" cy="23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Running weather 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91F4176-ACBE-AF40-B920-F0E2AF03502C}"/>
              </a:ext>
            </a:extLst>
          </p:cNvPr>
          <p:cNvSpPr txBox="1"/>
          <p:nvPr/>
        </p:nvSpPr>
        <p:spPr>
          <a:xfrm>
            <a:off x="13220351" y="742918"/>
            <a:ext cx="23106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LOGO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9D045E1-607F-3044-981B-AC8F158B8F30}"/>
              </a:ext>
            </a:extLst>
          </p:cNvPr>
          <p:cNvSpPr/>
          <p:nvPr/>
        </p:nvSpPr>
        <p:spPr>
          <a:xfrm>
            <a:off x="11867219" y="1951984"/>
            <a:ext cx="3402248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11E6A518-7439-8944-AA16-E9C282078838}"/>
              </a:ext>
            </a:extLst>
          </p:cNvPr>
          <p:cNvSpPr/>
          <p:nvPr/>
        </p:nvSpPr>
        <p:spPr>
          <a:xfrm>
            <a:off x="11857433" y="5126077"/>
            <a:ext cx="3400642" cy="619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Sponsor (flex-direction: row)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(UVM Gym, UVM, CS 008)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42544612-080D-D645-92B5-38EF22A5EB85}"/>
              </a:ext>
            </a:extLst>
          </p:cNvPr>
          <p:cNvSpPr/>
          <p:nvPr/>
        </p:nvSpPr>
        <p:spPr>
          <a:xfrm>
            <a:off x="11870020" y="5803768"/>
            <a:ext cx="3402247" cy="1016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893655F8-8533-1A4C-BA85-2A2A35A409FF}"/>
              </a:ext>
            </a:extLst>
          </p:cNvPr>
          <p:cNvSpPr/>
          <p:nvPr/>
        </p:nvSpPr>
        <p:spPr>
          <a:xfrm>
            <a:off x="11913651" y="5858605"/>
            <a:ext cx="1607474" cy="925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Contact information (ul)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7042FAB4-F4F8-8E4A-9BE3-C44F78C0D4D4}"/>
              </a:ext>
            </a:extLst>
          </p:cNvPr>
          <p:cNvSpPr/>
          <p:nvPr/>
        </p:nvSpPr>
        <p:spPr>
          <a:xfrm>
            <a:off x="13564756" y="5858605"/>
            <a:ext cx="1607474" cy="925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Menu(ul)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2CBFF1DE-4474-9140-836B-00E5516F9AB5}"/>
              </a:ext>
            </a:extLst>
          </p:cNvPr>
          <p:cNvSpPr/>
          <p:nvPr/>
        </p:nvSpPr>
        <p:spPr>
          <a:xfrm>
            <a:off x="11878487" y="2262083"/>
            <a:ext cx="3379587" cy="1689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F04B054A-9DD1-114E-AE5C-E1A2D1E42A05}"/>
              </a:ext>
            </a:extLst>
          </p:cNvPr>
          <p:cNvSpPr/>
          <p:nvPr/>
        </p:nvSpPr>
        <p:spPr>
          <a:xfrm>
            <a:off x="12398693" y="2304836"/>
            <a:ext cx="619198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7A4FA72-EE68-1141-AD3C-00FB7BD8A86A}"/>
              </a:ext>
            </a:extLst>
          </p:cNvPr>
          <p:cNvSpPr/>
          <p:nvPr/>
        </p:nvSpPr>
        <p:spPr>
          <a:xfrm>
            <a:off x="11972764" y="2574528"/>
            <a:ext cx="1548361" cy="1326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Form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userID</a:t>
            </a:r>
            <a:r>
              <a:rPr lang="en-US" sz="1400" dirty="0">
                <a:solidFill>
                  <a:schemeClr val="tx1"/>
                </a:solidFill>
              </a:rPr>
              <a:t>, List(called from database))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A4C52BDB-50BD-3147-9907-F7D1B54C9D96}"/>
              </a:ext>
            </a:extLst>
          </p:cNvPr>
          <p:cNvSpPr/>
          <p:nvPr/>
        </p:nvSpPr>
        <p:spPr>
          <a:xfrm>
            <a:off x="13576239" y="2574528"/>
            <a:ext cx="1681835" cy="1326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9F533AD6-4597-8441-9F97-A2BCE989928C}"/>
              </a:ext>
            </a:extLst>
          </p:cNvPr>
          <p:cNvSpPr/>
          <p:nvPr/>
        </p:nvSpPr>
        <p:spPr>
          <a:xfrm>
            <a:off x="13620414" y="2614612"/>
            <a:ext cx="607764" cy="1190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3804E-4C0C-6C47-A198-42EC4E337BCD}"/>
              </a:ext>
            </a:extLst>
          </p:cNvPr>
          <p:cNvSpPr txBox="1"/>
          <p:nvPr/>
        </p:nvSpPr>
        <p:spPr>
          <a:xfrm>
            <a:off x="13658510" y="300426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Img</a:t>
            </a:r>
            <a:r>
              <a:rPr lang="en-US" dirty="0"/>
              <a:t> 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04863665-DE60-9945-9EBA-1FFFE5CFE8E1}"/>
              </a:ext>
            </a:extLst>
          </p:cNvPr>
          <p:cNvSpPr/>
          <p:nvPr/>
        </p:nvSpPr>
        <p:spPr>
          <a:xfrm>
            <a:off x="14277160" y="2616432"/>
            <a:ext cx="929906" cy="1190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8898DBB-21AB-6B44-AB2C-4B0BA42C54DE}"/>
              </a:ext>
            </a:extLst>
          </p:cNvPr>
          <p:cNvSpPr txBox="1"/>
          <p:nvPr/>
        </p:nvSpPr>
        <p:spPr>
          <a:xfrm>
            <a:off x="14280420" y="3006084"/>
            <a:ext cx="96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Info 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E725DA7-3291-B545-B89C-D4256CC8CD86}"/>
              </a:ext>
            </a:extLst>
          </p:cNvPr>
          <p:cNvSpPr/>
          <p:nvPr/>
        </p:nvSpPr>
        <p:spPr>
          <a:xfrm>
            <a:off x="11889880" y="4024184"/>
            <a:ext cx="3379587" cy="1044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F347D11A-6606-A442-8DCF-3A03A3BC3F38}"/>
              </a:ext>
            </a:extLst>
          </p:cNvPr>
          <p:cNvSpPr/>
          <p:nvPr/>
        </p:nvSpPr>
        <p:spPr>
          <a:xfrm>
            <a:off x="12902954" y="4080516"/>
            <a:ext cx="1491635" cy="179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5C9BE5B3-80F2-D442-B592-1812F4987A36}"/>
              </a:ext>
            </a:extLst>
          </p:cNvPr>
          <p:cNvSpPr/>
          <p:nvPr/>
        </p:nvSpPr>
        <p:spPr>
          <a:xfrm>
            <a:off x="12009328" y="4389399"/>
            <a:ext cx="3201812" cy="6065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637745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F9CF03-9DBD-354E-B9AD-23027B2DAC10}"/>
              </a:ext>
            </a:extLst>
          </p:cNvPr>
          <p:cNvSpPr/>
          <p:nvPr/>
        </p:nvSpPr>
        <p:spPr>
          <a:xfrm>
            <a:off x="243840" y="47625"/>
            <a:ext cx="3611880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109210-2A6F-D746-9996-16151F5EE2F7}"/>
              </a:ext>
            </a:extLst>
          </p:cNvPr>
          <p:cNvSpPr/>
          <p:nvPr/>
        </p:nvSpPr>
        <p:spPr>
          <a:xfrm>
            <a:off x="344141" y="1404067"/>
            <a:ext cx="3402248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A10AF6-F306-D34C-AC48-4481FF0F95ED}"/>
              </a:ext>
            </a:extLst>
          </p:cNvPr>
          <p:cNvSpPr/>
          <p:nvPr/>
        </p:nvSpPr>
        <p:spPr>
          <a:xfrm>
            <a:off x="512295" y="1738402"/>
            <a:ext cx="3174846" cy="590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603E81-4468-8C4A-8886-61F6739C2373}"/>
              </a:ext>
            </a:extLst>
          </p:cNvPr>
          <p:cNvSpPr txBox="1"/>
          <p:nvPr/>
        </p:nvSpPr>
        <p:spPr>
          <a:xfrm>
            <a:off x="931916" y="1998674"/>
            <a:ext cx="20657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Welcome messages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78E44B-8ADD-0149-9447-421BBAB4514C}"/>
              </a:ext>
            </a:extLst>
          </p:cNvPr>
          <p:cNvSpPr/>
          <p:nvPr/>
        </p:nvSpPr>
        <p:spPr>
          <a:xfrm>
            <a:off x="1452196" y="1779820"/>
            <a:ext cx="1184532" cy="1823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93BA30-2057-BD4A-B277-056D4B5A5519}"/>
              </a:ext>
            </a:extLst>
          </p:cNvPr>
          <p:cNvSpPr/>
          <p:nvPr/>
        </p:nvSpPr>
        <p:spPr>
          <a:xfrm>
            <a:off x="344141" y="3806664"/>
            <a:ext cx="3402247" cy="13034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FD4403A-0323-D243-8F57-5944293718E4}"/>
              </a:ext>
            </a:extLst>
          </p:cNvPr>
          <p:cNvSpPr/>
          <p:nvPr/>
        </p:nvSpPr>
        <p:spPr>
          <a:xfrm>
            <a:off x="1528369" y="4121878"/>
            <a:ext cx="1088404" cy="925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Img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running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6C55A1-D072-2A40-BAA7-591062680E14}"/>
              </a:ext>
            </a:extLst>
          </p:cNvPr>
          <p:cNvSpPr/>
          <p:nvPr/>
        </p:nvSpPr>
        <p:spPr>
          <a:xfrm>
            <a:off x="344141" y="5167342"/>
            <a:ext cx="3400642" cy="619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Sponsor (flex-direction: row)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(UVM Gym, UVM, CS 008)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2A1114-D58F-A949-92B3-2442A9FE44E3}"/>
              </a:ext>
            </a:extLst>
          </p:cNvPr>
          <p:cNvSpPr/>
          <p:nvPr/>
        </p:nvSpPr>
        <p:spPr>
          <a:xfrm>
            <a:off x="356728" y="5845033"/>
            <a:ext cx="3402247" cy="1016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A04AB0C-7279-AF41-92F6-CFBCA68BBAD1}"/>
              </a:ext>
            </a:extLst>
          </p:cNvPr>
          <p:cNvSpPr/>
          <p:nvPr/>
        </p:nvSpPr>
        <p:spPr>
          <a:xfrm>
            <a:off x="501962" y="3071748"/>
            <a:ext cx="3242821" cy="545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628A927-7E23-A44C-82E2-2443B295B06D}"/>
              </a:ext>
            </a:extLst>
          </p:cNvPr>
          <p:cNvSpPr txBox="1"/>
          <p:nvPr/>
        </p:nvSpPr>
        <p:spPr>
          <a:xfrm>
            <a:off x="764680" y="3356902"/>
            <a:ext cx="25742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Feature of the website (Li)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14DC398-B0AD-044D-B0AF-1E2E397DD137}"/>
              </a:ext>
            </a:extLst>
          </p:cNvPr>
          <p:cNvSpPr/>
          <p:nvPr/>
        </p:nvSpPr>
        <p:spPr>
          <a:xfrm>
            <a:off x="400359" y="4112498"/>
            <a:ext cx="1086799" cy="925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Img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Clean and Jerk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D4D4B3B-21AB-7944-B01C-52F31B1CCE5E}"/>
              </a:ext>
            </a:extLst>
          </p:cNvPr>
          <p:cNvSpPr/>
          <p:nvPr/>
        </p:nvSpPr>
        <p:spPr>
          <a:xfrm>
            <a:off x="2657984" y="4131774"/>
            <a:ext cx="1086799" cy="925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Img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Lifting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CA50FEB-70A9-304C-988B-4A3E8F9EB9DB}"/>
              </a:ext>
            </a:extLst>
          </p:cNvPr>
          <p:cNvSpPr/>
          <p:nvPr/>
        </p:nvSpPr>
        <p:spPr>
          <a:xfrm>
            <a:off x="1465585" y="3842397"/>
            <a:ext cx="1184532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0E32991-1735-BC43-B0A1-7B40E25A5D87}"/>
              </a:ext>
            </a:extLst>
          </p:cNvPr>
          <p:cNvSpPr/>
          <p:nvPr/>
        </p:nvSpPr>
        <p:spPr>
          <a:xfrm>
            <a:off x="501961" y="6428580"/>
            <a:ext cx="3104267" cy="388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Contact information (ul)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5AEB92C-2900-2D48-92C9-69E560A738FE}"/>
              </a:ext>
            </a:extLst>
          </p:cNvPr>
          <p:cNvSpPr/>
          <p:nvPr/>
        </p:nvSpPr>
        <p:spPr>
          <a:xfrm>
            <a:off x="490680" y="5982321"/>
            <a:ext cx="3185180" cy="388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Menu(ul)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0602CF1-3F70-D043-AEA0-F40DAA62E87F}"/>
              </a:ext>
            </a:extLst>
          </p:cNvPr>
          <p:cNvSpPr/>
          <p:nvPr/>
        </p:nvSpPr>
        <p:spPr>
          <a:xfrm>
            <a:off x="4251595" y="47625"/>
            <a:ext cx="3611880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B5001BD-1177-EA40-836B-F1BD939CFF6A}"/>
              </a:ext>
            </a:extLst>
          </p:cNvPr>
          <p:cNvSpPr/>
          <p:nvPr/>
        </p:nvSpPr>
        <p:spPr>
          <a:xfrm>
            <a:off x="4351896" y="1404067"/>
            <a:ext cx="3402248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4D46CC7-2978-1E4B-B19E-CC13D950C7DE}"/>
              </a:ext>
            </a:extLst>
          </p:cNvPr>
          <p:cNvSpPr/>
          <p:nvPr/>
        </p:nvSpPr>
        <p:spPr>
          <a:xfrm>
            <a:off x="5034094" y="1684641"/>
            <a:ext cx="2051766" cy="115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4D91D3C-4EC7-B446-8B2C-60AC8A928572}"/>
              </a:ext>
            </a:extLst>
          </p:cNvPr>
          <p:cNvSpPr/>
          <p:nvPr/>
        </p:nvSpPr>
        <p:spPr>
          <a:xfrm>
            <a:off x="4351896" y="5167342"/>
            <a:ext cx="3400642" cy="619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Sponsor (flex-direction: row)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(UVM Gym, UVM, CS 008)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A7C1AB2-D00B-4342-9163-3E0E61B73A72}"/>
              </a:ext>
            </a:extLst>
          </p:cNvPr>
          <p:cNvSpPr/>
          <p:nvPr/>
        </p:nvSpPr>
        <p:spPr>
          <a:xfrm>
            <a:off x="5034094" y="1852749"/>
            <a:ext cx="2051766" cy="115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h4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D2C4D39-8EBC-5344-95FD-102130016DF9}"/>
              </a:ext>
            </a:extLst>
          </p:cNvPr>
          <p:cNvSpPr/>
          <p:nvPr/>
        </p:nvSpPr>
        <p:spPr>
          <a:xfrm>
            <a:off x="4287215" y="2037430"/>
            <a:ext cx="3528553" cy="1016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49DED0D-BCBA-8443-A935-06A4FAFDD765}"/>
              </a:ext>
            </a:extLst>
          </p:cNvPr>
          <p:cNvSpPr/>
          <p:nvPr/>
        </p:nvSpPr>
        <p:spPr>
          <a:xfrm>
            <a:off x="5545878" y="2584673"/>
            <a:ext cx="1028197" cy="433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Gif (Anchor)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113200E-C509-1140-9CB5-8F83E6CF740C}"/>
              </a:ext>
            </a:extLst>
          </p:cNvPr>
          <p:cNvSpPr/>
          <p:nvPr/>
        </p:nvSpPr>
        <p:spPr>
          <a:xfrm>
            <a:off x="5054693" y="2057347"/>
            <a:ext cx="2051766" cy="115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 (LEG)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22BBB44-266F-D54E-9E43-C58431FE7469}"/>
              </a:ext>
            </a:extLst>
          </p:cNvPr>
          <p:cNvSpPr/>
          <p:nvPr/>
        </p:nvSpPr>
        <p:spPr>
          <a:xfrm>
            <a:off x="4718609" y="2218907"/>
            <a:ext cx="2737625" cy="32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DD13E158-CA2C-AE48-8778-8296EB2F489B}"/>
              </a:ext>
            </a:extLst>
          </p:cNvPr>
          <p:cNvSpPr/>
          <p:nvPr/>
        </p:nvSpPr>
        <p:spPr>
          <a:xfrm>
            <a:off x="4293425" y="3094344"/>
            <a:ext cx="3528553" cy="1016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4C7BAF3-1254-B94E-8F37-52DC5E7813AE}"/>
              </a:ext>
            </a:extLst>
          </p:cNvPr>
          <p:cNvSpPr/>
          <p:nvPr/>
        </p:nvSpPr>
        <p:spPr>
          <a:xfrm>
            <a:off x="5552088" y="3641587"/>
            <a:ext cx="1028197" cy="433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Gif (Anchor)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F1ABC39-9E3A-6F4F-B3F2-3D5F71EE958C}"/>
              </a:ext>
            </a:extLst>
          </p:cNvPr>
          <p:cNvSpPr/>
          <p:nvPr/>
        </p:nvSpPr>
        <p:spPr>
          <a:xfrm>
            <a:off x="5060903" y="3114261"/>
            <a:ext cx="2051766" cy="115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 (Chest)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26EED7E-9189-0949-8B4A-E95DDA36853E}"/>
              </a:ext>
            </a:extLst>
          </p:cNvPr>
          <p:cNvSpPr/>
          <p:nvPr/>
        </p:nvSpPr>
        <p:spPr>
          <a:xfrm>
            <a:off x="4724819" y="3275821"/>
            <a:ext cx="2737625" cy="32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FECE7751-34BD-654D-88A7-031AC59A8618}"/>
              </a:ext>
            </a:extLst>
          </p:cNvPr>
          <p:cNvSpPr/>
          <p:nvPr/>
        </p:nvSpPr>
        <p:spPr>
          <a:xfrm>
            <a:off x="4297634" y="4126221"/>
            <a:ext cx="3528553" cy="1016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FC6AF1A-2AD9-0C4B-B94F-4DD101962564}"/>
              </a:ext>
            </a:extLst>
          </p:cNvPr>
          <p:cNvSpPr/>
          <p:nvPr/>
        </p:nvSpPr>
        <p:spPr>
          <a:xfrm>
            <a:off x="5556297" y="4673464"/>
            <a:ext cx="1028197" cy="433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Gif (Anchor)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A72CECF-7216-2E41-AC55-DE1EEDB26EC4}"/>
              </a:ext>
            </a:extLst>
          </p:cNvPr>
          <p:cNvSpPr/>
          <p:nvPr/>
        </p:nvSpPr>
        <p:spPr>
          <a:xfrm>
            <a:off x="5065112" y="4146138"/>
            <a:ext cx="2051766" cy="115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 (Back)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15EEF91-7ABB-7640-B8A5-06ED76ACD597}"/>
              </a:ext>
            </a:extLst>
          </p:cNvPr>
          <p:cNvSpPr/>
          <p:nvPr/>
        </p:nvSpPr>
        <p:spPr>
          <a:xfrm>
            <a:off x="4729028" y="4307698"/>
            <a:ext cx="2737625" cy="32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74403932-3AAC-7B48-977A-7496307387D4}"/>
              </a:ext>
            </a:extLst>
          </p:cNvPr>
          <p:cNvSpPr/>
          <p:nvPr/>
        </p:nvSpPr>
        <p:spPr>
          <a:xfrm>
            <a:off x="8213258" y="66511"/>
            <a:ext cx="3611880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006FB90F-5ADA-8A40-AF6E-61340BDD6B56}"/>
              </a:ext>
            </a:extLst>
          </p:cNvPr>
          <p:cNvSpPr/>
          <p:nvPr/>
        </p:nvSpPr>
        <p:spPr>
          <a:xfrm>
            <a:off x="8313559" y="1422953"/>
            <a:ext cx="3402248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2BB38FD7-F81C-C845-9697-AD2A00CFB3FD}"/>
              </a:ext>
            </a:extLst>
          </p:cNvPr>
          <p:cNvSpPr/>
          <p:nvPr/>
        </p:nvSpPr>
        <p:spPr>
          <a:xfrm>
            <a:off x="8995757" y="1703527"/>
            <a:ext cx="2051766" cy="115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05B65CB0-5E10-2E4E-8068-2F97FA63D800}"/>
              </a:ext>
            </a:extLst>
          </p:cNvPr>
          <p:cNvSpPr/>
          <p:nvPr/>
        </p:nvSpPr>
        <p:spPr>
          <a:xfrm>
            <a:off x="8313559" y="5186228"/>
            <a:ext cx="3400642" cy="619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Sponsor (flex-direction: row)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(UVM Gym, UVM, CS 008)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57AFE6DB-CEE3-CA48-821E-18221B4171F0}"/>
              </a:ext>
            </a:extLst>
          </p:cNvPr>
          <p:cNvSpPr/>
          <p:nvPr/>
        </p:nvSpPr>
        <p:spPr>
          <a:xfrm>
            <a:off x="8995757" y="1871635"/>
            <a:ext cx="2051766" cy="115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h4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8595CCF6-CEBA-DC4E-A185-161C223A69FC}"/>
              </a:ext>
            </a:extLst>
          </p:cNvPr>
          <p:cNvSpPr/>
          <p:nvPr/>
        </p:nvSpPr>
        <p:spPr>
          <a:xfrm>
            <a:off x="8248878" y="2056316"/>
            <a:ext cx="3528553" cy="1016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B7BC64FE-3093-E844-834C-836571FCEDA3}"/>
              </a:ext>
            </a:extLst>
          </p:cNvPr>
          <p:cNvSpPr/>
          <p:nvPr/>
        </p:nvSpPr>
        <p:spPr>
          <a:xfrm>
            <a:off x="9074431" y="2603559"/>
            <a:ext cx="2004110" cy="433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 (written steps for the exercise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4346E97B-5343-864B-AC64-D234660A739B}"/>
              </a:ext>
            </a:extLst>
          </p:cNvPr>
          <p:cNvSpPr/>
          <p:nvPr/>
        </p:nvSpPr>
        <p:spPr>
          <a:xfrm>
            <a:off x="9016356" y="2076233"/>
            <a:ext cx="2051766" cy="115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 (Exercise 1)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C5453EC4-4402-8C46-9EE1-1D9236CB501C}"/>
              </a:ext>
            </a:extLst>
          </p:cNvPr>
          <p:cNvSpPr/>
          <p:nvPr/>
        </p:nvSpPr>
        <p:spPr>
          <a:xfrm>
            <a:off x="8680272" y="2237793"/>
            <a:ext cx="2737625" cy="32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Iframe </a:t>
            </a:r>
            <a:r>
              <a:rPr lang="en-US" sz="1400" dirty="0" err="1">
                <a:solidFill>
                  <a:schemeClr val="tx1"/>
                </a:solidFill>
              </a:rPr>
              <a:t>youtube</a:t>
            </a:r>
            <a:r>
              <a:rPr lang="en-US" sz="1400" dirty="0">
                <a:solidFill>
                  <a:schemeClr val="tx1"/>
                </a:solidFill>
              </a:rPr>
              <a:t> video 1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32EF0C70-C6D4-7046-B9B6-FB7427D83DB4}"/>
              </a:ext>
            </a:extLst>
          </p:cNvPr>
          <p:cNvSpPr/>
          <p:nvPr/>
        </p:nvSpPr>
        <p:spPr>
          <a:xfrm>
            <a:off x="8255088" y="3113230"/>
            <a:ext cx="3528553" cy="1016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2A7C7BDC-DA39-A347-9B67-2DEF2ED14B28}"/>
              </a:ext>
            </a:extLst>
          </p:cNvPr>
          <p:cNvSpPr/>
          <p:nvPr/>
        </p:nvSpPr>
        <p:spPr>
          <a:xfrm>
            <a:off x="9022566" y="3133147"/>
            <a:ext cx="2051766" cy="115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 (exercise 2)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0001223-EE83-7742-ABE1-C789E280E671}"/>
              </a:ext>
            </a:extLst>
          </p:cNvPr>
          <p:cNvSpPr/>
          <p:nvPr/>
        </p:nvSpPr>
        <p:spPr>
          <a:xfrm>
            <a:off x="8686482" y="3294707"/>
            <a:ext cx="2737625" cy="32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Iframe </a:t>
            </a:r>
            <a:r>
              <a:rPr lang="en-US" sz="1400" dirty="0" err="1">
                <a:solidFill>
                  <a:schemeClr val="tx1"/>
                </a:solidFill>
              </a:rPr>
              <a:t>youtube</a:t>
            </a:r>
            <a:r>
              <a:rPr lang="en-US" sz="1400" dirty="0">
                <a:solidFill>
                  <a:schemeClr val="tx1"/>
                </a:solidFill>
              </a:rPr>
              <a:t> video 2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D9D08715-0D6B-AB44-BC7F-326661C8A1D4}"/>
              </a:ext>
            </a:extLst>
          </p:cNvPr>
          <p:cNvSpPr/>
          <p:nvPr/>
        </p:nvSpPr>
        <p:spPr>
          <a:xfrm>
            <a:off x="8259297" y="4145107"/>
            <a:ext cx="3528553" cy="1016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B1B954E3-7CFB-8745-8D5F-5894CCF769F9}"/>
              </a:ext>
            </a:extLst>
          </p:cNvPr>
          <p:cNvSpPr/>
          <p:nvPr/>
        </p:nvSpPr>
        <p:spPr>
          <a:xfrm>
            <a:off x="9026775" y="4165024"/>
            <a:ext cx="2051766" cy="115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 (exercise 3)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BCE612FF-DA5D-7A40-BF68-B975D18392B9}"/>
              </a:ext>
            </a:extLst>
          </p:cNvPr>
          <p:cNvSpPr/>
          <p:nvPr/>
        </p:nvSpPr>
        <p:spPr>
          <a:xfrm>
            <a:off x="8690691" y="4326584"/>
            <a:ext cx="2737625" cy="32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Iframe </a:t>
            </a:r>
            <a:r>
              <a:rPr lang="en-US" sz="1400" dirty="0" err="1">
                <a:solidFill>
                  <a:schemeClr val="tx1"/>
                </a:solidFill>
              </a:rPr>
              <a:t>youtube</a:t>
            </a:r>
            <a:r>
              <a:rPr lang="en-US" sz="1400" dirty="0">
                <a:solidFill>
                  <a:schemeClr val="tx1"/>
                </a:solidFill>
              </a:rPr>
              <a:t> video 3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80C84B88-8F07-A64A-8885-5697AE24FAD0}"/>
              </a:ext>
            </a:extLst>
          </p:cNvPr>
          <p:cNvSpPr/>
          <p:nvPr/>
        </p:nvSpPr>
        <p:spPr>
          <a:xfrm>
            <a:off x="9064012" y="3660892"/>
            <a:ext cx="2004110" cy="433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 (written steps for the exercise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A09FF6B7-FF08-124E-A9C8-1A0CEB8DBC1D}"/>
              </a:ext>
            </a:extLst>
          </p:cNvPr>
          <p:cNvSpPr/>
          <p:nvPr/>
        </p:nvSpPr>
        <p:spPr>
          <a:xfrm>
            <a:off x="9036928" y="4682639"/>
            <a:ext cx="2004110" cy="433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 (written steps for the exercise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CCF165B-B3D0-2445-BA32-5A5192F921F0}"/>
              </a:ext>
            </a:extLst>
          </p:cNvPr>
          <p:cNvSpPr/>
          <p:nvPr/>
        </p:nvSpPr>
        <p:spPr>
          <a:xfrm>
            <a:off x="606000" y="3115930"/>
            <a:ext cx="2715777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5D084DF-DBAE-D14E-8C61-479514B9F9FD}"/>
              </a:ext>
            </a:extLst>
          </p:cNvPr>
          <p:cNvSpPr/>
          <p:nvPr/>
        </p:nvSpPr>
        <p:spPr>
          <a:xfrm>
            <a:off x="501962" y="2403150"/>
            <a:ext cx="3242821" cy="511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E692D65-21D4-E34B-806E-2C97CA9BE320}"/>
              </a:ext>
            </a:extLst>
          </p:cNvPr>
          <p:cNvSpPr txBox="1"/>
          <p:nvPr/>
        </p:nvSpPr>
        <p:spPr>
          <a:xfrm>
            <a:off x="675387" y="2660289"/>
            <a:ext cx="25742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Reason why we should exercise (Li)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FBFD48E-1EF8-8A46-ACD8-E2F9A5C1E629}"/>
              </a:ext>
            </a:extLst>
          </p:cNvPr>
          <p:cNvSpPr/>
          <p:nvPr/>
        </p:nvSpPr>
        <p:spPr>
          <a:xfrm>
            <a:off x="604606" y="2449781"/>
            <a:ext cx="2715777" cy="172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CDEB445-9CCF-F645-BDE9-57594520F396}"/>
              </a:ext>
            </a:extLst>
          </p:cNvPr>
          <p:cNvSpPr/>
          <p:nvPr/>
        </p:nvSpPr>
        <p:spPr>
          <a:xfrm>
            <a:off x="4360676" y="5811341"/>
            <a:ext cx="3402247" cy="1016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80DB357-81AA-3A4B-A7B7-7EA9C50D5561}"/>
              </a:ext>
            </a:extLst>
          </p:cNvPr>
          <p:cNvSpPr/>
          <p:nvPr/>
        </p:nvSpPr>
        <p:spPr>
          <a:xfrm>
            <a:off x="4505909" y="6394888"/>
            <a:ext cx="3104267" cy="388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Contact information (ul)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DE392C6-521B-704E-AB9A-4D97583C8135}"/>
              </a:ext>
            </a:extLst>
          </p:cNvPr>
          <p:cNvSpPr/>
          <p:nvPr/>
        </p:nvSpPr>
        <p:spPr>
          <a:xfrm>
            <a:off x="4494628" y="5948629"/>
            <a:ext cx="3185180" cy="388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Menu(ul)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A7CF345-D91C-3E42-8871-1F46E71FE31B}"/>
              </a:ext>
            </a:extLst>
          </p:cNvPr>
          <p:cNvSpPr/>
          <p:nvPr/>
        </p:nvSpPr>
        <p:spPr>
          <a:xfrm>
            <a:off x="8303095" y="5833217"/>
            <a:ext cx="3402247" cy="1016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55720EC-585D-BD43-97F1-155F2DC9EB0B}"/>
              </a:ext>
            </a:extLst>
          </p:cNvPr>
          <p:cNvSpPr/>
          <p:nvPr/>
        </p:nvSpPr>
        <p:spPr>
          <a:xfrm>
            <a:off x="8448328" y="6416764"/>
            <a:ext cx="3104267" cy="388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Contact information (ul)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A5F3775-370E-0348-8EC1-A61D50C33F33}"/>
              </a:ext>
            </a:extLst>
          </p:cNvPr>
          <p:cNvSpPr/>
          <p:nvPr/>
        </p:nvSpPr>
        <p:spPr>
          <a:xfrm>
            <a:off x="8437047" y="5970505"/>
            <a:ext cx="3185180" cy="388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Menu(ul)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C5CC0F6-53A6-9940-B572-BC6792898515}"/>
              </a:ext>
            </a:extLst>
          </p:cNvPr>
          <p:cNvSpPr/>
          <p:nvPr/>
        </p:nvSpPr>
        <p:spPr>
          <a:xfrm>
            <a:off x="1746885" y="104775"/>
            <a:ext cx="605790" cy="39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ADE6AD4-59F1-834C-B358-380F19DA7610}"/>
              </a:ext>
            </a:extLst>
          </p:cNvPr>
          <p:cNvSpPr txBox="1"/>
          <p:nvPr/>
        </p:nvSpPr>
        <p:spPr>
          <a:xfrm>
            <a:off x="1697273" y="195001"/>
            <a:ext cx="23106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LOGO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AC8E7C8-D77E-AE4B-A800-FD5CE2D37B4B}"/>
              </a:ext>
            </a:extLst>
          </p:cNvPr>
          <p:cNvSpPr/>
          <p:nvPr/>
        </p:nvSpPr>
        <p:spPr>
          <a:xfrm>
            <a:off x="1467788" y="516324"/>
            <a:ext cx="1310640" cy="241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3128349-D780-0549-9368-BAAF851F445D}"/>
              </a:ext>
            </a:extLst>
          </p:cNvPr>
          <p:cNvSpPr/>
          <p:nvPr/>
        </p:nvSpPr>
        <p:spPr>
          <a:xfrm>
            <a:off x="263613" y="793329"/>
            <a:ext cx="3560445" cy="536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82DC9A2-BB5F-F74D-B906-8029E1628EE3}"/>
              </a:ext>
            </a:extLst>
          </p:cNvPr>
          <p:cNvSpPr/>
          <p:nvPr/>
        </p:nvSpPr>
        <p:spPr>
          <a:xfrm>
            <a:off x="631454" y="824658"/>
            <a:ext cx="1341393" cy="229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500F5B6-3EA3-6544-AD56-EA64E03DD289}"/>
              </a:ext>
            </a:extLst>
          </p:cNvPr>
          <p:cNvSpPr/>
          <p:nvPr/>
        </p:nvSpPr>
        <p:spPr>
          <a:xfrm>
            <a:off x="2151551" y="835429"/>
            <a:ext cx="1259785" cy="214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Routine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8AD798C-5438-1647-9B14-8F0DD42C0838}"/>
              </a:ext>
            </a:extLst>
          </p:cNvPr>
          <p:cNvSpPr/>
          <p:nvPr/>
        </p:nvSpPr>
        <p:spPr>
          <a:xfrm>
            <a:off x="631453" y="1081349"/>
            <a:ext cx="1341393" cy="248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Recorder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C6A5814-4C08-684D-AE3D-113241EC8315}"/>
              </a:ext>
            </a:extLst>
          </p:cNvPr>
          <p:cNvSpPr/>
          <p:nvPr/>
        </p:nvSpPr>
        <p:spPr>
          <a:xfrm>
            <a:off x="2139540" y="1065830"/>
            <a:ext cx="1259785" cy="282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Running weather 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4AE707-859F-8B40-AFE2-DC486D3FD94F}"/>
              </a:ext>
            </a:extLst>
          </p:cNvPr>
          <p:cNvSpPr/>
          <p:nvPr/>
        </p:nvSpPr>
        <p:spPr>
          <a:xfrm>
            <a:off x="5764150" y="172182"/>
            <a:ext cx="605790" cy="39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29BA053-9256-694B-8CE6-CB2CBC8335E3}"/>
              </a:ext>
            </a:extLst>
          </p:cNvPr>
          <p:cNvSpPr txBox="1"/>
          <p:nvPr/>
        </p:nvSpPr>
        <p:spPr>
          <a:xfrm>
            <a:off x="5714538" y="262408"/>
            <a:ext cx="23106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LOGO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43B9F3F-0518-E849-9225-F51489D33D8C}"/>
              </a:ext>
            </a:extLst>
          </p:cNvPr>
          <p:cNvSpPr/>
          <p:nvPr/>
        </p:nvSpPr>
        <p:spPr>
          <a:xfrm>
            <a:off x="5485053" y="583731"/>
            <a:ext cx="1310640" cy="241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CC93574-94BC-DC43-8E4B-596A8A94CCA8}"/>
              </a:ext>
            </a:extLst>
          </p:cNvPr>
          <p:cNvSpPr/>
          <p:nvPr/>
        </p:nvSpPr>
        <p:spPr>
          <a:xfrm>
            <a:off x="4280878" y="860736"/>
            <a:ext cx="3560445" cy="536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3D25465-1908-F54C-A1C6-457CF7506439}"/>
              </a:ext>
            </a:extLst>
          </p:cNvPr>
          <p:cNvSpPr/>
          <p:nvPr/>
        </p:nvSpPr>
        <p:spPr>
          <a:xfrm>
            <a:off x="4648719" y="892065"/>
            <a:ext cx="1341393" cy="229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FCA046E-0673-CE43-B250-8D5823AAF86E}"/>
              </a:ext>
            </a:extLst>
          </p:cNvPr>
          <p:cNvSpPr/>
          <p:nvPr/>
        </p:nvSpPr>
        <p:spPr>
          <a:xfrm>
            <a:off x="6168816" y="902836"/>
            <a:ext cx="1259785" cy="214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Routine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E62AF15-A88E-2C46-8551-A0206169B4E3}"/>
              </a:ext>
            </a:extLst>
          </p:cNvPr>
          <p:cNvSpPr/>
          <p:nvPr/>
        </p:nvSpPr>
        <p:spPr>
          <a:xfrm>
            <a:off x="4648718" y="1148756"/>
            <a:ext cx="1341393" cy="248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Recorder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C974AC2-7F1B-674B-9F8A-4B2C032A2E79}"/>
              </a:ext>
            </a:extLst>
          </p:cNvPr>
          <p:cNvSpPr/>
          <p:nvPr/>
        </p:nvSpPr>
        <p:spPr>
          <a:xfrm>
            <a:off x="6156805" y="1133237"/>
            <a:ext cx="1259785" cy="282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Running weather 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AF9A24F-0D22-E445-9D1D-CE11A99253BF}"/>
              </a:ext>
            </a:extLst>
          </p:cNvPr>
          <p:cNvSpPr/>
          <p:nvPr/>
        </p:nvSpPr>
        <p:spPr>
          <a:xfrm>
            <a:off x="9726861" y="133442"/>
            <a:ext cx="605790" cy="39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7268D98-D028-DF4A-B88C-06FCB5E8B489}"/>
              </a:ext>
            </a:extLst>
          </p:cNvPr>
          <p:cNvSpPr txBox="1"/>
          <p:nvPr/>
        </p:nvSpPr>
        <p:spPr>
          <a:xfrm>
            <a:off x="9677249" y="223668"/>
            <a:ext cx="23106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LOGO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5D53EDC-C871-5D43-B6EF-955A17DC5D05}"/>
              </a:ext>
            </a:extLst>
          </p:cNvPr>
          <p:cNvSpPr/>
          <p:nvPr/>
        </p:nvSpPr>
        <p:spPr>
          <a:xfrm>
            <a:off x="9447764" y="544991"/>
            <a:ext cx="1310640" cy="241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43DA70F-29B6-894F-8D64-892D738E3BA4}"/>
              </a:ext>
            </a:extLst>
          </p:cNvPr>
          <p:cNvSpPr/>
          <p:nvPr/>
        </p:nvSpPr>
        <p:spPr>
          <a:xfrm>
            <a:off x="8243589" y="821996"/>
            <a:ext cx="3560445" cy="536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CFB3A39-6B5E-3542-91BD-3FF6D4D8586A}"/>
              </a:ext>
            </a:extLst>
          </p:cNvPr>
          <p:cNvSpPr/>
          <p:nvPr/>
        </p:nvSpPr>
        <p:spPr>
          <a:xfrm>
            <a:off x="8611430" y="853325"/>
            <a:ext cx="1341393" cy="229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B092A76-BA1D-DF4C-BBEC-CBCF870D8EF7}"/>
              </a:ext>
            </a:extLst>
          </p:cNvPr>
          <p:cNvSpPr/>
          <p:nvPr/>
        </p:nvSpPr>
        <p:spPr>
          <a:xfrm>
            <a:off x="10131527" y="864096"/>
            <a:ext cx="1259785" cy="214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Routine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4026307-DBB6-1D49-BBEE-5287DC2BBEDB}"/>
              </a:ext>
            </a:extLst>
          </p:cNvPr>
          <p:cNvSpPr/>
          <p:nvPr/>
        </p:nvSpPr>
        <p:spPr>
          <a:xfrm>
            <a:off x="8611429" y="1110016"/>
            <a:ext cx="1341393" cy="248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Recorder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60DEAF5-A5BF-C64F-89AC-FBB1988F924A}"/>
              </a:ext>
            </a:extLst>
          </p:cNvPr>
          <p:cNvSpPr/>
          <p:nvPr/>
        </p:nvSpPr>
        <p:spPr>
          <a:xfrm>
            <a:off x="10119516" y="1094497"/>
            <a:ext cx="1259785" cy="282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Running weather </a:t>
            </a:r>
          </a:p>
        </p:txBody>
      </p:sp>
    </p:spTree>
    <p:extLst>
      <p:ext uri="{BB962C8B-B14F-4D97-AF65-F5344CB8AC3E}">
        <p14:creationId xmlns:p14="http://schemas.microsoft.com/office/powerpoint/2010/main" val="284304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8B616F9F-A0D7-5442-96DA-776FCC559FC7}"/>
              </a:ext>
            </a:extLst>
          </p:cNvPr>
          <p:cNvSpPr/>
          <p:nvPr/>
        </p:nvSpPr>
        <p:spPr>
          <a:xfrm>
            <a:off x="243840" y="47625"/>
            <a:ext cx="3611880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901BCD6-9506-A84B-A193-9BFDD758B377}"/>
              </a:ext>
            </a:extLst>
          </p:cNvPr>
          <p:cNvSpPr/>
          <p:nvPr/>
        </p:nvSpPr>
        <p:spPr>
          <a:xfrm>
            <a:off x="1746885" y="104775"/>
            <a:ext cx="605790" cy="39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FF0F778-F3CF-C04A-AAC6-5FFD59D801EB}"/>
              </a:ext>
            </a:extLst>
          </p:cNvPr>
          <p:cNvSpPr txBox="1"/>
          <p:nvPr/>
        </p:nvSpPr>
        <p:spPr>
          <a:xfrm>
            <a:off x="1697273" y="195001"/>
            <a:ext cx="23106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LOGO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234D92A-293B-5B49-B9F1-189B80ACC54D}"/>
              </a:ext>
            </a:extLst>
          </p:cNvPr>
          <p:cNvSpPr/>
          <p:nvPr/>
        </p:nvSpPr>
        <p:spPr>
          <a:xfrm>
            <a:off x="344141" y="1404067"/>
            <a:ext cx="3402248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3EBEC0E-9278-B942-B461-B3EC2BCE1F5F}"/>
              </a:ext>
            </a:extLst>
          </p:cNvPr>
          <p:cNvSpPr/>
          <p:nvPr/>
        </p:nvSpPr>
        <p:spPr>
          <a:xfrm>
            <a:off x="512295" y="1767089"/>
            <a:ext cx="3174846" cy="1481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B62019F-0BA8-4B47-961D-71DF90D684D5}"/>
              </a:ext>
            </a:extLst>
          </p:cNvPr>
          <p:cNvSpPr/>
          <p:nvPr/>
        </p:nvSpPr>
        <p:spPr>
          <a:xfrm>
            <a:off x="1432241" y="1800093"/>
            <a:ext cx="1184532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E0EE950-EF59-9745-844D-C08BB6F873C1}"/>
              </a:ext>
            </a:extLst>
          </p:cNvPr>
          <p:cNvSpPr/>
          <p:nvPr/>
        </p:nvSpPr>
        <p:spPr>
          <a:xfrm>
            <a:off x="389644" y="3806174"/>
            <a:ext cx="3402247" cy="13034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F4EFE4C-16C7-4F4F-8551-F129C482A3EE}"/>
              </a:ext>
            </a:extLst>
          </p:cNvPr>
          <p:cNvSpPr/>
          <p:nvPr/>
        </p:nvSpPr>
        <p:spPr>
          <a:xfrm>
            <a:off x="344141" y="5167342"/>
            <a:ext cx="3400642" cy="619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Sponsor (flex-direction: row)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(UVM Gym, UVM, CS 008)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04DFA39-576B-D04B-B694-3E7D345B9EEE}"/>
              </a:ext>
            </a:extLst>
          </p:cNvPr>
          <p:cNvSpPr/>
          <p:nvPr/>
        </p:nvSpPr>
        <p:spPr>
          <a:xfrm>
            <a:off x="357103" y="4231744"/>
            <a:ext cx="1592116" cy="644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Anchor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To </a:t>
            </a:r>
            <a:r>
              <a:rPr lang="en-US" sz="1400" dirty="0" err="1">
                <a:solidFill>
                  <a:schemeClr val="tx1"/>
                </a:solidFill>
              </a:rPr>
              <a:t>createTable.php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19458BE-294D-D34F-95D9-38B843953FE0}"/>
              </a:ext>
            </a:extLst>
          </p:cNvPr>
          <p:cNvSpPr/>
          <p:nvPr/>
        </p:nvSpPr>
        <p:spPr>
          <a:xfrm>
            <a:off x="1452196" y="3870987"/>
            <a:ext cx="1184532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6267F52-21BC-9646-94F4-B74F558D30BB}"/>
              </a:ext>
            </a:extLst>
          </p:cNvPr>
          <p:cNvSpPr/>
          <p:nvPr/>
        </p:nvSpPr>
        <p:spPr>
          <a:xfrm>
            <a:off x="4251595" y="47625"/>
            <a:ext cx="3611880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DC015F7-3AEC-FC4E-B0FE-B874028CE796}"/>
              </a:ext>
            </a:extLst>
          </p:cNvPr>
          <p:cNvSpPr/>
          <p:nvPr/>
        </p:nvSpPr>
        <p:spPr>
          <a:xfrm>
            <a:off x="4351896" y="1404067"/>
            <a:ext cx="3402248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A2F9AC4-D865-BE46-BD52-E5561DB6FE18}"/>
              </a:ext>
            </a:extLst>
          </p:cNvPr>
          <p:cNvSpPr/>
          <p:nvPr/>
        </p:nvSpPr>
        <p:spPr>
          <a:xfrm>
            <a:off x="4351896" y="5167342"/>
            <a:ext cx="3400642" cy="619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Sponsor (flex-direction: row)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(UVM Gym, UVM, CS 008)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351FD21-7435-E84E-814E-9108EA90EA19}"/>
              </a:ext>
            </a:extLst>
          </p:cNvPr>
          <p:cNvSpPr/>
          <p:nvPr/>
        </p:nvSpPr>
        <p:spPr>
          <a:xfrm>
            <a:off x="4297634" y="3449651"/>
            <a:ext cx="3528553" cy="16930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C69391-04AE-C941-BB36-C2ADD319308A}"/>
              </a:ext>
            </a:extLst>
          </p:cNvPr>
          <p:cNvSpPr/>
          <p:nvPr/>
        </p:nvSpPr>
        <p:spPr>
          <a:xfrm>
            <a:off x="4492194" y="3832094"/>
            <a:ext cx="3202702" cy="1206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48F0F4BA-BAC0-1D4C-A909-BBBF01C08ABA}"/>
              </a:ext>
            </a:extLst>
          </p:cNvPr>
          <p:cNvSpPr/>
          <p:nvPr/>
        </p:nvSpPr>
        <p:spPr>
          <a:xfrm>
            <a:off x="5412514" y="3525877"/>
            <a:ext cx="1366972" cy="2160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FC47298-5324-E04B-A4A3-3704237EC150}"/>
              </a:ext>
            </a:extLst>
          </p:cNvPr>
          <p:cNvSpPr/>
          <p:nvPr/>
        </p:nvSpPr>
        <p:spPr>
          <a:xfrm>
            <a:off x="7988042" y="1047826"/>
            <a:ext cx="3611880" cy="58577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DCE5ADA-886F-F143-9BD4-A3EC2DD1DB81}"/>
              </a:ext>
            </a:extLst>
          </p:cNvPr>
          <p:cNvSpPr/>
          <p:nvPr/>
        </p:nvSpPr>
        <p:spPr>
          <a:xfrm>
            <a:off x="8088343" y="2427253"/>
            <a:ext cx="3402248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41C40CE-2886-8A42-AF9A-F61E20778A34}"/>
              </a:ext>
            </a:extLst>
          </p:cNvPr>
          <p:cNvSpPr/>
          <p:nvPr/>
        </p:nvSpPr>
        <p:spPr>
          <a:xfrm>
            <a:off x="8078557" y="5126077"/>
            <a:ext cx="3400642" cy="619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Sponsor (flex-direction: row)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(UVM Gym, UVM, CS 008)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D7AC8A36-A094-7D4E-B4B5-19BA5C42FAA5}"/>
              </a:ext>
            </a:extLst>
          </p:cNvPr>
          <p:cNvSpPr/>
          <p:nvPr/>
        </p:nvSpPr>
        <p:spPr>
          <a:xfrm>
            <a:off x="655898" y="2071886"/>
            <a:ext cx="2886387" cy="1080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Form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(user ID, name, email, birthday)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E5233A7-1F39-4A42-A585-60249E7C5366}"/>
              </a:ext>
            </a:extLst>
          </p:cNvPr>
          <p:cNvSpPr/>
          <p:nvPr/>
        </p:nvSpPr>
        <p:spPr>
          <a:xfrm>
            <a:off x="511668" y="3328944"/>
            <a:ext cx="3174846" cy="339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A6AEB-8580-A649-94FC-10D1F62B6461}"/>
              </a:ext>
            </a:extLst>
          </p:cNvPr>
          <p:cNvSpPr txBox="1"/>
          <p:nvPr/>
        </p:nvSpPr>
        <p:spPr>
          <a:xfrm>
            <a:off x="439880" y="3352999"/>
            <a:ext cx="3337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Section: it will appear when it is needed(feedback)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75516BE-420A-C345-ACE6-F457929AC8AA}"/>
              </a:ext>
            </a:extLst>
          </p:cNvPr>
          <p:cNvSpPr/>
          <p:nvPr/>
        </p:nvSpPr>
        <p:spPr>
          <a:xfrm>
            <a:off x="2007833" y="4231744"/>
            <a:ext cx="1815586" cy="644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Anchor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To </a:t>
            </a:r>
            <a:r>
              <a:rPr lang="en-US" sz="1400" dirty="0" err="1">
                <a:solidFill>
                  <a:schemeClr val="tx1"/>
                </a:solidFill>
              </a:rPr>
              <a:t>recordExercise.php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CE75CE6-C43E-494B-A01D-20825371F4EA}"/>
              </a:ext>
            </a:extLst>
          </p:cNvPr>
          <p:cNvSpPr/>
          <p:nvPr/>
        </p:nvSpPr>
        <p:spPr>
          <a:xfrm>
            <a:off x="4520050" y="1663346"/>
            <a:ext cx="3174846" cy="1689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FFCFA67-4C94-6C42-94BD-42963451A6EC}"/>
              </a:ext>
            </a:extLst>
          </p:cNvPr>
          <p:cNvSpPr/>
          <p:nvPr/>
        </p:nvSpPr>
        <p:spPr>
          <a:xfrm>
            <a:off x="5439996" y="1696350"/>
            <a:ext cx="1184532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6AAEDCF-523B-814E-895B-4B16021EBD1D}"/>
              </a:ext>
            </a:extLst>
          </p:cNvPr>
          <p:cNvSpPr/>
          <p:nvPr/>
        </p:nvSpPr>
        <p:spPr>
          <a:xfrm>
            <a:off x="4663653" y="1968143"/>
            <a:ext cx="2886387" cy="1326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Form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(calling data from data base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It will create the table after receive the input)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10181F84-6BE1-B349-A043-0D98FCD82138}"/>
              </a:ext>
            </a:extLst>
          </p:cNvPr>
          <p:cNvSpPr/>
          <p:nvPr/>
        </p:nvSpPr>
        <p:spPr>
          <a:xfrm>
            <a:off x="8099611" y="2788724"/>
            <a:ext cx="3379587" cy="92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92AC5914-6C1A-9543-A7CC-E8BA45E07E8D}"/>
              </a:ext>
            </a:extLst>
          </p:cNvPr>
          <p:cNvSpPr/>
          <p:nvPr/>
        </p:nvSpPr>
        <p:spPr>
          <a:xfrm>
            <a:off x="9523656" y="2831667"/>
            <a:ext cx="619198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4591B605-C6EA-2E42-8D92-9885DEEA1097}"/>
              </a:ext>
            </a:extLst>
          </p:cNvPr>
          <p:cNvSpPr/>
          <p:nvPr/>
        </p:nvSpPr>
        <p:spPr>
          <a:xfrm>
            <a:off x="8193887" y="3101168"/>
            <a:ext cx="3174481" cy="546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Form1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userID</a:t>
            </a:r>
            <a:r>
              <a:rPr lang="en-US" sz="1400" dirty="0">
                <a:solidFill>
                  <a:schemeClr val="tx1"/>
                </a:solidFill>
              </a:rPr>
              <a:t>, List(called from database))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A7702141-015F-8745-9849-A5268619E16D}"/>
              </a:ext>
            </a:extLst>
          </p:cNvPr>
          <p:cNvSpPr/>
          <p:nvPr/>
        </p:nvSpPr>
        <p:spPr>
          <a:xfrm>
            <a:off x="8112802" y="3832094"/>
            <a:ext cx="3338681" cy="1249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4704F77-3666-844D-A0E6-D049E80DA72D}"/>
              </a:ext>
            </a:extLst>
          </p:cNvPr>
          <p:cNvSpPr/>
          <p:nvPr/>
        </p:nvSpPr>
        <p:spPr>
          <a:xfrm>
            <a:off x="9166575" y="3958453"/>
            <a:ext cx="1245658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B9637AD2-17EB-B745-BCF1-0AFC99257668}"/>
              </a:ext>
            </a:extLst>
          </p:cNvPr>
          <p:cNvSpPr/>
          <p:nvPr/>
        </p:nvSpPr>
        <p:spPr>
          <a:xfrm>
            <a:off x="8124862" y="4193693"/>
            <a:ext cx="3290160" cy="864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Form2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(checkbox, </a:t>
            </a:r>
            <a:r>
              <a:rPr lang="en-US" sz="1400" dirty="0" err="1">
                <a:solidFill>
                  <a:schemeClr val="tx1"/>
                </a:solidFill>
              </a:rPr>
              <a:t>radiobox</a:t>
            </a:r>
            <a:r>
              <a:rPr lang="en-US" sz="1400" dirty="0">
                <a:solidFill>
                  <a:schemeClr val="tx1"/>
                </a:solidFill>
              </a:rPr>
              <a:t>, textbox, range)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Appear after form 1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8B5F772-05BE-3C42-AF8F-A92122F3E662}"/>
              </a:ext>
            </a:extLst>
          </p:cNvPr>
          <p:cNvSpPr/>
          <p:nvPr/>
        </p:nvSpPr>
        <p:spPr>
          <a:xfrm>
            <a:off x="11766918" y="584835"/>
            <a:ext cx="3611880" cy="63207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9D045E1-607F-3044-981B-AC8F158B8F30}"/>
              </a:ext>
            </a:extLst>
          </p:cNvPr>
          <p:cNvSpPr/>
          <p:nvPr/>
        </p:nvSpPr>
        <p:spPr>
          <a:xfrm>
            <a:off x="11867219" y="1951984"/>
            <a:ext cx="3402248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11E6A518-7439-8944-AA16-E9C282078838}"/>
              </a:ext>
            </a:extLst>
          </p:cNvPr>
          <p:cNvSpPr/>
          <p:nvPr/>
        </p:nvSpPr>
        <p:spPr>
          <a:xfrm>
            <a:off x="11857433" y="5126077"/>
            <a:ext cx="3400642" cy="619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Sponsor (flex-direction: row)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(UVM Gym, UVM, CS 008)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2CBFF1DE-4474-9140-836B-00E5516F9AB5}"/>
              </a:ext>
            </a:extLst>
          </p:cNvPr>
          <p:cNvSpPr/>
          <p:nvPr/>
        </p:nvSpPr>
        <p:spPr>
          <a:xfrm>
            <a:off x="11878487" y="2262083"/>
            <a:ext cx="3379587" cy="1689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F04B054A-9DD1-114E-AE5C-E1A2D1E42A05}"/>
              </a:ext>
            </a:extLst>
          </p:cNvPr>
          <p:cNvSpPr/>
          <p:nvPr/>
        </p:nvSpPr>
        <p:spPr>
          <a:xfrm>
            <a:off x="13270074" y="2306313"/>
            <a:ext cx="619198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7A4FA72-EE68-1141-AD3C-00FB7BD8A86A}"/>
              </a:ext>
            </a:extLst>
          </p:cNvPr>
          <p:cNvSpPr/>
          <p:nvPr/>
        </p:nvSpPr>
        <p:spPr>
          <a:xfrm>
            <a:off x="11972764" y="2574528"/>
            <a:ext cx="3214068" cy="612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Form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userID</a:t>
            </a:r>
            <a:r>
              <a:rPr lang="en-US" sz="1400" dirty="0">
                <a:solidFill>
                  <a:schemeClr val="tx1"/>
                </a:solidFill>
              </a:rPr>
              <a:t>, List(called from database))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E725DA7-3291-B545-B89C-D4256CC8CD86}"/>
              </a:ext>
            </a:extLst>
          </p:cNvPr>
          <p:cNvSpPr/>
          <p:nvPr/>
        </p:nvSpPr>
        <p:spPr>
          <a:xfrm>
            <a:off x="11889880" y="4024184"/>
            <a:ext cx="3379587" cy="1044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F347D11A-6606-A442-8DCF-3A03A3BC3F38}"/>
              </a:ext>
            </a:extLst>
          </p:cNvPr>
          <p:cNvSpPr/>
          <p:nvPr/>
        </p:nvSpPr>
        <p:spPr>
          <a:xfrm>
            <a:off x="12902954" y="4080516"/>
            <a:ext cx="1491635" cy="179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5C9BE5B3-80F2-D442-B592-1812F4987A36}"/>
              </a:ext>
            </a:extLst>
          </p:cNvPr>
          <p:cNvSpPr/>
          <p:nvPr/>
        </p:nvSpPr>
        <p:spPr>
          <a:xfrm>
            <a:off x="12009328" y="4389399"/>
            <a:ext cx="3201812" cy="6065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4654B44-39E6-F848-948F-E44AEFAF6ECE}"/>
              </a:ext>
            </a:extLst>
          </p:cNvPr>
          <p:cNvSpPr/>
          <p:nvPr/>
        </p:nvSpPr>
        <p:spPr>
          <a:xfrm>
            <a:off x="1467788" y="516324"/>
            <a:ext cx="1310640" cy="241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F3C4A34-0CAF-D74C-8558-9996596DD121}"/>
              </a:ext>
            </a:extLst>
          </p:cNvPr>
          <p:cNvSpPr/>
          <p:nvPr/>
        </p:nvSpPr>
        <p:spPr>
          <a:xfrm>
            <a:off x="263613" y="793329"/>
            <a:ext cx="3560445" cy="536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767A04F-E30E-E443-8CBA-E5409A03A8CD}"/>
              </a:ext>
            </a:extLst>
          </p:cNvPr>
          <p:cNvSpPr/>
          <p:nvPr/>
        </p:nvSpPr>
        <p:spPr>
          <a:xfrm>
            <a:off x="631454" y="824658"/>
            <a:ext cx="1341393" cy="229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B8936C2-8123-A74B-A1F1-473399B49EC5}"/>
              </a:ext>
            </a:extLst>
          </p:cNvPr>
          <p:cNvSpPr/>
          <p:nvPr/>
        </p:nvSpPr>
        <p:spPr>
          <a:xfrm>
            <a:off x="2151551" y="835429"/>
            <a:ext cx="1259785" cy="214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Routine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117E1D5-04AA-2A44-9F10-E07182CC42F2}"/>
              </a:ext>
            </a:extLst>
          </p:cNvPr>
          <p:cNvSpPr/>
          <p:nvPr/>
        </p:nvSpPr>
        <p:spPr>
          <a:xfrm>
            <a:off x="631453" y="1081349"/>
            <a:ext cx="1341393" cy="248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Recorder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4E3145B-94B8-5A48-A257-627131F02B0D}"/>
              </a:ext>
            </a:extLst>
          </p:cNvPr>
          <p:cNvSpPr/>
          <p:nvPr/>
        </p:nvSpPr>
        <p:spPr>
          <a:xfrm>
            <a:off x="2139540" y="1065830"/>
            <a:ext cx="1259785" cy="282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Running weather 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65BEBDA-A5F5-644A-BA19-1F94EA8058BD}"/>
              </a:ext>
            </a:extLst>
          </p:cNvPr>
          <p:cNvSpPr/>
          <p:nvPr/>
        </p:nvSpPr>
        <p:spPr>
          <a:xfrm>
            <a:off x="5773703" y="102277"/>
            <a:ext cx="605790" cy="39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BDB162F-7C59-944A-9117-8FBCDD70E392}"/>
              </a:ext>
            </a:extLst>
          </p:cNvPr>
          <p:cNvSpPr txBox="1"/>
          <p:nvPr/>
        </p:nvSpPr>
        <p:spPr>
          <a:xfrm>
            <a:off x="5724091" y="192503"/>
            <a:ext cx="23106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LOGO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5257175-EF65-A445-AC15-EAF10E726BA1}"/>
              </a:ext>
            </a:extLst>
          </p:cNvPr>
          <p:cNvSpPr/>
          <p:nvPr/>
        </p:nvSpPr>
        <p:spPr>
          <a:xfrm>
            <a:off x="5494606" y="513826"/>
            <a:ext cx="1310640" cy="241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2DE7411-D8BA-6C47-8208-9DABD001C40F}"/>
              </a:ext>
            </a:extLst>
          </p:cNvPr>
          <p:cNvSpPr/>
          <p:nvPr/>
        </p:nvSpPr>
        <p:spPr>
          <a:xfrm>
            <a:off x="4290431" y="790831"/>
            <a:ext cx="3560445" cy="536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F323F16-AB5F-4F4C-9623-8A935FDEB055}"/>
              </a:ext>
            </a:extLst>
          </p:cNvPr>
          <p:cNvSpPr/>
          <p:nvPr/>
        </p:nvSpPr>
        <p:spPr>
          <a:xfrm>
            <a:off x="4658272" y="822160"/>
            <a:ext cx="1341393" cy="229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FC36C98-1444-F149-8702-7E3653A69264}"/>
              </a:ext>
            </a:extLst>
          </p:cNvPr>
          <p:cNvSpPr/>
          <p:nvPr/>
        </p:nvSpPr>
        <p:spPr>
          <a:xfrm>
            <a:off x="6178369" y="832931"/>
            <a:ext cx="1259785" cy="214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Routine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D46D8F5-9E81-1047-91E9-9AB43F24AFF1}"/>
              </a:ext>
            </a:extLst>
          </p:cNvPr>
          <p:cNvSpPr/>
          <p:nvPr/>
        </p:nvSpPr>
        <p:spPr>
          <a:xfrm>
            <a:off x="4658271" y="1078851"/>
            <a:ext cx="1341393" cy="248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Recorder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480C954-E9D9-4E4D-86BD-FA0FD0947991}"/>
              </a:ext>
            </a:extLst>
          </p:cNvPr>
          <p:cNvSpPr/>
          <p:nvPr/>
        </p:nvSpPr>
        <p:spPr>
          <a:xfrm>
            <a:off x="6166358" y="1063332"/>
            <a:ext cx="1259785" cy="282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Running weather 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ACFD41D-B0E2-2B43-85C3-741561B27DD6}"/>
              </a:ext>
            </a:extLst>
          </p:cNvPr>
          <p:cNvSpPr/>
          <p:nvPr/>
        </p:nvSpPr>
        <p:spPr>
          <a:xfrm>
            <a:off x="9523656" y="1131844"/>
            <a:ext cx="605790" cy="39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8044BA3-76C8-8944-8856-6FF550723718}"/>
              </a:ext>
            </a:extLst>
          </p:cNvPr>
          <p:cNvSpPr txBox="1"/>
          <p:nvPr/>
        </p:nvSpPr>
        <p:spPr>
          <a:xfrm>
            <a:off x="9474044" y="1222070"/>
            <a:ext cx="23106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LOGO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101F356-F49E-3F4E-A066-EC949C535B15}"/>
              </a:ext>
            </a:extLst>
          </p:cNvPr>
          <p:cNvSpPr/>
          <p:nvPr/>
        </p:nvSpPr>
        <p:spPr>
          <a:xfrm>
            <a:off x="9244559" y="1543393"/>
            <a:ext cx="1310640" cy="241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5CAD149-F688-014B-91ED-6DE9FD6C89BE}"/>
              </a:ext>
            </a:extLst>
          </p:cNvPr>
          <p:cNvSpPr/>
          <p:nvPr/>
        </p:nvSpPr>
        <p:spPr>
          <a:xfrm>
            <a:off x="8040384" y="1820398"/>
            <a:ext cx="3560445" cy="536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9A2543D-D766-0846-A70E-E85126E20CC7}"/>
              </a:ext>
            </a:extLst>
          </p:cNvPr>
          <p:cNvSpPr/>
          <p:nvPr/>
        </p:nvSpPr>
        <p:spPr>
          <a:xfrm>
            <a:off x="8408225" y="1851727"/>
            <a:ext cx="1341393" cy="229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5453C06-22EC-AD45-A0A9-49CD9C896708}"/>
              </a:ext>
            </a:extLst>
          </p:cNvPr>
          <p:cNvSpPr/>
          <p:nvPr/>
        </p:nvSpPr>
        <p:spPr>
          <a:xfrm>
            <a:off x="9928322" y="1862498"/>
            <a:ext cx="1259785" cy="214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Routine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B506E41-1191-7C45-932F-D45EEBD3594F}"/>
              </a:ext>
            </a:extLst>
          </p:cNvPr>
          <p:cNvSpPr/>
          <p:nvPr/>
        </p:nvSpPr>
        <p:spPr>
          <a:xfrm>
            <a:off x="8408224" y="2108418"/>
            <a:ext cx="1341393" cy="248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Recorder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286135E-E56D-7541-BE5E-0E0D408E91E3}"/>
              </a:ext>
            </a:extLst>
          </p:cNvPr>
          <p:cNvSpPr/>
          <p:nvPr/>
        </p:nvSpPr>
        <p:spPr>
          <a:xfrm>
            <a:off x="9916311" y="2092899"/>
            <a:ext cx="1259785" cy="282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Running weather 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B7BA853F-1A9F-1345-85D4-72B36E695DDE}"/>
              </a:ext>
            </a:extLst>
          </p:cNvPr>
          <p:cNvSpPr/>
          <p:nvPr/>
        </p:nvSpPr>
        <p:spPr>
          <a:xfrm>
            <a:off x="13342863" y="680165"/>
            <a:ext cx="605790" cy="39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363AA770-981E-5840-B798-EF0D0732B671}"/>
              </a:ext>
            </a:extLst>
          </p:cNvPr>
          <p:cNvSpPr txBox="1"/>
          <p:nvPr/>
        </p:nvSpPr>
        <p:spPr>
          <a:xfrm>
            <a:off x="13293251" y="770391"/>
            <a:ext cx="23106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LOGO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D8E8041-B2E4-8F4C-ACB0-8B2B15D9A9D4}"/>
              </a:ext>
            </a:extLst>
          </p:cNvPr>
          <p:cNvSpPr/>
          <p:nvPr/>
        </p:nvSpPr>
        <p:spPr>
          <a:xfrm>
            <a:off x="13063766" y="1091714"/>
            <a:ext cx="1310640" cy="241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E3C88384-ACF8-AC44-8E82-2767BA583E8A}"/>
              </a:ext>
            </a:extLst>
          </p:cNvPr>
          <p:cNvSpPr/>
          <p:nvPr/>
        </p:nvSpPr>
        <p:spPr>
          <a:xfrm>
            <a:off x="11859591" y="1368719"/>
            <a:ext cx="3560445" cy="536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CAC62173-2DAD-6841-A2D4-11085407442F}"/>
              </a:ext>
            </a:extLst>
          </p:cNvPr>
          <p:cNvSpPr/>
          <p:nvPr/>
        </p:nvSpPr>
        <p:spPr>
          <a:xfrm>
            <a:off x="12227432" y="1400048"/>
            <a:ext cx="1341393" cy="229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35BA1EFF-63C2-714F-80A7-25662EE466F3}"/>
              </a:ext>
            </a:extLst>
          </p:cNvPr>
          <p:cNvSpPr/>
          <p:nvPr/>
        </p:nvSpPr>
        <p:spPr>
          <a:xfrm>
            <a:off x="13747529" y="1410819"/>
            <a:ext cx="1259785" cy="214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Routine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A62F1FE4-287C-F041-ACB1-CEE628ACEF85}"/>
              </a:ext>
            </a:extLst>
          </p:cNvPr>
          <p:cNvSpPr/>
          <p:nvPr/>
        </p:nvSpPr>
        <p:spPr>
          <a:xfrm>
            <a:off x="12227431" y="1656739"/>
            <a:ext cx="1341393" cy="248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Recorder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1542EF9-F741-974E-A168-9F2F4EA95398}"/>
              </a:ext>
            </a:extLst>
          </p:cNvPr>
          <p:cNvSpPr/>
          <p:nvPr/>
        </p:nvSpPr>
        <p:spPr>
          <a:xfrm>
            <a:off x="13735518" y="1641220"/>
            <a:ext cx="1259785" cy="282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Running weather 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A3DC4AD3-DE27-6848-94F1-E8A98225B46B}"/>
              </a:ext>
            </a:extLst>
          </p:cNvPr>
          <p:cNvSpPr/>
          <p:nvPr/>
        </p:nvSpPr>
        <p:spPr>
          <a:xfrm>
            <a:off x="356728" y="5845033"/>
            <a:ext cx="3402247" cy="1016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CA28010B-999E-5843-AAFA-ACAA5BD5FA1A}"/>
              </a:ext>
            </a:extLst>
          </p:cNvPr>
          <p:cNvSpPr/>
          <p:nvPr/>
        </p:nvSpPr>
        <p:spPr>
          <a:xfrm>
            <a:off x="501961" y="6428580"/>
            <a:ext cx="3104267" cy="388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Contact information (ul)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4E5762DE-1870-F84D-8FE9-C800D623E7CE}"/>
              </a:ext>
            </a:extLst>
          </p:cNvPr>
          <p:cNvSpPr/>
          <p:nvPr/>
        </p:nvSpPr>
        <p:spPr>
          <a:xfrm>
            <a:off x="490680" y="5982321"/>
            <a:ext cx="3185180" cy="388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Menu(ul)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25D69977-CA4E-7F42-A78B-CFF1BED05E87}"/>
              </a:ext>
            </a:extLst>
          </p:cNvPr>
          <p:cNvSpPr/>
          <p:nvPr/>
        </p:nvSpPr>
        <p:spPr>
          <a:xfrm>
            <a:off x="4351896" y="5818454"/>
            <a:ext cx="3402247" cy="1016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693D4DCF-4977-1B41-9A3A-8DFD8D26BB29}"/>
              </a:ext>
            </a:extLst>
          </p:cNvPr>
          <p:cNvSpPr/>
          <p:nvPr/>
        </p:nvSpPr>
        <p:spPr>
          <a:xfrm>
            <a:off x="4497129" y="6402001"/>
            <a:ext cx="3104267" cy="388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Contact information (ul)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C39DA32E-B5DB-0B4C-B614-6A852762FDC7}"/>
              </a:ext>
            </a:extLst>
          </p:cNvPr>
          <p:cNvSpPr/>
          <p:nvPr/>
        </p:nvSpPr>
        <p:spPr>
          <a:xfrm>
            <a:off x="4485848" y="5955742"/>
            <a:ext cx="3185180" cy="388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Menu(ul)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E7484684-2009-7848-9C3C-CB2ECBEE1735}"/>
              </a:ext>
            </a:extLst>
          </p:cNvPr>
          <p:cNvSpPr/>
          <p:nvPr/>
        </p:nvSpPr>
        <p:spPr>
          <a:xfrm>
            <a:off x="8049237" y="5802464"/>
            <a:ext cx="3402247" cy="1016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C37F26D3-E746-8140-895E-432D614AFD32}"/>
              </a:ext>
            </a:extLst>
          </p:cNvPr>
          <p:cNvSpPr/>
          <p:nvPr/>
        </p:nvSpPr>
        <p:spPr>
          <a:xfrm>
            <a:off x="8194470" y="6386011"/>
            <a:ext cx="3104267" cy="388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Contact information (ul)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9D23B800-9E67-D64A-A0D4-A0411DE33005}"/>
              </a:ext>
            </a:extLst>
          </p:cNvPr>
          <p:cNvSpPr/>
          <p:nvPr/>
        </p:nvSpPr>
        <p:spPr>
          <a:xfrm>
            <a:off x="8183189" y="5939752"/>
            <a:ext cx="3185180" cy="388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Menu(ul)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A787E6AC-123B-DB4F-ADDD-67AC4732623F}"/>
              </a:ext>
            </a:extLst>
          </p:cNvPr>
          <p:cNvSpPr/>
          <p:nvPr/>
        </p:nvSpPr>
        <p:spPr>
          <a:xfrm>
            <a:off x="11867700" y="5780631"/>
            <a:ext cx="3402247" cy="1016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53086065-273C-1840-98D9-F6DDD838FB8D}"/>
              </a:ext>
            </a:extLst>
          </p:cNvPr>
          <p:cNvSpPr/>
          <p:nvPr/>
        </p:nvSpPr>
        <p:spPr>
          <a:xfrm>
            <a:off x="12012933" y="6364178"/>
            <a:ext cx="3104267" cy="388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Contact information (ul)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16449A62-246B-5943-AF47-B737A9C86C5F}"/>
              </a:ext>
            </a:extLst>
          </p:cNvPr>
          <p:cNvSpPr/>
          <p:nvPr/>
        </p:nvSpPr>
        <p:spPr>
          <a:xfrm>
            <a:off x="12001652" y="5917919"/>
            <a:ext cx="3185180" cy="388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Menu(ul)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6DBF724E-89C1-4242-BF2A-9F7AC2BB669A}"/>
              </a:ext>
            </a:extLst>
          </p:cNvPr>
          <p:cNvSpPr/>
          <p:nvPr/>
        </p:nvSpPr>
        <p:spPr>
          <a:xfrm>
            <a:off x="11975048" y="3235374"/>
            <a:ext cx="3236092" cy="659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292F1D71-B31C-AC40-B5EB-B01D47BEBCF1}"/>
              </a:ext>
            </a:extLst>
          </p:cNvPr>
          <p:cNvSpPr/>
          <p:nvPr/>
        </p:nvSpPr>
        <p:spPr>
          <a:xfrm>
            <a:off x="12041294" y="3283944"/>
            <a:ext cx="3145537" cy="241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7CB9635F-C8AC-8B46-A4B2-453F08B9A710}"/>
              </a:ext>
            </a:extLst>
          </p:cNvPr>
          <p:cNvSpPr txBox="1"/>
          <p:nvPr/>
        </p:nvSpPr>
        <p:spPr>
          <a:xfrm>
            <a:off x="13364839" y="32001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Img</a:t>
            </a:r>
            <a:r>
              <a:rPr lang="en-US" dirty="0"/>
              <a:t> 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A32B9545-16CF-4E49-998D-517C635EF93E}"/>
              </a:ext>
            </a:extLst>
          </p:cNvPr>
          <p:cNvSpPr/>
          <p:nvPr/>
        </p:nvSpPr>
        <p:spPr>
          <a:xfrm>
            <a:off x="12041294" y="3609929"/>
            <a:ext cx="3145536" cy="241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F4D53CE-E886-BF4F-8642-DD9F997332A2}"/>
              </a:ext>
            </a:extLst>
          </p:cNvPr>
          <p:cNvSpPr txBox="1"/>
          <p:nvPr/>
        </p:nvSpPr>
        <p:spPr>
          <a:xfrm>
            <a:off x="13173985" y="3543576"/>
            <a:ext cx="96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Info </a:t>
            </a:r>
          </a:p>
        </p:txBody>
      </p:sp>
    </p:spTree>
    <p:extLst>
      <p:ext uri="{BB962C8B-B14F-4D97-AF65-F5344CB8AC3E}">
        <p14:creationId xmlns:p14="http://schemas.microsoft.com/office/powerpoint/2010/main" val="205383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F9CF03-9DBD-354E-B9AD-23027B2DAC10}"/>
              </a:ext>
            </a:extLst>
          </p:cNvPr>
          <p:cNvSpPr/>
          <p:nvPr/>
        </p:nvSpPr>
        <p:spPr>
          <a:xfrm>
            <a:off x="243840" y="47625"/>
            <a:ext cx="3611880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109210-2A6F-D746-9996-16151F5EE2F7}"/>
              </a:ext>
            </a:extLst>
          </p:cNvPr>
          <p:cNvSpPr/>
          <p:nvPr/>
        </p:nvSpPr>
        <p:spPr>
          <a:xfrm>
            <a:off x="344141" y="1404067"/>
            <a:ext cx="3402248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A10AF6-F306-D34C-AC48-4481FF0F95ED}"/>
              </a:ext>
            </a:extLst>
          </p:cNvPr>
          <p:cNvSpPr/>
          <p:nvPr/>
        </p:nvSpPr>
        <p:spPr>
          <a:xfrm>
            <a:off x="512295" y="1738402"/>
            <a:ext cx="3174846" cy="590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603E81-4468-8C4A-8886-61F6739C2373}"/>
              </a:ext>
            </a:extLst>
          </p:cNvPr>
          <p:cNvSpPr txBox="1"/>
          <p:nvPr/>
        </p:nvSpPr>
        <p:spPr>
          <a:xfrm>
            <a:off x="931916" y="1998674"/>
            <a:ext cx="20657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Welcome messages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78E44B-8ADD-0149-9447-421BBAB4514C}"/>
              </a:ext>
            </a:extLst>
          </p:cNvPr>
          <p:cNvSpPr/>
          <p:nvPr/>
        </p:nvSpPr>
        <p:spPr>
          <a:xfrm>
            <a:off x="1452196" y="1779820"/>
            <a:ext cx="1184532" cy="1823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93BA30-2057-BD4A-B277-056D4B5A5519}"/>
              </a:ext>
            </a:extLst>
          </p:cNvPr>
          <p:cNvSpPr/>
          <p:nvPr/>
        </p:nvSpPr>
        <p:spPr>
          <a:xfrm>
            <a:off x="344141" y="3806664"/>
            <a:ext cx="3402247" cy="13034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FD4403A-0323-D243-8F57-5944293718E4}"/>
              </a:ext>
            </a:extLst>
          </p:cNvPr>
          <p:cNvSpPr/>
          <p:nvPr/>
        </p:nvSpPr>
        <p:spPr>
          <a:xfrm>
            <a:off x="1528369" y="4121878"/>
            <a:ext cx="1088404" cy="925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Img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running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6C55A1-D072-2A40-BAA7-591062680E14}"/>
              </a:ext>
            </a:extLst>
          </p:cNvPr>
          <p:cNvSpPr/>
          <p:nvPr/>
        </p:nvSpPr>
        <p:spPr>
          <a:xfrm>
            <a:off x="344141" y="5167342"/>
            <a:ext cx="3400642" cy="619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Sponsor (flex-direction: column)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(UVM Gym, UVM, CS 008)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2A1114-D58F-A949-92B3-2442A9FE44E3}"/>
              </a:ext>
            </a:extLst>
          </p:cNvPr>
          <p:cNvSpPr/>
          <p:nvPr/>
        </p:nvSpPr>
        <p:spPr>
          <a:xfrm>
            <a:off x="356728" y="5845033"/>
            <a:ext cx="3402247" cy="1016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A04AB0C-7279-AF41-92F6-CFBCA68BBAD1}"/>
              </a:ext>
            </a:extLst>
          </p:cNvPr>
          <p:cNvSpPr/>
          <p:nvPr/>
        </p:nvSpPr>
        <p:spPr>
          <a:xfrm>
            <a:off x="501962" y="3071748"/>
            <a:ext cx="3242821" cy="545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628A927-7E23-A44C-82E2-2443B295B06D}"/>
              </a:ext>
            </a:extLst>
          </p:cNvPr>
          <p:cNvSpPr txBox="1"/>
          <p:nvPr/>
        </p:nvSpPr>
        <p:spPr>
          <a:xfrm>
            <a:off x="764680" y="3356902"/>
            <a:ext cx="25742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Feature of the website (Li)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14DC398-B0AD-044D-B0AF-1E2E397DD137}"/>
              </a:ext>
            </a:extLst>
          </p:cNvPr>
          <p:cNvSpPr/>
          <p:nvPr/>
        </p:nvSpPr>
        <p:spPr>
          <a:xfrm>
            <a:off x="400359" y="4112498"/>
            <a:ext cx="1086799" cy="925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Img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Clean and Jerk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D4D4B3B-21AB-7944-B01C-52F31B1CCE5E}"/>
              </a:ext>
            </a:extLst>
          </p:cNvPr>
          <p:cNvSpPr/>
          <p:nvPr/>
        </p:nvSpPr>
        <p:spPr>
          <a:xfrm>
            <a:off x="2657984" y="4131774"/>
            <a:ext cx="1086799" cy="925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Img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Lifting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CA50FEB-70A9-304C-988B-4A3E8F9EB9DB}"/>
              </a:ext>
            </a:extLst>
          </p:cNvPr>
          <p:cNvSpPr/>
          <p:nvPr/>
        </p:nvSpPr>
        <p:spPr>
          <a:xfrm>
            <a:off x="1465585" y="3842397"/>
            <a:ext cx="1184532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0E32991-1735-BC43-B0A1-7B40E25A5D87}"/>
              </a:ext>
            </a:extLst>
          </p:cNvPr>
          <p:cNvSpPr/>
          <p:nvPr/>
        </p:nvSpPr>
        <p:spPr>
          <a:xfrm>
            <a:off x="501961" y="6428580"/>
            <a:ext cx="3104267" cy="388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Contact information (ul)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5AEB92C-2900-2D48-92C9-69E560A738FE}"/>
              </a:ext>
            </a:extLst>
          </p:cNvPr>
          <p:cNvSpPr/>
          <p:nvPr/>
        </p:nvSpPr>
        <p:spPr>
          <a:xfrm>
            <a:off x="490680" y="5982321"/>
            <a:ext cx="3185180" cy="388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Menu(ul)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0602CF1-3F70-D043-AEA0-F40DAA62E87F}"/>
              </a:ext>
            </a:extLst>
          </p:cNvPr>
          <p:cNvSpPr/>
          <p:nvPr/>
        </p:nvSpPr>
        <p:spPr>
          <a:xfrm>
            <a:off x="4251595" y="47625"/>
            <a:ext cx="3611880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B5001BD-1177-EA40-836B-F1BD939CFF6A}"/>
              </a:ext>
            </a:extLst>
          </p:cNvPr>
          <p:cNvSpPr/>
          <p:nvPr/>
        </p:nvSpPr>
        <p:spPr>
          <a:xfrm>
            <a:off x="4351896" y="1404067"/>
            <a:ext cx="3402248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4D46CC7-2978-1E4B-B19E-CC13D950C7DE}"/>
              </a:ext>
            </a:extLst>
          </p:cNvPr>
          <p:cNvSpPr/>
          <p:nvPr/>
        </p:nvSpPr>
        <p:spPr>
          <a:xfrm>
            <a:off x="5034094" y="1684641"/>
            <a:ext cx="2051766" cy="115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4D91D3C-4EC7-B446-8B2C-60AC8A928572}"/>
              </a:ext>
            </a:extLst>
          </p:cNvPr>
          <p:cNvSpPr/>
          <p:nvPr/>
        </p:nvSpPr>
        <p:spPr>
          <a:xfrm>
            <a:off x="4351896" y="5167342"/>
            <a:ext cx="3400642" cy="619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Sponsor (flex-direction: column)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(UVM Gym, UVM, CS 008)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A7C1AB2-D00B-4342-9163-3E0E61B73A72}"/>
              </a:ext>
            </a:extLst>
          </p:cNvPr>
          <p:cNvSpPr/>
          <p:nvPr/>
        </p:nvSpPr>
        <p:spPr>
          <a:xfrm>
            <a:off x="5034094" y="1852749"/>
            <a:ext cx="2051766" cy="115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h4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D2C4D39-8EBC-5344-95FD-102130016DF9}"/>
              </a:ext>
            </a:extLst>
          </p:cNvPr>
          <p:cNvSpPr/>
          <p:nvPr/>
        </p:nvSpPr>
        <p:spPr>
          <a:xfrm>
            <a:off x="4287215" y="2037430"/>
            <a:ext cx="3528553" cy="1016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49DED0D-BCBA-8443-A935-06A4FAFDD765}"/>
              </a:ext>
            </a:extLst>
          </p:cNvPr>
          <p:cNvSpPr/>
          <p:nvPr/>
        </p:nvSpPr>
        <p:spPr>
          <a:xfrm>
            <a:off x="5520391" y="2226683"/>
            <a:ext cx="1028197" cy="433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Gif (Anchor)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113200E-C509-1140-9CB5-8F83E6CF740C}"/>
              </a:ext>
            </a:extLst>
          </p:cNvPr>
          <p:cNvSpPr/>
          <p:nvPr/>
        </p:nvSpPr>
        <p:spPr>
          <a:xfrm>
            <a:off x="5054693" y="2057347"/>
            <a:ext cx="2051766" cy="115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 (LEG)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22BBB44-266F-D54E-9E43-C58431FE7469}"/>
              </a:ext>
            </a:extLst>
          </p:cNvPr>
          <p:cNvSpPr/>
          <p:nvPr/>
        </p:nvSpPr>
        <p:spPr>
          <a:xfrm>
            <a:off x="4724819" y="2680287"/>
            <a:ext cx="2737625" cy="32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DD13E158-CA2C-AE48-8778-8296EB2F489B}"/>
              </a:ext>
            </a:extLst>
          </p:cNvPr>
          <p:cNvSpPr/>
          <p:nvPr/>
        </p:nvSpPr>
        <p:spPr>
          <a:xfrm>
            <a:off x="4293425" y="3094344"/>
            <a:ext cx="3528553" cy="1016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4C7BAF3-1254-B94E-8F37-52DC5E7813AE}"/>
              </a:ext>
            </a:extLst>
          </p:cNvPr>
          <p:cNvSpPr/>
          <p:nvPr/>
        </p:nvSpPr>
        <p:spPr>
          <a:xfrm>
            <a:off x="5573119" y="3248107"/>
            <a:ext cx="1028197" cy="433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Gif (Anchor)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F1ABC39-9E3A-6F4F-B3F2-3D5F71EE958C}"/>
              </a:ext>
            </a:extLst>
          </p:cNvPr>
          <p:cNvSpPr/>
          <p:nvPr/>
        </p:nvSpPr>
        <p:spPr>
          <a:xfrm>
            <a:off x="5060903" y="3114261"/>
            <a:ext cx="2051766" cy="115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 (Chest)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26EED7E-9189-0949-8B4A-E95DDA36853E}"/>
              </a:ext>
            </a:extLst>
          </p:cNvPr>
          <p:cNvSpPr/>
          <p:nvPr/>
        </p:nvSpPr>
        <p:spPr>
          <a:xfrm>
            <a:off x="4711763" y="3708637"/>
            <a:ext cx="2737625" cy="32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FECE7751-34BD-654D-88A7-031AC59A8618}"/>
              </a:ext>
            </a:extLst>
          </p:cNvPr>
          <p:cNvSpPr/>
          <p:nvPr/>
        </p:nvSpPr>
        <p:spPr>
          <a:xfrm>
            <a:off x="4297634" y="4126221"/>
            <a:ext cx="3528553" cy="1016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FC6AF1A-2AD9-0C4B-B94F-4DD101962564}"/>
              </a:ext>
            </a:extLst>
          </p:cNvPr>
          <p:cNvSpPr/>
          <p:nvPr/>
        </p:nvSpPr>
        <p:spPr>
          <a:xfrm>
            <a:off x="5520391" y="4306588"/>
            <a:ext cx="1028197" cy="433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Gif (Anchor)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A72CECF-7216-2E41-AC55-DE1EEDB26EC4}"/>
              </a:ext>
            </a:extLst>
          </p:cNvPr>
          <p:cNvSpPr/>
          <p:nvPr/>
        </p:nvSpPr>
        <p:spPr>
          <a:xfrm>
            <a:off x="5065112" y="4146138"/>
            <a:ext cx="2051766" cy="115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 (Back)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15EEF91-7ABB-7640-B8A5-06ED76ACD597}"/>
              </a:ext>
            </a:extLst>
          </p:cNvPr>
          <p:cNvSpPr/>
          <p:nvPr/>
        </p:nvSpPr>
        <p:spPr>
          <a:xfrm>
            <a:off x="4689229" y="4769159"/>
            <a:ext cx="2737625" cy="32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74403932-3AAC-7B48-977A-7496307387D4}"/>
              </a:ext>
            </a:extLst>
          </p:cNvPr>
          <p:cNvSpPr/>
          <p:nvPr/>
        </p:nvSpPr>
        <p:spPr>
          <a:xfrm>
            <a:off x="8213258" y="66511"/>
            <a:ext cx="3611880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006FB90F-5ADA-8A40-AF6E-61340BDD6B56}"/>
              </a:ext>
            </a:extLst>
          </p:cNvPr>
          <p:cNvSpPr/>
          <p:nvPr/>
        </p:nvSpPr>
        <p:spPr>
          <a:xfrm>
            <a:off x="8313559" y="1422953"/>
            <a:ext cx="3402248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2BB38FD7-F81C-C845-9697-AD2A00CFB3FD}"/>
              </a:ext>
            </a:extLst>
          </p:cNvPr>
          <p:cNvSpPr/>
          <p:nvPr/>
        </p:nvSpPr>
        <p:spPr>
          <a:xfrm>
            <a:off x="8995757" y="1703527"/>
            <a:ext cx="2051766" cy="115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05B65CB0-5E10-2E4E-8068-2F97FA63D800}"/>
              </a:ext>
            </a:extLst>
          </p:cNvPr>
          <p:cNvSpPr/>
          <p:nvPr/>
        </p:nvSpPr>
        <p:spPr>
          <a:xfrm>
            <a:off x="8313559" y="5186228"/>
            <a:ext cx="3400642" cy="619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Sponsor (flex-direction: column)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(UVM Gym, UVM, CS 008)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57AFE6DB-CEE3-CA48-821E-18221B4171F0}"/>
              </a:ext>
            </a:extLst>
          </p:cNvPr>
          <p:cNvSpPr/>
          <p:nvPr/>
        </p:nvSpPr>
        <p:spPr>
          <a:xfrm>
            <a:off x="8995757" y="1871635"/>
            <a:ext cx="2051766" cy="115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h4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8595CCF6-CEBA-DC4E-A185-161C223A69FC}"/>
              </a:ext>
            </a:extLst>
          </p:cNvPr>
          <p:cNvSpPr/>
          <p:nvPr/>
        </p:nvSpPr>
        <p:spPr>
          <a:xfrm>
            <a:off x="8248878" y="2056316"/>
            <a:ext cx="3528553" cy="1016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B7BC64FE-3093-E844-834C-836571FCEDA3}"/>
              </a:ext>
            </a:extLst>
          </p:cNvPr>
          <p:cNvSpPr/>
          <p:nvPr/>
        </p:nvSpPr>
        <p:spPr>
          <a:xfrm>
            <a:off x="9074431" y="2603559"/>
            <a:ext cx="2004110" cy="433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 (written steps for the exercise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4346E97B-5343-864B-AC64-D234660A739B}"/>
              </a:ext>
            </a:extLst>
          </p:cNvPr>
          <p:cNvSpPr/>
          <p:nvPr/>
        </p:nvSpPr>
        <p:spPr>
          <a:xfrm>
            <a:off x="9016356" y="2076233"/>
            <a:ext cx="2051766" cy="115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 (Exercise 1)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C5453EC4-4402-8C46-9EE1-1D9236CB501C}"/>
              </a:ext>
            </a:extLst>
          </p:cNvPr>
          <p:cNvSpPr/>
          <p:nvPr/>
        </p:nvSpPr>
        <p:spPr>
          <a:xfrm>
            <a:off x="8680272" y="2237793"/>
            <a:ext cx="2737625" cy="32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Iframe </a:t>
            </a:r>
            <a:r>
              <a:rPr lang="en-US" sz="1400" dirty="0" err="1">
                <a:solidFill>
                  <a:schemeClr val="tx1"/>
                </a:solidFill>
              </a:rPr>
              <a:t>youtube</a:t>
            </a:r>
            <a:r>
              <a:rPr lang="en-US" sz="1400" dirty="0">
                <a:solidFill>
                  <a:schemeClr val="tx1"/>
                </a:solidFill>
              </a:rPr>
              <a:t> video 1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32EF0C70-C6D4-7046-B9B6-FB7427D83DB4}"/>
              </a:ext>
            </a:extLst>
          </p:cNvPr>
          <p:cNvSpPr/>
          <p:nvPr/>
        </p:nvSpPr>
        <p:spPr>
          <a:xfrm>
            <a:off x="8255088" y="3113230"/>
            <a:ext cx="3528553" cy="1016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2A7C7BDC-DA39-A347-9B67-2DEF2ED14B28}"/>
              </a:ext>
            </a:extLst>
          </p:cNvPr>
          <p:cNvSpPr/>
          <p:nvPr/>
        </p:nvSpPr>
        <p:spPr>
          <a:xfrm>
            <a:off x="9022566" y="3133147"/>
            <a:ext cx="2051766" cy="115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 (exercise 2)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0001223-EE83-7742-ABE1-C789E280E671}"/>
              </a:ext>
            </a:extLst>
          </p:cNvPr>
          <p:cNvSpPr/>
          <p:nvPr/>
        </p:nvSpPr>
        <p:spPr>
          <a:xfrm>
            <a:off x="8686482" y="3294707"/>
            <a:ext cx="2737625" cy="32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Iframe </a:t>
            </a:r>
            <a:r>
              <a:rPr lang="en-US" sz="1400" dirty="0" err="1">
                <a:solidFill>
                  <a:schemeClr val="tx1"/>
                </a:solidFill>
              </a:rPr>
              <a:t>youtube</a:t>
            </a:r>
            <a:r>
              <a:rPr lang="en-US" sz="1400" dirty="0">
                <a:solidFill>
                  <a:schemeClr val="tx1"/>
                </a:solidFill>
              </a:rPr>
              <a:t> video 2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D9D08715-0D6B-AB44-BC7F-326661C8A1D4}"/>
              </a:ext>
            </a:extLst>
          </p:cNvPr>
          <p:cNvSpPr/>
          <p:nvPr/>
        </p:nvSpPr>
        <p:spPr>
          <a:xfrm>
            <a:off x="8259297" y="4145107"/>
            <a:ext cx="3528553" cy="1016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B1B954E3-7CFB-8745-8D5F-5894CCF769F9}"/>
              </a:ext>
            </a:extLst>
          </p:cNvPr>
          <p:cNvSpPr/>
          <p:nvPr/>
        </p:nvSpPr>
        <p:spPr>
          <a:xfrm>
            <a:off x="9026775" y="4165024"/>
            <a:ext cx="2051766" cy="115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 (exercise 3)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BCE612FF-DA5D-7A40-BF68-B975D18392B9}"/>
              </a:ext>
            </a:extLst>
          </p:cNvPr>
          <p:cNvSpPr/>
          <p:nvPr/>
        </p:nvSpPr>
        <p:spPr>
          <a:xfrm>
            <a:off x="8690691" y="4326584"/>
            <a:ext cx="2737625" cy="32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Iframe </a:t>
            </a:r>
            <a:r>
              <a:rPr lang="en-US" sz="1400" dirty="0" err="1">
                <a:solidFill>
                  <a:schemeClr val="tx1"/>
                </a:solidFill>
              </a:rPr>
              <a:t>youtube</a:t>
            </a:r>
            <a:r>
              <a:rPr lang="en-US" sz="1400" dirty="0">
                <a:solidFill>
                  <a:schemeClr val="tx1"/>
                </a:solidFill>
              </a:rPr>
              <a:t> video 3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80C84B88-8F07-A64A-8885-5697AE24FAD0}"/>
              </a:ext>
            </a:extLst>
          </p:cNvPr>
          <p:cNvSpPr/>
          <p:nvPr/>
        </p:nvSpPr>
        <p:spPr>
          <a:xfrm>
            <a:off x="9064012" y="3660892"/>
            <a:ext cx="2004110" cy="433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 (written steps for the exercise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A09FF6B7-FF08-124E-A9C8-1A0CEB8DBC1D}"/>
              </a:ext>
            </a:extLst>
          </p:cNvPr>
          <p:cNvSpPr/>
          <p:nvPr/>
        </p:nvSpPr>
        <p:spPr>
          <a:xfrm>
            <a:off x="9036928" y="4682639"/>
            <a:ext cx="2004110" cy="433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 (written steps for the exercise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CCF165B-B3D0-2445-BA32-5A5192F921F0}"/>
              </a:ext>
            </a:extLst>
          </p:cNvPr>
          <p:cNvSpPr/>
          <p:nvPr/>
        </p:nvSpPr>
        <p:spPr>
          <a:xfrm>
            <a:off x="606000" y="3115930"/>
            <a:ext cx="2715777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5D084DF-DBAE-D14E-8C61-479514B9F9FD}"/>
              </a:ext>
            </a:extLst>
          </p:cNvPr>
          <p:cNvSpPr/>
          <p:nvPr/>
        </p:nvSpPr>
        <p:spPr>
          <a:xfrm>
            <a:off x="501962" y="2403150"/>
            <a:ext cx="3242821" cy="511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E692D65-21D4-E34B-806E-2C97CA9BE320}"/>
              </a:ext>
            </a:extLst>
          </p:cNvPr>
          <p:cNvSpPr txBox="1"/>
          <p:nvPr/>
        </p:nvSpPr>
        <p:spPr>
          <a:xfrm>
            <a:off x="675387" y="2660289"/>
            <a:ext cx="25742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Reason why we should exercise (Li)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FBFD48E-1EF8-8A46-ACD8-E2F9A5C1E629}"/>
              </a:ext>
            </a:extLst>
          </p:cNvPr>
          <p:cNvSpPr/>
          <p:nvPr/>
        </p:nvSpPr>
        <p:spPr>
          <a:xfrm>
            <a:off x="604606" y="2449781"/>
            <a:ext cx="2715777" cy="172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CDEB445-9CCF-F645-BDE9-57594520F396}"/>
              </a:ext>
            </a:extLst>
          </p:cNvPr>
          <p:cNvSpPr/>
          <p:nvPr/>
        </p:nvSpPr>
        <p:spPr>
          <a:xfrm>
            <a:off x="4360676" y="5811341"/>
            <a:ext cx="3402247" cy="1016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80DB357-81AA-3A4B-A7B7-7EA9C50D5561}"/>
              </a:ext>
            </a:extLst>
          </p:cNvPr>
          <p:cNvSpPr/>
          <p:nvPr/>
        </p:nvSpPr>
        <p:spPr>
          <a:xfrm>
            <a:off x="4505909" y="6394888"/>
            <a:ext cx="3104267" cy="388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Contact information (ul)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DE392C6-521B-704E-AB9A-4D97583C8135}"/>
              </a:ext>
            </a:extLst>
          </p:cNvPr>
          <p:cNvSpPr/>
          <p:nvPr/>
        </p:nvSpPr>
        <p:spPr>
          <a:xfrm>
            <a:off x="4494628" y="5948629"/>
            <a:ext cx="3185180" cy="388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Menu(ul)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A7CF345-D91C-3E42-8871-1F46E71FE31B}"/>
              </a:ext>
            </a:extLst>
          </p:cNvPr>
          <p:cNvSpPr/>
          <p:nvPr/>
        </p:nvSpPr>
        <p:spPr>
          <a:xfrm>
            <a:off x="8303095" y="5833217"/>
            <a:ext cx="3402247" cy="1016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55720EC-585D-BD43-97F1-155F2DC9EB0B}"/>
              </a:ext>
            </a:extLst>
          </p:cNvPr>
          <p:cNvSpPr/>
          <p:nvPr/>
        </p:nvSpPr>
        <p:spPr>
          <a:xfrm>
            <a:off x="8448328" y="6416764"/>
            <a:ext cx="3104267" cy="388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Contact information (ul)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A5F3775-370E-0348-8EC1-A61D50C33F33}"/>
              </a:ext>
            </a:extLst>
          </p:cNvPr>
          <p:cNvSpPr/>
          <p:nvPr/>
        </p:nvSpPr>
        <p:spPr>
          <a:xfrm>
            <a:off x="8437047" y="5970505"/>
            <a:ext cx="3185180" cy="388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Menu(ul)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C5CC0F6-53A6-9940-B572-BC6792898515}"/>
              </a:ext>
            </a:extLst>
          </p:cNvPr>
          <p:cNvSpPr/>
          <p:nvPr/>
        </p:nvSpPr>
        <p:spPr>
          <a:xfrm>
            <a:off x="1746885" y="104775"/>
            <a:ext cx="605790" cy="39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ADE6AD4-59F1-834C-B358-380F19DA7610}"/>
              </a:ext>
            </a:extLst>
          </p:cNvPr>
          <p:cNvSpPr txBox="1"/>
          <p:nvPr/>
        </p:nvSpPr>
        <p:spPr>
          <a:xfrm>
            <a:off x="1697273" y="195001"/>
            <a:ext cx="23106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LOGO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AC8E7C8-D77E-AE4B-A800-FD5CE2D37B4B}"/>
              </a:ext>
            </a:extLst>
          </p:cNvPr>
          <p:cNvSpPr/>
          <p:nvPr/>
        </p:nvSpPr>
        <p:spPr>
          <a:xfrm>
            <a:off x="1467788" y="516324"/>
            <a:ext cx="1310640" cy="241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3128349-D780-0549-9368-BAAF851F445D}"/>
              </a:ext>
            </a:extLst>
          </p:cNvPr>
          <p:cNvSpPr/>
          <p:nvPr/>
        </p:nvSpPr>
        <p:spPr>
          <a:xfrm>
            <a:off x="263613" y="793329"/>
            <a:ext cx="3560445" cy="536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82DC9A2-BB5F-F74D-B906-8029E1628EE3}"/>
              </a:ext>
            </a:extLst>
          </p:cNvPr>
          <p:cNvSpPr/>
          <p:nvPr/>
        </p:nvSpPr>
        <p:spPr>
          <a:xfrm>
            <a:off x="631454" y="824658"/>
            <a:ext cx="1341393" cy="229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500F5B6-3EA3-6544-AD56-EA64E03DD289}"/>
              </a:ext>
            </a:extLst>
          </p:cNvPr>
          <p:cNvSpPr/>
          <p:nvPr/>
        </p:nvSpPr>
        <p:spPr>
          <a:xfrm>
            <a:off x="2151551" y="835429"/>
            <a:ext cx="1259785" cy="214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Routine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8AD798C-5438-1647-9B14-8F0DD42C0838}"/>
              </a:ext>
            </a:extLst>
          </p:cNvPr>
          <p:cNvSpPr/>
          <p:nvPr/>
        </p:nvSpPr>
        <p:spPr>
          <a:xfrm>
            <a:off x="631453" y="1081349"/>
            <a:ext cx="1341393" cy="248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Recorder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C6A5814-4C08-684D-AE3D-113241EC8315}"/>
              </a:ext>
            </a:extLst>
          </p:cNvPr>
          <p:cNvSpPr/>
          <p:nvPr/>
        </p:nvSpPr>
        <p:spPr>
          <a:xfrm>
            <a:off x="2139540" y="1065830"/>
            <a:ext cx="1259785" cy="282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Running weather 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4AE707-859F-8B40-AFE2-DC486D3FD94F}"/>
              </a:ext>
            </a:extLst>
          </p:cNvPr>
          <p:cNvSpPr/>
          <p:nvPr/>
        </p:nvSpPr>
        <p:spPr>
          <a:xfrm>
            <a:off x="5764150" y="172182"/>
            <a:ext cx="605790" cy="39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29BA053-9256-694B-8CE6-CB2CBC8335E3}"/>
              </a:ext>
            </a:extLst>
          </p:cNvPr>
          <p:cNvSpPr txBox="1"/>
          <p:nvPr/>
        </p:nvSpPr>
        <p:spPr>
          <a:xfrm>
            <a:off x="5714538" y="262408"/>
            <a:ext cx="23106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LOGO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43B9F3F-0518-E849-9225-F51489D33D8C}"/>
              </a:ext>
            </a:extLst>
          </p:cNvPr>
          <p:cNvSpPr/>
          <p:nvPr/>
        </p:nvSpPr>
        <p:spPr>
          <a:xfrm>
            <a:off x="5485053" y="583731"/>
            <a:ext cx="1310640" cy="241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CC93574-94BC-DC43-8E4B-596A8A94CCA8}"/>
              </a:ext>
            </a:extLst>
          </p:cNvPr>
          <p:cNvSpPr/>
          <p:nvPr/>
        </p:nvSpPr>
        <p:spPr>
          <a:xfrm>
            <a:off x="4280878" y="860736"/>
            <a:ext cx="3560445" cy="536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3D25465-1908-F54C-A1C6-457CF7506439}"/>
              </a:ext>
            </a:extLst>
          </p:cNvPr>
          <p:cNvSpPr/>
          <p:nvPr/>
        </p:nvSpPr>
        <p:spPr>
          <a:xfrm>
            <a:off x="4648719" y="892065"/>
            <a:ext cx="1341393" cy="229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FCA046E-0673-CE43-B250-8D5823AAF86E}"/>
              </a:ext>
            </a:extLst>
          </p:cNvPr>
          <p:cNvSpPr/>
          <p:nvPr/>
        </p:nvSpPr>
        <p:spPr>
          <a:xfrm>
            <a:off x="6168816" y="902836"/>
            <a:ext cx="1259785" cy="214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Routine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E62AF15-A88E-2C46-8551-A0206169B4E3}"/>
              </a:ext>
            </a:extLst>
          </p:cNvPr>
          <p:cNvSpPr/>
          <p:nvPr/>
        </p:nvSpPr>
        <p:spPr>
          <a:xfrm>
            <a:off x="4648718" y="1148756"/>
            <a:ext cx="1341393" cy="248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Recorder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C974AC2-7F1B-674B-9F8A-4B2C032A2E79}"/>
              </a:ext>
            </a:extLst>
          </p:cNvPr>
          <p:cNvSpPr/>
          <p:nvPr/>
        </p:nvSpPr>
        <p:spPr>
          <a:xfrm>
            <a:off x="6156805" y="1133237"/>
            <a:ext cx="1259785" cy="282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Running weather 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AF9A24F-0D22-E445-9D1D-CE11A99253BF}"/>
              </a:ext>
            </a:extLst>
          </p:cNvPr>
          <p:cNvSpPr/>
          <p:nvPr/>
        </p:nvSpPr>
        <p:spPr>
          <a:xfrm>
            <a:off x="9726861" y="133442"/>
            <a:ext cx="605790" cy="39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7268D98-D028-DF4A-B88C-06FCB5E8B489}"/>
              </a:ext>
            </a:extLst>
          </p:cNvPr>
          <p:cNvSpPr txBox="1"/>
          <p:nvPr/>
        </p:nvSpPr>
        <p:spPr>
          <a:xfrm>
            <a:off x="9677249" y="223668"/>
            <a:ext cx="23106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LOGO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5D53EDC-C871-5D43-B6EF-955A17DC5D05}"/>
              </a:ext>
            </a:extLst>
          </p:cNvPr>
          <p:cNvSpPr/>
          <p:nvPr/>
        </p:nvSpPr>
        <p:spPr>
          <a:xfrm>
            <a:off x="9447764" y="544991"/>
            <a:ext cx="1310640" cy="241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43DA70F-29B6-894F-8D64-892D738E3BA4}"/>
              </a:ext>
            </a:extLst>
          </p:cNvPr>
          <p:cNvSpPr/>
          <p:nvPr/>
        </p:nvSpPr>
        <p:spPr>
          <a:xfrm>
            <a:off x="8243589" y="821996"/>
            <a:ext cx="3560445" cy="536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CFB3A39-6B5E-3542-91BD-3FF6D4D8586A}"/>
              </a:ext>
            </a:extLst>
          </p:cNvPr>
          <p:cNvSpPr/>
          <p:nvPr/>
        </p:nvSpPr>
        <p:spPr>
          <a:xfrm>
            <a:off x="8611430" y="853325"/>
            <a:ext cx="1341393" cy="229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B092A76-BA1D-DF4C-BBEC-CBCF870D8EF7}"/>
              </a:ext>
            </a:extLst>
          </p:cNvPr>
          <p:cNvSpPr/>
          <p:nvPr/>
        </p:nvSpPr>
        <p:spPr>
          <a:xfrm>
            <a:off x="10131527" y="864096"/>
            <a:ext cx="1259785" cy="214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Routine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4026307-DBB6-1D49-BBEE-5287DC2BBEDB}"/>
              </a:ext>
            </a:extLst>
          </p:cNvPr>
          <p:cNvSpPr/>
          <p:nvPr/>
        </p:nvSpPr>
        <p:spPr>
          <a:xfrm>
            <a:off x="8611429" y="1110016"/>
            <a:ext cx="1341393" cy="248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Recorder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60DEAF5-A5BF-C64F-89AC-FBB1988F924A}"/>
              </a:ext>
            </a:extLst>
          </p:cNvPr>
          <p:cNvSpPr/>
          <p:nvPr/>
        </p:nvSpPr>
        <p:spPr>
          <a:xfrm>
            <a:off x="10119516" y="1094497"/>
            <a:ext cx="1259785" cy="282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Running weather </a:t>
            </a:r>
          </a:p>
        </p:txBody>
      </p:sp>
    </p:spTree>
    <p:extLst>
      <p:ext uri="{BB962C8B-B14F-4D97-AF65-F5344CB8AC3E}">
        <p14:creationId xmlns:p14="http://schemas.microsoft.com/office/powerpoint/2010/main" val="225054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8B616F9F-A0D7-5442-96DA-776FCC559FC7}"/>
              </a:ext>
            </a:extLst>
          </p:cNvPr>
          <p:cNvSpPr/>
          <p:nvPr/>
        </p:nvSpPr>
        <p:spPr>
          <a:xfrm>
            <a:off x="243840" y="47625"/>
            <a:ext cx="3611880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901BCD6-9506-A84B-A193-9BFDD758B377}"/>
              </a:ext>
            </a:extLst>
          </p:cNvPr>
          <p:cNvSpPr/>
          <p:nvPr/>
        </p:nvSpPr>
        <p:spPr>
          <a:xfrm>
            <a:off x="1746885" y="104775"/>
            <a:ext cx="605790" cy="39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FF0F778-F3CF-C04A-AAC6-5FFD59D801EB}"/>
              </a:ext>
            </a:extLst>
          </p:cNvPr>
          <p:cNvSpPr txBox="1"/>
          <p:nvPr/>
        </p:nvSpPr>
        <p:spPr>
          <a:xfrm>
            <a:off x="1697273" y="195001"/>
            <a:ext cx="23106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LOGO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234D92A-293B-5B49-B9F1-189B80ACC54D}"/>
              </a:ext>
            </a:extLst>
          </p:cNvPr>
          <p:cNvSpPr/>
          <p:nvPr/>
        </p:nvSpPr>
        <p:spPr>
          <a:xfrm>
            <a:off x="344141" y="1404067"/>
            <a:ext cx="3402248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3EBEC0E-9278-B942-B461-B3EC2BCE1F5F}"/>
              </a:ext>
            </a:extLst>
          </p:cNvPr>
          <p:cNvSpPr/>
          <p:nvPr/>
        </p:nvSpPr>
        <p:spPr>
          <a:xfrm>
            <a:off x="512295" y="1767089"/>
            <a:ext cx="3174846" cy="1481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B62019F-0BA8-4B47-961D-71DF90D684D5}"/>
              </a:ext>
            </a:extLst>
          </p:cNvPr>
          <p:cNvSpPr/>
          <p:nvPr/>
        </p:nvSpPr>
        <p:spPr>
          <a:xfrm>
            <a:off x="1432241" y="1800093"/>
            <a:ext cx="1184532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E0EE950-EF59-9745-844D-C08BB6F873C1}"/>
              </a:ext>
            </a:extLst>
          </p:cNvPr>
          <p:cNvSpPr/>
          <p:nvPr/>
        </p:nvSpPr>
        <p:spPr>
          <a:xfrm>
            <a:off x="389644" y="3806174"/>
            <a:ext cx="3402247" cy="13034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F4EFE4C-16C7-4F4F-8551-F129C482A3EE}"/>
              </a:ext>
            </a:extLst>
          </p:cNvPr>
          <p:cNvSpPr/>
          <p:nvPr/>
        </p:nvSpPr>
        <p:spPr>
          <a:xfrm>
            <a:off x="344141" y="5167342"/>
            <a:ext cx="3400642" cy="619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Sponsor (flex-direction: column)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(UVM Gym, UVM, CS 008)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04DFA39-576B-D04B-B694-3E7D345B9EEE}"/>
              </a:ext>
            </a:extLst>
          </p:cNvPr>
          <p:cNvSpPr/>
          <p:nvPr/>
        </p:nvSpPr>
        <p:spPr>
          <a:xfrm>
            <a:off x="357103" y="4231744"/>
            <a:ext cx="1592116" cy="644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Anchor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To </a:t>
            </a:r>
            <a:r>
              <a:rPr lang="en-US" sz="1400" dirty="0" err="1">
                <a:solidFill>
                  <a:schemeClr val="tx1"/>
                </a:solidFill>
              </a:rPr>
              <a:t>createTable.php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19458BE-294D-D34F-95D9-38B843953FE0}"/>
              </a:ext>
            </a:extLst>
          </p:cNvPr>
          <p:cNvSpPr/>
          <p:nvPr/>
        </p:nvSpPr>
        <p:spPr>
          <a:xfrm>
            <a:off x="1452196" y="3870987"/>
            <a:ext cx="1184532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6267F52-21BC-9646-94F4-B74F558D30BB}"/>
              </a:ext>
            </a:extLst>
          </p:cNvPr>
          <p:cNvSpPr/>
          <p:nvPr/>
        </p:nvSpPr>
        <p:spPr>
          <a:xfrm>
            <a:off x="4251595" y="47625"/>
            <a:ext cx="3611880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DC015F7-3AEC-FC4E-B0FE-B874028CE796}"/>
              </a:ext>
            </a:extLst>
          </p:cNvPr>
          <p:cNvSpPr/>
          <p:nvPr/>
        </p:nvSpPr>
        <p:spPr>
          <a:xfrm>
            <a:off x="4351896" y="1404067"/>
            <a:ext cx="3402248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A2F9AC4-D865-BE46-BD52-E5561DB6FE18}"/>
              </a:ext>
            </a:extLst>
          </p:cNvPr>
          <p:cNvSpPr/>
          <p:nvPr/>
        </p:nvSpPr>
        <p:spPr>
          <a:xfrm>
            <a:off x="4351896" y="5167342"/>
            <a:ext cx="3400642" cy="619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Sponsor (flex-direction: column)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(UVM Gym, UVM, CS 008)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351FD21-7435-E84E-814E-9108EA90EA19}"/>
              </a:ext>
            </a:extLst>
          </p:cNvPr>
          <p:cNvSpPr/>
          <p:nvPr/>
        </p:nvSpPr>
        <p:spPr>
          <a:xfrm>
            <a:off x="4297634" y="3449651"/>
            <a:ext cx="3528553" cy="16930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C69391-04AE-C941-BB36-C2ADD319308A}"/>
              </a:ext>
            </a:extLst>
          </p:cNvPr>
          <p:cNvSpPr/>
          <p:nvPr/>
        </p:nvSpPr>
        <p:spPr>
          <a:xfrm>
            <a:off x="4492194" y="3832094"/>
            <a:ext cx="3202702" cy="1206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48F0F4BA-BAC0-1D4C-A909-BBBF01C08ABA}"/>
              </a:ext>
            </a:extLst>
          </p:cNvPr>
          <p:cNvSpPr/>
          <p:nvPr/>
        </p:nvSpPr>
        <p:spPr>
          <a:xfrm>
            <a:off x="5412514" y="3525877"/>
            <a:ext cx="1366972" cy="2160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FC47298-5324-E04B-A4A3-3704237EC150}"/>
              </a:ext>
            </a:extLst>
          </p:cNvPr>
          <p:cNvSpPr/>
          <p:nvPr/>
        </p:nvSpPr>
        <p:spPr>
          <a:xfrm>
            <a:off x="7988042" y="1047826"/>
            <a:ext cx="3611880" cy="58577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DCE5ADA-886F-F143-9BD4-A3EC2DD1DB81}"/>
              </a:ext>
            </a:extLst>
          </p:cNvPr>
          <p:cNvSpPr/>
          <p:nvPr/>
        </p:nvSpPr>
        <p:spPr>
          <a:xfrm>
            <a:off x="8088343" y="2427253"/>
            <a:ext cx="3402248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41C40CE-2886-8A42-AF9A-F61E20778A34}"/>
              </a:ext>
            </a:extLst>
          </p:cNvPr>
          <p:cNvSpPr/>
          <p:nvPr/>
        </p:nvSpPr>
        <p:spPr>
          <a:xfrm>
            <a:off x="8078557" y="5126077"/>
            <a:ext cx="3400642" cy="619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Sponsor (flex-direction: column)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(UVM Gym, UVM, CS 008)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D7AC8A36-A094-7D4E-B4B5-19BA5C42FAA5}"/>
              </a:ext>
            </a:extLst>
          </p:cNvPr>
          <p:cNvSpPr/>
          <p:nvPr/>
        </p:nvSpPr>
        <p:spPr>
          <a:xfrm>
            <a:off x="655898" y="2071886"/>
            <a:ext cx="2886387" cy="1080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Form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(user ID, name, email, birthday)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E5233A7-1F39-4A42-A585-60249E7C5366}"/>
              </a:ext>
            </a:extLst>
          </p:cNvPr>
          <p:cNvSpPr/>
          <p:nvPr/>
        </p:nvSpPr>
        <p:spPr>
          <a:xfrm>
            <a:off x="511668" y="3328944"/>
            <a:ext cx="3174846" cy="339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A6AEB-8580-A649-94FC-10D1F62B6461}"/>
              </a:ext>
            </a:extLst>
          </p:cNvPr>
          <p:cNvSpPr txBox="1"/>
          <p:nvPr/>
        </p:nvSpPr>
        <p:spPr>
          <a:xfrm>
            <a:off x="439880" y="3352999"/>
            <a:ext cx="3337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Section: it will appear when it is needed(feedback)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75516BE-420A-C345-ACE6-F457929AC8AA}"/>
              </a:ext>
            </a:extLst>
          </p:cNvPr>
          <p:cNvSpPr/>
          <p:nvPr/>
        </p:nvSpPr>
        <p:spPr>
          <a:xfrm>
            <a:off x="2007833" y="4231744"/>
            <a:ext cx="1815586" cy="644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Anchor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To </a:t>
            </a:r>
            <a:r>
              <a:rPr lang="en-US" sz="1400" dirty="0" err="1">
                <a:solidFill>
                  <a:schemeClr val="tx1"/>
                </a:solidFill>
              </a:rPr>
              <a:t>recordExercise.php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CE75CE6-C43E-494B-A01D-20825371F4EA}"/>
              </a:ext>
            </a:extLst>
          </p:cNvPr>
          <p:cNvSpPr/>
          <p:nvPr/>
        </p:nvSpPr>
        <p:spPr>
          <a:xfrm>
            <a:off x="4520050" y="1663346"/>
            <a:ext cx="3174846" cy="1689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FFCFA67-4C94-6C42-94BD-42963451A6EC}"/>
              </a:ext>
            </a:extLst>
          </p:cNvPr>
          <p:cNvSpPr/>
          <p:nvPr/>
        </p:nvSpPr>
        <p:spPr>
          <a:xfrm>
            <a:off x="5439996" y="1696350"/>
            <a:ext cx="1184532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6AAEDCF-523B-814E-895B-4B16021EBD1D}"/>
              </a:ext>
            </a:extLst>
          </p:cNvPr>
          <p:cNvSpPr/>
          <p:nvPr/>
        </p:nvSpPr>
        <p:spPr>
          <a:xfrm>
            <a:off x="4663653" y="1968143"/>
            <a:ext cx="2886387" cy="1326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Form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(calling data from data base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It will create the table after receive the input)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10181F84-6BE1-B349-A043-0D98FCD82138}"/>
              </a:ext>
            </a:extLst>
          </p:cNvPr>
          <p:cNvSpPr/>
          <p:nvPr/>
        </p:nvSpPr>
        <p:spPr>
          <a:xfrm>
            <a:off x="8099611" y="2788724"/>
            <a:ext cx="3379587" cy="92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92AC5914-6C1A-9543-A7CC-E8BA45E07E8D}"/>
              </a:ext>
            </a:extLst>
          </p:cNvPr>
          <p:cNvSpPr/>
          <p:nvPr/>
        </p:nvSpPr>
        <p:spPr>
          <a:xfrm>
            <a:off x="9523656" y="2831667"/>
            <a:ext cx="619198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4591B605-C6EA-2E42-8D92-9885DEEA1097}"/>
              </a:ext>
            </a:extLst>
          </p:cNvPr>
          <p:cNvSpPr/>
          <p:nvPr/>
        </p:nvSpPr>
        <p:spPr>
          <a:xfrm>
            <a:off x="8193887" y="3101168"/>
            <a:ext cx="3174481" cy="546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Form1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userID</a:t>
            </a:r>
            <a:r>
              <a:rPr lang="en-US" sz="1400" dirty="0">
                <a:solidFill>
                  <a:schemeClr val="tx1"/>
                </a:solidFill>
              </a:rPr>
              <a:t>, List(called from database))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A7702141-015F-8745-9849-A5268619E16D}"/>
              </a:ext>
            </a:extLst>
          </p:cNvPr>
          <p:cNvSpPr/>
          <p:nvPr/>
        </p:nvSpPr>
        <p:spPr>
          <a:xfrm>
            <a:off x="8112802" y="3832094"/>
            <a:ext cx="3338681" cy="1249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4704F77-3666-844D-A0E6-D049E80DA72D}"/>
              </a:ext>
            </a:extLst>
          </p:cNvPr>
          <p:cNvSpPr/>
          <p:nvPr/>
        </p:nvSpPr>
        <p:spPr>
          <a:xfrm>
            <a:off x="9166575" y="3958453"/>
            <a:ext cx="1245658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B9637AD2-17EB-B745-BCF1-0AFC99257668}"/>
              </a:ext>
            </a:extLst>
          </p:cNvPr>
          <p:cNvSpPr/>
          <p:nvPr/>
        </p:nvSpPr>
        <p:spPr>
          <a:xfrm>
            <a:off x="8124862" y="4193693"/>
            <a:ext cx="3290160" cy="864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Form2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(checkbox, </a:t>
            </a:r>
            <a:r>
              <a:rPr lang="en-US" sz="1400" dirty="0" err="1">
                <a:solidFill>
                  <a:schemeClr val="tx1"/>
                </a:solidFill>
              </a:rPr>
              <a:t>radiobox</a:t>
            </a:r>
            <a:r>
              <a:rPr lang="en-US" sz="1400" dirty="0">
                <a:solidFill>
                  <a:schemeClr val="tx1"/>
                </a:solidFill>
              </a:rPr>
              <a:t>, textbox, range)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Appear after form 1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8B5F772-05BE-3C42-AF8F-A92122F3E662}"/>
              </a:ext>
            </a:extLst>
          </p:cNvPr>
          <p:cNvSpPr/>
          <p:nvPr/>
        </p:nvSpPr>
        <p:spPr>
          <a:xfrm>
            <a:off x="11766918" y="584835"/>
            <a:ext cx="3611880" cy="63207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9D045E1-607F-3044-981B-AC8F158B8F30}"/>
              </a:ext>
            </a:extLst>
          </p:cNvPr>
          <p:cNvSpPr/>
          <p:nvPr/>
        </p:nvSpPr>
        <p:spPr>
          <a:xfrm>
            <a:off x="11867219" y="1951984"/>
            <a:ext cx="3402248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11E6A518-7439-8944-AA16-E9C282078838}"/>
              </a:ext>
            </a:extLst>
          </p:cNvPr>
          <p:cNvSpPr/>
          <p:nvPr/>
        </p:nvSpPr>
        <p:spPr>
          <a:xfrm>
            <a:off x="11857433" y="5126077"/>
            <a:ext cx="3400642" cy="619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Sponsor (flex-direction: column)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(UVM Gym, UVM, CS 008)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2CBFF1DE-4474-9140-836B-00E5516F9AB5}"/>
              </a:ext>
            </a:extLst>
          </p:cNvPr>
          <p:cNvSpPr/>
          <p:nvPr/>
        </p:nvSpPr>
        <p:spPr>
          <a:xfrm>
            <a:off x="11878487" y="2262083"/>
            <a:ext cx="3379587" cy="1689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F04B054A-9DD1-114E-AE5C-E1A2D1E42A05}"/>
              </a:ext>
            </a:extLst>
          </p:cNvPr>
          <p:cNvSpPr/>
          <p:nvPr/>
        </p:nvSpPr>
        <p:spPr>
          <a:xfrm>
            <a:off x="13270074" y="2306313"/>
            <a:ext cx="619198" cy="217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7A4FA72-EE68-1141-AD3C-00FB7BD8A86A}"/>
              </a:ext>
            </a:extLst>
          </p:cNvPr>
          <p:cNvSpPr/>
          <p:nvPr/>
        </p:nvSpPr>
        <p:spPr>
          <a:xfrm>
            <a:off x="11972764" y="2574528"/>
            <a:ext cx="3214068" cy="612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Form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userID</a:t>
            </a:r>
            <a:r>
              <a:rPr lang="en-US" sz="1400" dirty="0">
                <a:solidFill>
                  <a:schemeClr val="tx1"/>
                </a:solidFill>
              </a:rPr>
              <a:t>, List(called from database))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E725DA7-3291-B545-B89C-D4256CC8CD86}"/>
              </a:ext>
            </a:extLst>
          </p:cNvPr>
          <p:cNvSpPr/>
          <p:nvPr/>
        </p:nvSpPr>
        <p:spPr>
          <a:xfrm>
            <a:off x="11889880" y="4024184"/>
            <a:ext cx="3379587" cy="1044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F347D11A-6606-A442-8DCF-3A03A3BC3F38}"/>
              </a:ext>
            </a:extLst>
          </p:cNvPr>
          <p:cNvSpPr/>
          <p:nvPr/>
        </p:nvSpPr>
        <p:spPr>
          <a:xfrm>
            <a:off x="12902954" y="4080516"/>
            <a:ext cx="1491635" cy="179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5C9BE5B3-80F2-D442-B592-1812F4987A36}"/>
              </a:ext>
            </a:extLst>
          </p:cNvPr>
          <p:cNvSpPr/>
          <p:nvPr/>
        </p:nvSpPr>
        <p:spPr>
          <a:xfrm>
            <a:off x="12009328" y="4389399"/>
            <a:ext cx="3201812" cy="6065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4654B44-39E6-F848-948F-E44AEFAF6ECE}"/>
              </a:ext>
            </a:extLst>
          </p:cNvPr>
          <p:cNvSpPr/>
          <p:nvPr/>
        </p:nvSpPr>
        <p:spPr>
          <a:xfrm>
            <a:off x="1467788" y="516324"/>
            <a:ext cx="1310640" cy="241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F3C4A34-0CAF-D74C-8558-9996596DD121}"/>
              </a:ext>
            </a:extLst>
          </p:cNvPr>
          <p:cNvSpPr/>
          <p:nvPr/>
        </p:nvSpPr>
        <p:spPr>
          <a:xfrm>
            <a:off x="263613" y="793329"/>
            <a:ext cx="3560445" cy="536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767A04F-E30E-E443-8CBA-E5409A03A8CD}"/>
              </a:ext>
            </a:extLst>
          </p:cNvPr>
          <p:cNvSpPr/>
          <p:nvPr/>
        </p:nvSpPr>
        <p:spPr>
          <a:xfrm>
            <a:off x="631454" y="824658"/>
            <a:ext cx="1341393" cy="229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B8936C2-8123-A74B-A1F1-473399B49EC5}"/>
              </a:ext>
            </a:extLst>
          </p:cNvPr>
          <p:cNvSpPr/>
          <p:nvPr/>
        </p:nvSpPr>
        <p:spPr>
          <a:xfrm>
            <a:off x="2151551" y="835429"/>
            <a:ext cx="1259785" cy="214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Routine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117E1D5-04AA-2A44-9F10-E07182CC42F2}"/>
              </a:ext>
            </a:extLst>
          </p:cNvPr>
          <p:cNvSpPr/>
          <p:nvPr/>
        </p:nvSpPr>
        <p:spPr>
          <a:xfrm>
            <a:off x="631453" y="1081349"/>
            <a:ext cx="1341393" cy="248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Recorder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4E3145B-94B8-5A48-A257-627131F02B0D}"/>
              </a:ext>
            </a:extLst>
          </p:cNvPr>
          <p:cNvSpPr/>
          <p:nvPr/>
        </p:nvSpPr>
        <p:spPr>
          <a:xfrm>
            <a:off x="2139540" y="1065830"/>
            <a:ext cx="1259785" cy="282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Running weather 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65BEBDA-A5F5-644A-BA19-1F94EA8058BD}"/>
              </a:ext>
            </a:extLst>
          </p:cNvPr>
          <p:cNvSpPr/>
          <p:nvPr/>
        </p:nvSpPr>
        <p:spPr>
          <a:xfrm>
            <a:off x="5773703" y="102277"/>
            <a:ext cx="605790" cy="39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BDB162F-7C59-944A-9117-8FBCDD70E392}"/>
              </a:ext>
            </a:extLst>
          </p:cNvPr>
          <p:cNvSpPr txBox="1"/>
          <p:nvPr/>
        </p:nvSpPr>
        <p:spPr>
          <a:xfrm>
            <a:off x="5724091" y="192503"/>
            <a:ext cx="23106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LOGO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5257175-EF65-A445-AC15-EAF10E726BA1}"/>
              </a:ext>
            </a:extLst>
          </p:cNvPr>
          <p:cNvSpPr/>
          <p:nvPr/>
        </p:nvSpPr>
        <p:spPr>
          <a:xfrm>
            <a:off x="5494606" y="513826"/>
            <a:ext cx="1310640" cy="241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2DE7411-D8BA-6C47-8208-9DABD001C40F}"/>
              </a:ext>
            </a:extLst>
          </p:cNvPr>
          <p:cNvSpPr/>
          <p:nvPr/>
        </p:nvSpPr>
        <p:spPr>
          <a:xfrm>
            <a:off x="4290431" y="790831"/>
            <a:ext cx="3560445" cy="536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F323F16-AB5F-4F4C-9623-8A935FDEB055}"/>
              </a:ext>
            </a:extLst>
          </p:cNvPr>
          <p:cNvSpPr/>
          <p:nvPr/>
        </p:nvSpPr>
        <p:spPr>
          <a:xfrm>
            <a:off x="4658272" y="822160"/>
            <a:ext cx="1341393" cy="229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FC36C98-1444-F149-8702-7E3653A69264}"/>
              </a:ext>
            </a:extLst>
          </p:cNvPr>
          <p:cNvSpPr/>
          <p:nvPr/>
        </p:nvSpPr>
        <p:spPr>
          <a:xfrm>
            <a:off x="6178369" y="832931"/>
            <a:ext cx="1259785" cy="214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Routine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D46D8F5-9E81-1047-91E9-9AB43F24AFF1}"/>
              </a:ext>
            </a:extLst>
          </p:cNvPr>
          <p:cNvSpPr/>
          <p:nvPr/>
        </p:nvSpPr>
        <p:spPr>
          <a:xfrm>
            <a:off x="4658271" y="1078851"/>
            <a:ext cx="1341393" cy="248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Recorder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480C954-E9D9-4E4D-86BD-FA0FD0947991}"/>
              </a:ext>
            </a:extLst>
          </p:cNvPr>
          <p:cNvSpPr/>
          <p:nvPr/>
        </p:nvSpPr>
        <p:spPr>
          <a:xfrm>
            <a:off x="6166358" y="1063332"/>
            <a:ext cx="1259785" cy="282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Running weather 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ACFD41D-B0E2-2B43-85C3-741561B27DD6}"/>
              </a:ext>
            </a:extLst>
          </p:cNvPr>
          <p:cNvSpPr/>
          <p:nvPr/>
        </p:nvSpPr>
        <p:spPr>
          <a:xfrm>
            <a:off x="9523656" y="1131844"/>
            <a:ext cx="605790" cy="39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8044BA3-76C8-8944-8856-6FF550723718}"/>
              </a:ext>
            </a:extLst>
          </p:cNvPr>
          <p:cNvSpPr txBox="1"/>
          <p:nvPr/>
        </p:nvSpPr>
        <p:spPr>
          <a:xfrm>
            <a:off x="9474044" y="1222070"/>
            <a:ext cx="23106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LOGO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101F356-F49E-3F4E-A066-EC949C535B15}"/>
              </a:ext>
            </a:extLst>
          </p:cNvPr>
          <p:cNvSpPr/>
          <p:nvPr/>
        </p:nvSpPr>
        <p:spPr>
          <a:xfrm>
            <a:off x="9244559" y="1543393"/>
            <a:ext cx="1310640" cy="241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5CAD149-F688-014B-91ED-6DE9FD6C89BE}"/>
              </a:ext>
            </a:extLst>
          </p:cNvPr>
          <p:cNvSpPr/>
          <p:nvPr/>
        </p:nvSpPr>
        <p:spPr>
          <a:xfrm>
            <a:off x="8040384" y="1820398"/>
            <a:ext cx="3560445" cy="536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9A2543D-D766-0846-A70E-E85126E20CC7}"/>
              </a:ext>
            </a:extLst>
          </p:cNvPr>
          <p:cNvSpPr/>
          <p:nvPr/>
        </p:nvSpPr>
        <p:spPr>
          <a:xfrm>
            <a:off x="8408225" y="1851727"/>
            <a:ext cx="1341393" cy="229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5453C06-22EC-AD45-A0A9-49CD9C896708}"/>
              </a:ext>
            </a:extLst>
          </p:cNvPr>
          <p:cNvSpPr/>
          <p:nvPr/>
        </p:nvSpPr>
        <p:spPr>
          <a:xfrm>
            <a:off x="9928322" y="1862498"/>
            <a:ext cx="1259785" cy="214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Routine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B506E41-1191-7C45-932F-D45EEBD3594F}"/>
              </a:ext>
            </a:extLst>
          </p:cNvPr>
          <p:cNvSpPr/>
          <p:nvPr/>
        </p:nvSpPr>
        <p:spPr>
          <a:xfrm>
            <a:off x="8408224" y="2108418"/>
            <a:ext cx="1341393" cy="248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Recorder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286135E-E56D-7541-BE5E-0E0D408E91E3}"/>
              </a:ext>
            </a:extLst>
          </p:cNvPr>
          <p:cNvSpPr/>
          <p:nvPr/>
        </p:nvSpPr>
        <p:spPr>
          <a:xfrm>
            <a:off x="9916311" y="2092899"/>
            <a:ext cx="1259785" cy="282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Running weather 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B7BA853F-1A9F-1345-85D4-72B36E695DDE}"/>
              </a:ext>
            </a:extLst>
          </p:cNvPr>
          <p:cNvSpPr/>
          <p:nvPr/>
        </p:nvSpPr>
        <p:spPr>
          <a:xfrm>
            <a:off x="13342863" y="680165"/>
            <a:ext cx="605790" cy="39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363AA770-981E-5840-B798-EF0D0732B671}"/>
              </a:ext>
            </a:extLst>
          </p:cNvPr>
          <p:cNvSpPr txBox="1"/>
          <p:nvPr/>
        </p:nvSpPr>
        <p:spPr>
          <a:xfrm>
            <a:off x="13293251" y="770391"/>
            <a:ext cx="23106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LOGO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D8E8041-B2E4-8F4C-ACB0-8B2B15D9A9D4}"/>
              </a:ext>
            </a:extLst>
          </p:cNvPr>
          <p:cNvSpPr/>
          <p:nvPr/>
        </p:nvSpPr>
        <p:spPr>
          <a:xfrm>
            <a:off x="13063766" y="1091714"/>
            <a:ext cx="1310640" cy="241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E3C88384-ACF8-AC44-8E82-2767BA583E8A}"/>
              </a:ext>
            </a:extLst>
          </p:cNvPr>
          <p:cNvSpPr/>
          <p:nvPr/>
        </p:nvSpPr>
        <p:spPr>
          <a:xfrm>
            <a:off x="11859591" y="1368719"/>
            <a:ext cx="3560445" cy="536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CAC62173-2DAD-6841-A2D4-11085407442F}"/>
              </a:ext>
            </a:extLst>
          </p:cNvPr>
          <p:cNvSpPr/>
          <p:nvPr/>
        </p:nvSpPr>
        <p:spPr>
          <a:xfrm>
            <a:off x="12227432" y="1400048"/>
            <a:ext cx="1341393" cy="229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35BA1EFF-63C2-714F-80A7-25662EE466F3}"/>
              </a:ext>
            </a:extLst>
          </p:cNvPr>
          <p:cNvSpPr/>
          <p:nvPr/>
        </p:nvSpPr>
        <p:spPr>
          <a:xfrm>
            <a:off x="13747529" y="1410819"/>
            <a:ext cx="1259785" cy="214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Routine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A62F1FE4-287C-F041-ACB1-CEE628ACEF85}"/>
              </a:ext>
            </a:extLst>
          </p:cNvPr>
          <p:cNvSpPr/>
          <p:nvPr/>
        </p:nvSpPr>
        <p:spPr>
          <a:xfrm>
            <a:off x="12227431" y="1656739"/>
            <a:ext cx="1341393" cy="248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Recorder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1542EF9-F741-974E-A168-9F2F4EA95398}"/>
              </a:ext>
            </a:extLst>
          </p:cNvPr>
          <p:cNvSpPr/>
          <p:nvPr/>
        </p:nvSpPr>
        <p:spPr>
          <a:xfrm>
            <a:off x="13735518" y="1641220"/>
            <a:ext cx="1259785" cy="282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Running weather 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A3DC4AD3-DE27-6848-94F1-E8A98225B46B}"/>
              </a:ext>
            </a:extLst>
          </p:cNvPr>
          <p:cNvSpPr/>
          <p:nvPr/>
        </p:nvSpPr>
        <p:spPr>
          <a:xfrm>
            <a:off x="356728" y="5845033"/>
            <a:ext cx="3402247" cy="1016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CA28010B-999E-5843-AAFA-ACAA5BD5FA1A}"/>
              </a:ext>
            </a:extLst>
          </p:cNvPr>
          <p:cNvSpPr/>
          <p:nvPr/>
        </p:nvSpPr>
        <p:spPr>
          <a:xfrm>
            <a:off x="501961" y="6428580"/>
            <a:ext cx="3104267" cy="388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Contact information (ul)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4E5762DE-1870-F84D-8FE9-C800D623E7CE}"/>
              </a:ext>
            </a:extLst>
          </p:cNvPr>
          <p:cNvSpPr/>
          <p:nvPr/>
        </p:nvSpPr>
        <p:spPr>
          <a:xfrm>
            <a:off x="490680" y="5982321"/>
            <a:ext cx="3185180" cy="388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Menu(ul)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25D69977-CA4E-7F42-A78B-CFF1BED05E87}"/>
              </a:ext>
            </a:extLst>
          </p:cNvPr>
          <p:cNvSpPr/>
          <p:nvPr/>
        </p:nvSpPr>
        <p:spPr>
          <a:xfrm>
            <a:off x="4351896" y="5818454"/>
            <a:ext cx="3402247" cy="1016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693D4DCF-4977-1B41-9A3A-8DFD8D26BB29}"/>
              </a:ext>
            </a:extLst>
          </p:cNvPr>
          <p:cNvSpPr/>
          <p:nvPr/>
        </p:nvSpPr>
        <p:spPr>
          <a:xfrm>
            <a:off x="4497129" y="6402001"/>
            <a:ext cx="3104267" cy="388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Contact information (ul)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C39DA32E-B5DB-0B4C-B614-6A852762FDC7}"/>
              </a:ext>
            </a:extLst>
          </p:cNvPr>
          <p:cNvSpPr/>
          <p:nvPr/>
        </p:nvSpPr>
        <p:spPr>
          <a:xfrm>
            <a:off x="4485848" y="5955742"/>
            <a:ext cx="3185180" cy="388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Menu(ul)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E7484684-2009-7848-9C3C-CB2ECBEE1735}"/>
              </a:ext>
            </a:extLst>
          </p:cNvPr>
          <p:cNvSpPr/>
          <p:nvPr/>
        </p:nvSpPr>
        <p:spPr>
          <a:xfrm>
            <a:off x="8049237" y="5802464"/>
            <a:ext cx="3402247" cy="1016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C37F26D3-E746-8140-895E-432D614AFD32}"/>
              </a:ext>
            </a:extLst>
          </p:cNvPr>
          <p:cNvSpPr/>
          <p:nvPr/>
        </p:nvSpPr>
        <p:spPr>
          <a:xfrm>
            <a:off x="8194470" y="6386011"/>
            <a:ext cx="3104267" cy="388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Contact information (ul)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9D23B800-9E67-D64A-A0D4-A0411DE33005}"/>
              </a:ext>
            </a:extLst>
          </p:cNvPr>
          <p:cNvSpPr/>
          <p:nvPr/>
        </p:nvSpPr>
        <p:spPr>
          <a:xfrm>
            <a:off x="8183189" y="5939752"/>
            <a:ext cx="3185180" cy="388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Menu(ul)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A787E6AC-123B-DB4F-ADDD-67AC4732623F}"/>
              </a:ext>
            </a:extLst>
          </p:cNvPr>
          <p:cNvSpPr/>
          <p:nvPr/>
        </p:nvSpPr>
        <p:spPr>
          <a:xfrm>
            <a:off x="11867700" y="5780631"/>
            <a:ext cx="3402247" cy="1016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53086065-273C-1840-98D9-F6DDD838FB8D}"/>
              </a:ext>
            </a:extLst>
          </p:cNvPr>
          <p:cNvSpPr/>
          <p:nvPr/>
        </p:nvSpPr>
        <p:spPr>
          <a:xfrm>
            <a:off x="12012933" y="6364178"/>
            <a:ext cx="3104267" cy="388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Contact information (ul)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16449A62-246B-5943-AF47-B737A9C86C5F}"/>
              </a:ext>
            </a:extLst>
          </p:cNvPr>
          <p:cNvSpPr/>
          <p:nvPr/>
        </p:nvSpPr>
        <p:spPr>
          <a:xfrm>
            <a:off x="12001652" y="5917919"/>
            <a:ext cx="3185180" cy="388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Menu(ul)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6DBF724E-89C1-4242-BF2A-9F7AC2BB669A}"/>
              </a:ext>
            </a:extLst>
          </p:cNvPr>
          <p:cNvSpPr/>
          <p:nvPr/>
        </p:nvSpPr>
        <p:spPr>
          <a:xfrm>
            <a:off x="11975048" y="3235374"/>
            <a:ext cx="3236092" cy="659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292F1D71-B31C-AC40-B5EB-B01D47BEBCF1}"/>
              </a:ext>
            </a:extLst>
          </p:cNvPr>
          <p:cNvSpPr/>
          <p:nvPr/>
        </p:nvSpPr>
        <p:spPr>
          <a:xfrm>
            <a:off x="12041294" y="3283944"/>
            <a:ext cx="3145537" cy="241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7CB9635F-C8AC-8B46-A4B2-453F08B9A710}"/>
              </a:ext>
            </a:extLst>
          </p:cNvPr>
          <p:cNvSpPr txBox="1"/>
          <p:nvPr/>
        </p:nvSpPr>
        <p:spPr>
          <a:xfrm>
            <a:off x="13364839" y="32001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Img</a:t>
            </a:r>
            <a:r>
              <a:rPr lang="en-US" dirty="0"/>
              <a:t> 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A32B9545-16CF-4E49-998D-517C635EF93E}"/>
              </a:ext>
            </a:extLst>
          </p:cNvPr>
          <p:cNvSpPr/>
          <p:nvPr/>
        </p:nvSpPr>
        <p:spPr>
          <a:xfrm>
            <a:off x="12041294" y="3609929"/>
            <a:ext cx="3145536" cy="241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F4D53CE-E886-BF4F-8642-DD9F997332A2}"/>
              </a:ext>
            </a:extLst>
          </p:cNvPr>
          <p:cNvSpPr txBox="1"/>
          <p:nvPr/>
        </p:nvSpPr>
        <p:spPr>
          <a:xfrm>
            <a:off x="13173985" y="3543576"/>
            <a:ext cx="96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Info 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6C45767-8897-4A45-ACCA-0D5E4BC96411}"/>
              </a:ext>
            </a:extLst>
          </p:cNvPr>
          <p:cNvSpPr/>
          <p:nvPr/>
        </p:nvSpPr>
        <p:spPr>
          <a:xfrm>
            <a:off x="186527" y="823413"/>
            <a:ext cx="3560445" cy="536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1293</Words>
  <Application>Microsoft Macintosh PowerPoint</Application>
  <PresentationFormat>Widescreen</PresentationFormat>
  <Paragraphs>429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Hwasung Jung</dc:creator>
  <cp:lastModifiedBy>Jay Hwasung Jung</cp:lastModifiedBy>
  <cp:revision>26</cp:revision>
  <dcterms:created xsi:type="dcterms:W3CDTF">2020-10-20T02:27:35Z</dcterms:created>
  <dcterms:modified xsi:type="dcterms:W3CDTF">2020-12-04T06:26:40Z</dcterms:modified>
</cp:coreProperties>
</file>