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4"/>
    <p:restoredTop sz="94699"/>
  </p:normalViewPr>
  <p:slideViewPr>
    <p:cSldViewPr snapToGrid="0" snapToObjects="1">
      <p:cViewPr>
        <p:scale>
          <a:sx n="94" d="100"/>
          <a:sy n="94" d="100"/>
        </p:scale>
        <p:origin x="86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77A5-20FE-5B4C-B29B-AC0AA843153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98818-DDFE-C84B-801F-BE7B8C7A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6020-2681-2649-9EDA-3C605E59B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0012-9EBD-BA4F-97EB-B2F6E499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66CC-A3DA-894C-B97A-64C8A885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CF6A-9065-864C-B117-5A85A252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73F-0076-6B46-94F4-48456A31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A1C2-923F-0D48-AEE8-347567A3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38944-FEB9-6940-B1C8-599D8D042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15E9-2096-2A46-A378-B1D2F3E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199A-EE26-954F-80C9-8EAE921C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D453-30A0-F445-8000-39311335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8345D-47CD-E641-8A6B-0F2F4437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00EB5-85E6-7648-82BF-C12DF115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251D-31CE-8B4E-8C6D-30FF84E1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011F-9E75-6746-A5E0-4693421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2FA2-A74D-E841-A53F-E80B5393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89F6-0DE7-7A44-8230-9980DF14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D8F6-E399-7E4C-9F9A-E769F2AE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9E6F-B10E-A849-B6C4-2EB5AA3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9D7E-5964-6646-B442-ED645271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3040-6F49-334D-80C2-49DDE40E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F8B-E981-EE4E-B36D-20D819B7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99EC-6504-7346-BEED-15FD470C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5639-294D-9846-B1D2-1DDC7BC4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4C77-FA28-9A42-A34E-A3138371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7437-BA8C-6A4E-AB42-39F4A70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5BD-172A-A348-B12F-2475EB0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30F3-2E42-E846-930A-88462CCC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3CA6-54E0-8346-B57E-8A223280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8290-093E-A945-814C-42C02C88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88CF-1E53-C349-93F4-2BC9CA02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D4F5-E3CA-C34A-BF70-9C36E74E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A39D-7F7E-1040-8592-46A5AE6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15EF-044F-D34F-ACE2-D1A6C479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6CB6-C0E4-944D-89EE-F6A62AD3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33E38-A570-0246-820E-9864D638B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CFC9-2CB2-204E-A5F4-DF1550967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6FA48-465C-2B42-BA4A-42187696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79A4-9D7E-C241-8051-FF6B00BE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18870-207B-6241-849A-B2AE6A33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3794-5FB6-1B4C-AA97-D4E7E9DD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0723B-A8E4-9B4A-8294-962C5E4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B08B8-67AB-C645-9756-ACF785AF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663C-9333-CA49-B6EB-7171602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11E91-15AA-4A42-9D3E-E3E74320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359C-C2A9-0542-AD29-CF03B475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8207F-B0C5-754B-A3DF-6C49011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F3A1-F0F5-6843-AF4B-3278056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F1E9-2B1D-6F43-8A5B-011D5F6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BD2C-2B75-2D4A-BB8E-BE0C1020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0D05-C3EB-B04F-A4C4-57D8ED99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4CD0-B696-874F-B228-BAF3FC9C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B6F1-0A43-4D46-BE79-C7C5CEDD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3AA7-E026-3648-831A-BAD284E6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08B41-3140-D74F-A4CA-FC6993B7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8027-DB35-AA4B-BFFD-8B88C0DC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BE92-DCE2-AE4A-B746-AE0DBD7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839C-C605-6741-8182-F215695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1518-DB09-C345-8671-99760FF3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04E56-3562-F941-B371-DE4AD01C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52A4-9240-594A-8FA5-A7AC25EE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396B-F318-CB4C-B687-7B8ED4BB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5ACD-4E9B-E44B-A249-2FE4EB3B348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59F1-5CE6-AB45-8AC2-4BF2B8F4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B582-C677-6947-8192-0E40E868E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91440" y="0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C3870-09FE-9744-B75D-A0867E00BEFB}"/>
              </a:ext>
            </a:extLst>
          </p:cNvPr>
          <p:cNvSpPr/>
          <p:nvPr/>
        </p:nvSpPr>
        <p:spPr>
          <a:xfrm>
            <a:off x="1594485" y="57150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B292E-2B5E-9645-899C-FE5110F785AA}"/>
              </a:ext>
            </a:extLst>
          </p:cNvPr>
          <p:cNvSpPr/>
          <p:nvPr/>
        </p:nvSpPr>
        <p:spPr>
          <a:xfrm>
            <a:off x="1242059" y="594360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36EB3-DB1C-354F-A506-2D4854A4E97A}"/>
              </a:ext>
            </a:extLst>
          </p:cNvPr>
          <p:cNvSpPr/>
          <p:nvPr/>
        </p:nvSpPr>
        <p:spPr>
          <a:xfrm>
            <a:off x="117157" y="899991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49E76-8927-FA4B-98FF-C6E3B95FBE88}"/>
              </a:ext>
            </a:extLst>
          </p:cNvPr>
          <p:cNvSpPr/>
          <p:nvPr/>
        </p:nvSpPr>
        <p:spPr>
          <a:xfrm>
            <a:off x="175839" y="940410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9D288-D9B1-F645-B5E5-131DF5502745}"/>
              </a:ext>
            </a:extLst>
          </p:cNvPr>
          <p:cNvSpPr/>
          <p:nvPr/>
        </p:nvSpPr>
        <p:spPr>
          <a:xfrm>
            <a:off x="873939" y="940410"/>
            <a:ext cx="771982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72118-BB15-0248-BC77-6B5493D9B582}"/>
              </a:ext>
            </a:extLst>
          </p:cNvPr>
          <p:cNvSpPr/>
          <p:nvPr/>
        </p:nvSpPr>
        <p:spPr>
          <a:xfrm>
            <a:off x="1691723" y="940410"/>
            <a:ext cx="111508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73407-DF26-C941-9FA4-84B87E2D1CE2}"/>
              </a:ext>
            </a:extLst>
          </p:cNvPr>
          <p:cNvSpPr/>
          <p:nvPr/>
        </p:nvSpPr>
        <p:spPr>
          <a:xfrm>
            <a:off x="2852613" y="948361"/>
            <a:ext cx="80299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AC90A-764A-E146-895F-6BE8DB828225}"/>
              </a:ext>
            </a:extLst>
          </p:cNvPr>
          <p:cNvSpPr txBox="1"/>
          <p:nvPr/>
        </p:nvSpPr>
        <p:spPr>
          <a:xfrm>
            <a:off x="1544873" y="147376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191741" y="1356442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3916DE-6B57-8646-ACF8-D26C0AD7ED09}"/>
              </a:ext>
            </a:extLst>
          </p:cNvPr>
          <p:cNvSpPr/>
          <p:nvPr/>
        </p:nvSpPr>
        <p:spPr>
          <a:xfrm>
            <a:off x="191741" y="1626665"/>
            <a:ext cx="3402248" cy="106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10AF6-F306-D34C-AC48-4481FF0F95ED}"/>
              </a:ext>
            </a:extLst>
          </p:cNvPr>
          <p:cNvSpPr/>
          <p:nvPr/>
        </p:nvSpPr>
        <p:spPr>
          <a:xfrm>
            <a:off x="410045" y="1700852"/>
            <a:ext cx="1363095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03E81-4468-8C4A-8886-61F6739C2373}"/>
              </a:ext>
            </a:extLst>
          </p:cNvPr>
          <p:cNvSpPr txBox="1"/>
          <p:nvPr/>
        </p:nvSpPr>
        <p:spPr>
          <a:xfrm>
            <a:off x="461479" y="1952016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turtle1-small.jpg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9A471-EA6C-574C-BBD0-D7F3F96F3777}"/>
              </a:ext>
            </a:extLst>
          </p:cNvPr>
          <p:cNvSpPr/>
          <p:nvPr/>
        </p:nvSpPr>
        <p:spPr>
          <a:xfrm>
            <a:off x="1991444" y="1702828"/>
            <a:ext cx="1414411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8297-22CA-3644-8CD0-19B069E180D8}"/>
              </a:ext>
            </a:extLst>
          </p:cNvPr>
          <p:cNvSpPr txBox="1"/>
          <p:nvPr/>
        </p:nvSpPr>
        <p:spPr>
          <a:xfrm>
            <a:off x="2164870" y="1959967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turtle2-small.jpg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977890" y="281190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69A7CB-8631-7B41-A496-AFC2EDD52014}"/>
              </a:ext>
            </a:extLst>
          </p:cNvPr>
          <p:cNvSpPr/>
          <p:nvPr/>
        </p:nvSpPr>
        <p:spPr>
          <a:xfrm>
            <a:off x="191741" y="3087345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585D8-8841-2546-84B4-AAEDAD03C3BC}"/>
              </a:ext>
            </a:extLst>
          </p:cNvPr>
          <p:cNvSpPr/>
          <p:nvPr/>
        </p:nvSpPr>
        <p:spPr>
          <a:xfrm>
            <a:off x="977890" y="3662693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191741" y="3938134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556591" y="4503150"/>
            <a:ext cx="2731074" cy="127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CD16EF-3344-BC4F-9E02-AC831F0F1EE6}"/>
              </a:ext>
            </a:extLst>
          </p:cNvPr>
          <p:cNvSpPr/>
          <p:nvPr/>
        </p:nvSpPr>
        <p:spPr>
          <a:xfrm>
            <a:off x="990477" y="581200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204328" y="6087445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204328" y="6595956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9E4116-DF56-D04A-9B96-84CAEACD434E}"/>
              </a:ext>
            </a:extLst>
          </p:cNvPr>
          <p:cNvSpPr/>
          <p:nvPr/>
        </p:nvSpPr>
        <p:spPr>
          <a:xfrm>
            <a:off x="3921624" y="1964453"/>
            <a:ext cx="3611880" cy="4893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E2EE5F-CAEC-CA41-87BA-B9CE34807E82}"/>
              </a:ext>
            </a:extLst>
          </p:cNvPr>
          <p:cNvSpPr/>
          <p:nvPr/>
        </p:nvSpPr>
        <p:spPr>
          <a:xfrm>
            <a:off x="5424669" y="2021603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79DB92-8C4A-224F-BC9E-5E0D84E7374A}"/>
              </a:ext>
            </a:extLst>
          </p:cNvPr>
          <p:cNvSpPr/>
          <p:nvPr/>
        </p:nvSpPr>
        <p:spPr>
          <a:xfrm>
            <a:off x="5072243" y="2558813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64A46-06AD-E249-B071-8AF1E2DF63E0}"/>
              </a:ext>
            </a:extLst>
          </p:cNvPr>
          <p:cNvSpPr/>
          <p:nvPr/>
        </p:nvSpPr>
        <p:spPr>
          <a:xfrm>
            <a:off x="3947341" y="2864444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3D69C3-69C8-854A-8C1E-04AA98AC59A8}"/>
              </a:ext>
            </a:extLst>
          </p:cNvPr>
          <p:cNvSpPr/>
          <p:nvPr/>
        </p:nvSpPr>
        <p:spPr>
          <a:xfrm>
            <a:off x="4006023" y="2904863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D08C94-EFBD-044A-BA10-C54915CFE88C}"/>
              </a:ext>
            </a:extLst>
          </p:cNvPr>
          <p:cNvSpPr/>
          <p:nvPr/>
        </p:nvSpPr>
        <p:spPr>
          <a:xfrm>
            <a:off x="4704123" y="2904863"/>
            <a:ext cx="771982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743386-2825-6D4F-A108-9607B0A512C7}"/>
              </a:ext>
            </a:extLst>
          </p:cNvPr>
          <p:cNvSpPr/>
          <p:nvPr/>
        </p:nvSpPr>
        <p:spPr>
          <a:xfrm>
            <a:off x="5521907" y="2904863"/>
            <a:ext cx="111508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8C6634-3ADA-E444-BAFD-6D3C54A0FE23}"/>
              </a:ext>
            </a:extLst>
          </p:cNvPr>
          <p:cNvSpPr/>
          <p:nvPr/>
        </p:nvSpPr>
        <p:spPr>
          <a:xfrm>
            <a:off x="6682797" y="2912814"/>
            <a:ext cx="80299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9DC947-8453-944A-A95B-1D53BE0FD8D7}"/>
              </a:ext>
            </a:extLst>
          </p:cNvPr>
          <p:cNvSpPr txBox="1"/>
          <p:nvPr/>
        </p:nvSpPr>
        <p:spPr>
          <a:xfrm>
            <a:off x="5375057" y="2111829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A71176-8CD1-BF4F-946D-9B920E07A73F}"/>
              </a:ext>
            </a:extLst>
          </p:cNvPr>
          <p:cNvSpPr/>
          <p:nvPr/>
        </p:nvSpPr>
        <p:spPr>
          <a:xfrm>
            <a:off x="4021925" y="3320895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0A264E-4BCC-7A41-B58E-2F876BFA1CB4}"/>
              </a:ext>
            </a:extLst>
          </p:cNvPr>
          <p:cNvSpPr/>
          <p:nvPr/>
        </p:nvSpPr>
        <p:spPr>
          <a:xfrm>
            <a:off x="4021925" y="3591117"/>
            <a:ext cx="3402248" cy="13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DD914-2B33-3747-A7AF-BBC0C89B0FD5}"/>
              </a:ext>
            </a:extLst>
          </p:cNvPr>
          <p:cNvSpPr txBox="1"/>
          <p:nvPr/>
        </p:nvSpPr>
        <p:spPr>
          <a:xfrm>
            <a:off x="4875473" y="408241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Iframe(</a:t>
            </a:r>
            <a:r>
              <a:rPr lang="en-US" sz="1050" dirty="0" err="1"/>
              <a:t>youtube</a:t>
            </a:r>
            <a:r>
              <a:rPr lang="en-US" sz="1050" dirty="0"/>
              <a:t> video)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858443-E19A-B646-86E8-49E72091745B}"/>
              </a:ext>
            </a:extLst>
          </p:cNvPr>
          <p:cNvSpPr/>
          <p:nvPr/>
        </p:nvSpPr>
        <p:spPr>
          <a:xfrm>
            <a:off x="4808074" y="5017516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51ECDB-EEFE-4142-8146-FE70BFB1BADF}"/>
              </a:ext>
            </a:extLst>
          </p:cNvPr>
          <p:cNvSpPr/>
          <p:nvPr/>
        </p:nvSpPr>
        <p:spPr>
          <a:xfrm>
            <a:off x="4021925" y="529295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FBA6AC-B411-424C-8744-39B7A9AE2AC4}"/>
              </a:ext>
            </a:extLst>
          </p:cNvPr>
          <p:cNvSpPr/>
          <p:nvPr/>
        </p:nvSpPr>
        <p:spPr>
          <a:xfrm>
            <a:off x="4021926" y="643635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0DE238-B856-2D4B-9828-339B633DF65A}"/>
              </a:ext>
            </a:extLst>
          </p:cNvPr>
          <p:cNvSpPr/>
          <p:nvPr/>
        </p:nvSpPr>
        <p:spPr>
          <a:xfrm>
            <a:off x="6596297" y="5294247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37D89D-B1F0-364D-9159-E962DA2D5EF6}"/>
              </a:ext>
            </a:extLst>
          </p:cNvPr>
          <p:cNvSpPr/>
          <p:nvPr/>
        </p:nvSpPr>
        <p:spPr>
          <a:xfrm>
            <a:off x="4034512" y="5865299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075F15-0C7B-F24B-8E8C-F7D831B310A2}"/>
              </a:ext>
            </a:extLst>
          </p:cNvPr>
          <p:cNvSpPr/>
          <p:nvPr/>
        </p:nvSpPr>
        <p:spPr>
          <a:xfrm>
            <a:off x="4965425" y="5865299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33A1C2-967D-DA42-BA9C-117E7A618876}"/>
              </a:ext>
            </a:extLst>
          </p:cNvPr>
          <p:cNvSpPr/>
          <p:nvPr/>
        </p:nvSpPr>
        <p:spPr>
          <a:xfrm>
            <a:off x="7666944" y="708660"/>
            <a:ext cx="3611880" cy="614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3E57BD-1B8E-2642-8554-24A3B2A9C675}"/>
              </a:ext>
            </a:extLst>
          </p:cNvPr>
          <p:cNvSpPr/>
          <p:nvPr/>
        </p:nvSpPr>
        <p:spPr>
          <a:xfrm>
            <a:off x="9169989" y="765809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8447D9-B93B-EB44-A466-C0870B55C6DD}"/>
              </a:ext>
            </a:extLst>
          </p:cNvPr>
          <p:cNvSpPr/>
          <p:nvPr/>
        </p:nvSpPr>
        <p:spPr>
          <a:xfrm>
            <a:off x="8817563" y="1303019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9125C1-F530-E743-A21B-38C0455896A2}"/>
              </a:ext>
            </a:extLst>
          </p:cNvPr>
          <p:cNvSpPr/>
          <p:nvPr/>
        </p:nvSpPr>
        <p:spPr>
          <a:xfrm>
            <a:off x="7692661" y="1608650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D4F30-ED39-9242-BDF1-7E73E9DEBC23}"/>
              </a:ext>
            </a:extLst>
          </p:cNvPr>
          <p:cNvSpPr/>
          <p:nvPr/>
        </p:nvSpPr>
        <p:spPr>
          <a:xfrm>
            <a:off x="7751343" y="1649069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20A6F3-1CA1-9F47-9559-9E44A962C619}"/>
              </a:ext>
            </a:extLst>
          </p:cNvPr>
          <p:cNvSpPr/>
          <p:nvPr/>
        </p:nvSpPr>
        <p:spPr>
          <a:xfrm>
            <a:off x="8449443" y="1649069"/>
            <a:ext cx="771982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9C55752-B067-0647-AC7E-EA6DAC12AE41}"/>
              </a:ext>
            </a:extLst>
          </p:cNvPr>
          <p:cNvSpPr/>
          <p:nvPr/>
        </p:nvSpPr>
        <p:spPr>
          <a:xfrm>
            <a:off x="9267227" y="1649069"/>
            <a:ext cx="111508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6FB1EC-8CE2-234A-94A7-E78C4C43620E}"/>
              </a:ext>
            </a:extLst>
          </p:cNvPr>
          <p:cNvSpPr/>
          <p:nvPr/>
        </p:nvSpPr>
        <p:spPr>
          <a:xfrm>
            <a:off x="10428117" y="1657020"/>
            <a:ext cx="80299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3CD1D-403E-2E42-A516-B7095C6B6B86}"/>
              </a:ext>
            </a:extLst>
          </p:cNvPr>
          <p:cNvSpPr txBox="1"/>
          <p:nvPr/>
        </p:nvSpPr>
        <p:spPr>
          <a:xfrm>
            <a:off x="9120377" y="856035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1629E0-3C7E-EC4F-AA82-9EECB2580009}"/>
              </a:ext>
            </a:extLst>
          </p:cNvPr>
          <p:cNvSpPr/>
          <p:nvPr/>
        </p:nvSpPr>
        <p:spPr>
          <a:xfrm>
            <a:off x="7767245" y="2065101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AED849-3FFB-CF4F-811B-B587106C85EB}"/>
              </a:ext>
            </a:extLst>
          </p:cNvPr>
          <p:cNvSpPr/>
          <p:nvPr/>
        </p:nvSpPr>
        <p:spPr>
          <a:xfrm>
            <a:off x="8319473" y="2335323"/>
            <a:ext cx="2281147" cy="1072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B16E3A-CF34-B24B-819D-07861CB66672}"/>
              </a:ext>
            </a:extLst>
          </p:cNvPr>
          <p:cNvSpPr txBox="1"/>
          <p:nvPr/>
        </p:nvSpPr>
        <p:spPr>
          <a:xfrm>
            <a:off x="8648993" y="271657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Picture + php print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AB083A-482A-DE42-835B-0F8F2C2BF688}"/>
              </a:ext>
            </a:extLst>
          </p:cNvPr>
          <p:cNvSpPr/>
          <p:nvPr/>
        </p:nvSpPr>
        <p:spPr>
          <a:xfrm>
            <a:off x="8222218" y="3478602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 info(first, last)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090E3F-8313-E34B-B4B1-D6CA5FC929AB}"/>
              </a:ext>
            </a:extLst>
          </p:cNvPr>
          <p:cNvSpPr/>
          <p:nvPr/>
        </p:nvSpPr>
        <p:spPr>
          <a:xfrm>
            <a:off x="7740698" y="6511949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FC8B46-3ED4-294E-8644-12B185D22FBC}"/>
              </a:ext>
            </a:extLst>
          </p:cNvPr>
          <p:cNvSpPr/>
          <p:nvPr/>
        </p:nvSpPr>
        <p:spPr>
          <a:xfrm>
            <a:off x="8222930" y="4020943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Personal info(email, phone, address)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24661-871B-7147-BBFE-13CD6F5F34B7}"/>
              </a:ext>
            </a:extLst>
          </p:cNvPr>
          <p:cNvSpPr/>
          <p:nvPr/>
        </p:nvSpPr>
        <p:spPr>
          <a:xfrm>
            <a:off x="8222218" y="4546898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preferences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28AE8D-BB0B-AD4C-B33E-16818DC3B54E}"/>
              </a:ext>
            </a:extLst>
          </p:cNvPr>
          <p:cNvSpPr/>
          <p:nvPr/>
        </p:nvSpPr>
        <p:spPr>
          <a:xfrm>
            <a:off x="8222218" y="5062491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Checkbox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59821A-4084-6A41-9EEF-F501C49EB38C}"/>
              </a:ext>
            </a:extLst>
          </p:cNvPr>
          <p:cNvSpPr/>
          <p:nvPr/>
        </p:nvSpPr>
        <p:spPr>
          <a:xfrm>
            <a:off x="8222218" y="558844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Listbox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DCB6DF5-C266-9547-84D5-043E7EED5571}"/>
              </a:ext>
            </a:extLst>
          </p:cNvPr>
          <p:cNvSpPr/>
          <p:nvPr/>
        </p:nvSpPr>
        <p:spPr>
          <a:xfrm>
            <a:off x="8224503" y="6116763"/>
            <a:ext cx="1186119" cy="30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8F3588-642B-3745-99B5-2E43907B9FA9}"/>
              </a:ext>
            </a:extLst>
          </p:cNvPr>
          <p:cNvSpPr/>
          <p:nvPr/>
        </p:nvSpPr>
        <p:spPr>
          <a:xfrm>
            <a:off x="11379125" y="2036536"/>
            <a:ext cx="3611880" cy="4813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ADCD9-38A3-FC48-9CC7-B90EA3FBFD1E}"/>
              </a:ext>
            </a:extLst>
          </p:cNvPr>
          <p:cNvSpPr/>
          <p:nvPr/>
        </p:nvSpPr>
        <p:spPr>
          <a:xfrm>
            <a:off x="12882170" y="2117131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AA9E27-EA10-8D47-8B2F-46E553394D1E}"/>
              </a:ext>
            </a:extLst>
          </p:cNvPr>
          <p:cNvSpPr/>
          <p:nvPr/>
        </p:nvSpPr>
        <p:spPr>
          <a:xfrm>
            <a:off x="12529744" y="265434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25BBB5-4341-384A-AD76-0D06B834DA08}"/>
              </a:ext>
            </a:extLst>
          </p:cNvPr>
          <p:cNvSpPr/>
          <p:nvPr/>
        </p:nvSpPr>
        <p:spPr>
          <a:xfrm>
            <a:off x="11404842" y="2959972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2399DC-7C14-3542-B0A1-3DDA53A9C9FD}"/>
              </a:ext>
            </a:extLst>
          </p:cNvPr>
          <p:cNvSpPr/>
          <p:nvPr/>
        </p:nvSpPr>
        <p:spPr>
          <a:xfrm>
            <a:off x="11463524" y="3000391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C3ABC5-7478-AC4B-AAFF-6B57D41E5934}"/>
              </a:ext>
            </a:extLst>
          </p:cNvPr>
          <p:cNvSpPr/>
          <p:nvPr/>
        </p:nvSpPr>
        <p:spPr>
          <a:xfrm>
            <a:off x="12161624" y="3000391"/>
            <a:ext cx="771982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2B3CD-6FBC-4D4E-941B-AE4A183EF939}"/>
              </a:ext>
            </a:extLst>
          </p:cNvPr>
          <p:cNvSpPr/>
          <p:nvPr/>
        </p:nvSpPr>
        <p:spPr>
          <a:xfrm>
            <a:off x="12979408" y="3000391"/>
            <a:ext cx="111508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637B34-77E4-3741-906E-DDA364852470}"/>
              </a:ext>
            </a:extLst>
          </p:cNvPr>
          <p:cNvSpPr/>
          <p:nvPr/>
        </p:nvSpPr>
        <p:spPr>
          <a:xfrm>
            <a:off x="14140298" y="3008342"/>
            <a:ext cx="802999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80FF0A-C7DA-894F-8EC8-FB9469E37544}"/>
              </a:ext>
            </a:extLst>
          </p:cNvPr>
          <p:cNvSpPr txBox="1"/>
          <p:nvPr/>
        </p:nvSpPr>
        <p:spPr>
          <a:xfrm>
            <a:off x="12832558" y="2207357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67C211-EFA3-704F-B7E7-F31349892166}"/>
              </a:ext>
            </a:extLst>
          </p:cNvPr>
          <p:cNvSpPr/>
          <p:nvPr/>
        </p:nvSpPr>
        <p:spPr>
          <a:xfrm>
            <a:off x="11432783" y="3416374"/>
            <a:ext cx="1186119" cy="1072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0488A5-17D0-7840-87AA-BAB985CC8912}"/>
              </a:ext>
            </a:extLst>
          </p:cNvPr>
          <p:cNvSpPr txBox="1"/>
          <p:nvPr/>
        </p:nvSpPr>
        <p:spPr>
          <a:xfrm>
            <a:off x="11239326" y="379815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My picture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621AB1-188C-FC48-AE6E-9B9B3F8FBF86}"/>
              </a:ext>
            </a:extLst>
          </p:cNvPr>
          <p:cNvSpPr/>
          <p:nvPr/>
        </p:nvSpPr>
        <p:spPr>
          <a:xfrm>
            <a:off x="12710651" y="3412846"/>
            <a:ext cx="2144475" cy="305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B63342-551D-3A4B-A295-578DC5E7E12B}"/>
              </a:ext>
            </a:extLst>
          </p:cNvPr>
          <p:cNvSpPr/>
          <p:nvPr/>
        </p:nvSpPr>
        <p:spPr>
          <a:xfrm>
            <a:off x="11457630" y="652816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6A2CD4-BA04-F644-97A7-1309E91CF724}"/>
              </a:ext>
            </a:extLst>
          </p:cNvPr>
          <p:cNvSpPr/>
          <p:nvPr/>
        </p:nvSpPr>
        <p:spPr>
          <a:xfrm>
            <a:off x="12719203" y="3478602"/>
            <a:ext cx="164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My information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630F23-E29C-7443-A2EC-7C33C6485A7D}"/>
              </a:ext>
            </a:extLst>
          </p:cNvPr>
          <p:cNvSpPr/>
          <p:nvPr/>
        </p:nvSpPr>
        <p:spPr>
          <a:xfrm>
            <a:off x="12710610" y="4824492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Recent concern</a:t>
            </a:r>
          </a:p>
        </p:txBody>
      </p:sp>
    </p:spTree>
    <p:extLst>
      <p:ext uri="{BB962C8B-B14F-4D97-AF65-F5344CB8AC3E}">
        <p14:creationId xmlns:p14="http://schemas.microsoft.com/office/powerpoint/2010/main" val="14970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91440" y="0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C3870-09FE-9744-B75D-A0867E00BEFB}"/>
              </a:ext>
            </a:extLst>
          </p:cNvPr>
          <p:cNvSpPr/>
          <p:nvPr/>
        </p:nvSpPr>
        <p:spPr>
          <a:xfrm>
            <a:off x="1594485" y="57150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B292E-2B5E-9645-899C-FE5110F785AA}"/>
              </a:ext>
            </a:extLst>
          </p:cNvPr>
          <p:cNvSpPr/>
          <p:nvPr/>
        </p:nvSpPr>
        <p:spPr>
          <a:xfrm>
            <a:off x="1242059" y="594360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36EB3-DB1C-354F-A506-2D4854A4E97A}"/>
              </a:ext>
            </a:extLst>
          </p:cNvPr>
          <p:cNvSpPr/>
          <p:nvPr/>
        </p:nvSpPr>
        <p:spPr>
          <a:xfrm>
            <a:off x="117157" y="899990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49E76-8927-FA4B-98FF-C6E3B95FBE88}"/>
              </a:ext>
            </a:extLst>
          </p:cNvPr>
          <p:cNvSpPr/>
          <p:nvPr/>
        </p:nvSpPr>
        <p:spPr>
          <a:xfrm>
            <a:off x="216872" y="959883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9D288-D9B1-F645-B5E5-131DF5502745}"/>
              </a:ext>
            </a:extLst>
          </p:cNvPr>
          <p:cNvSpPr/>
          <p:nvPr/>
        </p:nvSpPr>
        <p:spPr>
          <a:xfrm>
            <a:off x="1905241" y="961591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72118-BB15-0248-BC77-6B5493D9B582}"/>
              </a:ext>
            </a:extLst>
          </p:cNvPr>
          <p:cNvSpPr/>
          <p:nvPr/>
        </p:nvSpPr>
        <p:spPr>
          <a:xfrm>
            <a:off x="202322" y="1229212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73407-DF26-C941-9FA4-84B87E2D1CE2}"/>
              </a:ext>
            </a:extLst>
          </p:cNvPr>
          <p:cNvSpPr/>
          <p:nvPr/>
        </p:nvSpPr>
        <p:spPr>
          <a:xfrm>
            <a:off x="1905241" y="1231637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AC90A-764A-E146-895F-6BE8DB828225}"/>
              </a:ext>
            </a:extLst>
          </p:cNvPr>
          <p:cNvSpPr txBox="1"/>
          <p:nvPr/>
        </p:nvSpPr>
        <p:spPr>
          <a:xfrm>
            <a:off x="1544873" y="147376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211697" y="1616778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1027641" y="188232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69A7CB-8631-7B41-A496-AFC2EDD52014}"/>
              </a:ext>
            </a:extLst>
          </p:cNvPr>
          <p:cNvSpPr/>
          <p:nvPr/>
        </p:nvSpPr>
        <p:spPr>
          <a:xfrm>
            <a:off x="211698" y="2207357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585D8-8841-2546-84B4-AAEDAD03C3BC}"/>
              </a:ext>
            </a:extLst>
          </p:cNvPr>
          <p:cNvSpPr/>
          <p:nvPr/>
        </p:nvSpPr>
        <p:spPr>
          <a:xfrm>
            <a:off x="988471" y="3863933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202322" y="4139374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191740" y="4678045"/>
            <a:ext cx="3402247" cy="1096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CD16EF-3344-BC4F-9E02-AC831F0F1EE6}"/>
              </a:ext>
            </a:extLst>
          </p:cNvPr>
          <p:cNvSpPr/>
          <p:nvPr/>
        </p:nvSpPr>
        <p:spPr>
          <a:xfrm>
            <a:off x="990477" y="581200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204328" y="6087445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204328" y="6595956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9E4116-DF56-D04A-9B96-84CAEACD434E}"/>
              </a:ext>
            </a:extLst>
          </p:cNvPr>
          <p:cNvSpPr/>
          <p:nvPr/>
        </p:nvSpPr>
        <p:spPr>
          <a:xfrm>
            <a:off x="3921624" y="1657019"/>
            <a:ext cx="3611880" cy="5200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E2EE5F-CAEC-CA41-87BA-B9CE34807E82}"/>
              </a:ext>
            </a:extLst>
          </p:cNvPr>
          <p:cNvSpPr/>
          <p:nvPr/>
        </p:nvSpPr>
        <p:spPr>
          <a:xfrm>
            <a:off x="5424669" y="1713492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79DB92-8C4A-224F-BC9E-5E0D84E7374A}"/>
              </a:ext>
            </a:extLst>
          </p:cNvPr>
          <p:cNvSpPr/>
          <p:nvPr/>
        </p:nvSpPr>
        <p:spPr>
          <a:xfrm>
            <a:off x="5072243" y="2310336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9DC947-8453-944A-A95B-1D53BE0FD8D7}"/>
              </a:ext>
            </a:extLst>
          </p:cNvPr>
          <p:cNvSpPr txBox="1"/>
          <p:nvPr/>
        </p:nvSpPr>
        <p:spPr>
          <a:xfrm>
            <a:off x="5374615" y="1814584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A71176-8CD1-BF4F-946D-9B920E07A73F}"/>
              </a:ext>
            </a:extLst>
          </p:cNvPr>
          <p:cNvSpPr/>
          <p:nvPr/>
        </p:nvSpPr>
        <p:spPr>
          <a:xfrm>
            <a:off x="4021925" y="3320895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0A264E-4BCC-7A41-B58E-2F876BFA1CB4}"/>
              </a:ext>
            </a:extLst>
          </p:cNvPr>
          <p:cNvSpPr/>
          <p:nvPr/>
        </p:nvSpPr>
        <p:spPr>
          <a:xfrm>
            <a:off x="4021925" y="3591117"/>
            <a:ext cx="3402248" cy="13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DD914-2B33-3747-A7AF-BBC0C89B0FD5}"/>
              </a:ext>
            </a:extLst>
          </p:cNvPr>
          <p:cNvSpPr txBox="1"/>
          <p:nvPr/>
        </p:nvSpPr>
        <p:spPr>
          <a:xfrm>
            <a:off x="4875473" y="408241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Iframe(</a:t>
            </a:r>
            <a:r>
              <a:rPr lang="en-US" sz="1050" dirty="0" err="1"/>
              <a:t>youtube</a:t>
            </a:r>
            <a:r>
              <a:rPr lang="en-US" sz="1050" dirty="0"/>
              <a:t> video)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858443-E19A-B646-86E8-49E72091745B}"/>
              </a:ext>
            </a:extLst>
          </p:cNvPr>
          <p:cNvSpPr/>
          <p:nvPr/>
        </p:nvSpPr>
        <p:spPr>
          <a:xfrm>
            <a:off x="4808074" y="5017516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51ECDB-EEFE-4142-8146-FE70BFB1BADF}"/>
              </a:ext>
            </a:extLst>
          </p:cNvPr>
          <p:cNvSpPr/>
          <p:nvPr/>
        </p:nvSpPr>
        <p:spPr>
          <a:xfrm>
            <a:off x="4021925" y="529295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FBA6AC-B411-424C-8744-39B7A9AE2AC4}"/>
              </a:ext>
            </a:extLst>
          </p:cNvPr>
          <p:cNvSpPr/>
          <p:nvPr/>
        </p:nvSpPr>
        <p:spPr>
          <a:xfrm>
            <a:off x="4021926" y="643635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0DE238-B856-2D4B-9828-339B633DF65A}"/>
              </a:ext>
            </a:extLst>
          </p:cNvPr>
          <p:cNvSpPr/>
          <p:nvPr/>
        </p:nvSpPr>
        <p:spPr>
          <a:xfrm>
            <a:off x="6596297" y="5294247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37D89D-B1F0-364D-9159-E962DA2D5EF6}"/>
              </a:ext>
            </a:extLst>
          </p:cNvPr>
          <p:cNvSpPr/>
          <p:nvPr/>
        </p:nvSpPr>
        <p:spPr>
          <a:xfrm>
            <a:off x="4034512" y="5865299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075F15-0C7B-F24B-8E8C-F7D831B310A2}"/>
              </a:ext>
            </a:extLst>
          </p:cNvPr>
          <p:cNvSpPr/>
          <p:nvPr/>
        </p:nvSpPr>
        <p:spPr>
          <a:xfrm>
            <a:off x="4965425" y="5865299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33A1C2-967D-DA42-BA9C-117E7A618876}"/>
              </a:ext>
            </a:extLst>
          </p:cNvPr>
          <p:cNvSpPr/>
          <p:nvPr/>
        </p:nvSpPr>
        <p:spPr>
          <a:xfrm>
            <a:off x="7666944" y="228600"/>
            <a:ext cx="3611880" cy="662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3E57BD-1B8E-2642-8554-24A3B2A9C675}"/>
              </a:ext>
            </a:extLst>
          </p:cNvPr>
          <p:cNvSpPr/>
          <p:nvPr/>
        </p:nvSpPr>
        <p:spPr>
          <a:xfrm>
            <a:off x="9169989" y="497454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8447D9-B93B-EB44-A466-C0870B55C6DD}"/>
              </a:ext>
            </a:extLst>
          </p:cNvPr>
          <p:cNvSpPr/>
          <p:nvPr/>
        </p:nvSpPr>
        <p:spPr>
          <a:xfrm>
            <a:off x="8817563" y="103466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3CD1D-403E-2E42-A516-B7095C6B6B86}"/>
              </a:ext>
            </a:extLst>
          </p:cNvPr>
          <p:cNvSpPr txBox="1"/>
          <p:nvPr/>
        </p:nvSpPr>
        <p:spPr>
          <a:xfrm>
            <a:off x="9120377" y="587680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1629E0-3C7E-EC4F-AA82-9EECB2580009}"/>
              </a:ext>
            </a:extLst>
          </p:cNvPr>
          <p:cNvSpPr/>
          <p:nvPr/>
        </p:nvSpPr>
        <p:spPr>
          <a:xfrm>
            <a:off x="7767245" y="2065101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AED849-3FFB-CF4F-811B-B587106C85EB}"/>
              </a:ext>
            </a:extLst>
          </p:cNvPr>
          <p:cNvSpPr/>
          <p:nvPr/>
        </p:nvSpPr>
        <p:spPr>
          <a:xfrm>
            <a:off x="8319473" y="2335323"/>
            <a:ext cx="2281147" cy="1072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B16E3A-CF34-B24B-819D-07861CB66672}"/>
              </a:ext>
            </a:extLst>
          </p:cNvPr>
          <p:cNvSpPr txBox="1"/>
          <p:nvPr/>
        </p:nvSpPr>
        <p:spPr>
          <a:xfrm>
            <a:off x="8648993" y="271657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Picture + php print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AB083A-482A-DE42-835B-0F8F2C2BF688}"/>
              </a:ext>
            </a:extLst>
          </p:cNvPr>
          <p:cNvSpPr/>
          <p:nvPr/>
        </p:nvSpPr>
        <p:spPr>
          <a:xfrm>
            <a:off x="8222218" y="3478602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 info(first, last)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090E3F-8313-E34B-B4B1-D6CA5FC929AB}"/>
              </a:ext>
            </a:extLst>
          </p:cNvPr>
          <p:cNvSpPr/>
          <p:nvPr/>
        </p:nvSpPr>
        <p:spPr>
          <a:xfrm>
            <a:off x="7740698" y="6511949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FC8B46-3ED4-294E-8644-12B185D22FBC}"/>
              </a:ext>
            </a:extLst>
          </p:cNvPr>
          <p:cNvSpPr/>
          <p:nvPr/>
        </p:nvSpPr>
        <p:spPr>
          <a:xfrm>
            <a:off x="8222930" y="4020943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Personal info(email, phone, address)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24661-871B-7147-BBFE-13CD6F5F34B7}"/>
              </a:ext>
            </a:extLst>
          </p:cNvPr>
          <p:cNvSpPr/>
          <p:nvPr/>
        </p:nvSpPr>
        <p:spPr>
          <a:xfrm>
            <a:off x="8222218" y="4546898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preferences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28AE8D-BB0B-AD4C-B33E-16818DC3B54E}"/>
              </a:ext>
            </a:extLst>
          </p:cNvPr>
          <p:cNvSpPr/>
          <p:nvPr/>
        </p:nvSpPr>
        <p:spPr>
          <a:xfrm>
            <a:off x="8222218" y="5062491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Checkbox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59821A-4084-6A41-9EEF-F501C49EB38C}"/>
              </a:ext>
            </a:extLst>
          </p:cNvPr>
          <p:cNvSpPr/>
          <p:nvPr/>
        </p:nvSpPr>
        <p:spPr>
          <a:xfrm>
            <a:off x="8222218" y="558844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Listbox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DCB6DF5-C266-9547-84D5-043E7EED5571}"/>
              </a:ext>
            </a:extLst>
          </p:cNvPr>
          <p:cNvSpPr/>
          <p:nvPr/>
        </p:nvSpPr>
        <p:spPr>
          <a:xfrm>
            <a:off x="8224503" y="6116763"/>
            <a:ext cx="1186119" cy="30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8F3588-642B-3745-99B5-2E43907B9FA9}"/>
              </a:ext>
            </a:extLst>
          </p:cNvPr>
          <p:cNvSpPr/>
          <p:nvPr/>
        </p:nvSpPr>
        <p:spPr>
          <a:xfrm>
            <a:off x="11379125" y="1616778"/>
            <a:ext cx="3611880" cy="5233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ADCD9-38A3-FC48-9CC7-B90EA3FBFD1E}"/>
              </a:ext>
            </a:extLst>
          </p:cNvPr>
          <p:cNvSpPr/>
          <p:nvPr/>
        </p:nvSpPr>
        <p:spPr>
          <a:xfrm>
            <a:off x="12882170" y="1739445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AA9E27-EA10-8D47-8B2F-46E553394D1E}"/>
              </a:ext>
            </a:extLst>
          </p:cNvPr>
          <p:cNvSpPr/>
          <p:nvPr/>
        </p:nvSpPr>
        <p:spPr>
          <a:xfrm>
            <a:off x="12529744" y="2276655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80FF0A-C7DA-894F-8EC8-FB9469E37544}"/>
              </a:ext>
            </a:extLst>
          </p:cNvPr>
          <p:cNvSpPr txBox="1"/>
          <p:nvPr/>
        </p:nvSpPr>
        <p:spPr>
          <a:xfrm>
            <a:off x="12832558" y="182967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67C211-EFA3-704F-B7E7-F31349892166}"/>
              </a:ext>
            </a:extLst>
          </p:cNvPr>
          <p:cNvSpPr/>
          <p:nvPr/>
        </p:nvSpPr>
        <p:spPr>
          <a:xfrm>
            <a:off x="11432783" y="3416375"/>
            <a:ext cx="931495" cy="91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0488A5-17D0-7840-87AA-BAB985CC8912}"/>
              </a:ext>
            </a:extLst>
          </p:cNvPr>
          <p:cNvSpPr txBox="1"/>
          <p:nvPr/>
        </p:nvSpPr>
        <p:spPr>
          <a:xfrm>
            <a:off x="11080452" y="3680191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My picture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621AB1-188C-FC48-AE6E-9B9B3F8FBF86}"/>
              </a:ext>
            </a:extLst>
          </p:cNvPr>
          <p:cNvSpPr/>
          <p:nvPr/>
        </p:nvSpPr>
        <p:spPr>
          <a:xfrm>
            <a:off x="12464579" y="3412846"/>
            <a:ext cx="2390547" cy="305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B63342-551D-3A4B-A295-578DC5E7E12B}"/>
              </a:ext>
            </a:extLst>
          </p:cNvPr>
          <p:cNvSpPr/>
          <p:nvPr/>
        </p:nvSpPr>
        <p:spPr>
          <a:xfrm>
            <a:off x="11457630" y="652816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6A2CD4-BA04-F644-97A7-1309E91CF724}"/>
              </a:ext>
            </a:extLst>
          </p:cNvPr>
          <p:cNvSpPr/>
          <p:nvPr/>
        </p:nvSpPr>
        <p:spPr>
          <a:xfrm>
            <a:off x="12719203" y="3478602"/>
            <a:ext cx="164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My information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630F23-E29C-7443-A2EC-7C33C6485A7D}"/>
              </a:ext>
            </a:extLst>
          </p:cNvPr>
          <p:cNvSpPr/>
          <p:nvPr/>
        </p:nvSpPr>
        <p:spPr>
          <a:xfrm>
            <a:off x="12710610" y="4824492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Recent concern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6C5273-2449-3B4C-BBC4-48BED9427CF8}"/>
              </a:ext>
            </a:extLst>
          </p:cNvPr>
          <p:cNvSpPr/>
          <p:nvPr/>
        </p:nvSpPr>
        <p:spPr>
          <a:xfrm>
            <a:off x="211698" y="2728528"/>
            <a:ext cx="3402248" cy="106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2037A8-CD36-9347-91F3-534D96597E24}"/>
              </a:ext>
            </a:extLst>
          </p:cNvPr>
          <p:cNvSpPr/>
          <p:nvPr/>
        </p:nvSpPr>
        <p:spPr>
          <a:xfrm>
            <a:off x="430002" y="2802715"/>
            <a:ext cx="1363095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4195D9-86AB-7747-BE96-6D2964F56054}"/>
              </a:ext>
            </a:extLst>
          </p:cNvPr>
          <p:cNvSpPr txBox="1"/>
          <p:nvPr/>
        </p:nvSpPr>
        <p:spPr>
          <a:xfrm>
            <a:off x="481436" y="3053879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turtle1-small.jpg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EDCBA0B-20BC-2742-9D61-8BD59F1C9AB9}"/>
              </a:ext>
            </a:extLst>
          </p:cNvPr>
          <p:cNvSpPr/>
          <p:nvPr/>
        </p:nvSpPr>
        <p:spPr>
          <a:xfrm>
            <a:off x="2011401" y="2804691"/>
            <a:ext cx="1414411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4920C1-ACD6-4940-A548-56CDB74A2A15}"/>
              </a:ext>
            </a:extLst>
          </p:cNvPr>
          <p:cNvSpPr txBox="1"/>
          <p:nvPr/>
        </p:nvSpPr>
        <p:spPr>
          <a:xfrm>
            <a:off x="2184827" y="3061830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turtle2-small.jpg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E9AC28-D790-E34D-BD1D-165583570E31}"/>
              </a:ext>
            </a:extLst>
          </p:cNvPr>
          <p:cNvSpPr/>
          <p:nvPr/>
        </p:nvSpPr>
        <p:spPr>
          <a:xfrm>
            <a:off x="3954448" y="2621312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A6F892A-F1C1-714D-8A05-070337CAEF69}"/>
              </a:ext>
            </a:extLst>
          </p:cNvPr>
          <p:cNvSpPr/>
          <p:nvPr/>
        </p:nvSpPr>
        <p:spPr>
          <a:xfrm>
            <a:off x="4054163" y="2681205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77774D-224A-7344-8381-D17920B847CC}"/>
              </a:ext>
            </a:extLst>
          </p:cNvPr>
          <p:cNvSpPr/>
          <p:nvPr/>
        </p:nvSpPr>
        <p:spPr>
          <a:xfrm>
            <a:off x="5742532" y="2682913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0D1962-343A-9F41-9E20-6315D3970F6B}"/>
              </a:ext>
            </a:extLst>
          </p:cNvPr>
          <p:cNvSpPr/>
          <p:nvPr/>
        </p:nvSpPr>
        <p:spPr>
          <a:xfrm>
            <a:off x="4039613" y="2950534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464D09-7BDE-2F4D-83DB-0A82741EE885}"/>
              </a:ext>
            </a:extLst>
          </p:cNvPr>
          <p:cNvSpPr/>
          <p:nvPr/>
        </p:nvSpPr>
        <p:spPr>
          <a:xfrm>
            <a:off x="5742532" y="2952959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47047F-6DCE-CF44-A379-C7E67D5A5884}"/>
              </a:ext>
            </a:extLst>
          </p:cNvPr>
          <p:cNvSpPr/>
          <p:nvPr/>
        </p:nvSpPr>
        <p:spPr>
          <a:xfrm>
            <a:off x="7694817" y="1382451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41BC2A0-A74C-D045-ABA5-8881E9EE8953}"/>
              </a:ext>
            </a:extLst>
          </p:cNvPr>
          <p:cNvSpPr/>
          <p:nvPr/>
        </p:nvSpPr>
        <p:spPr>
          <a:xfrm>
            <a:off x="7794532" y="1442344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8BEF37-5FF3-C34A-9CF3-ADAB4A265FAD}"/>
              </a:ext>
            </a:extLst>
          </p:cNvPr>
          <p:cNvSpPr/>
          <p:nvPr/>
        </p:nvSpPr>
        <p:spPr>
          <a:xfrm>
            <a:off x="9482901" y="1444052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B24EDA-0F62-2044-9299-7565E1381B0B}"/>
              </a:ext>
            </a:extLst>
          </p:cNvPr>
          <p:cNvSpPr/>
          <p:nvPr/>
        </p:nvSpPr>
        <p:spPr>
          <a:xfrm>
            <a:off x="7779982" y="1711673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9426AC-894B-884D-9F88-87BD2B0DDB3F}"/>
              </a:ext>
            </a:extLst>
          </p:cNvPr>
          <p:cNvSpPr/>
          <p:nvPr/>
        </p:nvSpPr>
        <p:spPr>
          <a:xfrm>
            <a:off x="9482901" y="1714098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C75C75C-110B-CD48-8920-3954C98E94AE}"/>
              </a:ext>
            </a:extLst>
          </p:cNvPr>
          <p:cNvSpPr/>
          <p:nvPr/>
        </p:nvSpPr>
        <p:spPr>
          <a:xfrm>
            <a:off x="11394902" y="2625135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FD153F2-655F-8D40-85AE-5F076E9ED482}"/>
              </a:ext>
            </a:extLst>
          </p:cNvPr>
          <p:cNvSpPr/>
          <p:nvPr/>
        </p:nvSpPr>
        <p:spPr>
          <a:xfrm>
            <a:off x="11494617" y="2685028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31BB96-E3EB-954F-A449-BFB692A32489}"/>
              </a:ext>
            </a:extLst>
          </p:cNvPr>
          <p:cNvSpPr/>
          <p:nvPr/>
        </p:nvSpPr>
        <p:spPr>
          <a:xfrm>
            <a:off x="13182986" y="2686736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6B7A009-D919-224D-BB42-5D18E62D5A39}"/>
              </a:ext>
            </a:extLst>
          </p:cNvPr>
          <p:cNvSpPr/>
          <p:nvPr/>
        </p:nvSpPr>
        <p:spPr>
          <a:xfrm>
            <a:off x="11480067" y="2954357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0A196B5-4AA0-B14E-9C03-0557DC9FAD55}"/>
              </a:ext>
            </a:extLst>
          </p:cNvPr>
          <p:cNvSpPr/>
          <p:nvPr/>
        </p:nvSpPr>
        <p:spPr>
          <a:xfrm>
            <a:off x="13182986" y="2956782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450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91440" y="0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C3870-09FE-9744-B75D-A0867E00BEFB}"/>
              </a:ext>
            </a:extLst>
          </p:cNvPr>
          <p:cNvSpPr/>
          <p:nvPr/>
        </p:nvSpPr>
        <p:spPr>
          <a:xfrm>
            <a:off x="1594485" y="57150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B292E-2B5E-9645-899C-FE5110F785AA}"/>
              </a:ext>
            </a:extLst>
          </p:cNvPr>
          <p:cNvSpPr/>
          <p:nvPr/>
        </p:nvSpPr>
        <p:spPr>
          <a:xfrm>
            <a:off x="1242059" y="594360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36EB3-DB1C-354F-A506-2D4854A4E97A}"/>
              </a:ext>
            </a:extLst>
          </p:cNvPr>
          <p:cNvSpPr/>
          <p:nvPr/>
        </p:nvSpPr>
        <p:spPr>
          <a:xfrm>
            <a:off x="117157" y="899990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49E76-8927-FA4B-98FF-C6E3B95FBE88}"/>
              </a:ext>
            </a:extLst>
          </p:cNvPr>
          <p:cNvSpPr/>
          <p:nvPr/>
        </p:nvSpPr>
        <p:spPr>
          <a:xfrm>
            <a:off x="216872" y="959883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9D288-D9B1-F645-B5E5-131DF5502745}"/>
              </a:ext>
            </a:extLst>
          </p:cNvPr>
          <p:cNvSpPr/>
          <p:nvPr/>
        </p:nvSpPr>
        <p:spPr>
          <a:xfrm>
            <a:off x="1905241" y="961591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72118-BB15-0248-BC77-6B5493D9B582}"/>
              </a:ext>
            </a:extLst>
          </p:cNvPr>
          <p:cNvSpPr/>
          <p:nvPr/>
        </p:nvSpPr>
        <p:spPr>
          <a:xfrm>
            <a:off x="202322" y="1229212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73407-DF26-C941-9FA4-84B87E2D1CE2}"/>
              </a:ext>
            </a:extLst>
          </p:cNvPr>
          <p:cNvSpPr/>
          <p:nvPr/>
        </p:nvSpPr>
        <p:spPr>
          <a:xfrm>
            <a:off x="1905241" y="1231637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AC90A-764A-E146-895F-6BE8DB828225}"/>
              </a:ext>
            </a:extLst>
          </p:cNvPr>
          <p:cNvSpPr txBox="1"/>
          <p:nvPr/>
        </p:nvSpPr>
        <p:spPr>
          <a:xfrm>
            <a:off x="1544873" y="147376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211697" y="1616778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1027641" y="188232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69A7CB-8631-7B41-A496-AFC2EDD52014}"/>
              </a:ext>
            </a:extLst>
          </p:cNvPr>
          <p:cNvSpPr/>
          <p:nvPr/>
        </p:nvSpPr>
        <p:spPr>
          <a:xfrm>
            <a:off x="211698" y="2207357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585D8-8841-2546-84B4-AAEDAD03C3BC}"/>
              </a:ext>
            </a:extLst>
          </p:cNvPr>
          <p:cNvSpPr/>
          <p:nvPr/>
        </p:nvSpPr>
        <p:spPr>
          <a:xfrm>
            <a:off x="988471" y="3863933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202322" y="4139374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191740" y="4678045"/>
            <a:ext cx="3402247" cy="1096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CD16EF-3344-BC4F-9E02-AC831F0F1EE6}"/>
              </a:ext>
            </a:extLst>
          </p:cNvPr>
          <p:cNvSpPr/>
          <p:nvPr/>
        </p:nvSpPr>
        <p:spPr>
          <a:xfrm>
            <a:off x="990477" y="5812004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204328" y="6087445"/>
            <a:ext cx="3402247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204328" y="6595956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9E4116-DF56-D04A-9B96-84CAEACD434E}"/>
              </a:ext>
            </a:extLst>
          </p:cNvPr>
          <p:cNvSpPr/>
          <p:nvPr/>
        </p:nvSpPr>
        <p:spPr>
          <a:xfrm>
            <a:off x="3921624" y="1657019"/>
            <a:ext cx="3611880" cy="5200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E2EE5F-CAEC-CA41-87BA-B9CE34807E82}"/>
              </a:ext>
            </a:extLst>
          </p:cNvPr>
          <p:cNvSpPr/>
          <p:nvPr/>
        </p:nvSpPr>
        <p:spPr>
          <a:xfrm>
            <a:off x="5424669" y="1713492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79DB92-8C4A-224F-BC9E-5E0D84E7374A}"/>
              </a:ext>
            </a:extLst>
          </p:cNvPr>
          <p:cNvSpPr/>
          <p:nvPr/>
        </p:nvSpPr>
        <p:spPr>
          <a:xfrm>
            <a:off x="5072243" y="2310336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9DC947-8453-944A-A95B-1D53BE0FD8D7}"/>
              </a:ext>
            </a:extLst>
          </p:cNvPr>
          <p:cNvSpPr txBox="1"/>
          <p:nvPr/>
        </p:nvSpPr>
        <p:spPr>
          <a:xfrm>
            <a:off x="5374615" y="1814584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A71176-8CD1-BF4F-946D-9B920E07A73F}"/>
              </a:ext>
            </a:extLst>
          </p:cNvPr>
          <p:cNvSpPr/>
          <p:nvPr/>
        </p:nvSpPr>
        <p:spPr>
          <a:xfrm>
            <a:off x="4021925" y="3320895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0A264E-4BCC-7A41-B58E-2F876BFA1CB4}"/>
              </a:ext>
            </a:extLst>
          </p:cNvPr>
          <p:cNvSpPr/>
          <p:nvPr/>
        </p:nvSpPr>
        <p:spPr>
          <a:xfrm>
            <a:off x="4021925" y="3591117"/>
            <a:ext cx="3402248" cy="13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DD914-2B33-3747-A7AF-BBC0C89B0FD5}"/>
              </a:ext>
            </a:extLst>
          </p:cNvPr>
          <p:cNvSpPr txBox="1"/>
          <p:nvPr/>
        </p:nvSpPr>
        <p:spPr>
          <a:xfrm>
            <a:off x="4875473" y="408241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Iframe(</a:t>
            </a:r>
            <a:r>
              <a:rPr lang="en-US" sz="1050" dirty="0" err="1"/>
              <a:t>youtube</a:t>
            </a:r>
            <a:r>
              <a:rPr lang="en-US" sz="1050" dirty="0"/>
              <a:t> video)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858443-E19A-B646-86E8-49E72091745B}"/>
              </a:ext>
            </a:extLst>
          </p:cNvPr>
          <p:cNvSpPr/>
          <p:nvPr/>
        </p:nvSpPr>
        <p:spPr>
          <a:xfrm>
            <a:off x="4808074" y="5017516"/>
            <a:ext cx="17483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51ECDB-EEFE-4142-8146-FE70BFB1BADF}"/>
              </a:ext>
            </a:extLst>
          </p:cNvPr>
          <p:cNvSpPr/>
          <p:nvPr/>
        </p:nvSpPr>
        <p:spPr>
          <a:xfrm>
            <a:off x="4021925" y="529295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FBA6AC-B411-424C-8744-39B7A9AE2AC4}"/>
              </a:ext>
            </a:extLst>
          </p:cNvPr>
          <p:cNvSpPr/>
          <p:nvPr/>
        </p:nvSpPr>
        <p:spPr>
          <a:xfrm>
            <a:off x="4021926" y="643635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0DE238-B856-2D4B-9828-339B633DF65A}"/>
              </a:ext>
            </a:extLst>
          </p:cNvPr>
          <p:cNvSpPr/>
          <p:nvPr/>
        </p:nvSpPr>
        <p:spPr>
          <a:xfrm>
            <a:off x="6596297" y="5294247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37D89D-B1F0-364D-9159-E962DA2D5EF6}"/>
              </a:ext>
            </a:extLst>
          </p:cNvPr>
          <p:cNvSpPr/>
          <p:nvPr/>
        </p:nvSpPr>
        <p:spPr>
          <a:xfrm>
            <a:off x="4034512" y="5865299"/>
            <a:ext cx="855133" cy="44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075F15-0C7B-F24B-8E8C-F7D831B310A2}"/>
              </a:ext>
            </a:extLst>
          </p:cNvPr>
          <p:cNvSpPr/>
          <p:nvPr/>
        </p:nvSpPr>
        <p:spPr>
          <a:xfrm>
            <a:off x="4965425" y="5865299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33A1C2-967D-DA42-BA9C-117E7A618876}"/>
              </a:ext>
            </a:extLst>
          </p:cNvPr>
          <p:cNvSpPr/>
          <p:nvPr/>
        </p:nvSpPr>
        <p:spPr>
          <a:xfrm>
            <a:off x="7666944" y="228600"/>
            <a:ext cx="3611880" cy="662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3E57BD-1B8E-2642-8554-24A3B2A9C675}"/>
              </a:ext>
            </a:extLst>
          </p:cNvPr>
          <p:cNvSpPr/>
          <p:nvPr/>
        </p:nvSpPr>
        <p:spPr>
          <a:xfrm>
            <a:off x="9169989" y="497454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8447D9-B93B-EB44-A466-C0870B55C6DD}"/>
              </a:ext>
            </a:extLst>
          </p:cNvPr>
          <p:cNvSpPr/>
          <p:nvPr/>
        </p:nvSpPr>
        <p:spPr>
          <a:xfrm>
            <a:off x="8817563" y="103466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3CD1D-403E-2E42-A516-B7095C6B6B86}"/>
              </a:ext>
            </a:extLst>
          </p:cNvPr>
          <p:cNvSpPr txBox="1"/>
          <p:nvPr/>
        </p:nvSpPr>
        <p:spPr>
          <a:xfrm>
            <a:off x="9120377" y="587680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1629E0-3C7E-EC4F-AA82-9EECB2580009}"/>
              </a:ext>
            </a:extLst>
          </p:cNvPr>
          <p:cNvSpPr/>
          <p:nvPr/>
        </p:nvSpPr>
        <p:spPr>
          <a:xfrm>
            <a:off x="7767245" y="2065101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AED849-3FFB-CF4F-811B-B587106C85EB}"/>
              </a:ext>
            </a:extLst>
          </p:cNvPr>
          <p:cNvSpPr/>
          <p:nvPr/>
        </p:nvSpPr>
        <p:spPr>
          <a:xfrm>
            <a:off x="7794532" y="2335323"/>
            <a:ext cx="3348413" cy="1072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B16E3A-CF34-B24B-819D-07861CB66672}"/>
              </a:ext>
            </a:extLst>
          </p:cNvPr>
          <p:cNvSpPr txBox="1"/>
          <p:nvPr/>
        </p:nvSpPr>
        <p:spPr>
          <a:xfrm>
            <a:off x="8648993" y="2716570"/>
            <a:ext cx="1638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Picture + php print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AB083A-482A-DE42-835B-0F8F2C2BF688}"/>
              </a:ext>
            </a:extLst>
          </p:cNvPr>
          <p:cNvSpPr/>
          <p:nvPr/>
        </p:nvSpPr>
        <p:spPr>
          <a:xfrm>
            <a:off x="8222218" y="3478602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 info(first, last)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090E3F-8313-E34B-B4B1-D6CA5FC929AB}"/>
              </a:ext>
            </a:extLst>
          </p:cNvPr>
          <p:cNvSpPr/>
          <p:nvPr/>
        </p:nvSpPr>
        <p:spPr>
          <a:xfrm>
            <a:off x="7740698" y="6511949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FC8B46-3ED4-294E-8644-12B185D22FBC}"/>
              </a:ext>
            </a:extLst>
          </p:cNvPr>
          <p:cNvSpPr/>
          <p:nvPr/>
        </p:nvSpPr>
        <p:spPr>
          <a:xfrm>
            <a:off x="8222930" y="4020943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Personal info(email, phone, address)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24661-871B-7147-BBFE-13CD6F5F34B7}"/>
              </a:ext>
            </a:extLst>
          </p:cNvPr>
          <p:cNvSpPr/>
          <p:nvPr/>
        </p:nvSpPr>
        <p:spPr>
          <a:xfrm>
            <a:off x="8222218" y="4546898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preferences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28AE8D-BB0B-AD4C-B33E-16818DC3B54E}"/>
              </a:ext>
            </a:extLst>
          </p:cNvPr>
          <p:cNvSpPr/>
          <p:nvPr/>
        </p:nvSpPr>
        <p:spPr>
          <a:xfrm>
            <a:off x="8222218" y="5062491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Checkbox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59821A-4084-6A41-9EEF-F501C49EB38C}"/>
              </a:ext>
            </a:extLst>
          </p:cNvPr>
          <p:cNvSpPr/>
          <p:nvPr/>
        </p:nvSpPr>
        <p:spPr>
          <a:xfrm>
            <a:off x="8222218" y="5588447"/>
            <a:ext cx="2492299" cy="45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Listbox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DCB6DF5-C266-9547-84D5-043E7EED5571}"/>
              </a:ext>
            </a:extLst>
          </p:cNvPr>
          <p:cNvSpPr/>
          <p:nvPr/>
        </p:nvSpPr>
        <p:spPr>
          <a:xfrm>
            <a:off x="8224503" y="6116763"/>
            <a:ext cx="1186119" cy="30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8F3588-642B-3745-99B5-2E43907B9FA9}"/>
              </a:ext>
            </a:extLst>
          </p:cNvPr>
          <p:cNvSpPr/>
          <p:nvPr/>
        </p:nvSpPr>
        <p:spPr>
          <a:xfrm>
            <a:off x="11379125" y="1616778"/>
            <a:ext cx="3611880" cy="5233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ADCD9-38A3-FC48-9CC7-B90EA3FBFD1E}"/>
              </a:ext>
            </a:extLst>
          </p:cNvPr>
          <p:cNvSpPr/>
          <p:nvPr/>
        </p:nvSpPr>
        <p:spPr>
          <a:xfrm>
            <a:off x="12882170" y="1739445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AA9E27-EA10-8D47-8B2F-46E553394D1E}"/>
              </a:ext>
            </a:extLst>
          </p:cNvPr>
          <p:cNvSpPr/>
          <p:nvPr/>
        </p:nvSpPr>
        <p:spPr>
          <a:xfrm>
            <a:off x="12529744" y="2276655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80FF0A-C7DA-894F-8EC8-FB9469E37544}"/>
              </a:ext>
            </a:extLst>
          </p:cNvPr>
          <p:cNvSpPr txBox="1"/>
          <p:nvPr/>
        </p:nvSpPr>
        <p:spPr>
          <a:xfrm>
            <a:off x="12832558" y="182967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earth.png</a:t>
            </a:r>
            <a:endParaRPr lang="en-US" sz="105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67C211-EFA3-704F-B7E7-F31349892166}"/>
              </a:ext>
            </a:extLst>
          </p:cNvPr>
          <p:cNvSpPr/>
          <p:nvPr/>
        </p:nvSpPr>
        <p:spPr>
          <a:xfrm>
            <a:off x="11470474" y="3329428"/>
            <a:ext cx="3421216" cy="91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0488A5-17D0-7840-87AA-BAB985CC8912}"/>
              </a:ext>
            </a:extLst>
          </p:cNvPr>
          <p:cNvSpPr txBox="1"/>
          <p:nvPr/>
        </p:nvSpPr>
        <p:spPr>
          <a:xfrm>
            <a:off x="12363610" y="3543300"/>
            <a:ext cx="163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 picture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621AB1-188C-FC48-AE6E-9B9B3F8FBF86}"/>
              </a:ext>
            </a:extLst>
          </p:cNvPr>
          <p:cNvSpPr/>
          <p:nvPr/>
        </p:nvSpPr>
        <p:spPr>
          <a:xfrm>
            <a:off x="11470749" y="4347660"/>
            <a:ext cx="3420941" cy="208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B63342-551D-3A4B-A295-578DC5E7E12B}"/>
              </a:ext>
            </a:extLst>
          </p:cNvPr>
          <p:cNvSpPr/>
          <p:nvPr/>
        </p:nvSpPr>
        <p:spPr>
          <a:xfrm>
            <a:off x="11457630" y="6528161"/>
            <a:ext cx="340224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6A2CD4-BA04-F644-97A7-1309E91CF724}"/>
              </a:ext>
            </a:extLst>
          </p:cNvPr>
          <p:cNvSpPr/>
          <p:nvPr/>
        </p:nvSpPr>
        <p:spPr>
          <a:xfrm>
            <a:off x="12077065" y="4413416"/>
            <a:ext cx="2355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My information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630F23-E29C-7443-A2EC-7C33C6485A7D}"/>
              </a:ext>
            </a:extLst>
          </p:cNvPr>
          <p:cNvSpPr/>
          <p:nvPr/>
        </p:nvSpPr>
        <p:spPr>
          <a:xfrm>
            <a:off x="12040336" y="5365409"/>
            <a:ext cx="2420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Recent concern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6C5273-2449-3B4C-BBC4-48BED9427CF8}"/>
              </a:ext>
            </a:extLst>
          </p:cNvPr>
          <p:cNvSpPr/>
          <p:nvPr/>
        </p:nvSpPr>
        <p:spPr>
          <a:xfrm>
            <a:off x="211698" y="2728528"/>
            <a:ext cx="3402248" cy="106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2037A8-CD36-9347-91F3-534D96597E24}"/>
              </a:ext>
            </a:extLst>
          </p:cNvPr>
          <p:cNvSpPr/>
          <p:nvPr/>
        </p:nvSpPr>
        <p:spPr>
          <a:xfrm>
            <a:off x="430002" y="2802715"/>
            <a:ext cx="1363095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4195D9-86AB-7747-BE96-6D2964F56054}"/>
              </a:ext>
            </a:extLst>
          </p:cNvPr>
          <p:cNvSpPr txBox="1"/>
          <p:nvPr/>
        </p:nvSpPr>
        <p:spPr>
          <a:xfrm>
            <a:off x="481436" y="3053879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turtle1-small.jpg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EDCBA0B-20BC-2742-9D61-8BD59F1C9AB9}"/>
              </a:ext>
            </a:extLst>
          </p:cNvPr>
          <p:cNvSpPr/>
          <p:nvPr/>
        </p:nvSpPr>
        <p:spPr>
          <a:xfrm>
            <a:off x="2011401" y="2804691"/>
            <a:ext cx="1414411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4920C1-ACD6-4940-A548-56CDB74A2A15}"/>
              </a:ext>
            </a:extLst>
          </p:cNvPr>
          <p:cNvSpPr txBox="1"/>
          <p:nvPr/>
        </p:nvSpPr>
        <p:spPr>
          <a:xfrm>
            <a:off x="2184827" y="3061830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turtle2-small.jpg</a:t>
            </a:r>
          </a:p>
          <a:p>
            <a:pPr algn="ctr"/>
            <a:r>
              <a:rPr lang="en-US" sz="1050" dirty="0"/>
              <a:t>(default)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E9AC28-D790-E34D-BD1D-165583570E31}"/>
              </a:ext>
            </a:extLst>
          </p:cNvPr>
          <p:cNvSpPr/>
          <p:nvPr/>
        </p:nvSpPr>
        <p:spPr>
          <a:xfrm>
            <a:off x="3954448" y="2621312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A6F892A-F1C1-714D-8A05-070337CAEF69}"/>
              </a:ext>
            </a:extLst>
          </p:cNvPr>
          <p:cNvSpPr/>
          <p:nvPr/>
        </p:nvSpPr>
        <p:spPr>
          <a:xfrm>
            <a:off x="4054163" y="2681205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77774D-224A-7344-8381-D17920B847CC}"/>
              </a:ext>
            </a:extLst>
          </p:cNvPr>
          <p:cNvSpPr/>
          <p:nvPr/>
        </p:nvSpPr>
        <p:spPr>
          <a:xfrm>
            <a:off x="5742532" y="2682913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0D1962-343A-9F41-9E20-6315D3970F6B}"/>
              </a:ext>
            </a:extLst>
          </p:cNvPr>
          <p:cNvSpPr/>
          <p:nvPr/>
        </p:nvSpPr>
        <p:spPr>
          <a:xfrm>
            <a:off x="4039613" y="2950534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464D09-7BDE-2F4D-83DB-0A82741EE885}"/>
              </a:ext>
            </a:extLst>
          </p:cNvPr>
          <p:cNvSpPr/>
          <p:nvPr/>
        </p:nvSpPr>
        <p:spPr>
          <a:xfrm>
            <a:off x="5742532" y="2952959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47047F-6DCE-CF44-A379-C7E67D5A5884}"/>
              </a:ext>
            </a:extLst>
          </p:cNvPr>
          <p:cNvSpPr/>
          <p:nvPr/>
        </p:nvSpPr>
        <p:spPr>
          <a:xfrm>
            <a:off x="7694817" y="1382451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41BC2A0-A74C-D045-ABA5-8881E9EE8953}"/>
              </a:ext>
            </a:extLst>
          </p:cNvPr>
          <p:cNvSpPr/>
          <p:nvPr/>
        </p:nvSpPr>
        <p:spPr>
          <a:xfrm>
            <a:off x="7794532" y="1442344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8BEF37-5FF3-C34A-9CF3-ADAB4A265FAD}"/>
              </a:ext>
            </a:extLst>
          </p:cNvPr>
          <p:cNvSpPr/>
          <p:nvPr/>
        </p:nvSpPr>
        <p:spPr>
          <a:xfrm>
            <a:off x="9482901" y="1444052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B24EDA-0F62-2044-9299-7565E1381B0B}"/>
              </a:ext>
            </a:extLst>
          </p:cNvPr>
          <p:cNvSpPr/>
          <p:nvPr/>
        </p:nvSpPr>
        <p:spPr>
          <a:xfrm>
            <a:off x="7779982" y="1711673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9426AC-894B-884D-9F88-87BD2B0DDB3F}"/>
              </a:ext>
            </a:extLst>
          </p:cNvPr>
          <p:cNvSpPr/>
          <p:nvPr/>
        </p:nvSpPr>
        <p:spPr>
          <a:xfrm>
            <a:off x="9482901" y="1714098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C75C75C-110B-CD48-8920-3954C98E94AE}"/>
              </a:ext>
            </a:extLst>
          </p:cNvPr>
          <p:cNvSpPr/>
          <p:nvPr/>
        </p:nvSpPr>
        <p:spPr>
          <a:xfrm>
            <a:off x="11394902" y="2625135"/>
            <a:ext cx="3560445" cy="62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FD153F2-655F-8D40-85AE-5F076E9ED482}"/>
              </a:ext>
            </a:extLst>
          </p:cNvPr>
          <p:cNvSpPr/>
          <p:nvPr/>
        </p:nvSpPr>
        <p:spPr>
          <a:xfrm>
            <a:off x="11494617" y="2685028"/>
            <a:ext cx="16457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31BB96-E3EB-954F-A449-BFB692A32489}"/>
              </a:ext>
            </a:extLst>
          </p:cNvPr>
          <p:cNvSpPr/>
          <p:nvPr/>
        </p:nvSpPr>
        <p:spPr>
          <a:xfrm>
            <a:off x="13182986" y="2686736"/>
            <a:ext cx="168874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6B7A009-D919-224D-BB42-5D18E62D5A39}"/>
              </a:ext>
            </a:extLst>
          </p:cNvPr>
          <p:cNvSpPr/>
          <p:nvPr/>
        </p:nvSpPr>
        <p:spPr>
          <a:xfrm>
            <a:off x="11480067" y="2954357"/>
            <a:ext cx="1666235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Donation Form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0A196B5-4AA0-B14E-9C03-0557DC9FAD55}"/>
              </a:ext>
            </a:extLst>
          </p:cNvPr>
          <p:cNvSpPr/>
          <p:nvPr/>
        </p:nvSpPr>
        <p:spPr>
          <a:xfrm>
            <a:off x="13182986" y="2956782"/>
            <a:ext cx="1708704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9080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324</Words>
  <Application>Microsoft Macintosh PowerPoint</Application>
  <PresentationFormat>Widescreen</PresentationFormat>
  <Paragraphs>201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Hwasung Jung</dc:creator>
  <cp:lastModifiedBy>Jay Hwasung Jung</cp:lastModifiedBy>
  <cp:revision>5</cp:revision>
  <dcterms:created xsi:type="dcterms:W3CDTF">2020-10-20T02:27:35Z</dcterms:created>
  <dcterms:modified xsi:type="dcterms:W3CDTF">2020-10-20T03:25:54Z</dcterms:modified>
</cp:coreProperties>
</file>