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5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3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7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6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1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4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7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ondo astratto triangolare">
            <a:extLst>
              <a:ext uri="{FF2B5EF4-FFF2-40B4-BE49-F238E27FC236}">
                <a16:creationId xmlns:a16="http://schemas.microsoft.com/office/drawing/2014/main" id="{8B0CB0C4-D075-C637-D50A-5E2A30CA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A777DF-5A3A-21A6-96EF-3292E66BC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chemeClr val="tx1"/>
                </a:solidFill>
              </a:rPr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1AB545-1DA3-8284-B9F2-530949DEF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Martina Anicito</a:t>
            </a:r>
          </a:p>
          <a:p>
            <a:r>
              <a:rPr lang="it-IT" dirty="0"/>
              <a:t>Matrciola:O46002020</a:t>
            </a:r>
          </a:p>
          <a:p>
            <a:endParaRPr lang="it-IT" dirty="0"/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45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08AB78-EA93-0E5D-AF3F-3C6658D8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progetto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AA2ED4-F102-B95B-95EF-F67362DA6347}"/>
              </a:ext>
            </a:extLst>
          </p:cNvPr>
          <p:cNvSpPr txBox="1"/>
          <p:nvPr/>
        </p:nvSpPr>
        <p:spPr>
          <a:xfrm>
            <a:off x="1097279" y="2519265"/>
            <a:ext cx="955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Il progetto del sito, presenta una home page, divisa così: </a:t>
            </a:r>
            <a:r>
              <a:rPr lang="it-IT" sz="2000" dirty="0" err="1"/>
              <a:t>header</a:t>
            </a:r>
            <a:r>
              <a:rPr lang="it-IT" sz="2000" dirty="0"/>
              <a:t>, sezione centrale dove saranno presenti delle proprietà in evidenza con relativo titolo, descrizione e prezzo ed infine il </a:t>
            </a:r>
            <a:r>
              <a:rPr lang="it-IT" sz="2000" dirty="0" err="1"/>
              <a:t>footer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96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652869C-7713-802C-D231-76A5070108DF}"/>
              </a:ext>
            </a:extLst>
          </p:cNvPr>
          <p:cNvSpPr txBox="1"/>
          <p:nvPr/>
        </p:nvSpPr>
        <p:spPr>
          <a:xfrm>
            <a:off x="2808513" y="89418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Barra di navigazione con tutta la sezione </a:t>
            </a:r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4" name="Immagine 3" descr="Immagine che contiene testo, interno, finestra, arredo&#10;&#10;Descrizione generata automaticamente">
            <a:extLst>
              <a:ext uri="{FF2B5EF4-FFF2-40B4-BE49-F238E27FC236}">
                <a16:creationId xmlns:a16="http://schemas.microsoft.com/office/drawing/2014/main" id="{77BBFF17-B13F-CAE3-3582-09A5FB056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05" y="458750"/>
            <a:ext cx="6166757" cy="285020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FA08CB7-D6F3-C62D-3FC2-ACE8DA471BE6}"/>
              </a:ext>
            </a:extLst>
          </p:cNvPr>
          <p:cNvSpPr txBox="1"/>
          <p:nvPr/>
        </p:nvSpPr>
        <p:spPr>
          <a:xfrm>
            <a:off x="3194627" y="3368254"/>
            <a:ext cx="580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è la sezione principale del sito e il </a:t>
            </a:r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8" name="Immagine 7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B8EA59DF-3B57-693C-6E03-45E40066F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3" y="3796881"/>
            <a:ext cx="2665625" cy="30611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5F3B37F-AE69-1A78-9E8B-CB636862A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61" y="3796881"/>
            <a:ext cx="2666135" cy="306111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4879F00-61DF-2E97-5958-AD93C3AF3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17" y="3796881"/>
            <a:ext cx="2677985" cy="306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6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interno, finestra, arredo&#10;&#10;Descrizione generata automaticamente">
            <a:extLst>
              <a:ext uri="{FF2B5EF4-FFF2-40B4-BE49-F238E27FC236}">
                <a16:creationId xmlns:a16="http://schemas.microsoft.com/office/drawing/2014/main" id="{CC69A4BC-5BA5-B14C-C033-6797EC940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8" y="87619"/>
            <a:ext cx="7229464" cy="3341381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49071A-117E-DE7A-2BB9-B49B3340F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53" y="3632841"/>
            <a:ext cx="5668493" cy="27565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E1ADCE-5A82-63F3-5617-C942D6E054C3}"/>
              </a:ext>
            </a:extLst>
          </p:cNvPr>
          <p:cNvSpPr txBox="1"/>
          <p:nvPr/>
        </p:nvSpPr>
        <p:spPr>
          <a:xfrm>
            <a:off x="581025" y="48264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4D341F-2551-F73D-E260-2B92ABA34A13}"/>
              </a:ext>
            </a:extLst>
          </p:cNvPr>
          <p:cNvSpPr txBox="1"/>
          <p:nvPr/>
        </p:nvSpPr>
        <p:spPr>
          <a:xfrm>
            <a:off x="581025" y="1354446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2822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B1EBB9-B1E8-2B4C-7D91-4330B7EEB10E}"/>
              </a:ext>
            </a:extLst>
          </p:cNvPr>
          <p:cNvSpPr txBox="1"/>
          <p:nvPr/>
        </p:nvSpPr>
        <p:spPr>
          <a:xfrm>
            <a:off x="523875" y="889843"/>
            <a:ext cx="5572125" cy="5078313"/>
          </a:xfrm>
          <a:prstGeom prst="rect">
            <a:avLst/>
          </a:prstGeom>
          <a:pattFill prst="pct5">
            <a:fgClr>
              <a:schemeClr val="tx1">
                <a:lumMod val="95000"/>
                <a:lumOff val="5000"/>
              </a:schemeClr>
            </a:fgClr>
            <a:bgClr>
              <a:schemeClr val="tx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#6a86d5a1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/internicasa.jpg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background-attachment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it-IT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57158D-AC10-EFCC-48B4-080FA1972EFD}"/>
              </a:ext>
            </a:extLst>
          </p:cNvPr>
          <p:cNvSpPr txBox="1"/>
          <p:nvPr/>
        </p:nvSpPr>
        <p:spPr>
          <a:xfrm>
            <a:off x="3001198" y="3619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8B7282-03CA-299D-F2BD-3E46BF56B0A2}"/>
              </a:ext>
            </a:extLst>
          </p:cNvPr>
          <p:cNvSpPr txBox="1"/>
          <p:nvPr/>
        </p:nvSpPr>
        <p:spPr>
          <a:xfrm>
            <a:off x="6366243" y="889843"/>
            <a:ext cx="4458272" cy="4832092"/>
          </a:xfrm>
          <a:prstGeom prst="rect">
            <a:avLst/>
          </a:prstGeom>
          <a:pattFill prst="pct5">
            <a:fgClr>
              <a:schemeClr val="tx1">
                <a:lumMod val="95000"/>
                <a:lumOff val="5000"/>
              </a:schemeClr>
            </a:fgClr>
            <a:bgClr>
              <a:schemeClr val="tx1"/>
            </a:bgClr>
          </a:pattFill>
        </p:spPr>
        <p:txBody>
          <a:bodyPr wrap="none" rtlCol="0">
            <a:spAutoFit/>
          </a:bodyPr>
          <a:lstStyle/>
          <a:p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#intro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nav#intro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1.3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'EB Garamond'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4.5em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8A96FC-C4C2-CB7B-9BF1-BB309BB59063}"/>
              </a:ext>
            </a:extLst>
          </p:cNvPr>
          <p:cNvSpPr txBox="1"/>
          <p:nvPr/>
        </p:nvSpPr>
        <p:spPr>
          <a:xfrm>
            <a:off x="219075" y="485775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SEZIONE CENTRALE</a:t>
            </a:r>
          </a:p>
        </p:txBody>
      </p:sp>
      <p:pic>
        <p:nvPicPr>
          <p:cNvPr id="4" name="Immagine 3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A57C1D5B-2C98-741C-5979-3C21BFB70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" y="855107"/>
            <a:ext cx="4050244" cy="46511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5ABB45C-9B40-82D0-8AF8-BE184C7B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10" y="855108"/>
            <a:ext cx="4050244" cy="46502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7EC29B3-DC26-A0E3-C5F8-7D57A05C0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4" y="855107"/>
            <a:ext cx="4068246" cy="46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1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541A5C-6380-6284-54EF-3C141CF1A471}"/>
              </a:ext>
            </a:extLst>
          </p:cNvPr>
          <p:cNvSpPr txBox="1"/>
          <p:nvPr/>
        </p:nvSpPr>
        <p:spPr>
          <a:xfrm>
            <a:off x="4539484" y="152400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  <a:r>
              <a:rPr lang="it-IT" dirty="0"/>
              <a:t>- SEZIONE CENTRALE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D1489-EB2D-7B0D-6292-1DED2C382C7D}"/>
              </a:ext>
            </a:extLst>
          </p:cNvPr>
          <p:cNvSpPr txBox="1"/>
          <p:nvPr/>
        </p:nvSpPr>
        <p:spPr>
          <a:xfrm>
            <a:off x="1243012" y="705177"/>
            <a:ext cx="9705975" cy="5447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"proprietà"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Proprietà in evidenza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Villa lussuosa con piscina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\villaConPiscina.jpeg"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"Immagine proprietà"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Villetta indipendente di recente costruzione, disposta su 3 livelli, di complessivi 300 mq ca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"prezzo"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Prezzo: € 300.000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Villa totalmente ristrutturata in centro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\villabella.jpg"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"Immagine proprietà"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Villa di 190 mq su due livelli con possibilità di creare: ingresso, sala, cucina, bagno, disimpegno, locale tecnico e garage a piano terra; disimpegno, camera matrimoniale con terrazzo abitabile, seconda camera matrimoniale con cabina armadio, camera singola e bagno.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"prezzo"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Prezzo: € 200.000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Villa rustica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\villa.jpg"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"Immagine proprietà"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 posizione panoramica, splendido casale, di 250 mq ca, completamente ristrutturato con alte finiture, con tre ettari di terreno con piscina.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"prezzo"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Prezzo: € 100.000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0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370375-1F6C-5722-311E-A56EC6E329AC}"/>
              </a:ext>
            </a:extLst>
          </p:cNvPr>
          <p:cNvSpPr txBox="1"/>
          <p:nvPr/>
        </p:nvSpPr>
        <p:spPr>
          <a:xfrm>
            <a:off x="844809" y="551289"/>
            <a:ext cx="4660641" cy="58785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 wrap="square" rtlCol="0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.92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2%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section#proprietà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242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242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242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92%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section#proprietà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2%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section#proprietà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#888888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section#proprietà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B22FB8-2B15-23AF-EC6E-7F21CD0AC889}"/>
              </a:ext>
            </a:extLst>
          </p:cNvPr>
          <p:cNvSpPr txBox="1"/>
          <p:nvPr/>
        </p:nvSpPr>
        <p:spPr>
          <a:xfrm>
            <a:off x="5855348" y="551289"/>
            <a:ext cx="5682343" cy="57554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section#proprietà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li:last-child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section#proprietà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-bottom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section#proprietà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object-fit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section#proprietà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-bottom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section#proprietà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p.prezzo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F91C23-E029-0FB4-B4E0-FE15F58AFD95}"/>
              </a:ext>
            </a:extLst>
          </p:cNvPr>
          <p:cNvSpPr txBox="1"/>
          <p:nvPr/>
        </p:nvSpPr>
        <p:spPr>
          <a:xfrm>
            <a:off x="4390844" y="58847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  <a:r>
              <a:rPr lang="it-IT" dirty="0"/>
              <a:t>- SEZIONE CENTRALE</a:t>
            </a:r>
          </a:p>
        </p:txBody>
      </p:sp>
    </p:spTree>
    <p:extLst>
      <p:ext uri="{BB962C8B-B14F-4D97-AF65-F5344CB8AC3E}">
        <p14:creationId xmlns:p14="http://schemas.microsoft.com/office/powerpoint/2010/main" val="77236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099D53-8705-8AFC-0D68-DA1125E77655}"/>
              </a:ext>
            </a:extLst>
          </p:cNvPr>
          <p:cNvSpPr txBox="1"/>
          <p:nvPr/>
        </p:nvSpPr>
        <p:spPr>
          <a:xfrm>
            <a:off x="381000" y="314325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FOOTER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F5AF56-846B-0175-2A02-D91E916A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3328"/>
            <a:ext cx="6420746" cy="15718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3616B3-8CDE-E0CB-AFB7-1CDDB836A1E7}"/>
              </a:ext>
            </a:extLst>
          </p:cNvPr>
          <p:cNvSpPr txBox="1"/>
          <p:nvPr/>
        </p:nvSpPr>
        <p:spPr>
          <a:xfrm>
            <a:off x="380999" y="2743200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600D74-CB48-CA02-FD53-1031A8BEAD2C}"/>
              </a:ext>
            </a:extLst>
          </p:cNvPr>
          <p:cNvSpPr txBox="1"/>
          <p:nvPr/>
        </p:nvSpPr>
        <p:spPr>
          <a:xfrm>
            <a:off x="6801746" y="2743200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319071-B697-23D8-DEE0-D0E4913EB908}"/>
              </a:ext>
            </a:extLst>
          </p:cNvPr>
          <p:cNvSpPr txBox="1"/>
          <p:nvPr/>
        </p:nvSpPr>
        <p:spPr>
          <a:xfrm>
            <a:off x="6801746" y="3378648"/>
            <a:ext cx="3951979" cy="28623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#a1a1a1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8B56E9-F995-B10B-B9B7-475C9C1E8321}"/>
              </a:ext>
            </a:extLst>
          </p:cNvPr>
          <p:cNvSpPr txBox="1"/>
          <p:nvPr/>
        </p:nvSpPr>
        <p:spPr>
          <a:xfrm>
            <a:off x="380999" y="3378648"/>
            <a:ext cx="4237057" cy="175432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Martina Anicito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O46002020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89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949</Words>
  <Application>Microsoft Office PowerPoint</Application>
  <PresentationFormat>Widescreen</PresentationFormat>
  <Paragraphs>160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Avenir Next LT Pro</vt:lpstr>
      <vt:lpstr>Avenir Next LT Pro Light</vt:lpstr>
      <vt:lpstr>Calibri</vt:lpstr>
      <vt:lpstr>Consolas</vt:lpstr>
      <vt:lpstr>RetrospectVTI</vt:lpstr>
      <vt:lpstr>MHW1</vt:lpstr>
      <vt:lpstr>Descrizione del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Martina Anicito</dc:creator>
  <cp:lastModifiedBy>Martina Anicito</cp:lastModifiedBy>
  <cp:revision>1</cp:revision>
  <dcterms:created xsi:type="dcterms:W3CDTF">2023-03-28T08:46:57Z</dcterms:created>
  <dcterms:modified xsi:type="dcterms:W3CDTF">2023-03-28T10:53:38Z</dcterms:modified>
</cp:coreProperties>
</file>