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268" r:id="rId3"/>
    <p:sldId id="258" r:id="rId4"/>
    <p:sldId id="269" r:id="rId5"/>
    <p:sldId id="266" r:id="rId6"/>
    <p:sldId id="260" r:id="rId7"/>
    <p:sldId id="261" r:id="rId8"/>
    <p:sldId id="262" r:id="rId9"/>
    <p:sldId id="259" r:id="rId10"/>
    <p:sldId id="267" r:id="rId11"/>
    <p:sldId id="264" r:id="rId12"/>
    <p:sldId id="265" r:id="rId13"/>
    <p:sldId id="263" r:id="rId14"/>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5" d="100"/>
          <a:sy n="105" d="100"/>
        </p:scale>
        <p:origin x="12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D93684-80CE-406A-BCD4-128D12AB8C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a:extLst>
              <a:ext uri="{FF2B5EF4-FFF2-40B4-BE49-F238E27FC236}">
                <a16:creationId xmlns:a16="http://schemas.microsoft.com/office/drawing/2014/main" id="{7D111384-D8A7-4639-B419-B820808A30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95CC33-D2CE-425A-B321-971D77074E46}" type="datetimeFigureOut">
              <a:rPr lang="en-DK" smtClean="0"/>
              <a:t>02/10/2019</a:t>
            </a:fld>
            <a:endParaRPr lang="en-DK"/>
          </a:p>
        </p:txBody>
      </p:sp>
      <p:sp>
        <p:nvSpPr>
          <p:cNvPr id="4" name="Footer Placeholder 3">
            <a:extLst>
              <a:ext uri="{FF2B5EF4-FFF2-40B4-BE49-F238E27FC236}">
                <a16:creationId xmlns:a16="http://schemas.microsoft.com/office/drawing/2014/main" id="{6D45AEDE-1591-44F2-AE10-49BC7CD20E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5" name="Slide Number Placeholder 4">
            <a:extLst>
              <a:ext uri="{FF2B5EF4-FFF2-40B4-BE49-F238E27FC236}">
                <a16:creationId xmlns:a16="http://schemas.microsoft.com/office/drawing/2014/main" id="{034D1DA9-3D95-4272-ABF3-D964744856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E3A9C-06D9-40DA-8C65-87639D286470}" type="slidenum">
              <a:rPr lang="en-DK" smtClean="0"/>
              <a:t>‹#›</a:t>
            </a:fld>
            <a:endParaRPr lang="en-DK"/>
          </a:p>
        </p:txBody>
      </p:sp>
    </p:spTree>
    <p:extLst>
      <p:ext uri="{BB962C8B-B14F-4D97-AF65-F5344CB8AC3E}">
        <p14:creationId xmlns:p14="http://schemas.microsoft.com/office/powerpoint/2010/main" val="138155552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A75A45-0079-4372-926D-28F9275A75CB}" type="datetimeFigureOut">
              <a:rPr lang="en-DK" smtClean="0"/>
              <a:t>02/10/2019</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5155DE-405A-4FD7-9A7F-C0DC37B8D2A2}" type="slidenum">
              <a:rPr lang="en-DK" smtClean="0"/>
              <a:t>‹#›</a:t>
            </a:fld>
            <a:endParaRPr lang="en-DK"/>
          </a:p>
        </p:txBody>
      </p:sp>
    </p:spTree>
    <p:extLst>
      <p:ext uri="{BB962C8B-B14F-4D97-AF65-F5344CB8AC3E}">
        <p14:creationId xmlns:p14="http://schemas.microsoft.com/office/powerpoint/2010/main" val="10451135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0E7E-6039-4428-818A-C180686998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1F4C1666-13D5-4CE1-9CCA-EF06B053A0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C116DB98-4706-447E-AB2D-7359F3F6F422}"/>
              </a:ext>
            </a:extLst>
          </p:cNvPr>
          <p:cNvSpPr>
            <a:spLocks noGrp="1"/>
          </p:cNvSpPr>
          <p:nvPr>
            <p:ph type="dt" sz="half" idx="10"/>
          </p:nvPr>
        </p:nvSpPr>
        <p:spPr/>
        <p:txBody>
          <a:bodyPr/>
          <a:lstStyle/>
          <a:p>
            <a:fld id="{6C0D3B1A-4BE6-4186-885B-B84C928A8F35}" type="datetime8">
              <a:rPr lang="en-DK" smtClean="0"/>
              <a:t>02/10/2019 23.58</a:t>
            </a:fld>
            <a:endParaRPr lang="en-DK"/>
          </a:p>
        </p:txBody>
      </p:sp>
      <p:sp>
        <p:nvSpPr>
          <p:cNvPr id="5" name="Footer Placeholder 4">
            <a:extLst>
              <a:ext uri="{FF2B5EF4-FFF2-40B4-BE49-F238E27FC236}">
                <a16:creationId xmlns:a16="http://schemas.microsoft.com/office/drawing/2014/main" id="{87DA2FCB-8EBC-4C31-A698-FD13F07D4C8F}"/>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CB4EE89A-054C-4AAD-B01C-40CF5B32D40A}"/>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224879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9F57-CA09-4A29-8711-016BEF4FCAAB}"/>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2B9A83FE-CA7E-4026-A1B6-2EBDD1784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B0888772-EA04-4C4D-B33E-046CCED8710D}"/>
              </a:ext>
            </a:extLst>
          </p:cNvPr>
          <p:cNvSpPr>
            <a:spLocks noGrp="1"/>
          </p:cNvSpPr>
          <p:nvPr>
            <p:ph type="dt" sz="half" idx="10"/>
          </p:nvPr>
        </p:nvSpPr>
        <p:spPr/>
        <p:txBody>
          <a:bodyPr/>
          <a:lstStyle/>
          <a:p>
            <a:fld id="{F7F574FD-DBA0-4A31-9669-D5E7712A05E6}" type="datetime8">
              <a:rPr lang="en-DK" smtClean="0"/>
              <a:t>02/10/2019 23.58</a:t>
            </a:fld>
            <a:endParaRPr lang="en-DK"/>
          </a:p>
        </p:txBody>
      </p:sp>
      <p:sp>
        <p:nvSpPr>
          <p:cNvPr id="5" name="Footer Placeholder 4">
            <a:extLst>
              <a:ext uri="{FF2B5EF4-FFF2-40B4-BE49-F238E27FC236}">
                <a16:creationId xmlns:a16="http://schemas.microsoft.com/office/drawing/2014/main" id="{6C46A7AC-628B-4816-BC57-2A011B481763}"/>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E4D7C727-3DB3-4F1A-A0C2-7C51D984546E}"/>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162910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BF5091-5DE1-4C38-8E61-D0CA76589C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5537024-CAFF-424E-B35D-14EDE4E5DB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03D7A4CF-B7D2-435B-B394-D1A8B70A4C0E}"/>
              </a:ext>
            </a:extLst>
          </p:cNvPr>
          <p:cNvSpPr>
            <a:spLocks noGrp="1"/>
          </p:cNvSpPr>
          <p:nvPr>
            <p:ph type="dt" sz="half" idx="10"/>
          </p:nvPr>
        </p:nvSpPr>
        <p:spPr/>
        <p:txBody>
          <a:bodyPr/>
          <a:lstStyle/>
          <a:p>
            <a:fld id="{D8542118-18BA-4471-B088-2031E67F8416}" type="datetime8">
              <a:rPr lang="en-DK" smtClean="0"/>
              <a:t>02/10/2019 23.58</a:t>
            </a:fld>
            <a:endParaRPr lang="en-DK"/>
          </a:p>
        </p:txBody>
      </p:sp>
      <p:sp>
        <p:nvSpPr>
          <p:cNvPr id="5" name="Footer Placeholder 4">
            <a:extLst>
              <a:ext uri="{FF2B5EF4-FFF2-40B4-BE49-F238E27FC236}">
                <a16:creationId xmlns:a16="http://schemas.microsoft.com/office/drawing/2014/main" id="{EFA19483-1A6B-4ABD-B0B3-E6B10F7FADCB}"/>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ED8B0F28-A3CB-4BCD-829B-0ECDF5B39544}"/>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1688398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A396-BD54-46F6-831B-E6C73454037D}"/>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9658A2C2-FD79-4C49-B802-4A7A7FC278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16A4B045-A748-4FFD-A99E-F6CF55494763}"/>
              </a:ext>
            </a:extLst>
          </p:cNvPr>
          <p:cNvSpPr>
            <a:spLocks noGrp="1"/>
          </p:cNvSpPr>
          <p:nvPr>
            <p:ph type="dt" sz="half" idx="10"/>
          </p:nvPr>
        </p:nvSpPr>
        <p:spPr/>
        <p:txBody>
          <a:bodyPr/>
          <a:lstStyle/>
          <a:p>
            <a:fld id="{78D87C27-D9A0-42E6-A6A3-03B6572A1DB8}" type="datetime8">
              <a:rPr lang="en-DK" smtClean="0"/>
              <a:t>02/10/2019 23.58</a:t>
            </a:fld>
            <a:endParaRPr lang="en-DK"/>
          </a:p>
        </p:txBody>
      </p:sp>
      <p:sp>
        <p:nvSpPr>
          <p:cNvPr id="5" name="Footer Placeholder 4">
            <a:extLst>
              <a:ext uri="{FF2B5EF4-FFF2-40B4-BE49-F238E27FC236}">
                <a16:creationId xmlns:a16="http://schemas.microsoft.com/office/drawing/2014/main" id="{D2CB3313-3FFA-45B7-95D2-7A12E90CD52F}"/>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72CF5259-3E72-4A8B-A167-48416057D027}"/>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425878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CE0F-E984-415E-B77A-FEBBEF301A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48EA87A9-9045-4ACC-99EE-5A25EE134A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6CEE50-65C1-4A75-892C-8A05BB61A71C}"/>
              </a:ext>
            </a:extLst>
          </p:cNvPr>
          <p:cNvSpPr>
            <a:spLocks noGrp="1"/>
          </p:cNvSpPr>
          <p:nvPr>
            <p:ph type="dt" sz="half" idx="10"/>
          </p:nvPr>
        </p:nvSpPr>
        <p:spPr/>
        <p:txBody>
          <a:bodyPr/>
          <a:lstStyle/>
          <a:p>
            <a:fld id="{C5486EDC-9319-491C-86E1-40E482239D74}" type="datetime8">
              <a:rPr lang="en-DK" smtClean="0"/>
              <a:t>02/10/2019 23.58</a:t>
            </a:fld>
            <a:endParaRPr lang="en-DK"/>
          </a:p>
        </p:txBody>
      </p:sp>
      <p:sp>
        <p:nvSpPr>
          <p:cNvPr id="5" name="Footer Placeholder 4">
            <a:extLst>
              <a:ext uri="{FF2B5EF4-FFF2-40B4-BE49-F238E27FC236}">
                <a16:creationId xmlns:a16="http://schemas.microsoft.com/office/drawing/2014/main" id="{2E522CAC-5560-48FB-B3B0-24A3939CDF07}"/>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1EFCC735-6433-42A6-81A3-1089D01EBEB0}"/>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334907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C561-FF94-4C7C-9ECF-980A53AB4BE9}"/>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AC92A54D-22F8-4AAD-8C6C-6A5DAEBCC3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FABC93E8-ED2D-4C5E-BA7E-BDE9328C8B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BAD8FE34-C67F-4359-9FB0-2576FDD071B0}"/>
              </a:ext>
            </a:extLst>
          </p:cNvPr>
          <p:cNvSpPr>
            <a:spLocks noGrp="1"/>
          </p:cNvSpPr>
          <p:nvPr>
            <p:ph type="dt" sz="half" idx="10"/>
          </p:nvPr>
        </p:nvSpPr>
        <p:spPr/>
        <p:txBody>
          <a:bodyPr/>
          <a:lstStyle/>
          <a:p>
            <a:fld id="{15145D8C-C649-45C7-B235-C9F14C866B75}" type="datetime8">
              <a:rPr lang="en-DK" smtClean="0"/>
              <a:t>02/10/2019 23.58</a:t>
            </a:fld>
            <a:endParaRPr lang="en-DK"/>
          </a:p>
        </p:txBody>
      </p:sp>
      <p:sp>
        <p:nvSpPr>
          <p:cNvPr id="6" name="Footer Placeholder 5">
            <a:extLst>
              <a:ext uri="{FF2B5EF4-FFF2-40B4-BE49-F238E27FC236}">
                <a16:creationId xmlns:a16="http://schemas.microsoft.com/office/drawing/2014/main" id="{2C440944-B247-49C8-BB0D-3E3AC4F868BB}"/>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D6DA699D-5D55-4038-A89E-ABAFD760B845}"/>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280077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FA39-7908-4956-AEDD-35F25ED29823}"/>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4099FE3E-6028-45E6-89F3-C9CC61E6D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36A056-066B-4CAC-A07D-E6EFA9C713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0DEC1BDE-D8AD-4491-B392-3096A851EC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AFCAFF-CF49-405A-8D57-7CE8636DCF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AC2E3018-1877-4295-B7A1-02FDA0FC898A}"/>
              </a:ext>
            </a:extLst>
          </p:cNvPr>
          <p:cNvSpPr>
            <a:spLocks noGrp="1"/>
          </p:cNvSpPr>
          <p:nvPr>
            <p:ph type="dt" sz="half" idx="10"/>
          </p:nvPr>
        </p:nvSpPr>
        <p:spPr/>
        <p:txBody>
          <a:bodyPr/>
          <a:lstStyle/>
          <a:p>
            <a:fld id="{DD9BCB5A-F1AF-4896-8C26-1658D438CC1F}" type="datetime8">
              <a:rPr lang="en-DK" smtClean="0"/>
              <a:t>02/10/2019 23.58</a:t>
            </a:fld>
            <a:endParaRPr lang="en-DK"/>
          </a:p>
        </p:txBody>
      </p:sp>
      <p:sp>
        <p:nvSpPr>
          <p:cNvPr id="8" name="Footer Placeholder 7">
            <a:extLst>
              <a:ext uri="{FF2B5EF4-FFF2-40B4-BE49-F238E27FC236}">
                <a16:creationId xmlns:a16="http://schemas.microsoft.com/office/drawing/2014/main" id="{411CFA43-F70D-497C-B0D3-E9742A77E187}"/>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9AC2F7E8-B39F-4BE3-BF2E-FFA170223E19}"/>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2563771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EB387-45FA-44B0-A510-1CA394F6116C}"/>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CC64745B-887B-430D-9D62-32FDFF968AE7}"/>
              </a:ext>
            </a:extLst>
          </p:cNvPr>
          <p:cNvSpPr>
            <a:spLocks noGrp="1"/>
          </p:cNvSpPr>
          <p:nvPr>
            <p:ph type="dt" sz="half" idx="10"/>
          </p:nvPr>
        </p:nvSpPr>
        <p:spPr/>
        <p:txBody>
          <a:bodyPr/>
          <a:lstStyle/>
          <a:p>
            <a:fld id="{BB3AFB86-1E35-4FFB-A59C-82785593A776}" type="datetime8">
              <a:rPr lang="en-DK" smtClean="0"/>
              <a:t>02/10/2019 23.58</a:t>
            </a:fld>
            <a:endParaRPr lang="en-DK"/>
          </a:p>
        </p:txBody>
      </p:sp>
      <p:sp>
        <p:nvSpPr>
          <p:cNvPr id="4" name="Footer Placeholder 3">
            <a:extLst>
              <a:ext uri="{FF2B5EF4-FFF2-40B4-BE49-F238E27FC236}">
                <a16:creationId xmlns:a16="http://schemas.microsoft.com/office/drawing/2014/main" id="{561C77BA-B749-4171-9350-C9009124A1D7}"/>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953D8AAC-CC08-4F04-AA35-45938269B1C7}"/>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35204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FC6CD-73FE-4122-9057-BFD2AB58248A}"/>
              </a:ext>
            </a:extLst>
          </p:cNvPr>
          <p:cNvSpPr>
            <a:spLocks noGrp="1"/>
          </p:cNvSpPr>
          <p:nvPr>
            <p:ph type="dt" sz="half" idx="10"/>
          </p:nvPr>
        </p:nvSpPr>
        <p:spPr/>
        <p:txBody>
          <a:bodyPr/>
          <a:lstStyle/>
          <a:p>
            <a:fld id="{8A32B2CF-4821-4FFF-977D-C66A014A37E1}" type="datetime8">
              <a:rPr lang="en-DK" smtClean="0"/>
              <a:t>02/10/2019 23.58</a:t>
            </a:fld>
            <a:endParaRPr lang="en-DK"/>
          </a:p>
        </p:txBody>
      </p:sp>
      <p:sp>
        <p:nvSpPr>
          <p:cNvPr id="3" name="Footer Placeholder 2">
            <a:extLst>
              <a:ext uri="{FF2B5EF4-FFF2-40B4-BE49-F238E27FC236}">
                <a16:creationId xmlns:a16="http://schemas.microsoft.com/office/drawing/2014/main" id="{EE1C428E-9C55-4635-AC99-A93C5EF03F47}"/>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C4491ADE-2572-4BAB-A835-82669E6F9ED6}"/>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199293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F954-2BD7-44B3-9E45-C7A710573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0335E516-EE15-4539-AB74-E614F7ACD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56E85306-B19F-4592-8AB9-363613C13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420F1-707B-4737-B1EF-B09AF1900E2B}"/>
              </a:ext>
            </a:extLst>
          </p:cNvPr>
          <p:cNvSpPr>
            <a:spLocks noGrp="1"/>
          </p:cNvSpPr>
          <p:nvPr>
            <p:ph type="dt" sz="half" idx="10"/>
          </p:nvPr>
        </p:nvSpPr>
        <p:spPr/>
        <p:txBody>
          <a:bodyPr/>
          <a:lstStyle/>
          <a:p>
            <a:fld id="{F448A99C-E357-45AE-AB3F-A6EAECB287C8}" type="datetime8">
              <a:rPr lang="en-DK" smtClean="0"/>
              <a:t>02/10/2019 23.58</a:t>
            </a:fld>
            <a:endParaRPr lang="en-DK"/>
          </a:p>
        </p:txBody>
      </p:sp>
      <p:sp>
        <p:nvSpPr>
          <p:cNvPr id="6" name="Footer Placeholder 5">
            <a:extLst>
              <a:ext uri="{FF2B5EF4-FFF2-40B4-BE49-F238E27FC236}">
                <a16:creationId xmlns:a16="http://schemas.microsoft.com/office/drawing/2014/main" id="{EA389FCA-E4D0-4981-884E-21286AF6D9B0}"/>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CD29D8F1-F7AA-4C04-BCD8-5135F6E6DB93}"/>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1605064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FAF0-0790-4CB2-8554-36DB7ED4A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028913E8-CF0B-41F6-8FE9-94039B2ECB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B1AB7E43-4E3A-4DB7-AB69-75F6988E65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042125-1A38-4503-A83E-7EB5BA1B261A}"/>
              </a:ext>
            </a:extLst>
          </p:cNvPr>
          <p:cNvSpPr>
            <a:spLocks noGrp="1"/>
          </p:cNvSpPr>
          <p:nvPr>
            <p:ph type="dt" sz="half" idx="10"/>
          </p:nvPr>
        </p:nvSpPr>
        <p:spPr/>
        <p:txBody>
          <a:bodyPr/>
          <a:lstStyle/>
          <a:p>
            <a:fld id="{5945B0A4-9AB1-49A8-B0FF-6900CFA59FB3}" type="datetime8">
              <a:rPr lang="en-DK" smtClean="0"/>
              <a:t>02/10/2019 23.58</a:t>
            </a:fld>
            <a:endParaRPr lang="en-DK"/>
          </a:p>
        </p:txBody>
      </p:sp>
      <p:sp>
        <p:nvSpPr>
          <p:cNvPr id="6" name="Footer Placeholder 5">
            <a:extLst>
              <a:ext uri="{FF2B5EF4-FFF2-40B4-BE49-F238E27FC236}">
                <a16:creationId xmlns:a16="http://schemas.microsoft.com/office/drawing/2014/main" id="{5609ECFE-BA40-402C-AAF1-601C2B62F383}"/>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D86456AE-B374-487B-9EB3-CE5C2CB00B01}"/>
              </a:ext>
            </a:extLst>
          </p:cNvPr>
          <p:cNvSpPr>
            <a:spLocks noGrp="1"/>
          </p:cNvSpPr>
          <p:nvPr>
            <p:ph type="sldNum" sz="quarter" idx="12"/>
          </p:nvPr>
        </p:nvSpPr>
        <p:spPr/>
        <p:txBody>
          <a:bodyPr/>
          <a:lstStyle/>
          <a:p>
            <a:fld id="{8664FFEC-F183-4175-B021-89A49E05035E}" type="slidenum">
              <a:rPr lang="en-DK" smtClean="0"/>
              <a:t>‹#›</a:t>
            </a:fld>
            <a:endParaRPr lang="en-DK"/>
          </a:p>
        </p:txBody>
      </p:sp>
    </p:spTree>
    <p:extLst>
      <p:ext uri="{BB962C8B-B14F-4D97-AF65-F5344CB8AC3E}">
        <p14:creationId xmlns:p14="http://schemas.microsoft.com/office/powerpoint/2010/main" val="3551653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8BA133-A1AE-4095-8955-7FACD20831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5B79254D-9C3B-403C-B321-8BDBD284F0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55E1AB2C-B909-41D6-AE85-FEFEFD6F23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95989-5652-4E55-AC05-073D4679540E}" type="datetime8">
              <a:rPr lang="en-DK" smtClean="0"/>
              <a:t>02/10/2019 23.58</a:t>
            </a:fld>
            <a:endParaRPr lang="en-DK"/>
          </a:p>
        </p:txBody>
      </p:sp>
      <p:sp>
        <p:nvSpPr>
          <p:cNvPr id="5" name="Footer Placeholder 4">
            <a:extLst>
              <a:ext uri="{FF2B5EF4-FFF2-40B4-BE49-F238E27FC236}">
                <a16:creationId xmlns:a16="http://schemas.microsoft.com/office/drawing/2014/main" id="{E4DF1FB3-9ADE-40CD-AA39-F0B29FB9B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K"/>
          </a:p>
        </p:txBody>
      </p:sp>
      <p:sp>
        <p:nvSpPr>
          <p:cNvPr id="6" name="Slide Number Placeholder 5">
            <a:extLst>
              <a:ext uri="{FF2B5EF4-FFF2-40B4-BE49-F238E27FC236}">
                <a16:creationId xmlns:a16="http://schemas.microsoft.com/office/drawing/2014/main" id="{E9517202-4A7C-48FE-B014-37CE6B0FF1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4FFEC-F183-4175-B021-89A49E05035E}" type="slidenum">
              <a:rPr lang="en-DK" smtClean="0"/>
              <a:t>‹#›</a:t>
            </a:fld>
            <a:endParaRPr lang="en-DK"/>
          </a:p>
        </p:txBody>
      </p:sp>
    </p:spTree>
    <p:extLst>
      <p:ext uri="{BB962C8B-B14F-4D97-AF65-F5344CB8AC3E}">
        <p14:creationId xmlns:p14="http://schemas.microsoft.com/office/powerpoint/2010/main" val="83943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72E2-5CEE-4F3A-A124-9FA3CD1B3A84}"/>
              </a:ext>
            </a:extLst>
          </p:cNvPr>
          <p:cNvSpPr>
            <a:spLocks noGrp="1"/>
          </p:cNvSpPr>
          <p:nvPr>
            <p:ph type="ctrTitle"/>
          </p:nvPr>
        </p:nvSpPr>
        <p:spPr>
          <a:xfrm>
            <a:off x="989901" y="1122362"/>
            <a:ext cx="10419127" cy="2820463"/>
          </a:xfrm>
        </p:spPr>
        <p:txBody>
          <a:bodyPr>
            <a:normAutofit fontScale="90000"/>
          </a:bodyPr>
          <a:lstStyle/>
          <a:p>
            <a:r>
              <a:rPr lang="da-DK" sz="8800" dirty="0" err="1">
                <a:latin typeface="Algerian" panose="020B0604020202020204" pitchFamily="82" charset="0"/>
                <a:cs typeface="Aharoni" panose="020B0604020202020204" pitchFamily="2" charset="-79"/>
              </a:rPr>
              <a:t>Damn</a:t>
            </a:r>
            <a:r>
              <a:rPr lang="da-DK" sz="8800" dirty="0">
                <a:latin typeface="Algerian" panose="020B0604020202020204" pitchFamily="82" charset="0"/>
                <a:cs typeface="Aharoni" panose="020B0604020202020204" pitchFamily="2" charset="-79"/>
              </a:rPr>
              <a:t> fast </a:t>
            </a:r>
            <a:r>
              <a:rPr lang="da-DK" sz="8800" dirty="0" err="1">
                <a:latin typeface="Algerian" panose="020B0604020202020204" pitchFamily="82" charset="0"/>
                <a:cs typeface="Aharoni" panose="020B0604020202020204" pitchFamily="2" charset="-79"/>
              </a:rPr>
              <a:t>wheels</a:t>
            </a:r>
            <a:r>
              <a:rPr lang="da-DK" sz="8800" dirty="0">
                <a:latin typeface="Algerian" panose="020B0604020202020204" pitchFamily="82" charset="0"/>
                <a:cs typeface="Aharoni" panose="020B0604020202020204" pitchFamily="2" charset="-79"/>
              </a:rPr>
              <a:t>, PRODUCTION!</a:t>
            </a:r>
            <a:endParaRPr lang="en-DK" sz="8800" dirty="0">
              <a:latin typeface="Algerian" panose="020B0604020202020204" pitchFamily="82" charset="0"/>
              <a:cs typeface="Aharoni" panose="020B0604020202020204" pitchFamily="2" charset="-79"/>
            </a:endParaRPr>
          </a:p>
        </p:txBody>
      </p:sp>
      <p:pic>
        <p:nvPicPr>
          <p:cNvPr id="4" name="Picture 3">
            <a:extLst>
              <a:ext uri="{FF2B5EF4-FFF2-40B4-BE49-F238E27FC236}">
                <a16:creationId xmlns:a16="http://schemas.microsoft.com/office/drawing/2014/main" id="{8F2F5F13-2F6D-4E93-A9B2-5744534C1B6B}"/>
              </a:ext>
            </a:extLst>
          </p:cNvPr>
          <p:cNvPicPr>
            <a:picLocks noChangeAspect="1"/>
          </p:cNvPicPr>
          <p:nvPr/>
        </p:nvPicPr>
        <p:blipFill>
          <a:blip r:embed="rId2"/>
          <a:stretch>
            <a:fillRect/>
          </a:stretch>
        </p:blipFill>
        <p:spPr>
          <a:xfrm>
            <a:off x="3066826" y="4260395"/>
            <a:ext cx="6276975" cy="2647950"/>
          </a:xfrm>
          <a:prstGeom prst="rect">
            <a:avLst/>
          </a:prstGeom>
        </p:spPr>
      </p:pic>
    </p:spTree>
    <p:extLst>
      <p:ext uri="{BB962C8B-B14F-4D97-AF65-F5344CB8AC3E}">
        <p14:creationId xmlns:p14="http://schemas.microsoft.com/office/powerpoint/2010/main" val="423437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8BE0-6417-4D92-A515-F09C36CFAB90}"/>
              </a:ext>
            </a:extLst>
          </p:cNvPr>
          <p:cNvSpPr>
            <a:spLocks noGrp="1"/>
          </p:cNvSpPr>
          <p:nvPr>
            <p:ph type="title"/>
          </p:nvPr>
        </p:nvSpPr>
        <p:spPr/>
        <p:txBody>
          <a:bodyPr/>
          <a:lstStyle/>
          <a:p>
            <a:r>
              <a:rPr lang="da-DK" dirty="0"/>
              <a:t>Beltpool / Belt</a:t>
            </a:r>
            <a:endParaRPr lang="en-DK" dirty="0"/>
          </a:p>
        </p:txBody>
      </p:sp>
      <p:sp>
        <p:nvSpPr>
          <p:cNvPr id="3" name="Content Placeholder 2">
            <a:extLst>
              <a:ext uri="{FF2B5EF4-FFF2-40B4-BE49-F238E27FC236}">
                <a16:creationId xmlns:a16="http://schemas.microsoft.com/office/drawing/2014/main" id="{E6160C62-DAF4-468B-B1D4-97A77301D4E1}"/>
              </a:ext>
            </a:extLst>
          </p:cNvPr>
          <p:cNvSpPr>
            <a:spLocks noGrp="1"/>
          </p:cNvSpPr>
          <p:nvPr>
            <p:ph idx="1"/>
          </p:nvPr>
        </p:nvSpPr>
        <p:spPr>
          <a:xfrm>
            <a:off x="838200" y="1825625"/>
            <a:ext cx="10515600" cy="982889"/>
          </a:xfrm>
        </p:spPr>
        <p:txBody>
          <a:bodyPr>
            <a:normAutofit lnSpcReduction="10000"/>
          </a:bodyPr>
          <a:lstStyle/>
          <a:p>
            <a:r>
              <a:rPr lang="da-DK" dirty="0"/>
              <a:t>Vi bruger interfacet </a:t>
            </a:r>
            <a:r>
              <a:rPr lang="da-DK" dirty="0" err="1"/>
              <a:t>ThreadHandler</a:t>
            </a:r>
            <a:r>
              <a:rPr lang="da-DK" dirty="0"/>
              <a:t> til vores Beltpool.</a:t>
            </a:r>
          </a:p>
          <a:p>
            <a:r>
              <a:rPr lang="da-DK" dirty="0"/>
              <a:t>Vi bruger interfacet </a:t>
            </a:r>
            <a:r>
              <a:rPr lang="da-DK" dirty="0" err="1"/>
              <a:t>BeltInterface</a:t>
            </a:r>
            <a:r>
              <a:rPr lang="da-DK" dirty="0"/>
              <a:t> til vores Belt.</a:t>
            </a:r>
            <a:endParaRPr lang="en-DK" dirty="0"/>
          </a:p>
        </p:txBody>
      </p:sp>
      <p:pic>
        <p:nvPicPr>
          <p:cNvPr id="5" name="Picture 4">
            <a:extLst>
              <a:ext uri="{FF2B5EF4-FFF2-40B4-BE49-F238E27FC236}">
                <a16:creationId xmlns:a16="http://schemas.microsoft.com/office/drawing/2014/main" id="{54F69771-EAE1-4807-BDBF-3C385BBA8BE0}"/>
              </a:ext>
            </a:extLst>
          </p:cNvPr>
          <p:cNvPicPr>
            <a:picLocks noChangeAspect="1"/>
          </p:cNvPicPr>
          <p:nvPr/>
        </p:nvPicPr>
        <p:blipFill>
          <a:blip r:embed="rId2"/>
          <a:stretch>
            <a:fillRect/>
          </a:stretch>
        </p:blipFill>
        <p:spPr>
          <a:xfrm>
            <a:off x="971453" y="2991724"/>
            <a:ext cx="3400425" cy="1524000"/>
          </a:xfrm>
          <a:prstGeom prst="rect">
            <a:avLst/>
          </a:prstGeom>
        </p:spPr>
      </p:pic>
      <p:pic>
        <p:nvPicPr>
          <p:cNvPr id="6" name="Picture 5">
            <a:extLst>
              <a:ext uri="{FF2B5EF4-FFF2-40B4-BE49-F238E27FC236}">
                <a16:creationId xmlns:a16="http://schemas.microsoft.com/office/drawing/2014/main" id="{C75C2F9A-5E28-4852-BB80-9BEF866E2ABE}"/>
              </a:ext>
            </a:extLst>
          </p:cNvPr>
          <p:cNvPicPr>
            <a:picLocks noChangeAspect="1"/>
          </p:cNvPicPr>
          <p:nvPr/>
        </p:nvPicPr>
        <p:blipFill>
          <a:blip r:embed="rId3"/>
          <a:stretch>
            <a:fillRect/>
          </a:stretch>
        </p:blipFill>
        <p:spPr>
          <a:xfrm>
            <a:off x="5879063" y="2991724"/>
            <a:ext cx="2971800" cy="1857375"/>
          </a:xfrm>
          <a:prstGeom prst="rect">
            <a:avLst/>
          </a:prstGeom>
        </p:spPr>
      </p:pic>
      <p:sp>
        <p:nvSpPr>
          <p:cNvPr id="7" name="TextBox 6">
            <a:extLst>
              <a:ext uri="{FF2B5EF4-FFF2-40B4-BE49-F238E27FC236}">
                <a16:creationId xmlns:a16="http://schemas.microsoft.com/office/drawing/2014/main" id="{79E61C34-D406-446C-9BA3-D44287F42A91}"/>
              </a:ext>
            </a:extLst>
          </p:cNvPr>
          <p:cNvSpPr txBox="1"/>
          <p:nvPr/>
        </p:nvSpPr>
        <p:spPr>
          <a:xfrm>
            <a:off x="971453" y="5041783"/>
            <a:ext cx="7795788" cy="646331"/>
          </a:xfrm>
          <a:prstGeom prst="rect">
            <a:avLst/>
          </a:prstGeom>
          <a:noFill/>
        </p:spPr>
        <p:txBody>
          <a:bodyPr wrap="none" rtlCol="0">
            <a:spAutoFit/>
          </a:bodyPr>
          <a:lstStyle/>
          <a:p>
            <a:r>
              <a:rPr lang="da-DK" dirty="0"/>
              <a:t>Vores bælter kan have forskellige tilstande, det er angivet ved at bruge </a:t>
            </a:r>
            <a:r>
              <a:rPr lang="da-DK" dirty="0" err="1"/>
              <a:t>BeltState</a:t>
            </a:r>
            <a:endParaRPr lang="en-DK" dirty="0"/>
          </a:p>
          <a:p>
            <a:endParaRPr lang="en-DK" dirty="0"/>
          </a:p>
        </p:txBody>
      </p:sp>
      <p:pic>
        <p:nvPicPr>
          <p:cNvPr id="9" name="Picture 8">
            <a:extLst>
              <a:ext uri="{FF2B5EF4-FFF2-40B4-BE49-F238E27FC236}">
                <a16:creationId xmlns:a16="http://schemas.microsoft.com/office/drawing/2014/main" id="{D20B7C5D-0329-4E05-ABE8-85CF0274C7E6}"/>
              </a:ext>
            </a:extLst>
          </p:cNvPr>
          <p:cNvPicPr>
            <a:picLocks noChangeAspect="1"/>
          </p:cNvPicPr>
          <p:nvPr/>
        </p:nvPicPr>
        <p:blipFill>
          <a:blip r:embed="rId4"/>
          <a:stretch>
            <a:fillRect/>
          </a:stretch>
        </p:blipFill>
        <p:spPr>
          <a:xfrm>
            <a:off x="3354591" y="5688114"/>
            <a:ext cx="3838575" cy="619125"/>
          </a:xfrm>
          <a:prstGeom prst="rect">
            <a:avLst/>
          </a:prstGeom>
        </p:spPr>
      </p:pic>
    </p:spTree>
    <p:extLst>
      <p:ext uri="{BB962C8B-B14F-4D97-AF65-F5344CB8AC3E}">
        <p14:creationId xmlns:p14="http://schemas.microsoft.com/office/powerpoint/2010/main" val="412722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3958-7FA3-4D22-9A62-944EB4FCC94A}"/>
              </a:ext>
            </a:extLst>
          </p:cNvPr>
          <p:cNvSpPr>
            <a:spLocks noGrp="1"/>
          </p:cNvSpPr>
          <p:nvPr>
            <p:ph type="title"/>
          </p:nvPr>
        </p:nvSpPr>
        <p:spPr/>
        <p:txBody>
          <a:bodyPr/>
          <a:lstStyle/>
          <a:p>
            <a:r>
              <a:rPr lang="da-DK" dirty="0" err="1"/>
              <a:t>Oliver’s</a:t>
            </a:r>
            <a:r>
              <a:rPr lang="da-DK" dirty="0"/>
              <a:t> Pool implementering</a:t>
            </a:r>
            <a:endParaRPr lang="en-DK" dirty="0"/>
          </a:p>
        </p:txBody>
      </p:sp>
      <p:sp>
        <p:nvSpPr>
          <p:cNvPr id="3" name="Content Placeholder 2">
            <a:extLst>
              <a:ext uri="{FF2B5EF4-FFF2-40B4-BE49-F238E27FC236}">
                <a16:creationId xmlns:a16="http://schemas.microsoft.com/office/drawing/2014/main" id="{5597F087-D99D-48A6-B5BB-5F078196ED68}"/>
              </a:ext>
            </a:extLst>
          </p:cNvPr>
          <p:cNvSpPr>
            <a:spLocks noGrp="1"/>
          </p:cNvSpPr>
          <p:nvPr>
            <p:ph idx="1"/>
          </p:nvPr>
        </p:nvSpPr>
        <p:spPr/>
        <p:txBody>
          <a:bodyPr/>
          <a:lstStyle/>
          <a:p>
            <a:endParaRPr lang="en-DK"/>
          </a:p>
        </p:txBody>
      </p:sp>
    </p:spTree>
    <p:extLst>
      <p:ext uri="{BB962C8B-B14F-4D97-AF65-F5344CB8AC3E}">
        <p14:creationId xmlns:p14="http://schemas.microsoft.com/office/powerpoint/2010/main" val="791031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F0B1-C815-4391-85E9-517FEB9359AF}"/>
              </a:ext>
            </a:extLst>
          </p:cNvPr>
          <p:cNvSpPr>
            <a:spLocks noGrp="1"/>
          </p:cNvSpPr>
          <p:nvPr>
            <p:ph type="title"/>
          </p:nvPr>
        </p:nvSpPr>
        <p:spPr/>
        <p:txBody>
          <a:bodyPr/>
          <a:lstStyle/>
          <a:p>
            <a:r>
              <a:rPr lang="da-DK" dirty="0"/>
              <a:t>Rasmus </a:t>
            </a:r>
            <a:r>
              <a:rPr lang="da-DK" dirty="0" err="1"/>
              <a:t>Semaphore</a:t>
            </a:r>
            <a:r>
              <a:rPr lang="da-DK" dirty="0"/>
              <a:t> implementering</a:t>
            </a:r>
            <a:endParaRPr lang="en-DK" dirty="0"/>
          </a:p>
        </p:txBody>
      </p:sp>
      <p:sp>
        <p:nvSpPr>
          <p:cNvPr id="3" name="Content Placeholder 2">
            <a:extLst>
              <a:ext uri="{FF2B5EF4-FFF2-40B4-BE49-F238E27FC236}">
                <a16:creationId xmlns:a16="http://schemas.microsoft.com/office/drawing/2014/main" id="{948D5104-C620-4C75-90EE-C74DBC8DF06E}"/>
              </a:ext>
            </a:extLst>
          </p:cNvPr>
          <p:cNvSpPr>
            <a:spLocks noGrp="1"/>
          </p:cNvSpPr>
          <p:nvPr>
            <p:ph idx="1"/>
          </p:nvPr>
        </p:nvSpPr>
        <p:spPr/>
        <p:txBody>
          <a:bodyPr/>
          <a:lstStyle/>
          <a:p>
            <a:endParaRPr lang="en-DK"/>
          </a:p>
        </p:txBody>
      </p:sp>
    </p:spTree>
    <p:extLst>
      <p:ext uri="{BB962C8B-B14F-4D97-AF65-F5344CB8AC3E}">
        <p14:creationId xmlns:p14="http://schemas.microsoft.com/office/powerpoint/2010/main" val="936841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6A3A-EF08-40C3-B102-CD663A6CBA88}"/>
              </a:ext>
            </a:extLst>
          </p:cNvPr>
          <p:cNvSpPr>
            <a:spLocks noGrp="1"/>
          </p:cNvSpPr>
          <p:nvPr>
            <p:ph type="title"/>
          </p:nvPr>
        </p:nvSpPr>
        <p:spPr/>
        <p:txBody>
          <a:bodyPr/>
          <a:lstStyle/>
          <a:p>
            <a:r>
              <a:rPr lang="da-DK" dirty="0"/>
              <a:t>Martin Pool implementering</a:t>
            </a:r>
            <a:endParaRPr lang="en-DK" dirty="0"/>
          </a:p>
        </p:txBody>
      </p:sp>
      <p:sp>
        <p:nvSpPr>
          <p:cNvPr id="3" name="Content Placeholder 2">
            <a:extLst>
              <a:ext uri="{FF2B5EF4-FFF2-40B4-BE49-F238E27FC236}">
                <a16:creationId xmlns:a16="http://schemas.microsoft.com/office/drawing/2014/main" id="{B19F0F52-E7E5-43CD-967E-F77C5221F401}"/>
              </a:ext>
            </a:extLst>
          </p:cNvPr>
          <p:cNvSpPr>
            <a:spLocks noGrp="1"/>
          </p:cNvSpPr>
          <p:nvPr>
            <p:ph idx="1"/>
          </p:nvPr>
        </p:nvSpPr>
        <p:spPr/>
        <p:txBody>
          <a:bodyPr>
            <a:normAutofit fontScale="85000" lnSpcReduction="20000"/>
          </a:bodyPr>
          <a:lstStyle/>
          <a:p>
            <a:pPr marL="0" indent="0">
              <a:buNone/>
            </a:pPr>
            <a:r>
              <a:rPr lang="da-DK" dirty="0"/>
              <a:t>Der er lagt mere vægt på </a:t>
            </a:r>
            <a:r>
              <a:rPr lang="da-DK" dirty="0" err="1"/>
              <a:t>wait</a:t>
            </a:r>
            <a:r>
              <a:rPr lang="da-DK" dirty="0"/>
              <a:t> og </a:t>
            </a:r>
            <a:r>
              <a:rPr lang="da-DK" dirty="0" err="1"/>
              <a:t>notify</a:t>
            </a:r>
            <a:r>
              <a:rPr lang="da-DK" dirty="0"/>
              <a:t>.</a:t>
            </a:r>
          </a:p>
          <a:p>
            <a:pPr marL="0" indent="0">
              <a:buNone/>
            </a:pPr>
            <a:endParaRPr lang="da-DK" dirty="0"/>
          </a:p>
          <a:p>
            <a:pPr marL="0" indent="0">
              <a:buNone/>
            </a:pPr>
            <a:r>
              <a:rPr lang="da-DK" dirty="0"/>
              <a:t>- </a:t>
            </a:r>
            <a:r>
              <a:rPr lang="da-DK" dirty="0" err="1"/>
              <a:t>BeltPoolMKN</a:t>
            </a:r>
            <a:endParaRPr lang="da-DK" dirty="0"/>
          </a:p>
          <a:p>
            <a:pPr marL="0" indent="0">
              <a:buNone/>
            </a:pPr>
            <a:r>
              <a:rPr lang="da-DK" dirty="0" err="1"/>
              <a:t>Istedet</a:t>
            </a:r>
            <a:r>
              <a:rPr lang="da-DK" dirty="0"/>
              <a:t> for at bruge en liste til ventende bælter som der bliver sat når </a:t>
            </a:r>
            <a:r>
              <a:rPr lang="da-DK" dirty="0" err="1"/>
              <a:t>signalDone</a:t>
            </a:r>
            <a:r>
              <a:rPr lang="da-DK" dirty="0"/>
              <a:t> bliver kaldt, så bliver der når alle bælter er optaget kaldt </a:t>
            </a:r>
            <a:r>
              <a:rPr lang="da-DK" dirty="0" err="1"/>
              <a:t>wait</a:t>
            </a:r>
            <a:r>
              <a:rPr lang="da-DK" dirty="0"/>
              <a:t>. Når </a:t>
            </a:r>
            <a:r>
              <a:rPr lang="da-DK" dirty="0" err="1"/>
              <a:t>signalDone</a:t>
            </a:r>
            <a:r>
              <a:rPr lang="da-DK" dirty="0"/>
              <a:t> er kaldt fra et bælte bliver </a:t>
            </a:r>
            <a:r>
              <a:rPr lang="da-DK" dirty="0" err="1"/>
              <a:t>notify</a:t>
            </a:r>
            <a:r>
              <a:rPr lang="da-DK" dirty="0"/>
              <a:t> kaldt.</a:t>
            </a:r>
          </a:p>
          <a:p>
            <a:pPr marL="0" indent="0">
              <a:buNone/>
            </a:pPr>
            <a:r>
              <a:rPr lang="da-DK" dirty="0"/>
              <a:t>Der er til vores FIFO brugt Observer pattern. Det gør at vi kan bruge </a:t>
            </a:r>
            <a:r>
              <a:rPr lang="da-DK" dirty="0" err="1"/>
              <a:t>wait</a:t>
            </a:r>
            <a:r>
              <a:rPr lang="da-DK" dirty="0"/>
              <a:t> når der ikke er nogen elementer I køen. Når et element så bliver lagt I køen, bliver </a:t>
            </a:r>
            <a:r>
              <a:rPr lang="da-DK" dirty="0" err="1"/>
              <a:t>notify</a:t>
            </a:r>
            <a:r>
              <a:rPr lang="da-DK" dirty="0"/>
              <a:t> kaldt.</a:t>
            </a:r>
          </a:p>
          <a:p>
            <a:pPr marL="0" indent="0">
              <a:buNone/>
            </a:pPr>
            <a:endParaRPr lang="da-DK" dirty="0"/>
          </a:p>
          <a:p>
            <a:pPr marL="0" indent="0">
              <a:buNone/>
            </a:pPr>
            <a:r>
              <a:rPr lang="da-DK" dirty="0"/>
              <a:t>- </a:t>
            </a:r>
            <a:r>
              <a:rPr lang="da-DK" dirty="0" err="1"/>
              <a:t>BeltMKN</a:t>
            </a:r>
            <a:endParaRPr lang="da-DK" dirty="0"/>
          </a:p>
          <a:p>
            <a:pPr marL="0" indent="0">
              <a:buNone/>
            </a:pPr>
            <a:r>
              <a:rPr lang="da-DK" dirty="0"/>
              <a:t>Når </a:t>
            </a:r>
            <a:r>
              <a:rPr lang="da-DK" dirty="0" err="1"/>
              <a:t>interrupt</a:t>
            </a:r>
            <a:r>
              <a:rPr lang="da-DK" dirty="0"/>
              <a:t> bliver kaldt så bliver </a:t>
            </a:r>
            <a:r>
              <a:rPr lang="da-DK" dirty="0" err="1"/>
              <a:t>exceptionen</a:t>
            </a:r>
            <a:r>
              <a:rPr lang="da-DK" dirty="0"/>
              <a:t> </a:t>
            </a:r>
            <a:r>
              <a:rPr lang="da-DK" dirty="0" err="1"/>
              <a:t>InterruptedException</a:t>
            </a:r>
            <a:r>
              <a:rPr lang="da-DK" dirty="0"/>
              <a:t> </a:t>
            </a:r>
            <a:r>
              <a:rPr lang="da-DK" dirty="0" err="1"/>
              <a:t>raised</a:t>
            </a:r>
            <a:r>
              <a:rPr lang="da-DK" dirty="0"/>
              <a:t>, den bliver fanget som en </a:t>
            </a:r>
            <a:r>
              <a:rPr lang="da-DK" dirty="0" err="1"/>
              <a:t>exception</a:t>
            </a:r>
            <a:r>
              <a:rPr lang="da-DK" dirty="0"/>
              <a:t> og </a:t>
            </a:r>
            <a:r>
              <a:rPr lang="da-DK" dirty="0" err="1"/>
              <a:t>Beltet</a:t>
            </a:r>
            <a:r>
              <a:rPr lang="da-DK" dirty="0"/>
              <a:t> bliver sat som afbrudt.</a:t>
            </a:r>
          </a:p>
        </p:txBody>
      </p:sp>
    </p:spTree>
    <p:extLst>
      <p:ext uri="{BB962C8B-B14F-4D97-AF65-F5344CB8AC3E}">
        <p14:creationId xmlns:p14="http://schemas.microsoft.com/office/powerpoint/2010/main" val="129494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296A-8E63-4BA5-A9AC-6ED99F21D9FA}"/>
              </a:ext>
            </a:extLst>
          </p:cNvPr>
          <p:cNvSpPr>
            <a:spLocks noGrp="1"/>
          </p:cNvSpPr>
          <p:nvPr>
            <p:ph type="title"/>
          </p:nvPr>
        </p:nvSpPr>
        <p:spPr/>
        <p:txBody>
          <a:bodyPr/>
          <a:lstStyle/>
          <a:p>
            <a:r>
              <a:rPr lang="da-DK" dirty="0"/>
              <a:t>Class diagram for MVC</a:t>
            </a:r>
            <a:endParaRPr lang="en-DK" dirty="0"/>
          </a:p>
        </p:txBody>
      </p:sp>
      <p:pic>
        <p:nvPicPr>
          <p:cNvPr id="13" name="Picture 12">
            <a:extLst>
              <a:ext uri="{FF2B5EF4-FFF2-40B4-BE49-F238E27FC236}">
                <a16:creationId xmlns:a16="http://schemas.microsoft.com/office/drawing/2014/main" id="{6A815307-08B6-406E-A776-44BA95424BF4}"/>
              </a:ext>
            </a:extLst>
          </p:cNvPr>
          <p:cNvPicPr>
            <a:picLocks noChangeAspect="1"/>
          </p:cNvPicPr>
          <p:nvPr/>
        </p:nvPicPr>
        <p:blipFill>
          <a:blip r:embed="rId2"/>
          <a:stretch>
            <a:fillRect/>
          </a:stretch>
        </p:blipFill>
        <p:spPr>
          <a:xfrm>
            <a:off x="0" y="1258043"/>
            <a:ext cx="12192000" cy="5599957"/>
          </a:xfrm>
          <a:prstGeom prst="rect">
            <a:avLst/>
          </a:prstGeom>
        </p:spPr>
      </p:pic>
    </p:spTree>
    <p:extLst>
      <p:ext uri="{BB962C8B-B14F-4D97-AF65-F5344CB8AC3E}">
        <p14:creationId xmlns:p14="http://schemas.microsoft.com/office/powerpoint/2010/main" val="80128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90FC-49CD-4385-982D-DAF8319DD13F}"/>
              </a:ext>
            </a:extLst>
          </p:cNvPr>
          <p:cNvSpPr>
            <a:spLocks noGrp="1"/>
          </p:cNvSpPr>
          <p:nvPr>
            <p:ph type="title"/>
          </p:nvPr>
        </p:nvSpPr>
        <p:spPr/>
        <p:txBody>
          <a:bodyPr/>
          <a:lstStyle/>
          <a:p>
            <a:r>
              <a:rPr lang="da-DK" dirty="0"/>
              <a:t>Page </a:t>
            </a:r>
            <a:r>
              <a:rPr lang="da-DK" dirty="0" err="1"/>
              <a:t>object</a:t>
            </a:r>
            <a:endParaRPr lang="en-DK" dirty="0"/>
          </a:p>
        </p:txBody>
      </p:sp>
      <p:pic>
        <p:nvPicPr>
          <p:cNvPr id="4" name="Picture 3">
            <a:extLst>
              <a:ext uri="{FF2B5EF4-FFF2-40B4-BE49-F238E27FC236}">
                <a16:creationId xmlns:a16="http://schemas.microsoft.com/office/drawing/2014/main" id="{F214AC09-DB3B-4362-BB60-91F8A9841F61}"/>
              </a:ext>
            </a:extLst>
          </p:cNvPr>
          <p:cNvPicPr>
            <a:picLocks noChangeAspect="1"/>
          </p:cNvPicPr>
          <p:nvPr/>
        </p:nvPicPr>
        <p:blipFill>
          <a:blip r:embed="rId2"/>
          <a:stretch>
            <a:fillRect/>
          </a:stretch>
        </p:blipFill>
        <p:spPr>
          <a:xfrm>
            <a:off x="1006914" y="1419222"/>
            <a:ext cx="8201025" cy="5438778"/>
          </a:xfrm>
          <a:prstGeom prst="rect">
            <a:avLst/>
          </a:prstGeom>
          <a:noFill/>
          <a:ln cap="flat">
            <a:noFill/>
          </a:ln>
        </p:spPr>
      </p:pic>
      <p:pic>
        <p:nvPicPr>
          <p:cNvPr id="5" name="Picture 4">
            <a:extLst>
              <a:ext uri="{FF2B5EF4-FFF2-40B4-BE49-F238E27FC236}">
                <a16:creationId xmlns:a16="http://schemas.microsoft.com/office/drawing/2014/main" id="{F25F2967-475E-4299-9461-895C192CD670}"/>
              </a:ext>
            </a:extLst>
          </p:cNvPr>
          <p:cNvPicPr>
            <a:picLocks noChangeAspect="1"/>
          </p:cNvPicPr>
          <p:nvPr/>
        </p:nvPicPr>
        <p:blipFill>
          <a:blip r:embed="rId3"/>
          <a:stretch>
            <a:fillRect/>
          </a:stretch>
        </p:blipFill>
        <p:spPr>
          <a:xfrm>
            <a:off x="9564290" y="1419222"/>
            <a:ext cx="2181225" cy="4048125"/>
          </a:xfrm>
          <a:prstGeom prst="rect">
            <a:avLst/>
          </a:prstGeom>
        </p:spPr>
      </p:pic>
    </p:spTree>
    <p:extLst>
      <p:ext uri="{BB962C8B-B14F-4D97-AF65-F5344CB8AC3E}">
        <p14:creationId xmlns:p14="http://schemas.microsoft.com/office/powerpoint/2010/main" val="425617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F5D4DF-82F3-4E6E-A531-97B4521E5A89}"/>
              </a:ext>
            </a:extLst>
          </p:cNvPr>
          <p:cNvSpPr/>
          <p:nvPr/>
        </p:nvSpPr>
        <p:spPr>
          <a:xfrm>
            <a:off x="7228387" y="1892808"/>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MVC</a:t>
            </a:r>
            <a:endParaRPr lang="en-DK" dirty="0"/>
          </a:p>
        </p:txBody>
      </p:sp>
      <p:sp>
        <p:nvSpPr>
          <p:cNvPr id="5" name="Rectangle 4">
            <a:extLst>
              <a:ext uri="{FF2B5EF4-FFF2-40B4-BE49-F238E27FC236}">
                <a16:creationId xmlns:a16="http://schemas.microsoft.com/office/drawing/2014/main" id="{5F2BFA1F-77CE-49AB-B92B-DA0FD5A63DC5}"/>
              </a:ext>
            </a:extLst>
          </p:cNvPr>
          <p:cNvSpPr/>
          <p:nvPr/>
        </p:nvSpPr>
        <p:spPr>
          <a:xfrm>
            <a:off x="3691827" y="3677259"/>
            <a:ext cx="193785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Thread Pool/</a:t>
            </a:r>
          </a:p>
          <a:p>
            <a:pPr algn="ctr"/>
            <a:r>
              <a:rPr lang="da-DK" dirty="0" err="1"/>
              <a:t>Semaphore</a:t>
            </a:r>
            <a:endParaRPr lang="en-DK" dirty="0"/>
          </a:p>
        </p:txBody>
      </p:sp>
      <p:sp>
        <p:nvSpPr>
          <p:cNvPr id="6" name="Rectangle 5">
            <a:extLst>
              <a:ext uri="{FF2B5EF4-FFF2-40B4-BE49-F238E27FC236}">
                <a16:creationId xmlns:a16="http://schemas.microsoft.com/office/drawing/2014/main" id="{DFFF22AF-9430-4122-978E-AA72BBB2E7A3}"/>
              </a:ext>
            </a:extLst>
          </p:cNvPr>
          <p:cNvSpPr/>
          <p:nvPr/>
        </p:nvSpPr>
        <p:spPr>
          <a:xfrm>
            <a:off x="4203556" y="117345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Kø</a:t>
            </a:r>
            <a:endParaRPr lang="en-DK" dirty="0"/>
          </a:p>
        </p:txBody>
      </p:sp>
      <p:cxnSp>
        <p:nvCxnSpPr>
          <p:cNvPr id="8" name="Straight Arrow Connector 7" descr="&#10;">
            <a:extLst>
              <a:ext uri="{FF2B5EF4-FFF2-40B4-BE49-F238E27FC236}">
                <a16:creationId xmlns:a16="http://schemas.microsoft.com/office/drawing/2014/main" id="{D3770E86-330B-445B-BD05-AD2238BC48E8}"/>
              </a:ext>
            </a:extLst>
          </p:cNvPr>
          <p:cNvCxnSpPr>
            <a:cxnSpLocks/>
            <a:stCxn id="4" idx="1"/>
          </p:cNvCxnSpPr>
          <p:nvPr/>
        </p:nvCxnSpPr>
        <p:spPr>
          <a:xfrm flipH="1" flipV="1">
            <a:off x="5117956" y="1743903"/>
            <a:ext cx="2110431" cy="6061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DCAE7F6-45DA-49DF-8B9F-7DF24943E6AE}"/>
              </a:ext>
            </a:extLst>
          </p:cNvPr>
          <p:cNvSpPr txBox="1"/>
          <p:nvPr/>
        </p:nvSpPr>
        <p:spPr>
          <a:xfrm>
            <a:off x="5315921" y="1445986"/>
            <a:ext cx="1714500" cy="369332"/>
          </a:xfrm>
          <a:prstGeom prst="rect">
            <a:avLst/>
          </a:prstGeom>
          <a:noFill/>
        </p:spPr>
        <p:txBody>
          <a:bodyPr wrap="square" rtlCol="0">
            <a:spAutoFit/>
          </a:bodyPr>
          <a:lstStyle/>
          <a:p>
            <a:r>
              <a:rPr lang="da-DK" dirty="0"/>
              <a:t>Læs/Clear/Push</a:t>
            </a:r>
            <a:endParaRPr lang="en-DK" dirty="0"/>
          </a:p>
        </p:txBody>
      </p:sp>
      <p:cxnSp>
        <p:nvCxnSpPr>
          <p:cNvPr id="12" name="Straight Arrow Connector 11">
            <a:extLst>
              <a:ext uri="{FF2B5EF4-FFF2-40B4-BE49-F238E27FC236}">
                <a16:creationId xmlns:a16="http://schemas.microsoft.com/office/drawing/2014/main" id="{29D19CEC-4375-4411-BD9E-4F9815BEAD23}"/>
              </a:ext>
            </a:extLst>
          </p:cNvPr>
          <p:cNvCxnSpPr>
            <a:cxnSpLocks/>
          </p:cNvCxnSpPr>
          <p:nvPr/>
        </p:nvCxnSpPr>
        <p:spPr>
          <a:xfrm flipH="1">
            <a:off x="5629685" y="2647925"/>
            <a:ext cx="1598702" cy="11651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C9323C-5442-4DCD-9DCE-365A970B166F}"/>
              </a:ext>
            </a:extLst>
          </p:cNvPr>
          <p:cNvSpPr txBox="1"/>
          <p:nvPr/>
        </p:nvSpPr>
        <p:spPr>
          <a:xfrm>
            <a:off x="6165692" y="3368964"/>
            <a:ext cx="2125390" cy="369332"/>
          </a:xfrm>
          <a:prstGeom prst="rect">
            <a:avLst/>
          </a:prstGeom>
          <a:noFill/>
        </p:spPr>
        <p:txBody>
          <a:bodyPr wrap="none" rtlCol="0">
            <a:spAutoFit/>
          </a:bodyPr>
          <a:lstStyle/>
          <a:p>
            <a:r>
              <a:rPr lang="da-DK" dirty="0"/>
              <a:t>Læs/</a:t>
            </a:r>
            <a:r>
              <a:rPr lang="da-DK" dirty="0" err="1"/>
              <a:t>Start,Sluk</a:t>
            </a:r>
            <a:r>
              <a:rPr lang="da-DK" dirty="0"/>
              <a:t> bælte</a:t>
            </a:r>
            <a:endParaRPr lang="en-DK" dirty="0"/>
          </a:p>
        </p:txBody>
      </p:sp>
      <p:cxnSp>
        <p:nvCxnSpPr>
          <p:cNvPr id="16" name="Straight Arrow Connector 15">
            <a:extLst>
              <a:ext uri="{FF2B5EF4-FFF2-40B4-BE49-F238E27FC236}">
                <a16:creationId xmlns:a16="http://schemas.microsoft.com/office/drawing/2014/main" id="{EEE2107E-ACBB-4399-8544-41ECE8827CB9}"/>
              </a:ext>
            </a:extLst>
          </p:cNvPr>
          <p:cNvCxnSpPr/>
          <p:nvPr/>
        </p:nvCxnSpPr>
        <p:spPr>
          <a:xfrm>
            <a:off x="4462272" y="2046955"/>
            <a:ext cx="0" cy="16303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26CFB31-2C08-4898-8082-F2FB16B25F7E}"/>
              </a:ext>
            </a:extLst>
          </p:cNvPr>
          <p:cNvSpPr txBox="1"/>
          <p:nvPr/>
        </p:nvSpPr>
        <p:spPr>
          <a:xfrm>
            <a:off x="4505413" y="2651396"/>
            <a:ext cx="1081130" cy="369332"/>
          </a:xfrm>
          <a:prstGeom prst="rect">
            <a:avLst/>
          </a:prstGeom>
          <a:noFill/>
        </p:spPr>
        <p:txBody>
          <a:bodyPr wrap="none" rtlCol="0">
            <a:spAutoFit/>
          </a:bodyPr>
          <a:lstStyle/>
          <a:p>
            <a:r>
              <a:rPr lang="da-DK" dirty="0" err="1"/>
              <a:t>Peek</a:t>
            </a:r>
            <a:r>
              <a:rPr lang="da-DK" dirty="0"/>
              <a:t>/Pop</a:t>
            </a:r>
            <a:endParaRPr lang="en-DK" dirty="0"/>
          </a:p>
        </p:txBody>
      </p:sp>
      <p:sp>
        <p:nvSpPr>
          <p:cNvPr id="18" name="Rectangle 17">
            <a:extLst>
              <a:ext uri="{FF2B5EF4-FFF2-40B4-BE49-F238E27FC236}">
                <a16:creationId xmlns:a16="http://schemas.microsoft.com/office/drawing/2014/main" id="{1DC1F0C3-ED29-4E10-8448-7B56EBA769AD}"/>
              </a:ext>
            </a:extLst>
          </p:cNvPr>
          <p:cNvSpPr/>
          <p:nvPr/>
        </p:nvSpPr>
        <p:spPr>
          <a:xfrm>
            <a:off x="441822" y="2190725"/>
            <a:ext cx="157276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t>Webserver</a:t>
            </a:r>
            <a:endParaRPr lang="en-DK" dirty="0"/>
          </a:p>
        </p:txBody>
      </p:sp>
      <p:cxnSp>
        <p:nvCxnSpPr>
          <p:cNvPr id="20" name="Straight Arrow Connector 19">
            <a:extLst>
              <a:ext uri="{FF2B5EF4-FFF2-40B4-BE49-F238E27FC236}">
                <a16:creationId xmlns:a16="http://schemas.microsoft.com/office/drawing/2014/main" id="{76141DF8-A0C3-4A0D-99D6-7EC336695F22}"/>
              </a:ext>
            </a:extLst>
          </p:cNvPr>
          <p:cNvCxnSpPr>
            <a:stCxn id="18" idx="3"/>
            <a:endCxn id="6" idx="1"/>
          </p:cNvCxnSpPr>
          <p:nvPr/>
        </p:nvCxnSpPr>
        <p:spPr>
          <a:xfrm flipV="1">
            <a:off x="2014590" y="1630652"/>
            <a:ext cx="2188966" cy="1017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2F7EF2E-ABFF-4BEF-AC43-BFC10DCFDCCC}"/>
              </a:ext>
            </a:extLst>
          </p:cNvPr>
          <p:cNvCxnSpPr>
            <a:stCxn id="18" idx="3"/>
            <a:endCxn id="5" idx="1"/>
          </p:cNvCxnSpPr>
          <p:nvPr/>
        </p:nvCxnSpPr>
        <p:spPr>
          <a:xfrm>
            <a:off x="2014590" y="2647925"/>
            <a:ext cx="1677237" cy="1486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A466D78-8C88-419F-A132-03296EA58E1C}"/>
              </a:ext>
            </a:extLst>
          </p:cNvPr>
          <p:cNvSpPr txBox="1"/>
          <p:nvPr/>
        </p:nvSpPr>
        <p:spPr>
          <a:xfrm>
            <a:off x="2619160" y="1577064"/>
            <a:ext cx="884858" cy="369332"/>
          </a:xfrm>
          <a:prstGeom prst="rect">
            <a:avLst/>
          </a:prstGeom>
          <a:noFill/>
        </p:spPr>
        <p:txBody>
          <a:bodyPr wrap="none" rtlCol="0">
            <a:spAutoFit/>
          </a:bodyPr>
          <a:lstStyle/>
          <a:p>
            <a:r>
              <a:rPr lang="da-DK" dirty="0" err="1"/>
              <a:t>get,size</a:t>
            </a:r>
            <a:endParaRPr lang="en-DK" dirty="0"/>
          </a:p>
        </p:txBody>
      </p:sp>
      <p:sp>
        <p:nvSpPr>
          <p:cNvPr id="26" name="Rectangle 25">
            <a:extLst>
              <a:ext uri="{FF2B5EF4-FFF2-40B4-BE49-F238E27FC236}">
                <a16:creationId xmlns:a16="http://schemas.microsoft.com/office/drawing/2014/main" id="{9E6AA628-4865-4D20-95EB-FAE54F22CCCE}"/>
              </a:ext>
            </a:extLst>
          </p:cNvPr>
          <p:cNvSpPr/>
          <p:nvPr/>
        </p:nvSpPr>
        <p:spPr>
          <a:xfrm>
            <a:off x="3572619" y="5140299"/>
            <a:ext cx="2176272" cy="807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t>Bælte</a:t>
            </a:r>
            <a:endParaRPr lang="en-DK" dirty="0"/>
          </a:p>
        </p:txBody>
      </p:sp>
      <p:cxnSp>
        <p:nvCxnSpPr>
          <p:cNvPr id="28" name="Straight Arrow Connector 27">
            <a:extLst>
              <a:ext uri="{FF2B5EF4-FFF2-40B4-BE49-F238E27FC236}">
                <a16:creationId xmlns:a16="http://schemas.microsoft.com/office/drawing/2014/main" id="{74D43B93-F349-4067-9FAC-6ABDA267FDDF}"/>
              </a:ext>
            </a:extLst>
          </p:cNvPr>
          <p:cNvCxnSpPr>
            <a:stCxn id="5" idx="2"/>
            <a:endCxn id="26" idx="0"/>
          </p:cNvCxnSpPr>
          <p:nvPr/>
        </p:nvCxnSpPr>
        <p:spPr>
          <a:xfrm flipH="1">
            <a:off x="4660755" y="4591659"/>
            <a:ext cx="1" cy="5486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93B94D9-A2CF-4BC0-9395-9F2B6C040A53}"/>
              </a:ext>
            </a:extLst>
          </p:cNvPr>
          <p:cNvSpPr txBox="1"/>
          <p:nvPr/>
        </p:nvSpPr>
        <p:spPr>
          <a:xfrm>
            <a:off x="2853208" y="3135307"/>
            <a:ext cx="550151" cy="369332"/>
          </a:xfrm>
          <a:prstGeom prst="rect">
            <a:avLst/>
          </a:prstGeom>
          <a:noFill/>
        </p:spPr>
        <p:txBody>
          <a:bodyPr wrap="none" rtlCol="0">
            <a:spAutoFit/>
          </a:bodyPr>
          <a:lstStyle/>
          <a:p>
            <a:r>
              <a:rPr lang="da-DK" dirty="0"/>
              <a:t>Læs</a:t>
            </a:r>
            <a:endParaRPr lang="en-DK" dirty="0"/>
          </a:p>
        </p:txBody>
      </p:sp>
      <p:sp>
        <p:nvSpPr>
          <p:cNvPr id="31" name="TextBox 30">
            <a:extLst>
              <a:ext uri="{FF2B5EF4-FFF2-40B4-BE49-F238E27FC236}">
                <a16:creationId xmlns:a16="http://schemas.microsoft.com/office/drawing/2014/main" id="{8F0D6CA1-478A-44BE-9822-B66F94763E55}"/>
              </a:ext>
            </a:extLst>
          </p:cNvPr>
          <p:cNvSpPr txBox="1"/>
          <p:nvPr/>
        </p:nvSpPr>
        <p:spPr>
          <a:xfrm>
            <a:off x="8870231" y="990396"/>
            <a:ext cx="3035808" cy="1200329"/>
          </a:xfrm>
          <a:prstGeom prst="rect">
            <a:avLst/>
          </a:prstGeom>
          <a:noFill/>
        </p:spPr>
        <p:txBody>
          <a:bodyPr wrap="square" rtlCol="0">
            <a:spAutoFit/>
          </a:bodyPr>
          <a:lstStyle/>
          <a:p>
            <a:r>
              <a:rPr lang="da-DK" b="1" dirty="0"/>
              <a:t>Genbrugt fra tidligere opgaver</a:t>
            </a:r>
          </a:p>
          <a:p>
            <a:pPr marL="285750" indent="-285750">
              <a:buFontTx/>
              <a:buChar char="-"/>
            </a:pPr>
            <a:r>
              <a:rPr lang="da-DK" dirty="0"/>
              <a:t>Kø</a:t>
            </a:r>
          </a:p>
          <a:p>
            <a:pPr marL="285750" indent="-285750">
              <a:buFontTx/>
              <a:buChar char="-"/>
            </a:pPr>
            <a:r>
              <a:rPr lang="da-DK" dirty="0"/>
              <a:t>MVC</a:t>
            </a:r>
          </a:p>
          <a:p>
            <a:pPr marL="285750" indent="-285750">
              <a:buFontTx/>
              <a:buChar char="-"/>
            </a:pPr>
            <a:r>
              <a:rPr lang="da-DK" dirty="0" err="1"/>
              <a:t>Webserver</a:t>
            </a:r>
            <a:endParaRPr lang="da-DK" dirty="0"/>
          </a:p>
        </p:txBody>
      </p:sp>
    </p:spTree>
    <p:extLst>
      <p:ext uri="{BB962C8B-B14F-4D97-AF65-F5344CB8AC3E}">
        <p14:creationId xmlns:p14="http://schemas.microsoft.com/office/powerpoint/2010/main" val="49410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1F2D-044E-46AB-913F-83511F0782DC}"/>
              </a:ext>
            </a:extLst>
          </p:cNvPr>
          <p:cNvSpPr>
            <a:spLocks noGrp="1"/>
          </p:cNvSpPr>
          <p:nvPr>
            <p:ph type="title"/>
          </p:nvPr>
        </p:nvSpPr>
        <p:spPr/>
        <p:txBody>
          <a:bodyPr/>
          <a:lstStyle/>
          <a:p>
            <a:r>
              <a:rPr lang="da-DK" dirty="0" err="1"/>
              <a:t>Producering</a:t>
            </a:r>
            <a:r>
              <a:rPr lang="da-DK" dirty="0"/>
              <a:t> af hjul</a:t>
            </a:r>
            <a:endParaRPr lang="en-DK" dirty="0"/>
          </a:p>
        </p:txBody>
      </p:sp>
      <p:sp>
        <p:nvSpPr>
          <p:cNvPr id="3" name="Content Placeholder 2">
            <a:extLst>
              <a:ext uri="{FF2B5EF4-FFF2-40B4-BE49-F238E27FC236}">
                <a16:creationId xmlns:a16="http://schemas.microsoft.com/office/drawing/2014/main" id="{063C7111-0600-4202-B3F6-42805669B3E3}"/>
              </a:ext>
            </a:extLst>
          </p:cNvPr>
          <p:cNvSpPr>
            <a:spLocks noGrp="1"/>
          </p:cNvSpPr>
          <p:nvPr>
            <p:ph idx="1"/>
          </p:nvPr>
        </p:nvSpPr>
        <p:spPr>
          <a:xfrm>
            <a:off x="838200" y="1825625"/>
            <a:ext cx="10515600" cy="2737986"/>
          </a:xfrm>
        </p:spPr>
        <p:txBody>
          <a:bodyPr/>
          <a:lstStyle/>
          <a:p>
            <a:r>
              <a:rPr lang="da-DK" dirty="0"/>
              <a:t>Når der er valgt at et hjul skal produceres bliver det tilføjet til vores FIFO kø (som vi tidligere har lavet). Vores produktions pool tager så et hjul ud af køen og sender det til et bælte som </a:t>
            </a:r>
          </a:p>
          <a:p>
            <a:r>
              <a:rPr lang="da-DK" dirty="0"/>
              <a:t>producere dette.</a:t>
            </a:r>
          </a:p>
          <a:p>
            <a:endParaRPr lang="da-DK" dirty="0"/>
          </a:p>
        </p:txBody>
      </p:sp>
    </p:spTree>
    <p:extLst>
      <p:ext uri="{BB962C8B-B14F-4D97-AF65-F5344CB8AC3E}">
        <p14:creationId xmlns:p14="http://schemas.microsoft.com/office/powerpoint/2010/main" val="196637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0F84-2E9A-4A64-BE74-AF65B90A3CB1}"/>
              </a:ext>
            </a:extLst>
          </p:cNvPr>
          <p:cNvSpPr>
            <a:spLocks noGrp="1"/>
          </p:cNvSpPr>
          <p:nvPr>
            <p:ph type="title"/>
          </p:nvPr>
        </p:nvSpPr>
        <p:spPr/>
        <p:txBody>
          <a:bodyPr/>
          <a:lstStyle/>
          <a:p>
            <a:r>
              <a:rPr lang="da-DK" dirty="0"/>
              <a:t>Status er vist gennem en html browser</a:t>
            </a:r>
            <a:endParaRPr lang="en-DK" dirty="0"/>
          </a:p>
        </p:txBody>
      </p:sp>
      <p:pic>
        <p:nvPicPr>
          <p:cNvPr id="5" name="Picture 4">
            <a:extLst>
              <a:ext uri="{FF2B5EF4-FFF2-40B4-BE49-F238E27FC236}">
                <a16:creationId xmlns:a16="http://schemas.microsoft.com/office/drawing/2014/main" id="{34980121-FBBA-4757-9255-5CE28416D9EE}"/>
              </a:ext>
            </a:extLst>
          </p:cNvPr>
          <p:cNvPicPr>
            <a:picLocks noChangeAspect="1"/>
          </p:cNvPicPr>
          <p:nvPr/>
        </p:nvPicPr>
        <p:blipFill>
          <a:blip r:embed="rId2"/>
          <a:stretch>
            <a:fillRect/>
          </a:stretch>
        </p:blipFill>
        <p:spPr>
          <a:xfrm>
            <a:off x="1648409" y="1674652"/>
            <a:ext cx="8895181" cy="4818223"/>
          </a:xfrm>
          <a:prstGeom prst="rect">
            <a:avLst/>
          </a:prstGeom>
        </p:spPr>
      </p:pic>
    </p:spTree>
    <p:extLst>
      <p:ext uri="{BB962C8B-B14F-4D97-AF65-F5344CB8AC3E}">
        <p14:creationId xmlns:p14="http://schemas.microsoft.com/office/powerpoint/2010/main" val="153595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4F2D-27D6-4F69-B039-9C3454258A3C}"/>
              </a:ext>
            </a:extLst>
          </p:cNvPr>
          <p:cNvSpPr>
            <a:spLocks noGrp="1"/>
          </p:cNvSpPr>
          <p:nvPr>
            <p:ph type="title"/>
          </p:nvPr>
        </p:nvSpPr>
        <p:spPr/>
        <p:txBody>
          <a:bodyPr/>
          <a:lstStyle/>
          <a:p>
            <a:r>
              <a:rPr lang="da-DK" dirty="0"/>
              <a:t>Data på siden er opdateret via et </a:t>
            </a:r>
            <a:r>
              <a:rPr lang="da-DK" dirty="0" err="1"/>
              <a:t>ajax</a:t>
            </a:r>
            <a:r>
              <a:rPr lang="da-DK" dirty="0"/>
              <a:t> kald til en rest service.</a:t>
            </a:r>
            <a:endParaRPr lang="en-DK" dirty="0"/>
          </a:p>
        </p:txBody>
      </p:sp>
      <p:pic>
        <p:nvPicPr>
          <p:cNvPr id="4" name="Picture 3">
            <a:extLst>
              <a:ext uri="{FF2B5EF4-FFF2-40B4-BE49-F238E27FC236}">
                <a16:creationId xmlns:a16="http://schemas.microsoft.com/office/drawing/2014/main" id="{ADF1281C-12B4-410E-B9A5-DC349358B078}"/>
              </a:ext>
            </a:extLst>
          </p:cNvPr>
          <p:cNvPicPr>
            <a:picLocks noChangeAspect="1"/>
          </p:cNvPicPr>
          <p:nvPr/>
        </p:nvPicPr>
        <p:blipFill>
          <a:blip r:embed="rId2"/>
          <a:stretch>
            <a:fillRect/>
          </a:stretch>
        </p:blipFill>
        <p:spPr>
          <a:xfrm>
            <a:off x="2674970" y="1968500"/>
            <a:ext cx="6991350" cy="4524375"/>
          </a:xfrm>
          <a:prstGeom prst="rect">
            <a:avLst/>
          </a:prstGeom>
        </p:spPr>
      </p:pic>
    </p:spTree>
    <p:extLst>
      <p:ext uri="{BB962C8B-B14F-4D97-AF65-F5344CB8AC3E}">
        <p14:creationId xmlns:p14="http://schemas.microsoft.com/office/powerpoint/2010/main" val="102033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9418-C711-4F85-8878-A403D15338E9}"/>
              </a:ext>
            </a:extLst>
          </p:cNvPr>
          <p:cNvSpPr>
            <a:spLocks noGrp="1"/>
          </p:cNvSpPr>
          <p:nvPr>
            <p:ph type="title"/>
          </p:nvPr>
        </p:nvSpPr>
        <p:spPr/>
        <p:txBody>
          <a:bodyPr/>
          <a:lstStyle/>
          <a:p>
            <a:r>
              <a:rPr lang="da-DK" dirty="0"/>
              <a:t>Eksempel på JSON data til </a:t>
            </a:r>
            <a:r>
              <a:rPr lang="da-DK" dirty="0" err="1"/>
              <a:t>ajax</a:t>
            </a:r>
            <a:r>
              <a:rPr lang="da-DK" dirty="0"/>
              <a:t> kald</a:t>
            </a:r>
            <a:endParaRPr lang="en-DK" dirty="0"/>
          </a:p>
        </p:txBody>
      </p:sp>
      <p:pic>
        <p:nvPicPr>
          <p:cNvPr id="4" name="Picture 3">
            <a:extLst>
              <a:ext uri="{FF2B5EF4-FFF2-40B4-BE49-F238E27FC236}">
                <a16:creationId xmlns:a16="http://schemas.microsoft.com/office/drawing/2014/main" id="{60F3B8DF-FEDE-4FEF-895A-C8D7DD5E450C}"/>
              </a:ext>
            </a:extLst>
          </p:cNvPr>
          <p:cNvPicPr>
            <a:picLocks noChangeAspect="1"/>
          </p:cNvPicPr>
          <p:nvPr/>
        </p:nvPicPr>
        <p:blipFill>
          <a:blip r:embed="rId2"/>
          <a:stretch>
            <a:fillRect/>
          </a:stretch>
        </p:blipFill>
        <p:spPr>
          <a:xfrm>
            <a:off x="1693506" y="1849662"/>
            <a:ext cx="8804988" cy="4769369"/>
          </a:xfrm>
          <a:prstGeom prst="rect">
            <a:avLst/>
          </a:prstGeom>
        </p:spPr>
      </p:pic>
    </p:spTree>
    <p:extLst>
      <p:ext uri="{BB962C8B-B14F-4D97-AF65-F5344CB8AC3E}">
        <p14:creationId xmlns:p14="http://schemas.microsoft.com/office/powerpoint/2010/main" val="329037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8F815-0DA8-4EF1-9976-ECE9E03CFF6C}"/>
              </a:ext>
            </a:extLst>
          </p:cNvPr>
          <p:cNvSpPr>
            <a:spLocks noGrp="1"/>
          </p:cNvSpPr>
          <p:nvPr>
            <p:ph type="title"/>
          </p:nvPr>
        </p:nvSpPr>
        <p:spPr/>
        <p:txBody>
          <a:bodyPr/>
          <a:lstStyle/>
          <a:p>
            <a:r>
              <a:rPr lang="da-DK" dirty="0" err="1"/>
              <a:t>Starting</a:t>
            </a:r>
            <a:r>
              <a:rPr lang="da-DK" dirty="0"/>
              <a:t> class &gt; </a:t>
            </a:r>
            <a:r>
              <a:rPr lang="da-DK" dirty="0" err="1"/>
              <a:t>ProgramRoot</a:t>
            </a:r>
            <a:endParaRPr lang="en-DK" dirty="0"/>
          </a:p>
        </p:txBody>
      </p:sp>
      <p:pic>
        <p:nvPicPr>
          <p:cNvPr id="4" name="Picture 3">
            <a:extLst>
              <a:ext uri="{FF2B5EF4-FFF2-40B4-BE49-F238E27FC236}">
                <a16:creationId xmlns:a16="http://schemas.microsoft.com/office/drawing/2014/main" id="{28AACBD9-D2B1-46AC-A38F-9DC51D83A1B4}"/>
              </a:ext>
            </a:extLst>
          </p:cNvPr>
          <p:cNvPicPr>
            <a:picLocks noChangeAspect="1"/>
          </p:cNvPicPr>
          <p:nvPr/>
        </p:nvPicPr>
        <p:blipFill>
          <a:blip r:embed="rId2"/>
          <a:stretch>
            <a:fillRect/>
          </a:stretch>
        </p:blipFill>
        <p:spPr>
          <a:xfrm>
            <a:off x="3297156" y="1399591"/>
            <a:ext cx="5597687" cy="5383763"/>
          </a:xfrm>
          <a:prstGeom prst="rect">
            <a:avLst/>
          </a:prstGeom>
        </p:spPr>
      </p:pic>
    </p:spTree>
    <p:extLst>
      <p:ext uri="{BB962C8B-B14F-4D97-AF65-F5344CB8AC3E}">
        <p14:creationId xmlns:p14="http://schemas.microsoft.com/office/powerpoint/2010/main" val="1059232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Calibri</vt:lpstr>
      <vt:lpstr>Calibri Light</vt:lpstr>
      <vt:lpstr>Office Theme</vt:lpstr>
      <vt:lpstr>Damn fast wheels, PRODUCTION!</vt:lpstr>
      <vt:lpstr>Class diagram for MVC</vt:lpstr>
      <vt:lpstr>Page object</vt:lpstr>
      <vt:lpstr>PowerPoint Presentation</vt:lpstr>
      <vt:lpstr>Producering af hjul</vt:lpstr>
      <vt:lpstr>Status er vist gennem en html browser</vt:lpstr>
      <vt:lpstr>Data på siden er opdateret via et ajax kald til en rest service.</vt:lpstr>
      <vt:lpstr>Eksempel på JSON data til ajax kald</vt:lpstr>
      <vt:lpstr>Starting class &gt; ProgramRoot</vt:lpstr>
      <vt:lpstr>Beltpool / Belt</vt:lpstr>
      <vt:lpstr>Oliver’s Pool implementering</vt:lpstr>
      <vt:lpstr>Rasmus Semaphore implementering</vt:lpstr>
      <vt:lpstr>Martin Pool implementering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Damn fast wheels</dc:title>
  <dc:creator>Martin Kjeldgaard Nikolajsen</dc:creator>
  <cp:lastModifiedBy>Martin Kjeldgaard Nikolajsen</cp:lastModifiedBy>
  <cp:revision>15</cp:revision>
  <dcterms:created xsi:type="dcterms:W3CDTF">2019-09-30T07:09:16Z</dcterms:created>
  <dcterms:modified xsi:type="dcterms:W3CDTF">2019-10-02T22:38:37Z</dcterms:modified>
</cp:coreProperties>
</file>