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6" r:id="rId5"/>
    <p:sldId id="260" r:id="rId6"/>
    <p:sldId id="261" r:id="rId7"/>
    <p:sldId id="262" r:id="rId8"/>
    <p:sldId id="259" r:id="rId9"/>
    <p:sldId id="267" r:id="rId10"/>
    <p:sldId id="264" r:id="rId11"/>
    <p:sldId id="265" r:id="rId12"/>
    <p:sldId id="263" r:id="rId13"/>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D93684-80CE-406A-BCD4-128D12AB8C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7D111384-D8A7-4639-B419-B820808A30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95CC33-D2CE-425A-B321-971D77074E46}" type="datetimeFigureOut">
              <a:rPr lang="en-DK" smtClean="0"/>
              <a:t>01/10/2019</a:t>
            </a:fld>
            <a:endParaRPr lang="en-DK"/>
          </a:p>
        </p:txBody>
      </p:sp>
      <p:sp>
        <p:nvSpPr>
          <p:cNvPr id="4" name="Footer Placeholder 3">
            <a:extLst>
              <a:ext uri="{FF2B5EF4-FFF2-40B4-BE49-F238E27FC236}">
                <a16:creationId xmlns:a16="http://schemas.microsoft.com/office/drawing/2014/main" id="{6D45AEDE-1591-44F2-AE10-49BC7CD20E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034D1DA9-3D95-4272-ABF3-D964744856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E3A9C-06D9-40DA-8C65-87639D286470}" type="slidenum">
              <a:rPr lang="en-DK" smtClean="0"/>
              <a:t>‹#›</a:t>
            </a:fld>
            <a:endParaRPr lang="en-DK"/>
          </a:p>
        </p:txBody>
      </p:sp>
    </p:spTree>
    <p:extLst>
      <p:ext uri="{BB962C8B-B14F-4D97-AF65-F5344CB8AC3E}">
        <p14:creationId xmlns:p14="http://schemas.microsoft.com/office/powerpoint/2010/main" val="13815555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75A45-0079-4372-926D-28F9275A75CB}" type="datetimeFigureOut">
              <a:rPr lang="en-DK" smtClean="0"/>
              <a:t>01/10/2019</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155DE-405A-4FD7-9A7F-C0DC37B8D2A2}" type="slidenum">
              <a:rPr lang="en-DK" smtClean="0"/>
              <a:t>‹#›</a:t>
            </a:fld>
            <a:endParaRPr lang="en-DK"/>
          </a:p>
        </p:txBody>
      </p:sp>
    </p:spTree>
    <p:extLst>
      <p:ext uri="{BB962C8B-B14F-4D97-AF65-F5344CB8AC3E}">
        <p14:creationId xmlns:p14="http://schemas.microsoft.com/office/powerpoint/2010/main" val="10451135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0E7E-6039-4428-818A-C18068699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1F4C1666-13D5-4CE1-9CCA-EF06B053A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C116DB98-4706-447E-AB2D-7359F3F6F422}"/>
              </a:ext>
            </a:extLst>
          </p:cNvPr>
          <p:cNvSpPr>
            <a:spLocks noGrp="1"/>
          </p:cNvSpPr>
          <p:nvPr>
            <p:ph type="dt" sz="half" idx="10"/>
          </p:nvPr>
        </p:nvSpPr>
        <p:spPr/>
        <p:txBody>
          <a:bodyPr/>
          <a:lstStyle/>
          <a:p>
            <a:fld id="{6C0D3B1A-4BE6-4186-885B-B84C928A8F35}" type="datetime8">
              <a:rPr lang="en-DK" smtClean="0"/>
              <a:t>01/10/2019 01.39</a:t>
            </a:fld>
            <a:endParaRPr lang="en-DK"/>
          </a:p>
        </p:txBody>
      </p:sp>
      <p:sp>
        <p:nvSpPr>
          <p:cNvPr id="5" name="Footer Placeholder 4">
            <a:extLst>
              <a:ext uri="{FF2B5EF4-FFF2-40B4-BE49-F238E27FC236}">
                <a16:creationId xmlns:a16="http://schemas.microsoft.com/office/drawing/2014/main" id="{87DA2FCB-8EBC-4C31-A698-FD13F07D4C8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B4EE89A-054C-4AAD-B01C-40CF5B32D40A}"/>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224879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9F57-CA09-4A29-8711-016BEF4FCAAB}"/>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2B9A83FE-CA7E-4026-A1B6-2EBDD1784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0888772-EA04-4C4D-B33E-046CCED8710D}"/>
              </a:ext>
            </a:extLst>
          </p:cNvPr>
          <p:cNvSpPr>
            <a:spLocks noGrp="1"/>
          </p:cNvSpPr>
          <p:nvPr>
            <p:ph type="dt" sz="half" idx="10"/>
          </p:nvPr>
        </p:nvSpPr>
        <p:spPr/>
        <p:txBody>
          <a:bodyPr/>
          <a:lstStyle/>
          <a:p>
            <a:fld id="{F7F574FD-DBA0-4A31-9669-D5E7712A05E6}" type="datetime8">
              <a:rPr lang="en-DK" smtClean="0"/>
              <a:t>01/10/2019 01.39</a:t>
            </a:fld>
            <a:endParaRPr lang="en-DK"/>
          </a:p>
        </p:txBody>
      </p:sp>
      <p:sp>
        <p:nvSpPr>
          <p:cNvPr id="5" name="Footer Placeholder 4">
            <a:extLst>
              <a:ext uri="{FF2B5EF4-FFF2-40B4-BE49-F238E27FC236}">
                <a16:creationId xmlns:a16="http://schemas.microsoft.com/office/drawing/2014/main" id="{6C46A7AC-628B-4816-BC57-2A011B48176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4D7C727-3DB3-4F1A-A0C2-7C51D984546E}"/>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62910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F5091-5DE1-4C38-8E61-D0CA76589C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5537024-CAFF-424E-B35D-14EDE4E5DB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3D7A4CF-B7D2-435B-B394-D1A8B70A4C0E}"/>
              </a:ext>
            </a:extLst>
          </p:cNvPr>
          <p:cNvSpPr>
            <a:spLocks noGrp="1"/>
          </p:cNvSpPr>
          <p:nvPr>
            <p:ph type="dt" sz="half" idx="10"/>
          </p:nvPr>
        </p:nvSpPr>
        <p:spPr/>
        <p:txBody>
          <a:bodyPr/>
          <a:lstStyle/>
          <a:p>
            <a:fld id="{D8542118-18BA-4471-B088-2031E67F8416}" type="datetime8">
              <a:rPr lang="en-DK" smtClean="0"/>
              <a:t>01/10/2019 01.39</a:t>
            </a:fld>
            <a:endParaRPr lang="en-DK"/>
          </a:p>
        </p:txBody>
      </p:sp>
      <p:sp>
        <p:nvSpPr>
          <p:cNvPr id="5" name="Footer Placeholder 4">
            <a:extLst>
              <a:ext uri="{FF2B5EF4-FFF2-40B4-BE49-F238E27FC236}">
                <a16:creationId xmlns:a16="http://schemas.microsoft.com/office/drawing/2014/main" id="{EFA19483-1A6B-4ABD-B0B3-E6B10F7FADCB}"/>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D8B0F28-A3CB-4BCD-829B-0ECDF5B39544}"/>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68839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A396-BD54-46F6-831B-E6C73454037D}"/>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9658A2C2-FD79-4C49-B802-4A7A7FC278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16A4B045-A748-4FFD-A99E-F6CF55494763}"/>
              </a:ext>
            </a:extLst>
          </p:cNvPr>
          <p:cNvSpPr>
            <a:spLocks noGrp="1"/>
          </p:cNvSpPr>
          <p:nvPr>
            <p:ph type="dt" sz="half" idx="10"/>
          </p:nvPr>
        </p:nvSpPr>
        <p:spPr/>
        <p:txBody>
          <a:bodyPr/>
          <a:lstStyle/>
          <a:p>
            <a:fld id="{78D87C27-D9A0-42E6-A6A3-03B6572A1DB8}" type="datetime8">
              <a:rPr lang="en-DK" smtClean="0"/>
              <a:t>01/10/2019 01.39</a:t>
            </a:fld>
            <a:endParaRPr lang="en-DK"/>
          </a:p>
        </p:txBody>
      </p:sp>
      <p:sp>
        <p:nvSpPr>
          <p:cNvPr id="5" name="Footer Placeholder 4">
            <a:extLst>
              <a:ext uri="{FF2B5EF4-FFF2-40B4-BE49-F238E27FC236}">
                <a16:creationId xmlns:a16="http://schemas.microsoft.com/office/drawing/2014/main" id="{D2CB3313-3FFA-45B7-95D2-7A12E90CD52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2CF5259-3E72-4A8B-A167-48416057D027}"/>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425878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E0F-E984-415E-B77A-FEBBEF301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48EA87A9-9045-4ACC-99EE-5A25EE134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CEE50-65C1-4A75-892C-8A05BB61A71C}"/>
              </a:ext>
            </a:extLst>
          </p:cNvPr>
          <p:cNvSpPr>
            <a:spLocks noGrp="1"/>
          </p:cNvSpPr>
          <p:nvPr>
            <p:ph type="dt" sz="half" idx="10"/>
          </p:nvPr>
        </p:nvSpPr>
        <p:spPr/>
        <p:txBody>
          <a:bodyPr/>
          <a:lstStyle/>
          <a:p>
            <a:fld id="{C5486EDC-9319-491C-86E1-40E482239D74}" type="datetime8">
              <a:rPr lang="en-DK" smtClean="0"/>
              <a:t>01/10/2019 01.39</a:t>
            </a:fld>
            <a:endParaRPr lang="en-DK"/>
          </a:p>
        </p:txBody>
      </p:sp>
      <p:sp>
        <p:nvSpPr>
          <p:cNvPr id="5" name="Footer Placeholder 4">
            <a:extLst>
              <a:ext uri="{FF2B5EF4-FFF2-40B4-BE49-F238E27FC236}">
                <a16:creationId xmlns:a16="http://schemas.microsoft.com/office/drawing/2014/main" id="{2E522CAC-5560-48FB-B3B0-24A3939CDF0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EFCC735-6433-42A6-81A3-1089D01EBEB0}"/>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334907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C561-FF94-4C7C-9ECF-980A53AB4BE9}"/>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AC92A54D-22F8-4AAD-8C6C-6A5DAEBCC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FABC93E8-ED2D-4C5E-BA7E-BDE9328C8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BAD8FE34-C67F-4359-9FB0-2576FDD071B0}"/>
              </a:ext>
            </a:extLst>
          </p:cNvPr>
          <p:cNvSpPr>
            <a:spLocks noGrp="1"/>
          </p:cNvSpPr>
          <p:nvPr>
            <p:ph type="dt" sz="half" idx="10"/>
          </p:nvPr>
        </p:nvSpPr>
        <p:spPr/>
        <p:txBody>
          <a:bodyPr/>
          <a:lstStyle/>
          <a:p>
            <a:fld id="{15145D8C-C649-45C7-B235-C9F14C866B75}" type="datetime8">
              <a:rPr lang="en-DK" smtClean="0"/>
              <a:t>01/10/2019 01.39</a:t>
            </a:fld>
            <a:endParaRPr lang="en-DK"/>
          </a:p>
        </p:txBody>
      </p:sp>
      <p:sp>
        <p:nvSpPr>
          <p:cNvPr id="6" name="Footer Placeholder 5">
            <a:extLst>
              <a:ext uri="{FF2B5EF4-FFF2-40B4-BE49-F238E27FC236}">
                <a16:creationId xmlns:a16="http://schemas.microsoft.com/office/drawing/2014/main" id="{2C440944-B247-49C8-BB0D-3E3AC4F868B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6DA699D-5D55-4038-A89E-ABAFD760B845}"/>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280077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FA39-7908-4956-AEDD-35F25ED29823}"/>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4099FE3E-6028-45E6-89F3-C9CC61E6D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6A056-066B-4CAC-A07D-E6EFA9C71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0DEC1BDE-D8AD-4491-B392-3096A851E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FCAFF-CF49-405A-8D57-7CE8636DC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AC2E3018-1877-4295-B7A1-02FDA0FC898A}"/>
              </a:ext>
            </a:extLst>
          </p:cNvPr>
          <p:cNvSpPr>
            <a:spLocks noGrp="1"/>
          </p:cNvSpPr>
          <p:nvPr>
            <p:ph type="dt" sz="half" idx="10"/>
          </p:nvPr>
        </p:nvSpPr>
        <p:spPr/>
        <p:txBody>
          <a:bodyPr/>
          <a:lstStyle/>
          <a:p>
            <a:fld id="{DD9BCB5A-F1AF-4896-8C26-1658D438CC1F}" type="datetime8">
              <a:rPr lang="en-DK" smtClean="0"/>
              <a:t>01/10/2019 01.39</a:t>
            </a:fld>
            <a:endParaRPr lang="en-DK"/>
          </a:p>
        </p:txBody>
      </p:sp>
      <p:sp>
        <p:nvSpPr>
          <p:cNvPr id="8" name="Footer Placeholder 7">
            <a:extLst>
              <a:ext uri="{FF2B5EF4-FFF2-40B4-BE49-F238E27FC236}">
                <a16:creationId xmlns:a16="http://schemas.microsoft.com/office/drawing/2014/main" id="{411CFA43-F70D-497C-B0D3-E9742A77E187}"/>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AC2F7E8-B39F-4BE3-BF2E-FFA170223E19}"/>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256377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B387-45FA-44B0-A510-1CA394F6116C}"/>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CC64745B-887B-430D-9D62-32FDFF968AE7}"/>
              </a:ext>
            </a:extLst>
          </p:cNvPr>
          <p:cNvSpPr>
            <a:spLocks noGrp="1"/>
          </p:cNvSpPr>
          <p:nvPr>
            <p:ph type="dt" sz="half" idx="10"/>
          </p:nvPr>
        </p:nvSpPr>
        <p:spPr/>
        <p:txBody>
          <a:bodyPr/>
          <a:lstStyle/>
          <a:p>
            <a:fld id="{BB3AFB86-1E35-4FFB-A59C-82785593A776}" type="datetime8">
              <a:rPr lang="en-DK" smtClean="0"/>
              <a:t>01/10/2019 01.39</a:t>
            </a:fld>
            <a:endParaRPr lang="en-DK"/>
          </a:p>
        </p:txBody>
      </p:sp>
      <p:sp>
        <p:nvSpPr>
          <p:cNvPr id="4" name="Footer Placeholder 3">
            <a:extLst>
              <a:ext uri="{FF2B5EF4-FFF2-40B4-BE49-F238E27FC236}">
                <a16:creationId xmlns:a16="http://schemas.microsoft.com/office/drawing/2014/main" id="{561C77BA-B749-4171-9350-C9009124A1D7}"/>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953D8AAC-CC08-4F04-AA35-45938269B1C7}"/>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35204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FC6CD-73FE-4122-9057-BFD2AB58248A}"/>
              </a:ext>
            </a:extLst>
          </p:cNvPr>
          <p:cNvSpPr>
            <a:spLocks noGrp="1"/>
          </p:cNvSpPr>
          <p:nvPr>
            <p:ph type="dt" sz="half" idx="10"/>
          </p:nvPr>
        </p:nvSpPr>
        <p:spPr/>
        <p:txBody>
          <a:bodyPr/>
          <a:lstStyle/>
          <a:p>
            <a:fld id="{8A32B2CF-4821-4FFF-977D-C66A014A37E1}" type="datetime8">
              <a:rPr lang="en-DK" smtClean="0"/>
              <a:t>01/10/2019 01.39</a:t>
            </a:fld>
            <a:endParaRPr lang="en-DK"/>
          </a:p>
        </p:txBody>
      </p:sp>
      <p:sp>
        <p:nvSpPr>
          <p:cNvPr id="3" name="Footer Placeholder 2">
            <a:extLst>
              <a:ext uri="{FF2B5EF4-FFF2-40B4-BE49-F238E27FC236}">
                <a16:creationId xmlns:a16="http://schemas.microsoft.com/office/drawing/2014/main" id="{EE1C428E-9C55-4635-AC99-A93C5EF03F47}"/>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4491ADE-2572-4BAB-A835-82669E6F9ED6}"/>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99293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954-2BD7-44B3-9E45-C7A710573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0335E516-EE15-4539-AB74-E614F7ACD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56E85306-B19F-4592-8AB9-363613C13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420F1-707B-4737-B1EF-B09AF1900E2B}"/>
              </a:ext>
            </a:extLst>
          </p:cNvPr>
          <p:cNvSpPr>
            <a:spLocks noGrp="1"/>
          </p:cNvSpPr>
          <p:nvPr>
            <p:ph type="dt" sz="half" idx="10"/>
          </p:nvPr>
        </p:nvSpPr>
        <p:spPr/>
        <p:txBody>
          <a:bodyPr/>
          <a:lstStyle/>
          <a:p>
            <a:fld id="{F448A99C-E357-45AE-AB3F-A6EAECB287C8}" type="datetime8">
              <a:rPr lang="en-DK" smtClean="0"/>
              <a:t>01/10/2019 01.39</a:t>
            </a:fld>
            <a:endParaRPr lang="en-DK"/>
          </a:p>
        </p:txBody>
      </p:sp>
      <p:sp>
        <p:nvSpPr>
          <p:cNvPr id="6" name="Footer Placeholder 5">
            <a:extLst>
              <a:ext uri="{FF2B5EF4-FFF2-40B4-BE49-F238E27FC236}">
                <a16:creationId xmlns:a16="http://schemas.microsoft.com/office/drawing/2014/main" id="{EA389FCA-E4D0-4981-884E-21286AF6D9B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D29D8F1-F7AA-4C04-BCD8-5135F6E6DB93}"/>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60506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AF0-0790-4CB2-8554-36DB7ED4A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028913E8-CF0B-41F6-8FE9-94039B2EC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B1AB7E43-4E3A-4DB7-AB69-75F6988E6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42125-1A38-4503-A83E-7EB5BA1B261A}"/>
              </a:ext>
            </a:extLst>
          </p:cNvPr>
          <p:cNvSpPr>
            <a:spLocks noGrp="1"/>
          </p:cNvSpPr>
          <p:nvPr>
            <p:ph type="dt" sz="half" idx="10"/>
          </p:nvPr>
        </p:nvSpPr>
        <p:spPr/>
        <p:txBody>
          <a:bodyPr/>
          <a:lstStyle/>
          <a:p>
            <a:fld id="{5945B0A4-9AB1-49A8-B0FF-6900CFA59FB3}" type="datetime8">
              <a:rPr lang="en-DK" smtClean="0"/>
              <a:t>01/10/2019 01.39</a:t>
            </a:fld>
            <a:endParaRPr lang="en-DK"/>
          </a:p>
        </p:txBody>
      </p:sp>
      <p:sp>
        <p:nvSpPr>
          <p:cNvPr id="6" name="Footer Placeholder 5">
            <a:extLst>
              <a:ext uri="{FF2B5EF4-FFF2-40B4-BE49-F238E27FC236}">
                <a16:creationId xmlns:a16="http://schemas.microsoft.com/office/drawing/2014/main" id="{5609ECFE-BA40-402C-AAF1-601C2B62F383}"/>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86456AE-B374-487B-9EB3-CE5C2CB00B01}"/>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355165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BA133-A1AE-4095-8955-7FACD2083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5B79254D-9C3B-403C-B321-8BDBD284F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55E1AB2C-B909-41D6-AE85-FEFEFD6F2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95989-5652-4E55-AC05-073D4679540E}" type="datetime8">
              <a:rPr lang="en-DK" smtClean="0"/>
              <a:t>01/10/2019 01.39</a:t>
            </a:fld>
            <a:endParaRPr lang="en-DK"/>
          </a:p>
        </p:txBody>
      </p:sp>
      <p:sp>
        <p:nvSpPr>
          <p:cNvPr id="5" name="Footer Placeholder 4">
            <a:extLst>
              <a:ext uri="{FF2B5EF4-FFF2-40B4-BE49-F238E27FC236}">
                <a16:creationId xmlns:a16="http://schemas.microsoft.com/office/drawing/2014/main" id="{E4DF1FB3-9ADE-40CD-AA39-F0B29FB9B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E9517202-4A7C-48FE-B014-37CE6B0FF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4FFEC-F183-4175-B021-89A49E05035E}" type="slidenum">
              <a:rPr lang="en-DK" smtClean="0"/>
              <a:t>‹#›</a:t>
            </a:fld>
            <a:endParaRPr lang="en-DK"/>
          </a:p>
        </p:txBody>
      </p:sp>
    </p:spTree>
    <p:extLst>
      <p:ext uri="{BB962C8B-B14F-4D97-AF65-F5344CB8AC3E}">
        <p14:creationId xmlns:p14="http://schemas.microsoft.com/office/powerpoint/2010/main" val="8394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72E2-5CEE-4F3A-A124-9FA3CD1B3A84}"/>
              </a:ext>
            </a:extLst>
          </p:cNvPr>
          <p:cNvSpPr>
            <a:spLocks noGrp="1"/>
          </p:cNvSpPr>
          <p:nvPr>
            <p:ph type="ctrTitle"/>
          </p:nvPr>
        </p:nvSpPr>
        <p:spPr>
          <a:xfrm>
            <a:off x="989901" y="1122362"/>
            <a:ext cx="10419127" cy="2820463"/>
          </a:xfrm>
        </p:spPr>
        <p:txBody>
          <a:bodyPr>
            <a:normAutofit fontScale="90000"/>
          </a:bodyPr>
          <a:lstStyle/>
          <a:p>
            <a:r>
              <a:rPr lang="da-DK" sz="8800" dirty="0" err="1">
                <a:latin typeface="Algerian" panose="020B0604020202020204" pitchFamily="82" charset="0"/>
                <a:cs typeface="Aharoni" panose="020B0604020202020204" pitchFamily="2" charset="-79"/>
              </a:rPr>
              <a:t>Damn</a:t>
            </a:r>
            <a:r>
              <a:rPr lang="da-DK" sz="8800" dirty="0">
                <a:latin typeface="Algerian" panose="020B0604020202020204" pitchFamily="82" charset="0"/>
                <a:cs typeface="Aharoni" panose="020B0604020202020204" pitchFamily="2" charset="-79"/>
              </a:rPr>
              <a:t> fast </a:t>
            </a:r>
            <a:r>
              <a:rPr lang="da-DK" sz="8800" dirty="0" err="1">
                <a:latin typeface="Algerian" panose="020B0604020202020204" pitchFamily="82" charset="0"/>
                <a:cs typeface="Aharoni" panose="020B0604020202020204" pitchFamily="2" charset="-79"/>
              </a:rPr>
              <a:t>wheels</a:t>
            </a:r>
            <a:r>
              <a:rPr lang="da-DK" sz="8800" dirty="0">
                <a:latin typeface="Algerian" panose="020B0604020202020204" pitchFamily="82" charset="0"/>
                <a:cs typeface="Aharoni" panose="020B0604020202020204" pitchFamily="2" charset="-79"/>
              </a:rPr>
              <a:t>, PRODUCTION!</a:t>
            </a:r>
            <a:endParaRPr lang="en-DK" sz="8800" dirty="0">
              <a:latin typeface="Algerian" panose="020B0604020202020204" pitchFamily="82" charset="0"/>
              <a:cs typeface="Aharoni" panose="020B0604020202020204" pitchFamily="2" charset="-79"/>
            </a:endParaRPr>
          </a:p>
        </p:txBody>
      </p:sp>
      <p:pic>
        <p:nvPicPr>
          <p:cNvPr id="4" name="Picture 3">
            <a:extLst>
              <a:ext uri="{FF2B5EF4-FFF2-40B4-BE49-F238E27FC236}">
                <a16:creationId xmlns:a16="http://schemas.microsoft.com/office/drawing/2014/main" id="{8F2F5F13-2F6D-4E93-A9B2-5744534C1B6B}"/>
              </a:ext>
            </a:extLst>
          </p:cNvPr>
          <p:cNvPicPr>
            <a:picLocks noChangeAspect="1"/>
          </p:cNvPicPr>
          <p:nvPr/>
        </p:nvPicPr>
        <p:blipFill>
          <a:blip r:embed="rId2"/>
          <a:stretch>
            <a:fillRect/>
          </a:stretch>
        </p:blipFill>
        <p:spPr>
          <a:xfrm>
            <a:off x="3066826" y="4260395"/>
            <a:ext cx="6276975" cy="2647950"/>
          </a:xfrm>
          <a:prstGeom prst="rect">
            <a:avLst/>
          </a:prstGeom>
        </p:spPr>
      </p:pic>
    </p:spTree>
    <p:extLst>
      <p:ext uri="{BB962C8B-B14F-4D97-AF65-F5344CB8AC3E}">
        <p14:creationId xmlns:p14="http://schemas.microsoft.com/office/powerpoint/2010/main" val="423437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3958-7FA3-4D22-9A62-944EB4FCC94A}"/>
              </a:ext>
            </a:extLst>
          </p:cNvPr>
          <p:cNvSpPr>
            <a:spLocks noGrp="1"/>
          </p:cNvSpPr>
          <p:nvPr>
            <p:ph type="title"/>
          </p:nvPr>
        </p:nvSpPr>
        <p:spPr/>
        <p:txBody>
          <a:bodyPr/>
          <a:lstStyle/>
          <a:p>
            <a:r>
              <a:rPr lang="da-DK" dirty="0" err="1"/>
              <a:t>Oliver’s</a:t>
            </a:r>
            <a:r>
              <a:rPr lang="da-DK" dirty="0"/>
              <a:t> Pool implementering</a:t>
            </a:r>
            <a:endParaRPr lang="en-DK" dirty="0"/>
          </a:p>
        </p:txBody>
      </p:sp>
      <p:sp>
        <p:nvSpPr>
          <p:cNvPr id="3" name="Content Placeholder 2">
            <a:extLst>
              <a:ext uri="{FF2B5EF4-FFF2-40B4-BE49-F238E27FC236}">
                <a16:creationId xmlns:a16="http://schemas.microsoft.com/office/drawing/2014/main" id="{5597F087-D99D-48A6-B5BB-5F078196ED68}"/>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79103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F0B1-C815-4391-85E9-517FEB9359AF}"/>
              </a:ext>
            </a:extLst>
          </p:cNvPr>
          <p:cNvSpPr>
            <a:spLocks noGrp="1"/>
          </p:cNvSpPr>
          <p:nvPr>
            <p:ph type="title"/>
          </p:nvPr>
        </p:nvSpPr>
        <p:spPr/>
        <p:txBody>
          <a:bodyPr/>
          <a:lstStyle/>
          <a:p>
            <a:r>
              <a:rPr lang="da-DK" dirty="0"/>
              <a:t>Rasmus </a:t>
            </a:r>
            <a:r>
              <a:rPr lang="da-DK" dirty="0" err="1"/>
              <a:t>Semaphore</a:t>
            </a:r>
            <a:r>
              <a:rPr lang="da-DK" dirty="0"/>
              <a:t> implementering</a:t>
            </a:r>
            <a:endParaRPr lang="en-DK" dirty="0"/>
          </a:p>
        </p:txBody>
      </p:sp>
      <p:sp>
        <p:nvSpPr>
          <p:cNvPr id="3" name="Content Placeholder 2">
            <a:extLst>
              <a:ext uri="{FF2B5EF4-FFF2-40B4-BE49-F238E27FC236}">
                <a16:creationId xmlns:a16="http://schemas.microsoft.com/office/drawing/2014/main" id="{948D5104-C620-4C75-90EE-C74DBC8DF06E}"/>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93684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6A3A-EF08-40C3-B102-CD663A6CBA88}"/>
              </a:ext>
            </a:extLst>
          </p:cNvPr>
          <p:cNvSpPr>
            <a:spLocks noGrp="1"/>
          </p:cNvSpPr>
          <p:nvPr>
            <p:ph type="title"/>
          </p:nvPr>
        </p:nvSpPr>
        <p:spPr/>
        <p:txBody>
          <a:bodyPr/>
          <a:lstStyle/>
          <a:p>
            <a:r>
              <a:rPr lang="da-DK" dirty="0"/>
              <a:t>Martin Pool implementering</a:t>
            </a:r>
            <a:endParaRPr lang="en-DK" dirty="0"/>
          </a:p>
        </p:txBody>
      </p:sp>
      <p:sp>
        <p:nvSpPr>
          <p:cNvPr id="3" name="Content Placeholder 2">
            <a:extLst>
              <a:ext uri="{FF2B5EF4-FFF2-40B4-BE49-F238E27FC236}">
                <a16:creationId xmlns:a16="http://schemas.microsoft.com/office/drawing/2014/main" id="{B19F0F52-E7E5-43CD-967E-F77C5221F401}"/>
              </a:ext>
            </a:extLst>
          </p:cNvPr>
          <p:cNvSpPr>
            <a:spLocks noGrp="1"/>
          </p:cNvSpPr>
          <p:nvPr>
            <p:ph idx="1"/>
          </p:nvPr>
        </p:nvSpPr>
        <p:spPr/>
        <p:txBody>
          <a:bodyPr>
            <a:normAutofit fontScale="85000" lnSpcReduction="20000"/>
          </a:bodyPr>
          <a:lstStyle/>
          <a:p>
            <a:pPr marL="0" indent="0">
              <a:buNone/>
            </a:pPr>
            <a:r>
              <a:rPr lang="da-DK" dirty="0"/>
              <a:t>Der er lagt mere vægt på </a:t>
            </a:r>
            <a:r>
              <a:rPr lang="da-DK" dirty="0" err="1"/>
              <a:t>wait</a:t>
            </a:r>
            <a:r>
              <a:rPr lang="da-DK" dirty="0"/>
              <a:t> og </a:t>
            </a:r>
            <a:r>
              <a:rPr lang="da-DK" dirty="0" err="1"/>
              <a:t>notify</a:t>
            </a:r>
            <a:r>
              <a:rPr lang="da-DK" dirty="0"/>
              <a:t>.</a:t>
            </a:r>
          </a:p>
          <a:p>
            <a:pPr marL="0" indent="0">
              <a:buNone/>
            </a:pPr>
            <a:endParaRPr lang="da-DK" dirty="0"/>
          </a:p>
          <a:p>
            <a:pPr marL="0" indent="0">
              <a:buNone/>
            </a:pPr>
            <a:r>
              <a:rPr lang="da-DK" dirty="0"/>
              <a:t>- </a:t>
            </a:r>
            <a:r>
              <a:rPr lang="da-DK" dirty="0" err="1"/>
              <a:t>BeltPoolMKN</a:t>
            </a:r>
            <a:endParaRPr lang="da-DK" dirty="0"/>
          </a:p>
          <a:p>
            <a:pPr marL="0" indent="0">
              <a:buNone/>
            </a:pPr>
            <a:r>
              <a:rPr lang="da-DK" dirty="0" err="1"/>
              <a:t>Istedet</a:t>
            </a:r>
            <a:r>
              <a:rPr lang="da-DK" dirty="0"/>
              <a:t> for at bruge en liste til ventende bælter som der bliver sat når </a:t>
            </a:r>
            <a:r>
              <a:rPr lang="da-DK" dirty="0" err="1"/>
              <a:t>signalDone</a:t>
            </a:r>
            <a:r>
              <a:rPr lang="da-DK" dirty="0"/>
              <a:t> bliver kaldt, så bliver der når alle bælter er optaget kaldt </a:t>
            </a:r>
            <a:r>
              <a:rPr lang="da-DK" dirty="0" err="1"/>
              <a:t>wait</a:t>
            </a:r>
            <a:r>
              <a:rPr lang="da-DK" dirty="0"/>
              <a:t>. Når </a:t>
            </a:r>
            <a:r>
              <a:rPr lang="da-DK" dirty="0" err="1"/>
              <a:t>signalDone</a:t>
            </a:r>
            <a:r>
              <a:rPr lang="da-DK" dirty="0"/>
              <a:t> er kaldt fra et bælte bliver </a:t>
            </a:r>
            <a:r>
              <a:rPr lang="da-DK" dirty="0" err="1"/>
              <a:t>notify</a:t>
            </a:r>
            <a:r>
              <a:rPr lang="da-DK" dirty="0"/>
              <a:t> kaldt.</a:t>
            </a:r>
          </a:p>
          <a:p>
            <a:pPr marL="0" indent="0">
              <a:buNone/>
            </a:pPr>
            <a:r>
              <a:rPr lang="da-DK" dirty="0"/>
              <a:t>Der er til vores FIFO brugt Observer pattern. Det gør at vi kan bruge </a:t>
            </a:r>
            <a:r>
              <a:rPr lang="da-DK" dirty="0" err="1"/>
              <a:t>wait</a:t>
            </a:r>
            <a:r>
              <a:rPr lang="da-DK" dirty="0"/>
              <a:t> når der ikke er nogen elementer I køen. Når et element så bliver lagt I køen, bliver </a:t>
            </a:r>
            <a:r>
              <a:rPr lang="da-DK" dirty="0" err="1"/>
              <a:t>notify</a:t>
            </a:r>
            <a:r>
              <a:rPr lang="da-DK" dirty="0"/>
              <a:t> kaldt.</a:t>
            </a:r>
          </a:p>
          <a:p>
            <a:pPr marL="0" indent="0">
              <a:buNone/>
            </a:pPr>
            <a:endParaRPr lang="da-DK" dirty="0"/>
          </a:p>
          <a:p>
            <a:pPr marL="0" indent="0">
              <a:buNone/>
            </a:pPr>
            <a:r>
              <a:rPr lang="da-DK" dirty="0"/>
              <a:t>- </a:t>
            </a:r>
            <a:r>
              <a:rPr lang="da-DK" dirty="0" err="1"/>
              <a:t>BeltMKN</a:t>
            </a:r>
            <a:endParaRPr lang="da-DK" dirty="0"/>
          </a:p>
          <a:p>
            <a:pPr marL="0" indent="0">
              <a:buNone/>
            </a:pPr>
            <a:r>
              <a:rPr lang="da-DK" dirty="0"/>
              <a:t>Når </a:t>
            </a:r>
            <a:r>
              <a:rPr lang="da-DK" dirty="0" err="1"/>
              <a:t>interrupt</a:t>
            </a:r>
            <a:r>
              <a:rPr lang="da-DK" dirty="0"/>
              <a:t> bliver kaldt så bliver </a:t>
            </a:r>
            <a:r>
              <a:rPr lang="da-DK" dirty="0" err="1"/>
              <a:t>exceptionen</a:t>
            </a:r>
            <a:r>
              <a:rPr lang="da-DK" dirty="0"/>
              <a:t> </a:t>
            </a:r>
            <a:r>
              <a:rPr lang="da-DK" dirty="0" err="1"/>
              <a:t>InterruptedException</a:t>
            </a:r>
            <a:r>
              <a:rPr lang="da-DK" dirty="0"/>
              <a:t> </a:t>
            </a:r>
            <a:r>
              <a:rPr lang="da-DK" dirty="0" err="1"/>
              <a:t>raised</a:t>
            </a:r>
            <a:r>
              <a:rPr lang="da-DK" dirty="0"/>
              <a:t>, den bliver fanget som en </a:t>
            </a:r>
            <a:r>
              <a:rPr lang="da-DK" dirty="0" err="1"/>
              <a:t>exception</a:t>
            </a:r>
            <a:r>
              <a:rPr lang="da-DK" dirty="0"/>
              <a:t> og </a:t>
            </a:r>
            <a:r>
              <a:rPr lang="da-DK" dirty="0" err="1"/>
              <a:t>Beltet</a:t>
            </a:r>
            <a:r>
              <a:rPr lang="da-DK" dirty="0"/>
              <a:t> bliver sat som afbrudt.</a:t>
            </a:r>
          </a:p>
        </p:txBody>
      </p:sp>
    </p:spTree>
    <p:extLst>
      <p:ext uri="{BB962C8B-B14F-4D97-AF65-F5344CB8AC3E}">
        <p14:creationId xmlns:p14="http://schemas.microsoft.com/office/powerpoint/2010/main" val="129494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1C1B-4E20-409A-9872-785C8ED3AABA}"/>
              </a:ext>
            </a:extLst>
          </p:cNvPr>
          <p:cNvSpPr>
            <a:spLocks noGrp="1"/>
          </p:cNvSpPr>
          <p:nvPr>
            <p:ph type="title"/>
          </p:nvPr>
        </p:nvSpPr>
        <p:spPr/>
        <p:txBody>
          <a:bodyPr/>
          <a:lstStyle/>
          <a:p>
            <a:r>
              <a:rPr lang="da-DK" dirty="0"/>
              <a:t>MVC</a:t>
            </a:r>
            <a:endParaRPr lang="en-DK" dirty="0"/>
          </a:p>
        </p:txBody>
      </p:sp>
      <p:sp>
        <p:nvSpPr>
          <p:cNvPr id="3" name="Content Placeholder 2">
            <a:extLst>
              <a:ext uri="{FF2B5EF4-FFF2-40B4-BE49-F238E27FC236}">
                <a16:creationId xmlns:a16="http://schemas.microsoft.com/office/drawing/2014/main" id="{068A791B-4565-4015-B959-5FC6A5D92F2F}"/>
              </a:ext>
            </a:extLst>
          </p:cNvPr>
          <p:cNvSpPr>
            <a:spLocks noGrp="1"/>
          </p:cNvSpPr>
          <p:nvPr>
            <p:ph idx="1"/>
          </p:nvPr>
        </p:nvSpPr>
        <p:spPr>
          <a:xfrm>
            <a:off x="838200" y="1825625"/>
            <a:ext cx="10515600" cy="556848"/>
          </a:xfrm>
        </p:spPr>
        <p:txBody>
          <a:bodyPr/>
          <a:lstStyle/>
          <a:p>
            <a:r>
              <a:rPr lang="da-DK" dirty="0"/>
              <a:t>Vores MVC struktur er taget fra sidste opgave, det betyder at vi har</a:t>
            </a:r>
            <a:endParaRPr lang="en-DK" dirty="0"/>
          </a:p>
        </p:txBody>
      </p:sp>
      <p:sp>
        <p:nvSpPr>
          <p:cNvPr id="4" name="Rectangle 3">
            <a:extLst>
              <a:ext uri="{FF2B5EF4-FFF2-40B4-BE49-F238E27FC236}">
                <a16:creationId xmlns:a16="http://schemas.microsoft.com/office/drawing/2014/main" id="{032B364C-1E17-4D9E-A792-36589E3A5C42}"/>
              </a:ext>
            </a:extLst>
          </p:cNvPr>
          <p:cNvSpPr/>
          <p:nvPr/>
        </p:nvSpPr>
        <p:spPr>
          <a:xfrm>
            <a:off x="1518407" y="3429013"/>
            <a:ext cx="1543575" cy="1151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Service</a:t>
            </a:r>
            <a:endParaRPr lang="en-DK" dirty="0"/>
          </a:p>
        </p:txBody>
      </p:sp>
      <p:sp>
        <p:nvSpPr>
          <p:cNvPr id="7" name="Rectangle 6">
            <a:extLst>
              <a:ext uri="{FF2B5EF4-FFF2-40B4-BE49-F238E27FC236}">
                <a16:creationId xmlns:a16="http://schemas.microsoft.com/office/drawing/2014/main" id="{EE6FE97C-624D-4191-A1A9-EFE09082E94A}"/>
              </a:ext>
            </a:extLst>
          </p:cNvPr>
          <p:cNvSpPr/>
          <p:nvPr/>
        </p:nvSpPr>
        <p:spPr>
          <a:xfrm>
            <a:off x="4412609" y="3429013"/>
            <a:ext cx="2013358" cy="11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Controller</a:t>
            </a:r>
            <a:endParaRPr lang="en-DK" dirty="0"/>
          </a:p>
        </p:txBody>
      </p:sp>
      <p:cxnSp>
        <p:nvCxnSpPr>
          <p:cNvPr id="9" name="Straight Arrow Connector 8">
            <a:extLst>
              <a:ext uri="{FF2B5EF4-FFF2-40B4-BE49-F238E27FC236}">
                <a16:creationId xmlns:a16="http://schemas.microsoft.com/office/drawing/2014/main" id="{3D3C9572-BBFD-49B4-A28F-FEAF5512EDF2}"/>
              </a:ext>
            </a:extLst>
          </p:cNvPr>
          <p:cNvCxnSpPr/>
          <p:nvPr/>
        </p:nvCxnSpPr>
        <p:spPr>
          <a:xfrm>
            <a:off x="6551802" y="3775059"/>
            <a:ext cx="146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3A90244-85CA-485D-9CB5-7F58C0F121B9}"/>
              </a:ext>
            </a:extLst>
          </p:cNvPr>
          <p:cNvSpPr/>
          <p:nvPr/>
        </p:nvSpPr>
        <p:spPr>
          <a:xfrm>
            <a:off x="8204433" y="3429000"/>
            <a:ext cx="2080470" cy="1151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GUI</a:t>
            </a:r>
            <a:endParaRPr lang="en-DK" dirty="0"/>
          </a:p>
        </p:txBody>
      </p:sp>
      <p:sp>
        <p:nvSpPr>
          <p:cNvPr id="11" name="TextBox 10">
            <a:extLst>
              <a:ext uri="{FF2B5EF4-FFF2-40B4-BE49-F238E27FC236}">
                <a16:creationId xmlns:a16="http://schemas.microsoft.com/office/drawing/2014/main" id="{EB0EE1EC-621A-4797-810A-8DFA5ECE9AAF}"/>
              </a:ext>
            </a:extLst>
          </p:cNvPr>
          <p:cNvSpPr txBox="1"/>
          <p:nvPr/>
        </p:nvSpPr>
        <p:spPr>
          <a:xfrm>
            <a:off x="6678872" y="3429000"/>
            <a:ext cx="1235659" cy="369332"/>
          </a:xfrm>
          <a:prstGeom prst="rect">
            <a:avLst/>
          </a:prstGeom>
          <a:noFill/>
        </p:spPr>
        <p:txBody>
          <a:bodyPr wrap="none" rtlCol="0">
            <a:spAutoFit/>
          </a:bodyPr>
          <a:lstStyle/>
          <a:p>
            <a:r>
              <a:rPr lang="da-DK" dirty="0"/>
              <a:t>Data : Page</a:t>
            </a:r>
            <a:endParaRPr lang="en-DK" dirty="0"/>
          </a:p>
        </p:txBody>
      </p:sp>
      <p:cxnSp>
        <p:nvCxnSpPr>
          <p:cNvPr id="13" name="Straight Arrow Connector 12">
            <a:extLst>
              <a:ext uri="{FF2B5EF4-FFF2-40B4-BE49-F238E27FC236}">
                <a16:creationId xmlns:a16="http://schemas.microsoft.com/office/drawing/2014/main" id="{9719F79D-D6E8-490E-988F-A20F7033E92F}"/>
              </a:ext>
            </a:extLst>
          </p:cNvPr>
          <p:cNvCxnSpPr/>
          <p:nvPr/>
        </p:nvCxnSpPr>
        <p:spPr>
          <a:xfrm flipH="1">
            <a:off x="6551802" y="4270009"/>
            <a:ext cx="146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C72B76C-F27A-4FE3-AE56-3476359AE4EC}"/>
              </a:ext>
            </a:extLst>
          </p:cNvPr>
          <p:cNvSpPr txBox="1"/>
          <p:nvPr/>
        </p:nvSpPr>
        <p:spPr>
          <a:xfrm>
            <a:off x="6678872" y="3900677"/>
            <a:ext cx="1235659" cy="369332"/>
          </a:xfrm>
          <a:prstGeom prst="rect">
            <a:avLst/>
          </a:prstGeom>
          <a:noFill/>
        </p:spPr>
        <p:txBody>
          <a:bodyPr wrap="none" rtlCol="0">
            <a:spAutoFit/>
          </a:bodyPr>
          <a:lstStyle/>
          <a:p>
            <a:r>
              <a:rPr lang="da-DK" dirty="0"/>
              <a:t>Data : Page</a:t>
            </a:r>
            <a:endParaRPr lang="en-DK" dirty="0"/>
          </a:p>
        </p:txBody>
      </p:sp>
      <p:cxnSp>
        <p:nvCxnSpPr>
          <p:cNvPr id="19" name="Straight Arrow Connector 18">
            <a:extLst>
              <a:ext uri="{FF2B5EF4-FFF2-40B4-BE49-F238E27FC236}">
                <a16:creationId xmlns:a16="http://schemas.microsoft.com/office/drawing/2014/main" id="{588A4B00-D695-46A2-8646-5F85B239E943}"/>
              </a:ext>
            </a:extLst>
          </p:cNvPr>
          <p:cNvCxnSpPr/>
          <p:nvPr/>
        </p:nvCxnSpPr>
        <p:spPr>
          <a:xfrm>
            <a:off x="3171038" y="4004694"/>
            <a:ext cx="10150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3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0FC-49CD-4385-982D-DAF8319DD13F}"/>
              </a:ext>
            </a:extLst>
          </p:cNvPr>
          <p:cNvSpPr>
            <a:spLocks noGrp="1"/>
          </p:cNvSpPr>
          <p:nvPr>
            <p:ph type="title"/>
          </p:nvPr>
        </p:nvSpPr>
        <p:spPr/>
        <p:txBody>
          <a:bodyPr/>
          <a:lstStyle/>
          <a:p>
            <a:r>
              <a:rPr lang="da-DK" dirty="0"/>
              <a:t>Page </a:t>
            </a:r>
            <a:r>
              <a:rPr lang="da-DK" dirty="0" err="1"/>
              <a:t>object</a:t>
            </a:r>
            <a:endParaRPr lang="en-DK" dirty="0"/>
          </a:p>
        </p:txBody>
      </p:sp>
      <p:pic>
        <p:nvPicPr>
          <p:cNvPr id="4" name="Picture 3">
            <a:extLst>
              <a:ext uri="{FF2B5EF4-FFF2-40B4-BE49-F238E27FC236}">
                <a16:creationId xmlns:a16="http://schemas.microsoft.com/office/drawing/2014/main" id="{F214AC09-DB3B-4362-BB60-91F8A9841F61}"/>
              </a:ext>
            </a:extLst>
          </p:cNvPr>
          <p:cNvPicPr>
            <a:picLocks noChangeAspect="1"/>
          </p:cNvPicPr>
          <p:nvPr/>
        </p:nvPicPr>
        <p:blipFill>
          <a:blip r:embed="rId2"/>
          <a:stretch>
            <a:fillRect/>
          </a:stretch>
        </p:blipFill>
        <p:spPr>
          <a:xfrm>
            <a:off x="1006914" y="1419222"/>
            <a:ext cx="8201025" cy="5438778"/>
          </a:xfrm>
          <a:prstGeom prst="rect">
            <a:avLst/>
          </a:prstGeom>
          <a:noFill/>
          <a:ln cap="flat">
            <a:noFill/>
          </a:ln>
        </p:spPr>
      </p:pic>
      <p:pic>
        <p:nvPicPr>
          <p:cNvPr id="5" name="Picture 4">
            <a:extLst>
              <a:ext uri="{FF2B5EF4-FFF2-40B4-BE49-F238E27FC236}">
                <a16:creationId xmlns:a16="http://schemas.microsoft.com/office/drawing/2014/main" id="{F25F2967-475E-4299-9461-895C192CD670}"/>
              </a:ext>
            </a:extLst>
          </p:cNvPr>
          <p:cNvPicPr>
            <a:picLocks noChangeAspect="1"/>
          </p:cNvPicPr>
          <p:nvPr/>
        </p:nvPicPr>
        <p:blipFill>
          <a:blip r:embed="rId3"/>
          <a:stretch>
            <a:fillRect/>
          </a:stretch>
        </p:blipFill>
        <p:spPr>
          <a:xfrm>
            <a:off x="9564290" y="1419222"/>
            <a:ext cx="2181225" cy="4048125"/>
          </a:xfrm>
          <a:prstGeom prst="rect">
            <a:avLst/>
          </a:prstGeom>
        </p:spPr>
      </p:pic>
    </p:spTree>
    <p:extLst>
      <p:ext uri="{BB962C8B-B14F-4D97-AF65-F5344CB8AC3E}">
        <p14:creationId xmlns:p14="http://schemas.microsoft.com/office/powerpoint/2010/main" val="42561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1F2D-044E-46AB-913F-83511F0782DC}"/>
              </a:ext>
            </a:extLst>
          </p:cNvPr>
          <p:cNvSpPr>
            <a:spLocks noGrp="1"/>
          </p:cNvSpPr>
          <p:nvPr>
            <p:ph type="title"/>
          </p:nvPr>
        </p:nvSpPr>
        <p:spPr/>
        <p:txBody>
          <a:bodyPr/>
          <a:lstStyle/>
          <a:p>
            <a:r>
              <a:rPr lang="da-DK" dirty="0" err="1"/>
              <a:t>Producering</a:t>
            </a:r>
            <a:r>
              <a:rPr lang="da-DK" dirty="0"/>
              <a:t> af hjul</a:t>
            </a:r>
            <a:endParaRPr lang="en-DK" dirty="0"/>
          </a:p>
        </p:txBody>
      </p:sp>
      <p:sp>
        <p:nvSpPr>
          <p:cNvPr id="3" name="Content Placeholder 2">
            <a:extLst>
              <a:ext uri="{FF2B5EF4-FFF2-40B4-BE49-F238E27FC236}">
                <a16:creationId xmlns:a16="http://schemas.microsoft.com/office/drawing/2014/main" id="{063C7111-0600-4202-B3F6-42805669B3E3}"/>
              </a:ext>
            </a:extLst>
          </p:cNvPr>
          <p:cNvSpPr>
            <a:spLocks noGrp="1"/>
          </p:cNvSpPr>
          <p:nvPr>
            <p:ph idx="1"/>
          </p:nvPr>
        </p:nvSpPr>
        <p:spPr>
          <a:xfrm>
            <a:off x="838200" y="1825625"/>
            <a:ext cx="10515600" cy="2737986"/>
          </a:xfrm>
        </p:spPr>
        <p:txBody>
          <a:bodyPr/>
          <a:lstStyle/>
          <a:p>
            <a:r>
              <a:rPr lang="da-DK" dirty="0"/>
              <a:t>Når der er valgt at et hjul skal produceres bliver det tilføjet til vores FIFO kø (som vi tidligere har lavet). Vores produktions bælter tager så et hjul ud af køen og producere dette.</a:t>
            </a:r>
          </a:p>
          <a:p>
            <a:endParaRPr lang="da-DK" dirty="0"/>
          </a:p>
        </p:txBody>
      </p:sp>
    </p:spTree>
    <p:extLst>
      <p:ext uri="{BB962C8B-B14F-4D97-AF65-F5344CB8AC3E}">
        <p14:creationId xmlns:p14="http://schemas.microsoft.com/office/powerpoint/2010/main" val="196637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0F84-2E9A-4A64-BE74-AF65B90A3CB1}"/>
              </a:ext>
            </a:extLst>
          </p:cNvPr>
          <p:cNvSpPr>
            <a:spLocks noGrp="1"/>
          </p:cNvSpPr>
          <p:nvPr>
            <p:ph type="title"/>
          </p:nvPr>
        </p:nvSpPr>
        <p:spPr/>
        <p:txBody>
          <a:bodyPr/>
          <a:lstStyle/>
          <a:p>
            <a:r>
              <a:rPr lang="da-DK" dirty="0"/>
              <a:t>Status er vist gennem en html browser</a:t>
            </a:r>
            <a:endParaRPr lang="en-DK" dirty="0"/>
          </a:p>
        </p:txBody>
      </p:sp>
      <p:pic>
        <p:nvPicPr>
          <p:cNvPr id="5" name="Picture 4">
            <a:extLst>
              <a:ext uri="{FF2B5EF4-FFF2-40B4-BE49-F238E27FC236}">
                <a16:creationId xmlns:a16="http://schemas.microsoft.com/office/drawing/2014/main" id="{34980121-FBBA-4757-9255-5CE28416D9EE}"/>
              </a:ext>
            </a:extLst>
          </p:cNvPr>
          <p:cNvPicPr>
            <a:picLocks noChangeAspect="1"/>
          </p:cNvPicPr>
          <p:nvPr/>
        </p:nvPicPr>
        <p:blipFill>
          <a:blip r:embed="rId2"/>
          <a:stretch>
            <a:fillRect/>
          </a:stretch>
        </p:blipFill>
        <p:spPr>
          <a:xfrm>
            <a:off x="1648409" y="1674652"/>
            <a:ext cx="8895181" cy="4818223"/>
          </a:xfrm>
          <a:prstGeom prst="rect">
            <a:avLst/>
          </a:prstGeom>
        </p:spPr>
      </p:pic>
    </p:spTree>
    <p:extLst>
      <p:ext uri="{BB962C8B-B14F-4D97-AF65-F5344CB8AC3E}">
        <p14:creationId xmlns:p14="http://schemas.microsoft.com/office/powerpoint/2010/main" val="153595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4F2D-27D6-4F69-B039-9C3454258A3C}"/>
              </a:ext>
            </a:extLst>
          </p:cNvPr>
          <p:cNvSpPr>
            <a:spLocks noGrp="1"/>
          </p:cNvSpPr>
          <p:nvPr>
            <p:ph type="title"/>
          </p:nvPr>
        </p:nvSpPr>
        <p:spPr/>
        <p:txBody>
          <a:bodyPr/>
          <a:lstStyle/>
          <a:p>
            <a:r>
              <a:rPr lang="da-DK" dirty="0"/>
              <a:t>Data på siden er opdateret via et </a:t>
            </a:r>
            <a:r>
              <a:rPr lang="da-DK" dirty="0" err="1"/>
              <a:t>ajax</a:t>
            </a:r>
            <a:r>
              <a:rPr lang="da-DK" dirty="0"/>
              <a:t> kald til en rest service.</a:t>
            </a:r>
            <a:endParaRPr lang="en-DK" dirty="0"/>
          </a:p>
        </p:txBody>
      </p:sp>
      <p:pic>
        <p:nvPicPr>
          <p:cNvPr id="4" name="Picture 3">
            <a:extLst>
              <a:ext uri="{FF2B5EF4-FFF2-40B4-BE49-F238E27FC236}">
                <a16:creationId xmlns:a16="http://schemas.microsoft.com/office/drawing/2014/main" id="{ADF1281C-12B4-410E-B9A5-DC349358B078}"/>
              </a:ext>
            </a:extLst>
          </p:cNvPr>
          <p:cNvPicPr>
            <a:picLocks noChangeAspect="1"/>
          </p:cNvPicPr>
          <p:nvPr/>
        </p:nvPicPr>
        <p:blipFill>
          <a:blip r:embed="rId2"/>
          <a:stretch>
            <a:fillRect/>
          </a:stretch>
        </p:blipFill>
        <p:spPr>
          <a:xfrm>
            <a:off x="2674970" y="1968500"/>
            <a:ext cx="6991350" cy="4524375"/>
          </a:xfrm>
          <a:prstGeom prst="rect">
            <a:avLst/>
          </a:prstGeom>
        </p:spPr>
      </p:pic>
    </p:spTree>
    <p:extLst>
      <p:ext uri="{BB962C8B-B14F-4D97-AF65-F5344CB8AC3E}">
        <p14:creationId xmlns:p14="http://schemas.microsoft.com/office/powerpoint/2010/main" val="102033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9418-C711-4F85-8878-A403D15338E9}"/>
              </a:ext>
            </a:extLst>
          </p:cNvPr>
          <p:cNvSpPr>
            <a:spLocks noGrp="1"/>
          </p:cNvSpPr>
          <p:nvPr>
            <p:ph type="title"/>
          </p:nvPr>
        </p:nvSpPr>
        <p:spPr/>
        <p:txBody>
          <a:bodyPr/>
          <a:lstStyle/>
          <a:p>
            <a:r>
              <a:rPr lang="da-DK" dirty="0"/>
              <a:t>Eksempel på JSON data til </a:t>
            </a:r>
            <a:r>
              <a:rPr lang="da-DK" dirty="0" err="1"/>
              <a:t>ajax</a:t>
            </a:r>
            <a:r>
              <a:rPr lang="da-DK" dirty="0"/>
              <a:t> kald</a:t>
            </a:r>
            <a:endParaRPr lang="en-DK" dirty="0"/>
          </a:p>
        </p:txBody>
      </p:sp>
      <p:pic>
        <p:nvPicPr>
          <p:cNvPr id="4" name="Picture 3">
            <a:extLst>
              <a:ext uri="{FF2B5EF4-FFF2-40B4-BE49-F238E27FC236}">
                <a16:creationId xmlns:a16="http://schemas.microsoft.com/office/drawing/2014/main" id="{60F3B8DF-FEDE-4FEF-895A-C8D7DD5E450C}"/>
              </a:ext>
            </a:extLst>
          </p:cNvPr>
          <p:cNvPicPr>
            <a:picLocks noChangeAspect="1"/>
          </p:cNvPicPr>
          <p:nvPr/>
        </p:nvPicPr>
        <p:blipFill>
          <a:blip r:embed="rId2"/>
          <a:stretch>
            <a:fillRect/>
          </a:stretch>
        </p:blipFill>
        <p:spPr>
          <a:xfrm>
            <a:off x="1693506" y="1849662"/>
            <a:ext cx="8804988" cy="4769369"/>
          </a:xfrm>
          <a:prstGeom prst="rect">
            <a:avLst/>
          </a:prstGeom>
        </p:spPr>
      </p:pic>
    </p:spTree>
    <p:extLst>
      <p:ext uri="{BB962C8B-B14F-4D97-AF65-F5344CB8AC3E}">
        <p14:creationId xmlns:p14="http://schemas.microsoft.com/office/powerpoint/2010/main" val="32903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F815-0DA8-4EF1-9976-ECE9E03CFF6C}"/>
              </a:ext>
            </a:extLst>
          </p:cNvPr>
          <p:cNvSpPr>
            <a:spLocks noGrp="1"/>
          </p:cNvSpPr>
          <p:nvPr>
            <p:ph type="title"/>
          </p:nvPr>
        </p:nvSpPr>
        <p:spPr/>
        <p:txBody>
          <a:bodyPr/>
          <a:lstStyle/>
          <a:p>
            <a:r>
              <a:rPr lang="da-DK" dirty="0" err="1"/>
              <a:t>Starting</a:t>
            </a:r>
            <a:r>
              <a:rPr lang="da-DK" dirty="0"/>
              <a:t> class &gt; </a:t>
            </a:r>
            <a:r>
              <a:rPr lang="da-DK" dirty="0" err="1"/>
              <a:t>ProgramRoot</a:t>
            </a:r>
            <a:endParaRPr lang="en-DK" dirty="0"/>
          </a:p>
        </p:txBody>
      </p:sp>
      <p:pic>
        <p:nvPicPr>
          <p:cNvPr id="4" name="Picture 3">
            <a:extLst>
              <a:ext uri="{FF2B5EF4-FFF2-40B4-BE49-F238E27FC236}">
                <a16:creationId xmlns:a16="http://schemas.microsoft.com/office/drawing/2014/main" id="{28AACBD9-D2B1-46AC-A38F-9DC51D83A1B4}"/>
              </a:ext>
            </a:extLst>
          </p:cNvPr>
          <p:cNvPicPr>
            <a:picLocks noChangeAspect="1"/>
          </p:cNvPicPr>
          <p:nvPr/>
        </p:nvPicPr>
        <p:blipFill>
          <a:blip r:embed="rId2"/>
          <a:stretch>
            <a:fillRect/>
          </a:stretch>
        </p:blipFill>
        <p:spPr>
          <a:xfrm>
            <a:off x="3297156" y="1399591"/>
            <a:ext cx="5597687" cy="5383763"/>
          </a:xfrm>
          <a:prstGeom prst="rect">
            <a:avLst/>
          </a:prstGeom>
        </p:spPr>
      </p:pic>
    </p:spTree>
    <p:extLst>
      <p:ext uri="{BB962C8B-B14F-4D97-AF65-F5344CB8AC3E}">
        <p14:creationId xmlns:p14="http://schemas.microsoft.com/office/powerpoint/2010/main" val="105923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BE0-6417-4D92-A515-F09C36CFAB90}"/>
              </a:ext>
            </a:extLst>
          </p:cNvPr>
          <p:cNvSpPr>
            <a:spLocks noGrp="1"/>
          </p:cNvSpPr>
          <p:nvPr>
            <p:ph type="title"/>
          </p:nvPr>
        </p:nvSpPr>
        <p:spPr/>
        <p:txBody>
          <a:bodyPr/>
          <a:lstStyle/>
          <a:p>
            <a:r>
              <a:rPr lang="da-DK" dirty="0"/>
              <a:t>Beltpool / Belt</a:t>
            </a:r>
            <a:endParaRPr lang="en-DK" dirty="0"/>
          </a:p>
        </p:txBody>
      </p:sp>
      <p:sp>
        <p:nvSpPr>
          <p:cNvPr id="3" name="Content Placeholder 2">
            <a:extLst>
              <a:ext uri="{FF2B5EF4-FFF2-40B4-BE49-F238E27FC236}">
                <a16:creationId xmlns:a16="http://schemas.microsoft.com/office/drawing/2014/main" id="{E6160C62-DAF4-468B-B1D4-97A77301D4E1}"/>
              </a:ext>
            </a:extLst>
          </p:cNvPr>
          <p:cNvSpPr>
            <a:spLocks noGrp="1"/>
          </p:cNvSpPr>
          <p:nvPr>
            <p:ph idx="1"/>
          </p:nvPr>
        </p:nvSpPr>
        <p:spPr>
          <a:xfrm>
            <a:off x="838200" y="1825625"/>
            <a:ext cx="10515600" cy="982889"/>
          </a:xfrm>
        </p:spPr>
        <p:txBody>
          <a:bodyPr>
            <a:normAutofit lnSpcReduction="10000"/>
          </a:bodyPr>
          <a:lstStyle/>
          <a:p>
            <a:r>
              <a:rPr lang="da-DK" dirty="0"/>
              <a:t>Vi bruger interfacet </a:t>
            </a:r>
            <a:r>
              <a:rPr lang="da-DK" dirty="0" err="1"/>
              <a:t>ThreadHandler</a:t>
            </a:r>
            <a:r>
              <a:rPr lang="da-DK" dirty="0"/>
              <a:t> til vores Beltpool.</a:t>
            </a:r>
          </a:p>
          <a:p>
            <a:r>
              <a:rPr lang="da-DK" dirty="0"/>
              <a:t>Vi bruger interfacet </a:t>
            </a:r>
            <a:r>
              <a:rPr lang="da-DK" dirty="0" err="1"/>
              <a:t>BeltInterface</a:t>
            </a:r>
            <a:r>
              <a:rPr lang="da-DK" dirty="0"/>
              <a:t> til vores Belt.</a:t>
            </a:r>
            <a:endParaRPr lang="en-DK" dirty="0"/>
          </a:p>
        </p:txBody>
      </p:sp>
      <p:pic>
        <p:nvPicPr>
          <p:cNvPr id="5" name="Picture 4">
            <a:extLst>
              <a:ext uri="{FF2B5EF4-FFF2-40B4-BE49-F238E27FC236}">
                <a16:creationId xmlns:a16="http://schemas.microsoft.com/office/drawing/2014/main" id="{54F69771-EAE1-4807-BDBF-3C385BBA8BE0}"/>
              </a:ext>
            </a:extLst>
          </p:cNvPr>
          <p:cNvPicPr>
            <a:picLocks noChangeAspect="1"/>
          </p:cNvPicPr>
          <p:nvPr/>
        </p:nvPicPr>
        <p:blipFill>
          <a:blip r:embed="rId2"/>
          <a:stretch>
            <a:fillRect/>
          </a:stretch>
        </p:blipFill>
        <p:spPr>
          <a:xfrm>
            <a:off x="971453" y="2991724"/>
            <a:ext cx="3400425" cy="1524000"/>
          </a:xfrm>
          <a:prstGeom prst="rect">
            <a:avLst/>
          </a:prstGeom>
        </p:spPr>
      </p:pic>
      <p:pic>
        <p:nvPicPr>
          <p:cNvPr id="6" name="Picture 5">
            <a:extLst>
              <a:ext uri="{FF2B5EF4-FFF2-40B4-BE49-F238E27FC236}">
                <a16:creationId xmlns:a16="http://schemas.microsoft.com/office/drawing/2014/main" id="{C75C2F9A-5E28-4852-BB80-9BEF866E2ABE}"/>
              </a:ext>
            </a:extLst>
          </p:cNvPr>
          <p:cNvPicPr>
            <a:picLocks noChangeAspect="1"/>
          </p:cNvPicPr>
          <p:nvPr/>
        </p:nvPicPr>
        <p:blipFill>
          <a:blip r:embed="rId3"/>
          <a:stretch>
            <a:fillRect/>
          </a:stretch>
        </p:blipFill>
        <p:spPr>
          <a:xfrm>
            <a:off x="5879063" y="2991724"/>
            <a:ext cx="2971800" cy="1857375"/>
          </a:xfrm>
          <a:prstGeom prst="rect">
            <a:avLst/>
          </a:prstGeom>
        </p:spPr>
      </p:pic>
      <p:sp>
        <p:nvSpPr>
          <p:cNvPr id="7" name="TextBox 6">
            <a:extLst>
              <a:ext uri="{FF2B5EF4-FFF2-40B4-BE49-F238E27FC236}">
                <a16:creationId xmlns:a16="http://schemas.microsoft.com/office/drawing/2014/main" id="{79E61C34-D406-446C-9BA3-D44287F42A91}"/>
              </a:ext>
            </a:extLst>
          </p:cNvPr>
          <p:cNvSpPr txBox="1"/>
          <p:nvPr/>
        </p:nvSpPr>
        <p:spPr>
          <a:xfrm>
            <a:off x="971453" y="5041783"/>
            <a:ext cx="7795788" cy="646331"/>
          </a:xfrm>
          <a:prstGeom prst="rect">
            <a:avLst/>
          </a:prstGeom>
          <a:noFill/>
        </p:spPr>
        <p:txBody>
          <a:bodyPr wrap="none" rtlCol="0">
            <a:spAutoFit/>
          </a:bodyPr>
          <a:lstStyle/>
          <a:p>
            <a:r>
              <a:rPr lang="da-DK" dirty="0"/>
              <a:t>Vores bælter kan have forskellige tilstande, det er angivet ved at bruge </a:t>
            </a:r>
            <a:r>
              <a:rPr lang="da-DK" dirty="0" err="1"/>
              <a:t>BeltState</a:t>
            </a:r>
            <a:endParaRPr lang="en-DK" dirty="0"/>
          </a:p>
          <a:p>
            <a:endParaRPr lang="en-DK" dirty="0"/>
          </a:p>
        </p:txBody>
      </p:sp>
      <p:pic>
        <p:nvPicPr>
          <p:cNvPr id="9" name="Picture 8">
            <a:extLst>
              <a:ext uri="{FF2B5EF4-FFF2-40B4-BE49-F238E27FC236}">
                <a16:creationId xmlns:a16="http://schemas.microsoft.com/office/drawing/2014/main" id="{D20B7C5D-0329-4E05-ABE8-85CF0274C7E6}"/>
              </a:ext>
            </a:extLst>
          </p:cNvPr>
          <p:cNvPicPr>
            <a:picLocks noChangeAspect="1"/>
          </p:cNvPicPr>
          <p:nvPr/>
        </p:nvPicPr>
        <p:blipFill>
          <a:blip r:embed="rId4"/>
          <a:stretch>
            <a:fillRect/>
          </a:stretch>
        </p:blipFill>
        <p:spPr>
          <a:xfrm>
            <a:off x="3354591" y="5688114"/>
            <a:ext cx="3838575" cy="619125"/>
          </a:xfrm>
          <a:prstGeom prst="rect">
            <a:avLst/>
          </a:prstGeom>
        </p:spPr>
      </p:pic>
    </p:spTree>
    <p:extLst>
      <p:ext uri="{BB962C8B-B14F-4D97-AF65-F5344CB8AC3E}">
        <p14:creationId xmlns:p14="http://schemas.microsoft.com/office/powerpoint/2010/main" val="412722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Damn fast wheels, PRODUCTION!</vt:lpstr>
      <vt:lpstr>MVC</vt:lpstr>
      <vt:lpstr>Page object</vt:lpstr>
      <vt:lpstr>Producering af hjul</vt:lpstr>
      <vt:lpstr>Status er vist gennem en html browser</vt:lpstr>
      <vt:lpstr>Data på siden er opdateret via et ajax kald til en rest service.</vt:lpstr>
      <vt:lpstr>Eksempel på JSON data til ajax kald</vt:lpstr>
      <vt:lpstr>Starting class &gt; ProgramRoot</vt:lpstr>
      <vt:lpstr>Beltpool / Belt</vt:lpstr>
      <vt:lpstr>Oliver’s Pool implementering</vt:lpstr>
      <vt:lpstr>Rasmus Semaphore implementering</vt:lpstr>
      <vt:lpstr>Martin Pool implementering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fast wheels</dc:title>
  <dc:creator>Martin Kjeldgaard Nikolajsen</dc:creator>
  <cp:lastModifiedBy>Martin Kjeldgaard Nikolajsen</cp:lastModifiedBy>
  <cp:revision>10</cp:revision>
  <dcterms:created xsi:type="dcterms:W3CDTF">2019-09-30T07:09:16Z</dcterms:created>
  <dcterms:modified xsi:type="dcterms:W3CDTF">2019-09-30T23:47:36Z</dcterms:modified>
</cp:coreProperties>
</file>