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603D-4843-4E42-B985-8F70DCA3D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050D-90FF-4D68-9FE4-81A9C73F0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6A6B-3570-457C-994A-33CFF484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9062-D834-472F-AB67-18AF618D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9437-408B-4B75-83F9-AF0269E0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96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62D-3281-440D-BD48-8F967C9F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34B89-60B7-4121-A020-4FD035E2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306-91CF-423B-A83F-EA18051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A249-8F13-4FB5-8ED4-A81B853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7D61-1D57-40B9-A206-4B164C6C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74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2BF6A-C2FC-49D5-9E50-4D9214619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0D90-25F2-4992-9E29-18F63528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5E20-26AB-45E0-992C-0C768C5E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E534-F548-47C1-8183-4181735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F03-6D06-44D0-8646-F85ADB6D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14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3E87-1AD9-4736-8105-A60C2DCC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B45B-BC61-414A-AA34-3C980484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BB23-F2F9-495D-BD98-8A4FAEF6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EB64-7CFE-4A83-BBC6-7DE8DD73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CB23-137C-48D6-B926-43E32FD3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21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DCF1-1CDF-459C-A359-D911D60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460B-373C-4E2E-9932-1850B985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0A98-13FC-45F1-AC83-E730AC5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DE56-907F-4A25-8C9C-02861584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C50E-05D4-46A1-8652-B078E04A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15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0091-7230-43E2-8033-2E1EFC7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CC2D-8DB4-45D0-A4C1-19F5D1464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EFEB-1B79-4B6A-8CF9-7CEB45C1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95F3-1342-4D09-BE6B-A8CEF05D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FBD2-E3FE-4501-8E72-B1D70421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743A-4D13-4245-AACA-83A88786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66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EC0F-4CDF-4B49-B9AD-5925D0C5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F6B4-97BD-4913-9C8C-7AA570D8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B5529-D214-48D0-B275-A69DEFF7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913D-AF4F-4B89-B1A0-16694D399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24AA-0BD8-456F-8318-1C382B47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63B6E-F297-4130-9F8B-A96D190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B720C-9FD7-49A3-9424-69E2E8E7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4FD3-7A59-4B03-94AE-FF9EF7F5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72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EF4A-7BDF-4D68-865F-D8BF71E8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F449F-7A8A-4CB2-AF75-342D7B2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A099-730B-4B37-BBE0-C7365D5A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0844-F80A-4CB0-8251-28A14A59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815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5B0F6-C6BE-4C5D-91C7-C46DB96C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ABC4C-B533-4D81-A10A-A41FC513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978F-1E28-4678-B35F-F10C1CA2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07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DC2-EA35-4319-85EC-94CB6DC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CF1A-E843-4E6A-9017-50D93B80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6782-D715-4CB7-B04E-9982B8895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915C-4872-4FB6-8E9A-37CE75D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FAE3-97E8-45A1-9225-37D9358B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FC4B1-AC02-4D84-B258-148B65AF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82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BDF5-D92A-4B48-81AD-EEDBD93E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1F286-8BDE-4E4A-ADD0-C84E4C4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31EE0-B9C4-4875-A752-3ADCFF58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F2D7-B6F1-481F-970A-ACBDD84A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5838-D82E-4641-B4B1-90F93A02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9B32-AE06-4905-BAD7-EE8E8DC4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91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54654-4D95-4199-9F65-038462E8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AEA3-0FA5-4CF2-B330-98FB85E1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C8BA-CCDE-4A19-BE15-9E13F67A1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6B5D-57A6-442C-BFAE-CF88CF73D5F1}" type="datetimeFigureOut">
              <a:rPr lang="en-DK" smtClean="0"/>
              <a:t>16/10/2019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B164-E3FF-41B4-BDC5-D9F5DA73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DE6F-F712-4A23-A528-01777371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53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5CD9-BF2F-451E-BB15-CB1216FF9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Gruppe 4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AECD9-B07B-4C22-AB18-CE8B7CB05405}"/>
              </a:ext>
            </a:extLst>
          </p:cNvPr>
          <p:cNvSpPr txBox="1"/>
          <p:nvPr/>
        </p:nvSpPr>
        <p:spPr>
          <a:xfrm>
            <a:off x="4322020" y="3607266"/>
            <a:ext cx="354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Immanuel, Frederik, Rasmus og Isak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822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00A2-5092-4895-AFAC-91913C83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</a:t>
            </a:r>
            <a:r>
              <a:rPr lang="en-DK" dirty="0" err="1"/>
              <a:t>nvendelsen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XP  (</a:t>
            </a:r>
            <a:r>
              <a:rPr lang="en-DK" dirty="0" err="1"/>
              <a:t>hvad</a:t>
            </a:r>
            <a:r>
              <a:rPr lang="en-DK" dirty="0"/>
              <a:t> </a:t>
            </a:r>
            <a:r>
              <a:rPr lang="en-DK" dirty="0" err="1"/>
              <a:t>brugte</a:t>
            </a:r>
            <a:r>
              <a:rPr lang="en-DK" dirty="0"/>
              <a:t> I, </a:t>
            </a:r>
            <a:r>
              <a:rPr lang="en-DK" dirty="0" err="1"/>
              <a:t>hvordan</a:t>
            </a:r>
            <a:r>
              <a:rPr lang="en-DK" dirty="0"/>
              <a:t> </a:t>
            </a:r>
            <a:r>
              <a:rPr lang="en-DK" dirty="0" err="1"/>
              <a:t>gik</a:t>
            </a:r>
            <a:r>
              <a:rPr lang="en-DK" dirty="0"/>
              <a:t> det, ....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FC44-7A46-4947-AEA5-7F0C0BA2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Planning poker om story points, til user </a:t>
            </a:r>
            <a:r>
              <a:rPr lang="da-DK" dirty="0" err="1"/>
              <a:t>stories</a:t>
            </a:r>
            <a:r>
              <a:rPr lang="da-DK" dirty="0"/>
              <a:t>.</a:t>
            </a:r>
          </a:p>
          <a:p>
            <a:r>
              <a:rPr lang="da-DK" dirty="0"/>
              <a:t>Vi har </a:t>
            </a:r>
            <a:r>
              <a:rPr lang="da-DK" dirty="0" err="1"/>
              <a:t>pairprogramming</a:t>
            </a:r>
            <a:endParaRPr lang="da-DK" dirty="0"/>
          </a:p>
          <a:p>
            <a:pPr lvl="1"/>
            <a:r>
              <a:rPr lang="da-DK" dirty="0"/>
              <a:t>Det fik programmeringen til at gå lidt hurtigere, primært pga. vi ikke er så rutineret </a:t>
            </a:r>
          </a:p>
          <a:p>
            <a:r>
              <a:rPr lang="da-DK" dirty="0"/>
              <a:t>Extreme </a:t>
            </a:r>
            <a:r>
              <a:rPr lang="da-DK" dirty="0" err="1"/>
              <a:t>programming</a:t>
            </a:r>
            <a:r>
              <a:rPr lang="da-DK" dirty="0"/>
              <a:t> – hvor man smider forkerte løsninger væk</a:t>
            </a:r>
          </a:p>
          <a:p>
            <a:pPr lvl="1"/>
            <a:r>
              <a:rPr lang="da-DK" dirty="0"/>
              <a:t>Det hjalp med at komme tættere på det rigtige resultat</a:t>
            </a:r>
          </a:p>
          <a:p>
            <a:r>
              <a:rPr lang="da-DK" dirty="0"/>
              <a:t>Aftalte (noget) kode standard</a:t>
            </a:r>
          </a:p>
        </p:txBody>
      </p:sp>
    </p:spTree>
    <p:extLst>
      <p:ext uri="{BB962C8B-B14F-4D97-AF65-F5344CB8AC3E}">
        <p14:creationId xmlns:p14="http://schemas.microsoft.com/office/powerpoint/2010/main" val="69652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0467-82B4-4CEE-9698-8A70A46C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A153-3851-439D-9E28-25C258C5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har valgt kino opgaven. Som omhandler at vi skal lave et system hvor man kan booke reservationer i de 2 sale biografen.</a:t>
            </a:r>
          </a:p>
          <a:p>
            <a:endParaRPr lang="da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463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1A7D-4ED1-4827-8030-7DF33421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DD52-D6BB-4FD8-9A0E-4C5124F3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har brugt </a:t>
            </a:r>
            <a:r>
              <a:rPr lang="da-DK" dirty="0" err="1"/>
              <a:t>Scrum</a:t>
            </a:r>
            <a:r>
              <a:rPr lang="da-DK" dirty="0"/>
              <a:t> og XP (fordi skulle!)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042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0CCD-4448-4F3D-8FE9-3B1C21CD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0F90-C865-4E99-AEF6-D52D9273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Det er første gang vi arbejder med </a:t>
            </a:r>
            <a:r>
              <a:rPr lang="da-DK" dirty="0" err="1"/>
              <a:t>scrum</a:t>
            </a:r>
            <a:r>
              <a:rPr lang="da-DK" dirty="0"/>
              <a:t> og xp, så det har taget tid at finde ud af hvordan vi ville gøre (det fik vi styr på I andet sprint)</a:t>
            </a:r>
          </a:p>
          <a:p>
            <a:pPr marL="0" indent="0">
              <a:buNone/>
            </a:pPr>
            <a:r>
              <a:rPr lang="da-DK" dirty="0"/>
              <a:t>For korte sprint</a:t>
            </a:r>
          </a:p>
          <a:p>
            <a:pPr marL="0" indent="0">
              <a:buNone/>
            </a:pPr>
            <a:r>
              <a:rPr lang="da-DK" dirty="0"/>
              <a:t>Pga. forkorte spring så har demo, </a:t>
            </a:r>
            <a:r>
              <a:rPr lang="da-DK" dirty="0" err="1"/>
              <a:t>review</a:t>
            </a:r>
            <a:r>
              <a:rPr lang="da-DK" dirty="0"/>
              <a:t> og </a:t>
            </a:r>
            <a:r>
              <a:rPr lang="da-DK" dirty="0" err="1"/>
              <a:t>retrospect</a:t>
            </a:r>
            <a:r>
              <a:rPr lang="da-DK" dirty="0"/>
              <a:t>, samt daglig </a:t>
            </a:r>
            <a:r>
              <a:rPr lang="da-DK" dirty="0" err="1"/>
              <a:t>scrum</a:t>
            </a:r>
            <a:r>
              <a:rPr lang="da-DK" dirty="0"/>
              <a:t> – Været alt for tæt på hinanden og taget for meget tid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3410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3F10-1F93-4E97-ABE4-1C8CF7AB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</a:t>
            </a:r>
            <a:r>
              <a:rPr lang="en-DK" dirty="0" err="1"/>
              <a:t>alg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løsninge</a:t>
            </a:r>
            <a:r>
              <a:rPr lang="da-DK" dirty="0"/>
              <a:t>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65CC-F634-469A-B583-CACAB1ED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Vi har valgt primært at fokusere på processen </a:t>
            </a:r>
            <a:r>
              <a:rPr lang="da-DK" dirty="0" err="1"/>
              <a:t>istedet</a:t>
            </a:r>
            <a:r>
              <a:rPr lang="da-DK" dirty="0"/>
              <a:t> for produktet.</a:t>
            </a:r>
          </a:p>
          <a:p>
            <a:r>
              <a:rPr lang="da-DK" dirty="0"/>
              <a:t>Vi har valgt at bruge en </a:t>
            </a:r>
            <a:r>
              <a:rPr lang="da-DK" dirty="0" err="1"/>
              <a:t>MySql</a:t>
            </a:r>
            <a:r>
              <a:rPr lang="da-DK" dirty="0"/>
              <a:t> database og have en </a:t>
            </a:r>
            <a:r>
              <a:rPr lang="da-DK" dirty="0" err="1"/>
              <a:t>MySql</a:t>
            </a:r>
            <a:r>
              <a:rPr lang="da-DK" dirty="0"/>
              <a:t> fil I vores projekt som altid indeholder default database indstillinger (så </a:t>
            </a:r>
            <a:r>
              <a:rPr lang="da-DK" dirty="0" err="1"/>
              <a:t>MySql</a:t>
            </a:r>
            <a:r>
              <a:rPr lang="da-DK" dirty="0"/>
              <a:t> nemt kan opsættes)</a:t>
            </a:r>
          </a:p>
          <a:p>
            <a:r>
              <a:rPr lang="da-DK" dirty="0"/>
              <a:t>Vi har valgt at bruge GIT</a:t>
            </a:r>
          </a:p>
          <a:p>
            <a:r>
              <a:rPr lang="da-DK" dirty="0"/>
              <a:t>Vi har valgt at starte med prototype og derefter / lidt samtidig med at lave </a:t>
            </a:r>
            <a:r>
              <a:rPr lang="da-DK" dirty="0" err="1"/>
              <a:t>admin</a:t>
            </a:r>
            <a:r>
              <a:rPr lang="da-DK" dirty="0"/>
              <a:t> del, så der var noget man kunne bruge til at vise frem så hjemmesiden er dynamisk</a:t>
            </a:r>
          </a:p>
          <a:p>
            <a:r>
              <a:rPr lang="da-DK" dirty="0"/>
              <a:t>Vi har valgt ikke at bruge tid derhjemme, så det antal timer vi bruger er et vi faktisk ved.</a:t>
            </a:r>
          </a:p>
          <a:p>
            <a:r>
              <a:rPr lang="da-DK" dirty="0"/>
              <a:t>Vi har brugt per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/>
              <a:t>Vi har valgt at genbruge en CRUD </a:t>
            </a:r>
            <a:r>
              <a:rPr lang="da-DK" dirty="0" err="1"/>
              <a:t>generic</a:t>
            </a:r>
            <a:r>
              <a:rPr lang="da-DK" dirty="0"/>
              <a:t> klasse der tidligere er lavet, så vores CRUD bliver ens artet</a:t>
            </a:r>
          </a:p>
          <a:p>
            <a:r>
              <a:rPr lang="da-DK" dirty="0"/>
              <a:t>Vi har valgt at der er en hård opdeling mellem </a:t>
            </a:r>
            <a:r>
              <a:rPr lang="da-DK" dirty="0" err="1"/>
              <a:t>admin</a:t>
            </a:r>
            <a:r>
              <a:rPr lang="da-DK" dirty="0"/>
              <a:t> del og ”bruger del”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51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5B83-4E63-4DC1-9142-FF259686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</a:t>
            </a:r>
            <a:r>
              <a:rPr lang="en-DK" dirty="0" err="1"/>
              <a:t>esultat</a:t>
            </a:r>
            <a:r>
              <a:rPr lang="da-DK" dirty="0"/>
              <a:t> (kino opgave)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8427-13C5-4941-ADED-70D788BB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har fået lavet en del af vores prototype</a:t>
            </a:r>
          </a:p>
          <a:p>
            <a:r>
              <a:rPr lang="da-DK" dirty="0"/>
              <a:t>Vi har lavet bruger administration (hvor koden primært kommer fra en tidligere opgave)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508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F357-EC2A-465F-BC1B-93B8EC8B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R</a:t>
            </a:r>
            <a:r>
              <a:rPr lang="en-DK" dirty="0" err="1"/>
              <a:t>eflektion</a:t>
            </a:r>
            <a:r>
              <a:rPr lang="en-DK" dirty="0"/>
              <a:t> over User Stories, Story points </a:t>
            </a:r>
            <a:r>
              <a:rPr lang="en-DK" dirty="0" err="1"/>
              <a:t>og</a:t>
            </a:r>
            <a:r>
              <a:rPr lang="en-DK" dirty="0"/>
              <a:t> Burndown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31F1-AC82-4A81-A37F-96B1A7D0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svært at definere hvad et story point er også, tidsmæssigt, når vi ikke har arbejdet sammen før med story points.</a:t>
            </a:r>
          </a:p>
          <a:p>
            <a:r>
              <a:rPr lang="da-DK" dirty="0"/>
              <a:t>Det er også svære for os at give et bud på hvor langtid noget tager, pga. vi skal overholde ”done” som ikke er noget vi normalt tager højde for.</a:t>
            </a:r>
          </a:p>
          <a:p>
            <a:r>
              <a:rPr lang="da-DK" dirty="0"/>
              <a:t>User </a:t>
            </a:r>
            <a:r>
              <a:rPr lang="da-DK" dirty="0" err="1"/>
              <a:t>Stories</a:t>
            </a:r>
            <a:r>
              <a:rPr lang="da-DK" dirty="0"/>
              <a:t> var gode at have.</a:t>
            </a:r>
          </a:p>
          <a:p>
            <a:r>
              <a:rPr lang="da-DK" dirty="0"/>
              <a:t>Vores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 viste os meget tidligt at det var en umulig opgave vi havde fået.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1824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AF17-A918-4BA4-8356-24EE2A1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</a:t>
            </a:r>
            <a:r>
              <a:rPr lang="en-DK" dirty="0" err="1"/>
              <a:t>åndtering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optimering</a:t>
            </a:r>
            <a:r>
              <a:rPr lang="en-DK" dirty="0"/>
              <a:t> for 'sprints'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197E-4DC3-49F2-A2A9-16F9C143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Vi har lavet en visuel product </a:t>
            </a:r>
            <a:r>
              <a:rPr lang="da-DK" dirty="0" err="1"/>
              <a:t>backlog</a:t>
            </a:r>
            <a:r>
              <a:rPr lang="da-DK" dirty="0"/>
              <a:t>, der er </a:t>
            </a:r>
            <a:r>
              <a:rPr lang="da-DK" dirty="0" err="1"/>
              <a:t>indelt</a:t>
            </a:r>
            <a:r>
              <a:rPr lang="da-DK" dirty="0"/>
              <a:t> I ”Not </a:t>
            </a:r>
            <a:r>
              <a:rPr lang="da-DK" dirty="0" err="1"/>
              <a:t>checked</a:t>
            </a:r>
            <a:r>
              <a:rPr lang="da-DK" dirty="0"/>
              <a:t> out”, ”</a:t>
            </a:r>
            <a:r>
              <a:rPr lang="da-DK" dirty="0" err="1"/>
              <a:t>checked</a:t>
            </a:r>
            <a:r>
              <a:rPr lang="da-DK" dirty="0"/>
              <a:t> out”, ”done”</a:t>
            </a:r>
          </a:p>
          <a:p>
            <a:r>
              <a:rPr lang="da-DK" dirty="0"/>
              <a:t>Når en story bliver taget fra product </a:t>
            </a:r>
            <a:r>
              <a:rPr lang="da-DK" dirty="0" err="1"/>
              <a:t>backlog</a:t>
            </a:r>
            <a:r>
              <a:rPr lang="da-DK" dirty="0"/>
              <a:t> ”Not </a:t>
            </a:r>
            <a:r>
              <a:rPr lang="da-DK" dirty="0" err="1"/>
              <a:t>checked</a:t>
            </a:r>
            <a:r>
              <a:rPr lang="da-DK" dirty="0"/>
              <a:t> out”, bliver den flyttet over I product </a:t>
            </a:r>
            <a:r>
              <a:rPr lang="da-DK" dirty="0" err="1"/>
              <a:t>backlog</a:t>
            </a:r>
            <a:r>
              <a:rPr lang="da-DK" dirty="0"/>
              <a:t> ”</a:t>
            </a:r>
            <a:r>
              <a:rPr lang="da-DK" dirty="0" err="1"/>
              <a:t>checked</a:t>
            </a:r>
            <a:r>
              <a:rPr lang="da-DK" dirty="0"/>
              <a:t> out” og der bliver lavet tasks for den, som bliver flyttet over I </a:t>
            </a:r>
            <a:r>
              <a:rPr lang="da-DK" dirty="0" err="1"/>
              <a:t>sprintetlog</a:t>
            </a:r>
            <a:r>
              <a:rPr lang="da-DK" dirty="0"/>
              <a:t>.</a:t>
            </a:r>
          </a:p>
          <a:p>
            <a:r>
              <a:rPr lang="da-DK" dirty="0"/>
              <a:t>Når en sprint er færdig flyttes tasks som ikke er udført tilbage I ”product </a:t>
            </a:r>
            <a:r>
              <a:rPr lang="da-DK" dirty="0" err="1"/>
              <a:t>backlog</a:t>
            </a:r>
            <a:r>
              <a:rPr lang="da-DK" dirty="0"/>
              <a:t>” ”</a:t>
            </a:r>
            <a:r>
              <a:rPr lang="da-DK" dirty="0" err="1"/>
              <a:t>checked</a:t>
            </a:r>
            <a:r>
              <a:rPr lang="da-DK" dirty="0"/>
              <a:t> out” og story bliver revurderet for story.</a:t>
            </a:r>
          </a:p>
          <a:p>
            <a:r>
              <a:rPr lang="da-DK" dirty="0"/>
              <a:t>Vi har lavet sprint </a:t>
            </a:r>
            <a:r>
              <a:rPr lang="da-DK" dirty="0" err="1"/>
              <a:t>backlog</a:t>
            </a:r>
            <a:r>
              <a:rPr lang="da-DK" dirty="0"/>
              <a:t>, hvor vi tager tasks fra vores product </a:t>
            </a:r>
            <a:r>
              <a:rPr lang="da-DK" dirty="0" err="1"/>
              <a:t>backlog</a:t>
            </a:r>
            <a:endParaRPr lang="da-DK" dirty="0"/>
          </a:p>
          <a:p>
            <a:r>
              <a:rPr lang="da-DK" dirty="0"/>
              <a:t>Vi har defineret done, som at en userstory er done når den er blevet </a:t>
            </a:r>
            <a:r>
              <a:rPr lang="da-DK" dirty="0" err="1"/>
              <a:t>reviewed</a:t>
            </a:r>
            <a:r>
              <a:rPr lang="da-DK" dirty="0"/>
              <a:t> af både udvikler og product </a:t>
            </a:r>
            <a:r>
              <a:rPr lang="da-DK" dirty="0" err="1"/>
              <a:t>owner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653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3EC3-5156-40DA-82A8-2154F46E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Visning af..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625A-1C94-4B8F-9C3E-EA3B6C57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Product </a:t>
            </a:r>
            <a:r>
              <a:rPr lang="da-DK" dirty="0" err="1"/>
              <a:t>backlog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backlog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4175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Gruppe 4</vt:lpstr>
      <vt:lpstr>Opgave</vt:lpstr>
      <vt:lpstr>Process</vt:lpstr>
      <vt:lpstr>Problemer</vt:lpstr>
      <vt:lpstr>Valg af løsninger</vt:lpstr>
      <vt:lpstr>Resultat (kino opgave)</vt:lpstr>
      <vt:lpstr>Reflektion over User Stories, Story points og Burndown chart</vt:lpstr>
      <vt:lpstr>Håndtering af optimering for 'sprints'</vt:lpstr>
      <vt:lpstr>Visning af..</vt:lpstr>
      <vt:lpstr>Anvendelsen af XP  (hvad brugte I, hvordan gik det, ....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Martin Kjeldgaard Nikolajsen</dc:creator>
  <cp:lastModifiedBy>Martin Kjeldgaard Nikolajsen</cp:lastModifiedBy>
  <cp:revision>8</cp:revision>
  <dcterms:created xsi:type="dcterms:W3CDTF">2019-10-15T11:40:08Z</dcterms:created>
  <dcterms:modified xsi:type="dcterms:W3CDTF">2019-10-16T10:13:26Z</dcterms:modified>
</cp:coreProperties>
</file>