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288B-719F-496E-9D63-53507350ED0E}" type="datetimeFigureOut">
              <a:rPr lang="en-IE" smtClean="0"/>
              <a:t>16/11/2017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3EB0-1971-486A-B1D2-C9DD192934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06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288B-719F-496E-9D63-53507350ED0E}" type="datetimeFigureOut">
              <a:rPr lang="en-IE" smtClean="0"/>
              <a:t>16/11/2017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3EB0-1971-486A-B1D2-C9DD192934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188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288B-719F-496E-9D63-53507350ED0E}" type="datetimeFigureOut">
              <a:rPr lang="en-IE" smtClean="0"/>
              <a:t>16/11/2017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3EB0-1971-486A-B1D2-C9DD192934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932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288B-719F-496E-9D63-53507350ED0E}" type="datetimeFigureOut">
              <a:rPr lang="en-IE" smtClean="0"/>
              <a:t>16/11/2017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3EB0-1971-486A-B1D2-C9DD192934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486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288B-719F-496E-9D63-53507350ED0E}" type="datetimeFigureOut">
              <a:rPr lang="en-IE" smtClean="0"/>
              <a:t>16/11/2017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3EB0-1971-486A-B1D2-C9DD192934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710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288B-719F-496E-9D63-53507350ED0E}" type="datetimeFigureOut">
              <a:rPr lang="en-IE" smtClean="0"/>
              <a:t>16/11/2017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3EB0-1971-486A-B1D2-C9DD192934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846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288B-719F-496E-9D63-53507350ED0E}" type="datetimeFigureOut">
              <a:rPr lang="en-IE" smtClean="0"/>
              <a:t>16/11/2017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3EB0-1971-486A-B1D2-C9DD192934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198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288B-719F-496E-9D63-53507350ED0E}" type="datetimeFigureOut">
              <a:rPr lang="en-IE" smtClean="0"/>
              <a:t>16/11/2017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3EB0-1971-486A-B1D2-C9DD192934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113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288B-719F-496E-9D63-53507350ED0E}" type="datetimeFigureOut">
              <a:rPr lang="en-IE" smtClean="0"/>
              <a:t>16/11/2017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3EB0-1971-486A-B1D2-C9DD192934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845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288B-719F-496E-9D63-53507350ED0E}" type="datetimeFigureOut">
              <a:rPr lang="en-IE" smtClean="0"/>
              <a:t>16/11/2017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3EB0-1971-486A-B1D2-C9DD192934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213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288B-719F-496E-9D63-53507350ED0E}" type="datetimeFigureOut">
              <a:rPr lang="en-IE" smtClean="0"/>
              <a:t>16/11/2017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3EB0-1971-486A-B1D2-C9DD192934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481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288B-719F-496E-9D63-53507350ED0E}" type="datetimeFigureOut">
              <a:rPr lang="en-IE" smtClean="0"/>
              <a:t>16/11/2017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A3EB0-1971-486A-B1D2-C9DD1929346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027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Organisation For Review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Department of Social Protection – Information Systems Division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5653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Overview - DSP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Department of Social Protection is a government organisation, that provides a range of services to the general public of Ireland.</a:t>
            </a:r>
          </a:p>
          <a:p>
            <a:r>
              <a:rPr lang="en-IE" dirty="0" smtClean="0"/>
              <a:t>The Department is split up into multiple branches that each focus on delivering specific services to public or/and the organisation itself.</a:t>
            </a:r>
          </a:p>
          <a:p>
            <a:r>
              <a:rPr lang="en-IE" dirty="0" err="1" smtClean="0"/>
              <a:t>E.g</a:t>
            </a:r>
            <a:r>
              <a:rPr lang="en-IE" dirty="0" smtClean="0"/>
              <a:t> The MSDU branch of the Department manages the procurement of supplies and monitors the ongoing cost of utilities in the Department.</a:t>
            </a:r>
          </a:p>
          <a:p>
            <a:r>
              <a:rPr lang="en-IE" dirty="0" smtClean="0"/>
              <a:t>The review for the Organisation will be focused on the Information Systems Division of the DSP.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3979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Information Systems Division (ISD)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Information Systems Division in the Department of Social Protection is focused on the development and maintenance of IT systems in the Department.</a:t>
            </a:r>
          </a:p>
          <a:p>
            <a:r>
              <a:rPr lang="en-IE" dirty="0" smtClean="0"/>
              <a:t>The majority of the projects employees build in this division are used to provide improvements to the work for different sectors of the DSP.</a:t>
            </a:r>
          </a:p>
          <a:p>
            <a:r>
              <a:rPr lang="en-IE" dirty="0" err="1" smtClean="0"/>
              <a:t>E.g</a:t>
            </a:r>
            <a:r>
              <a:rPr lang="en-IE" dirty="0" smtClean="0"/>
              <a:t> An photocopier management system to better monitor and maintain the usage of photocopiers in the DSP.</a:t>
            </a:r>
          </a:p>
          <a:p>
            <a:r>
              <a:rPr lang="en-IE" dirty="0" smtClean="0"/>
              <a:t>The division works on a defined budget for a year, which is determined by the higher ups at the Department, once the Finance Department decides on the yearly operating cost for the DSP.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7509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Tools and Technologies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Information Systems Division of the Department of Social Protection would make use of some of the following technologies for their work: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Visual Studio: Used to develop program applications, with the use of the C# coding language, HTML, JSON, </a:t>
            </a:r>
            <a:r>
              <a:rPr lang="en-IE" dirty="0" err="1" smtClean="0"/>
              <a:t>ect</a:t>
            </a:r>
            <a:r>
              <a:rPr lang="en-IE" dirty="0" smtClean="0"/>
              <a:t>, also MVC framework.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SQL Server 2012: Used for the development of data tables in applications.  Makes use of SQL for the querying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err="1" smtClean="0"/>
              <a:t>BOMi</a:t>
            </a:r>
            <a:r>
              <a:rPr lang="en-IE" dirty="0" smtClean="0"/>
              <a:t>: An in-house development infrastructure, used by the DSP to run their applications.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Team-Foundation-Server: A tool accessed via Visual Studio to store different snapshots of projects in work at different stages of development.</a:t>
            </a:r>
          </a:p>
        </p:txBody>
      </p:sp>
    </p:spTree>
    <p:extLst>
      <p:ext uri="{BB962C8B-B14F-4D97-AF65-F5344CB8AC3E}">
        <p14:creationId xmlns:p14="http://schemas.microsoft.com/office/powerpoint/2010/main" val="238793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Pros/Cons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Pros: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The ISD gets access tutorial classes if they are required to build a project using unfamiliar technologies.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Access to very recent up-to-date technologies for development.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ISD staff get plenty of experience as project work is always evolving.</a:t>
            </a:r>
          </a:p>
          <a:p>
            <a:r>
              <a:rPr lang="en-IE" dirty="0" smtClean="0"/>
              <a:t>Cons: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ISD operates on a limited budget, due to Finance Department Regulations.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ISD limited to working on systems that are used by the DSP only.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 smtClean="0"/>
              <a:t>Lack of cloud technologies makes storage options of </a:t>
            </a:r>
            <a:r>
              <a:rPr lang="en-IE" smtClean="0"/>
              <a:t>data limited.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57923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Organisation For Review</vt:lpstr>
      <vt:lpstr>Overview - DSP</vt:lpstr>
      <vt:lpstr>Information Systems Division (ISD)</vt:lpstr>
      <vt:lpstr>Tools and Technologies</vt:lpstr>
      <vt:lpstr>Pros/Cons</vt:lpstr>
    </vt:vector>
  </TitlesOfParts>
  <Company>ITT Dublin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 For Review</dc:title>
  <dc:creator>X00119025</dc:creator>
  <cp:lastModifiedBy>X00119025</cp:lastModifiedBy>
  <cp:revision>6</cp:revision>
  <dcterms:created xsi:type="dcterms:W3CDTF">2017-11-02T11:08:00Z</dcterms:created>
  <dcterms:modified xsi:type="dcterms:W3CDTF">2017-11-16T16:12:02Z</dcterms:modified>
</cp:coreProperties>
</file>