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9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56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9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2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7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6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27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1691-C9F2-4CC2-849C-5AA595E1C91E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60B6-B066-4B58-BE7B-6AE29F9E1D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2579" y="2165158"/>
            <a:ext cx="3168000" cy="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35578" y="2059756"/>
            <a:ext cx="254524" cy="282805"/>
          </a:xfrm>
          <a:prstGeom prst="ellipse">
            <a:avLst/>
          </a:prstGeom>
          <a:solidFill>
            <a:srgbClr val="66C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Donut 6"/>
          <p:cNvSpPr/>
          <p:nvPr/>
        </p:nvSpPr>
        <p:spPr>
          <a:xfrm>
            <a:off x="1664877" y="2007909"/>
            <a:ext cx="395926" cy="386499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318" y="2488675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Assegni integrativi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7674" y="2488675"/>
            <a:ext cx="18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Rendita vitalizia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5158" y="2488675"/>
            <a:ext cx="251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Indennità Fine Rapporto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1259" y="2488675"/>
            <a:ext cx="27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Trattamento Fine Rapporto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31789" r="68629" b="45878"/>
          <a:stretch/>
        </p:blipFill>
        <p:spPr>
          <a:xfrm>
            <a:off x="7985799" y="2460615"/>
            <a:ext cx="488950" cy="4254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29" y="2447281"/>
            <a:ext cx="451143" cy="40846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909838" y="2165158"/>
            <a:ext cx="4248000" cy="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/>
          <p:cNvSpPr/>
          <p:nvPr/>
        </p:nvSpPr>
        <p:spPr>
          <a:xfrm>
            <a:off x="9766170" y="2059756"/>
            <a:ext cx="254524" cy="2828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Donut 15"/>
          <p:cNvSpPr/>
          <p:nvPr/>
        </p:nvSpPr>
        <p:spPr>
          <a:xfrm>
            <a:off x="9695469" y="2007909"/>
            <a:ext cx="395926" cy="386499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336" y="2165158"/>
            <a:ext cx="2304000" cy="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/>
          <p:cNvSpPr/>
          <p:nvPr/>
        </p:nvSpPr>
        <p:spPr>
          <a:xfrm>
            <a:off x="4115498" y="2059756"/>
            <a:ext cx="254524" cy="282805"/>
          </a:xfrm>
          <a:prstGeom prst="ellipse">
            <a:avLst/>
          </a:prstGeom>
          <a:solidFill>
            <a:srgbClr val="66C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onut 10"/>
          <p:cNvSpPr/>
          <p:nvPr/>
        </p:nvSpPr>
        <p:spPr>
          <a:xfrm>
            <a:off x="4044797" y="2007909"/>
            <a:ext cx="395926" cy="386499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58103" y="2059756"/>
            <a:ext cx="254524" cy="2828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Donut 13"/>
          <p:cNvSpPr/>
          <p:nvPr/>
        </p:nvSpPr>
        <p:spPr>
          <a:xfrm>
            <a:off x="6687402" y="2007909"/>
            <a:ext cx="395926" cy="386499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6805236" y="1715676"/>
            <a:ext cx="182178" cy="25296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ctangle 52"/>
          <p:cNvSpPr/>
          <p:nvPr/>
        </p:nvSpPr>
        <p:spPr>
          <a:xfrm>
            <a:off x="962579" y="4054918"/>
            <a:ext cx="3168000" cy="7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 53"/>
          <p:cNvSpPr/>
          <p:nvPr/>
        </p:nvSpPr>
        <p:spPr>
          <a:xfrm>
            <a:off x="1735578" y="3949516"/>
            <a:ext cx="254524" cy="282805"/>
          </a:xfrm>
          <a:prstGeom prst="ellipse">
            <a:avLst/>
          </a:prstGeom>
          <a:solidFill>
            <a:srgbClr val="66C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Donut 54"/>
          <p:cNvSpPr/>
          <p:nvPr/>
        </p:nvSpPr>
        <p:spPr>
          <a:xfrm>
            <a:off x="1664877" y="3897669"/>
            <a:ext cx="395926" cy="386499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5318" y="4378435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Assegni integrativi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7674" y="4378435"/>
            <a:ext cx="18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Rendita vitalizia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5158" y="4378435"/>
            <a:ext cx="251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Indennità Fine Rapporto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1259" y="4378435"/>
            <a:ext cx="27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Trattamento Fine Rapporto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09838" y="4054918"/>
            <a:ext cx="4248000" cy="7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 63"/>
          <p:cNvSpPr/>
          <p:nvPr/>
        </p:nvSpPr>
        <p:spPr>
          <a:xfrm>
            <a:off x="9766170" y="3949516"/>
            <a:ext cx="254524" cy="2828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Donut 64"/>
          <p:cNvSpPr/>
          <p:nvPr/>
        </p:nvSpPr>
        <p:spPr>
          <a:xfrm>
            <a:off x="9695469" y="3897669"/>
            <a:ext cx="395926" cy="386499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19336" y="4054918"/>
            <a:ext cx="2304000" cy="7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 66"/>
          <p:cNvSpPr/>
          <p:nvPr/>
        </p:nvSpPr>
        <p:spPr>
          <a:xfrm>
            <a:off x="4115498" y="3949516"/>
            <a:ext cx="254524" cy="282805"/>
          </a:xfrm>
          <a:prstGeom prst="ellipse">
            <a:avLst/>
          </a:prstGeom>
          <a:solidFill>
            <a:srgbClr val="66C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Donut 67"/>
          <p:cNvSpPr/>
          <p:nvPr/>
        </p:nvSpPr>
        <p:spPr>
          <a:xfrm>
            <a:off x="4044797" y="3897669"/>
            <a:ext cx="395926" cy="386499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58103" y="3949516"/>
            <a:ext cx="254524" cy="282805"/>
          </a:xfrm>
          <a:prstGeom prst="ellipse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Donut 69"/>
          <p:cNvSpPr/>
          <p:nvPr/>
        </p:nvSpPr>
        <p:spPr>
          <a:xfrm>
            <a:off x="6687402" y="3897669"/>
            <a:ext cx="395926" cy="386499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6805236" y="3605436"/>
            <a:ext cx="182178" cy="25296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3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3036" y="326484"/>
            <a:ext cx="1402080" cy="660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Iscritti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2000 pensionati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3000 in servizio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573" y="340115"/>
            <a:ext cx="1871224" cy="632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Pratiche mese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In lavorazione 5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Chiuse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6543" y="2027729"/>
            <a:ext cx="3601144" cy="55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Trend lavorazione pratiche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73" y="3041981"/>
            <a:ext cx="6215749" cy="3420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68030" y="2651733"/>
            <a:ext cx="18722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4 Anticipazione IFR</a:t>
            </a:r>
          </a:p>
          <a:p>
            <a:r>
              <a:rPr lang="it-IT" sz="1100" dirty="0"/>
              <a:t>2 TFR </a:t>
            </a:r>
          </a:p>
          <a:p>
            <a:r>
              <a:rPr lang="it-IT" sz="1100" dirty="0"/>
              <a:t>6 Piccolo prestito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7641072" y="2651733"/>
            <a:ext cx="1976907" cy="609999"/>
          </a:xfrm>
          <a:prstGeom prst="wedgeRoundRectCallout">
            <a:avLst>
              <a:gd name="adj1" fmla="val -24647"/>
              <a:gd name="adj2" fmla="val 783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9869985" y="3208842"/>
            <a:ext cx="9427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241877" y="1530506"/>
            <a:ext cx="2844055" cy="30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Distribuzione Pratiche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0589"/>
          <a:stretch/>
        </p:blipFill>
        <p:spPr>
          <a:xfrm>
            <a:off x="1897971" y="1831954"/>
            <a:ext cx="2097427" cy="18024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09708" y="406906"/>
            <a:ext cx="1871224" cy="632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Pratiche anno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In lavorazione 5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Chiuse 100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r="29729"/>
          <a:stretch/>
        </p:blipFill>
        <p:spPr>
          <a:xfrm>
            <a:off x="1734985" y="4033365"/>
            <a:ext cx="2285721" cy="212260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73749" y="6052771"/>
            <a:ext cx="1714115" cy="3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Anno corrente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20787" y="3487471"/>
            <a:ext cx="1714115" cy="3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Mese corrente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l="67578" t="21511" r="2239" b="21051"/>
          <a:stretch/>
        </p:blipFill>
        <p:spPr>
          <a:xfrm>
            <a:off x="140210" y="2782746"/>
            <a:ext cx="1692884" cy="210226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4444"/>
              </p:ext>
            </p:extLst>
          </p:nvPr>
        </p:nvGraphicFramePr>
        <p:xfrm>
          <a:off x="-2315318" y="4683320"/>
          <a:ext cx="2616200" cy="147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93">
                  <a:extLst>
                    <a:ext uri="{9D8B030D-6E8A-4147-A177-3AD203B41FA5}">
                      <a16:colId xmlns:a16="http://schemas.microsoft.com/office/drawing/2014/main" xmlns="" val="4185959939"/>
                    </a:ext>
                  </a:extLst>
                </a:gridCol>
                <a:gridCol w="1560207">
                  <a:extLst>
                    <a:ext uri="{9D8B030D-6E8A-4147-A177-3AD203B41FA5}">
                      <a16:colId xmlns:a16="http://schemas.microsoft.com/office/drawing/2014/main" xmlns="" val="3909711375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Anno corrente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601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Row Labels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Count of tipologia pratica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5126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Anticipazione IFR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55236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Rendita vitalizia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906411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Una tantum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582600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Prestito FITQ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145404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TFR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47924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Assegni integrativi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25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43565924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91995"/>
              </p:ext>
            </p:extLst>
          </p:nvPr>
        </p:nvGraphicFramePr>
        <p:xfrm>
          <a:off x="-2648664" y="2286131"/>
          <a:ext cx="26162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93">
                  <a:extLst>
                    <a:ext uri="{9D8B030D-6E8A-4147-A177-3AD203B41FA5}">
                      <a16:colId xmlns:a16="http://schemas.microsoft.com/office/drawing/2014/main" xmlns="" val="4241027523"/>
                    </a:ext>
                  </a:extLst>
                </a:gridCol>
                <a:gridCol w="1560207">
                  <a:extLst>
                    <a:ext uri="{9D8B030D-6E8A-4147-A177-3AD203B41FA5}">
                      <a16:colId xmlns:a16="http://schemas.microsoft.com/office/drawing/2014/main" xmlns="" val="2648788420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Mese corrente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40193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Row Labels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Count of tipologia pratica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202628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Anticipazione IFR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662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Rendita vitalizia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223884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Una tantum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890313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Prestito FITQ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59017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TFR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61531082"/>
                  </a:ext>
                </a:extLst>
              </a:tr>
            </a:tbl>
          </a:graphicData>
        </a:graphic>
      </p:graphicFrame>
      <p:sp>
        <p:nvSpPr>
          <p:cNvPr id="44" name="Rounded Rectangular Callout 43"/>
          <p:cNvSpPr/>
          <p:nvPr/>
        </p:nvSpPr>
        <p:spPr>
          <a:xfrm>
            <a:off x="2830806" y="1478901"/>
            <a:ext cx="1976907" cy="343472"/>
          </a:xfrm>
          <a:prstGeom prst="wedgeRoundRectCallout">
            <a:avLst>
              <a:gd name="adj1" fmla="val -24647"/>
              <a:gd name="adj2" fmla="val 968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/>
          <p:cNvSpPr txBox="1"/>
          <p:nvPr/>
        </p:nvSpPr>
        <p:spPr>
          <a:xfrm>
            <a:off x="2861070" y="1495793"/>
            <a:ext cx="18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1 Anticipazione IFR</a:t>
            </a:r>
          </a:p>
        </p:txBody>
      </p:sp>
    </p:spTree>
    <p:extLst>
      <p:ext uri="{BB962C8B-B14F-4D97-AF65-F5344CB8AC3E}">
        <p14:creationId xmlns:p14="http://schemas.microsoft.com/office/powerpoint/2010/main" val="1989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Pinna, Davide</dc:creator>
  <cp:lastModifiedBy>Marongiu, Marta</cp:lastModifiedBy>
  <cp:revision>63</cp:revision>
  <dcterms:created xsi:type="dcterms:W3CDTF">2017-02-05T15:27:08Z</dcterms:created>
  <dcterms:modified xsi:type="dcterms:W3CDTF">2017-02-08T08:03:21Z</dcterms:modified>
</cp:coreProperties>
</file>