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3A6DE-72C1-40AB-96EA-5496B7465B87}" v="3972" dt="2023-01-02T22:19:44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f23ec61160cec7c86492fa2082146cd5be8a611781a8817749cfcbbc61db6a17::" providerId="AD" clId="Web-{E0F302FF-234D-C1F6-C5CD-1C1C470BBC33}"/>
    <pc:docChg chg="modSld">
      <pc:chgData name="Usuário Convidado" userId="S::urn:spo:anon#f23ec61160cec7c86492fa2082146cd5be8a611781a8817749cfcbbc61db6a17::" providerId="AD" clId="Web-{E0F302FF-234D-C1F6-C5CD-1C1C470BBC33}" dt="2023-01-02T16:56:06.468" v="173" actId="20577"/>
      <pc:docMkLst>
        <pc:docMk/>
      </pc:docMkLst>
      <pc:sldChg chg="modSp">
        <pc:chgData name="Usuário Convidado" userId="S::urn:spo:anon#f23ec61160cec7c86492fa2082146cd5be8a611781a8817749cfcbbc61db6a17::" providerId="AD" clId="Web-{E0F302FF-234D-C1F6-C5CD-1C1C470BBC33}" dt="2023-01-02T16:56:06.468" v="173" actId="20577"/>
        <pc:sldMkLst>
          <pc:docMk/>
          <pc:sldMk cId="1758317833" sldId="257"/>
        </pc:sldMkLst>
        <pc:spChg chg="mod">
          <ac:chgData name="Usuário Convidado" userId="S::urn:spo:anon#f23ec61160cec7c86492fa2082146cd5be8a611781a8817749cfcbbc61db6a17::" providerId="AD" clId="Web-{E0F302FF-234D-C1F6-C5CD-1C1C470BBC33}" dt="2023-01-02T16:56:06.468" v="173" actId="20577"/>
          <ac:spMkLst>
            <pc:docMk/>
            <pc:sldMk cId="1758317833" sldId="257"/>
            <ac:spMk id="9" creationId="{27E18B43-6586-5CF4-5ECF-EAC77B5D94C8}"/>
          </ac:spMkLst>
        </pc:spChg>
      </pc:sldChg>
    </pc:docChg>
  </pc:docChgLst>
  <pc:docChgLst>
    <pc:chgData name="Usuário Convidado" userId="S::urn:spo:anon#f23ec61160cec7c86492fa2082146cd5be8a611781a8817749cfcbbc61db6a17::" providerId="AD" clId="Web-{40E02F55-CA54-AFB5-34B9-55FAA3240F8B}"/>
    <pc:docChg chg="modSld">
      <pc:chgData name="Usuário Convidado" userId="S::urn:spo:anon#f23ec61160cec7c86492fa2082146cd5be8a611781a8817749cfcbbc61db6a17::" providerId="AD" clId="Web-{40E02F55-CA54-AFB5-34B9-55FAA3240F8B}" dt="2023-01-02T22:22:22.298" v="800" actId="20577"/>
      <pc:docMkLst>
        <pc:docMk/>
      </pc:docMkLst>
      <pc:sldChg chg="modSp">
        <pc:chgData name="Usuário Convidado" userId="S::urn:spo:anon#f23ec61160cec7c86492fa2082146cd5be8a611781a8817749cfcbbc61db6a17::" providerId="AD" clId="Web-{40E02F55-CA54-AFB5-34B9-55FAA3240F8B}" dt="2023-01-02T22:22:22.298" v="800" actId="20577"/>
        <pc:sldMkLst>
          <pc:docMk/>
          <pc:sldMk cId="1758317833" sldId="257"/>
        </pc:sldMkLst>
        <pc:spChg chg="mod">
          <ac:chgData name="Usuário Convidado" userId="S::urn:spo:anon#f23ec61160cec7c86492fa2082146cd5be8a611781a8817749cfcbbc61db6a17::" providerId="AD" clId="Web-{40E02F55-CA54-AFB5-34B9-55FAA3240F8B}" dt="2023-01-02T22:22:22.298" v="800" actId="20577"/>
          <ac:spMkLst>
            <pc:docMk/>
            <pc:sldMk cId="1758317833" sldId="257"/>
            <ac:spMk id="9" creationId="{27E18B43-6586-5CF4-5ECF-EAC77B5D94C8}"/>
          </ac:spMkLst>
        </pc:spChg>
      </pc:sldChg>
      <pc:sldChg chg="modSp">
        <pc:chgData name="Usuário Convidado" userId="S::urn:spo:anon#f23ec61160cec7c86492fa2082146cd5be8a611781a8817749cfcbbc61db6a17::" providerId="AD" clId="Web-{40E02F55-CA54-AFB5-34B9-55FAA3240F8B}" dt="2023-01-02T21:18:20.864" v="728" actId="20577"/>
        <pc:sldMkLst>
          <pc:docMk/>
          <pc:sldMk cId="1281426106" sldId="259"/>
        </pc:sldMkLst>
        <pc:spChg chg="mod">
          <ac:chgData name="Usuário Convidado" userId="S::urn:spo:anon#f23ec61160cec7c86492fa2082146cd5be8a611781a8817749cfcbbc61db6a17::" providerId="AD" clId="Web-{40E02F55-CA54-AFB5-34B9-55FAA3240F8B}" dt="2023-01-02T21:18:20.864" v="728" actId="20577"/>
          <ac:spMkLst>
            <pc:docMk/>
            <pc:sldMk cId="1281426106" sldId="259"/>
            <ac:spMk id="3" creationId="{6445EEDA-1470-56B1-A829-DF26000EDA89}"/>
          </ac:spMkLst>
        </pc:spChg>
      </pc:sldChg>
      <pc:sldChg chg="modSp">
        <pc:chgData name="Usuário Convidado" userId="S::urn:spo:anon#f23ec61160cec7c86492fa2082146cd5be8a611781a8817749cfcbbc61db6a17::" providerId="AD" clId="Web-{40E02F55-CA54-AFB5-34B9-55FAA3240F8B}" dt="2023-01-02T21:19:56.167" v="772" actId="20577"/>
        <pc:sldMkLst>
          <pc:docMk/>
          <pc:sldMk cId="3175839189" sldId="260"/>
        </pc:sldMkLst>
        <pc:spChg chg="mod">
          <ac:chgData name="Usuário Convidado" userId="S::urn:spo:anon#f23ec61160cec7c86492fa2082146cd5be8a611781a8817749cfcbbc61db6a17::" providerId="AD" clId="Web-{40E02F55-CA54-AFB5-34B9-55FAA3240F8B}" dt="2023-01-02T20:41:15.179" v="643" actId="20577"/>
          <ac:spMkLst>
            <pc:docMk/>
            <pc:sldMk cId="3175839189" sldId="260"/>
            <ac:spMk id="2" creationId="{A583580C-8AB0-7597-EDA0-638BD58378F0}"/>
          </ac:spMkLst>
        </pc:spChg>
        <pc:spChg chg="mod">
          <ac:chgData name="Usuário Convidado" userId="S::urn:spo:anon#f23ec61160cec7c86492fa2082146cd5be8a611781a8817749cfcbbc61db6a17::" providerId="AD" clId="Web-{40E02F55-CA54-AFB5-34B9-55FAA3240F8B}" dt="2023-01-02T21:19:56.167" v="772" actId="20577"/>
          <ac:spMkLst>
            <pc:docMk/>
            <pc:sldMk cId="3175839189" sldId="260"/>
            <ac:spMk id="3" creationId="{E77CAF78-50A6-50D3-E237-0DB1F1E948D9}"/>
          </ac:spMkLst>
        </pc:spChg>
        <pc:spChg chg="mod">
          <ac:chgData name="Usuário Convidado" userId="S::urn:spo:anon#f23ec61160cec7c86492fa2082146cd5be8a611781a8817749cfcbbc61db6a17::" providerId="AD" clId="Web-{40E02F55-CA54-AFB5-34B9-55FAA3240F8B}" dt="2023-01-02T20:45:02.061" v="668" actId="1076"/>
          <ac:spMkLst>
            <pc:docMk/>
            <pc:sldMk cId="3175839189" sldId="260"/>
            <ac:spMk id="6" creationId="{F037BD45-E456-4452-7F8E-1560DE1DE7CF}"/>
          </ac:spMkLst>
        </pc:spChg>
        <pc:graphicFrameChg chg="mod">
          <ac:chgData name="Usuário Convidado" userId="S::urn:spo:anon#f23ec61160cec7c86492fa2082146cd5be8a611781a8817749cfcbbc61db6a17::" providerId="AD" clId="Web-{40E02F55-CA54-AFB5-34B9-55FAA3240F8B}" dt="2023-01-02T20:44:59.139" v="667" actId="1076"/>
          <ac:graphicFrameMkLst>
            <pc:docMk/>
            <pc:sldMk cId="3175839189" sldId="260"/>
            <ac:graphicFrameMk id="4" creationId="{818A8C01-8F2E-C08E-C593-37892C3C40B3}"/>
          </ac:graphicFrameMkLst>
        </pc:graphicFrameChg>
      </pc:sldChg>
      <pc:sldChg chg="modSp">
        <pc:chgData name="Usuário Convidado" userId="S::urn:spo:anon#f23ec61160cec7c86492fa2082146cd5be8a611781a8817749cfcbbc61db6a17::" providerId="AD" clId="Web-{40E02F55-CA54-AFB5-34B9-55FAA3240F8B}" dt="2023-01-02T22:20:35.357" v="790" actId="20577"/>
        <pc:sldMkLst>
          <pc:docMk/>
          <pc:sldMk cId="1370931418" sldId="261"/>
        </pc:sldMkLst>
        <pc:spChg chg="mod">
          <ac:chgData name="Usuário Convidado" userId="S::urn:spo:anon#f23ec61160cec7c86492fa2082146cd5be8a611781a8817749cfcbbc61db6a17::" providerId="AD" clId="Web-{40E02F55-CA54-AFB5-34B9-55FAA3240F8B}" dt="2023-01-02T22:20:35.357" v="790" actId="20577"/>
          <ac:spMkLst>
            <pc:docMk/>
            <pc:sldMk cId="1370931418" sldId="261"/>
            <ac:spMk id="3" creationId="{779A2E11-EF47-F0E8-6880-ED2A9C14D49F}"/>
          </ac:spMkLst>
        </pc:spChg>
      </pc:sldChg>
    </pc:docChg>
  </pc:docChgLst>
  <pc:docChgLst>
    <pc:chgData name="Marta Oliveira" userId="2563537a-ccb6-4ee1-bf53-1221ceeae5ff" providerId="ADAL" clId="{D493A6DE-72C1-40AB-96EA-5496B7465B87}"/>
    <pc:docChg chg="undo custSel addSld delSld modSld sldOrd">
      <pc:chgData name="Marta Oliveira" userId="2563537a-ccb6-4ee1-bf53-1221ceeae5ff" providerId="ADAL" clId="{D493A6DE-72C1-40AB-96EA-5496B7465B87}" dt="2023-01-04T14:34:36.039" v="4886" actId="14100"/>
      <pc:docMkLst>
        <pc:docMk/>
      </pc:docMkLst>
      <pc:sldChg chg="addSp delSp modSp mod">
        <pc:chgData name="Marta Oliveira" userId="2563537a-ccb6-4ee1-bf53-1221ceeae5ff" providerId="ADAL" clId="{D493A6DE-72C1-40AB-96EA-5496B7465B87}" dt="2023-01-02T22:13:13.889" v="4880" actId="20577"/>
        <pc:sldMkLst>
          <pc:docMk/>
          <pc:sldMk cId="1758317833" sldId="257"/>
        </pc:sldMkLst>
        <pc:spChg chg="mod">
          <ac:chgData name="Marta Oliveira" userId="2563537a-ccb6-4ee1-bf53-1221ceeae5ff" providerId="ADAL" clId="{D493A6DE-72C1-40AB-96EA-5496B7465B87}" dt="2023-01-02T17:16:18.027" v="4766" actId="1076"/>
          <ac:spMkLst>
            <pc:docMk/>
            <pc:sldMk cId="1758317833" sldId="257"/>
            <ac:spMk id="2" creationId="{EECF8B73-0DA3-74E4-4FD9-ED901C50D74D}"/>
          </ac:spMkLst>
        </pc:spChg>
        <pc:spChg chg="add mod">
          <ac:chgData name="Marta Oliveira" userId="2563537a-ccb6-4ee1-bf53-1221ceeae5ff" providerId="ADAL" clId="{D493A6DE-72C1-40AB-96EA-5496B7465B87}" dt="2023-01-02T15:44:25.508" v="2844" actId="1076"/>
          <ac:spMkLst>
            <pc:docMk/>
            <pc:sldMk cId="1758317833" sldId="257"/>
            <ac:spMk id="4" creationId="{4B896E5E-FFFE-1901-2222-4DC3F991B1FD}"/>
          </ac:spMkLst>
        </pc:spChg>
        <pc:spChg chg="add mod">
          <ac:chgData name="Marta Oliveira" userId="2563537a-ccb6-4ee1-bf53-1221ceeae5ff" providerId="ADAL" clId="{D493A6DE-72C1-40AB-96EA-5496B7465B87}" dt="2023-01-02T16:59:10.863" v="3657" actId="1076"/>
          <ac:spMkLst>
            <pc:docMk/>
            <pc:sldMk cId="1758317833" sldId="257"/>
            <ac:spMk id="6" creationId="{064E30C8-AE6B-C646-C15D-3440B3F931BE}"/>
          </ac:spMkLst>
        </pc:spChg>
        <pc:spChg chg="add del mod">
          <ac:chgData name="Marta Oliveira" userId="2563537a-ccb6-4ee1-bf53-1221ceeae5ff" providerId="ADAL" clId="{D493A6DE-72C1-40AB-96EA-5496B7465B87}" dt="2023-01-02T15:55:15.809" v="2922"/>
          <ac:spMkLst>
            <pc:docMk/>
            <pc:sldMk cId="1758317833" sldId="257"/>
            <ac:spMk id="8" creationId="{C20699CA-E817-B885-3616-40492D3CFFE2}"/>
          </ac:spMkLst>
        </pc:spChg>
        <pc:spChg chg="add mod">
          <ac:chgData name="Marta Oliveira" userId="2563537a-ccb6-4ee1-bf53-1221ceeae5ff" providerId="ADAL" clId="{D493A6DE-72C1-40AB-96EA-5496B7465B87}" dt="2023-01-02T22:13:13.889" v="4880" actId="20577"/>
          <ac:spMkLst>
            <pc:docMk/>
            <pc:sldMk cId="1758317833" sldId="257"/>
            <ac:spMk id="9" creationId="{27E18B43-6586-5CF4-5ECF-EAC77B5D94C8}"/>
          </ac:spMkLst>
        </pc:spChg>
        <pc:graphicFrameChg chg="add del mod">
          <ac:chgData name="Marta Oliveira" userId="2563537a-ccb6-4ee1-bf53-1221ceeae5ff" providerId="ADAL" clId="{D493A6DE-72C1-40AB-96EA-5496B7465B87}" dt="2023-01-01T19:54:47.387" v="1999" actId="478"/>
          <ac:graphicFrameMkLst>
            <pc:docMk/>
            <pc:sldMk cId="1758317833" sldId="257"/>
            <ac:graphicFrameMk id="3" creationId="{5150B2BA-F267-68A0-4A49-D1AA164F07C9}"/>
          </ac:graphicFrameMkLst>
        </pc:graphicFrameChg>
        <pc:graphicFrameChg chg="mod">
          <ac:chgData name="Marta Oliveira" userId="2563537a-ccb6-4ee1-bf53-1221ceeae5ff" providerId="ADAL" clId="{D493A6DE-72C1-40AB-96EA-5496B7465B87}" dt="2023-01-02T17:15:57.055" v="4758" actId="1076"/>
          <ac:graphicFrameMkLst>
            <pc:docMk/>
            <pc:sldMk cId="1758317833" sldId="257"/>
            <ac:graphicFrameMk id="5" creationId="{DDA74E59-C0B9-7B4F-F5E5-C03D0DA68349}"/>
          </ac:graphicFrameMkLst>
        </pc:graphicFrameChg>
        <pc:graphicFrameChg chg="mod">
          <ac:chgData name="Marta Oliveira" userId="2563537a-ccb6-4ee1-bf53-1221ceeae5ff" providerId="ADAL" clId="{D493A6DE-72C1-40AB-96EA-5496B7465B87}" dt="2023-01-02T17:15:54.492" v="4757" actId="1076"/>
          <ac:graphicFrameMkLst>
            <pc:docMk/>
            <pc:sldMk cId="1758317833" sldId="257"/>
            <ac:graphicFrameMk id="7" creationId="{11AF4AF6-9E63-87A8-0F24-7B208D57CE1F}"/>
          </ac:graphicFrameMkLst>
        </pc:graphicFrameChg>
        <pc:graphicFrameChg chg="del">
          <ac:chgData name="Marta Oliveira" userId="2563537a-ccb6-4ee1-bf53-1221ceeae5ff" providerId="ADAL" clId="{D493A6DE-72C1-40AB-96EA-5496B7465B87}" dt="2022-12-30T00:10:19.256" v="212" actId="478"/>
          <ac:graphicFrameMkLst>
            <pc:docMk/>
            <pc:sldMk cId="1758317833" sldId="257"/>
            <ac:graphicFrameMk id="8" creationId="{5150B2BA-F267-68A0-4A49-D1AA164F07C9}"/>
          </ac:graphicFrameMkLst>
        </pc:graphicFrameChg>
      </pc:sldChg>
      <pc:sldChg chg="addSp delSp modSp del mod">
        <pc:chgData name="Marta Oliveira" userId="2563537a-ccb6-4ee1-bf53-1221ceeae5ff" providerId="ADAL" clId="{D493A6DE-72C1-40AB-96EA-5496B7465B87}" dt="2023-01-01T18:43:52.605" v="1471" actId="47"/>
        <pc:sldMkLst>
          <pc:docMk/>
          <pc:sldMk cId="1122764332" sldId="258"/>
        </pc:sldMkLst>
        <pc:spChg chg="mod">
          <ac:chgData name="Marta Oliveira" userId="2563537a-ccb6-4ee1-bf53-1221ceeae5ff" providerId="ADAL" clId="{D493A6DE-72C1-40AB-96EA-5496B7465B87}" dt="2023-01-01T18:26:39.294" v="382" actId="1076"/>
          <ac:spMkLst>
            <pc:docMk/>
            <pc:sldMk cId="1122764332" sldId="258"/>
            <ac:spMk id="2" creationId="{93A4EEE3-8F91-C095-AA4B-B3B0F0DECEE2}"/>
          </ac:spMkLst>
        </pc:spChg>
        <pc:spChg chg="add del mod">
          <ac:chgData name="Marta Oliveira" userId="2563537a-ccb6-4ee1-bf53-1221ceeae5ff" providerId="ADAL" clId="{D493A6DE-72C1-40AB-96EA-5496B7465B87}" dt="2022-12-30T00:07:14.010" v="180" actId="478"/>
          <ac:spMkLst>
            <pc:docMk/>
            <pc:sldMk cId="1122764332" sldId="258"/>
            <ac:spMk id="7" creationId="{3562989A-9054-C863-D3A9-35DC20561173}"/>
          </ac:spMkLst>
        </pc:spChg>
        <pc:spChg chg="add del mod">
          <ac:chgData name="Marta Oliveira" userId="2563537a-ccb6-4ee1-bf53-1221ceeae5ff" providerId="ADAL" clId="{D493A6DE-72C1-40AB-96EA-5496B7465B87}" dt="2022-12-30T00:00:06.448" v="153" actId="478"/>
          <ac:spMkLst>
            <pc:docMk/>
            <pc:sldMk cId="1122764332" sldId="258"/>
            <ac:spMk id="8" creationId="{0BF88F97-E209-B058-E405-C3DAB960A5A5}"/>
          </ac:spMkLst>
        </pc:spChg>
        <pc:graphicFrameChg chg="add del mod">
          <ac:chgData name="Marta Oliveira" userId="2563537a-ccb6-4ee1-bf53-1221ceeae5ff" providerId="ADAL" clId="{D493A6DE-72C1-40AB-96EA-5496B7465B87}" dt="2023-01-01T18:43:10.287" v="1459" actId="21"/>
          <ac:graphicFrameMkLst>
            <pc:docMk/>
            <pc:sldMk cId="1122764332" sldId="258"/>
            <ac:graphicFrameMk id="3" creationId="{A304E565-59C7-0D02-764C-8792E0493B7A}"/>
          </ac:graphicFrameMkLst>
        </pc:graphicFrameChg>
        <pc:graphicFrameChg chg="del mod">
          <ac:chgData name="Marta Oliveira" userId="2563537a-ccb6-4ee1-bf53-1221ceeae5ff" providerId="ADAL" clId="{D493A6DE-72C1-40AB-96EA-5496B7465B87}" dt="2022-12-29T23:58:24.979" v="98" actId="478"/>
          <ac:graphicFrameMkLst>
            <pc:docMk/>
            <pc:sldMk cId="1122764332" sldId="258"/>
            <ac:graphicFrameMk id="4" creationId="{A304E565-59C7-0D02-764C-8792E0493B7A}"/>
          </ac:graphicFrameMkLst>
        </pc:graphicFrameChg>
        <pc:graphicFrameChg chg="del mod">
          <ac:chgData name="Marta Oliveira" userId="2563537a-ccb6-4ee1-bf53-1221ceeae5ff" providerId="ADAL" clId="{D493A6DE-72C1-40AB-96EA-5496B7465B87}" dt="2022-12-30T00:05:41.990" v="168" actId="478"/>
          <ac:graphicFrameMkLst>
            <pc:docMk/>
            <pc:sldMk cId="1122764332" sldId="258"/>
            <ac:graphicFrameMk id="5" creationId="{49174085-B356-E413-8696-FB222FF04ECF}"/>
          </ac:graphicFrameMkLst>
        </pc:graphicFrameChg>
        <pc:graphicFrameChg chg="del mod">
          <ac:chgData name="Marta Oliveira" userId="2563537a-ccb6-4ee1-bf53-1221ceeae5ff" providerId="ADAL" clId="{D493A6DE-72C1-40AB-96EA-5496B7465B87}" dt="2023-01-01T18:43:47.270" v="1469" actId="21"/>
          <ac:graphicFrameMkLst>
            <pc:docMk/>
            <pc:sldMk cId="1122764332" sldId="258"/>
            <ac:graphicFrameMk id="6" creationId="{C583A665-10A0-4392-AA84-13FD2FCDDE31}"/>
          </ac:graphicFrameMkLst>
        </pc:graphicFrameChg>
        <pc:graphicFrameChg chg="add mod">
          <ac:chgData name="Marta Oliveira" userId="2563537a-ccb6-4ee1-bf53-1221ceeae5ff" providerId="ADAL" clId="{D493A6DE-72C1-40AB-96EA-5496B7465B87}" dt="2023-01-01T18:26:19.427" v="380"/>
          <ac:graphicFrameMkLst>
            <pc:docMk/>
            <pc:sldMk cId="1122764332" sldId="258"/>
            <ac:graphicFrameMk id="9" creationId="{49174085-B356-E413-8696-FB222FF04ECF}"/>
          </ac:graphicFrameMkLst>
        </pc:graphicFrameChg>
      </pc:sldChg>
      <pc:sldChg chg="addSp modSp mod">
        <pc:chgData name="Marta Oliveira" userId="2563537a-ccb6-4ee1-bf53-1221ceeae5ff" providerId="ADAL" clId="{D493A6DE-72C1-40AB-96EA-5496B7465B87}" dt="2023-01-02T22:19:44.852" v="4885" actId="313"/>
        <pc:sldMkLst>
          <pc:docMk/>
          <pc:sldMk cId="1281426106" sldId="259"/>
        </pc:sldMkLst>
        <pc:spChg chg="mod">
          <ac:chgData name="Marta Oliveira" userId="2563537a-ccb6-4ee1-bf53-1221ceeae5ff" providerId="ADAL" clId="{D493A6DE-72C1-40AB-96EA-5496B7465B87}" dt="2023-01-01T18:37:22.034" v="1255" actId="1076"/>
          <ac:spMkLst>
            <pc:docMk/>
            <pc:sldMk cId="1281426106" sldId="259"/>
            <ac:spMk id="2" creationId="{6CA21525-E54C-9295-B38D-D60D3BB317CA}"/>
          </ac:spMkLst>
        </pc:spChg>
        <pc:spChg chg="mod">
          <ac:chgData name="Marta Oliveira" userId="2563537a-ccb6-4ee1-bf53-1221ceeae5ff" providerId="ADAL" clId="{D493A6DE-72C1-40AB-96EA-5496B7465B87}" dt="2023-01-02T22:19:44.852" v="4885" actId="313"/>
          <ac:spMkLst>
            <pc:docMk/>
            <pc:sldMk cId="1281426106" sldId="259"/>
            <ac:spMk id="3" creationId="{6445EEDA-1470-56B1-A829-DF26000EDA89}"/>
          </ac:spMkLst>
        </pc:spChg>
        <pc:spChg chg="add mod">
          <ac:chgData name="Marta Oliveira" userId="2563537a-ccb6-4ee1-bf53-1221ceeae5ff" providerId="ADAL" clId="{D493A6DE-72C1-40AB-96EA-5496B7465B87}" dt="2023-01-02T20:15:01.922" v="4874" actId="1076"/>
          <ac:spMkLst>
            <pc:docMk/>
            <pc:sldMk cId="1281426106" sldId="259"/>
            <ac:spMk id="5" creationId="{7B941B66-19AC-73FC-D226-A5FDBA0F5DD0}"/>
          </ac:spMkLst>
        </pc:spChg>
        <pc:graphicFrameChg chg="add mod">
          <ac:chgData name="Marta Oliveira" userId="2563537a-ccb6-4ee1-bf53-1221ceeae5ff" providerId="ADAL" clId="{D493A6DE-72C1-40AB-96EA-5496B7465B87}" dt="2023-01-02T20:14:59.184" v="4873" actId="1076"/>
          <ac:graphicFrameMkLst>
            <pc:docMk/>
            <pc:sldMk cId="1281426106" sldId="259"/>
            <ac:graphicFrameMk id="4" creationId="{8DC62116-A0B5-7E3D-14EA-46E3BEC9CAE1}"/>
          </ac:graphicFrameMkLst>
        </pc:graphicFrameChg>
      </pc:sldChg>
      <pc:sldChg chg="addSp delSp modSp mod ord">
        <pc:chgData name="Marta Oliveira" userId="2563537a-ccb6-4ee1-bf53-1221ceeae5ff" providerId="ADAL" clId="{D493A6DE-72C1-40AB-96EA-5496B7465B87}" dt="2023-01-02T20:15:36.387" v="4875"/>
        <pc:sldMkLst>
          <pc:docMk/>
          <pc:sldMk cId="3175839189" sldId="260"/>
        </pc:sldMkLst>
        <pc:spChg chg="mod">
          <ac:chgData name="Marta Oliveira" userId="2563537a-ccb6-4ee1-bf53-1221ceeae5ff" providerId="ADAL" clId="{D493A6DE-72C1-40AB-96EA-5496B7465B87}" dt="2023-01-02T20:13:48.446" v="4870" actId="1076"/>
          <ac:spMkLst>
            <pc:docMk/>
            <pc:sldMk cId="3175839189" sldId="260"/>
            <ac:spMk id="2" creationId="{A583580C-8AB0-7597-EDA0-638BD58378F0}"/>
          </ac:spMkLst>
        </pc:spChg>
        <pc:spChg chg="mod">
          <ac:chgData name="Marta Oliveira" userId="2563537a-ccb6-4ee1-bf53-1221ceeae5ff" providerId="ADAL" clId="{D493A6DE-72C1-40AB-96EA-5496B7465B87}" dt="2023-01-02T17:17:56.361" v="4861" actId="20577"/>
          <ac:spMkLst>
            <pc:docMk/>
            <pc:sldMk cId="3175839189" sldId="260"/>
            <ac:spMk id="3" creationId="{E77CAF78-50A6-50D3-E237-0DB1F1E948D9}"/>
          </ac:spMkLst>
        </pc:spChg>
        <pc:spChg chg="add del mod">
          <ac:chgData name="Marta Oliveira" userId="2563537a-ccb6-4ee1-bf53-1221ceeae5ff" providerId="ADAL" clId="{D493A6DE-72C1-40AB-96EA-5496B7465B87}" dt="2023-01-02T15:43:58.913" v="2833" actId="478"/>
          <ac:spMkLst>
            <pc:docMk/>
            <pc:sldMk cId="3175839189" sldId="260"/>
            <ac:spMk id="5" creationId="{F398C316-52BE-FAA4-8D5C-934720349441}"/>
          </ac:spMkLst>
        </pc:spChg>
        <pc:spChg chg="add mod">
          <ac:chgData name="Marta Oliveira" userId="2563537a-ccb6-4ee1-bf53-1221ceeae5ff" providerId="ADAL" clId="{D493A6DE-72C1-40AB-96EA-5496B7465B87}" dt="2023-01-02T20:13:54.382" v="4872" actId="1076"/>
          <ac:spMkLst>
            <pc:docMk/>
            <pc:sldMk cId="3175839189" sldId="260"/>
            <ac:spMk id="6" creationId="{F037BD45-E456-4452-7F8E-1560DE1DE7CF}"/>
          </ac:spMkLst>
        </pc:spChg>
        <pc:graphicFrameChg chg="add mod">
          <ac:chgData name="Marta Oliveira" userId="2563537a-ccb6-4ee1-bf53-1221ceeae5ff" providerId="ADAL" clId="{D493A6DE-72C1-40AB-96EA-5496B7465B87}" dt="2023-01-02T20:15:36.387" v="4875"/>
          <ac:graphicFrameMkLst>
            <pc:docMk/>
            <pc:sldMk cId="3175839189" sldId="260"/>
            <ac:graphicFrameMk id="4" creationId="{818A8C01-8F2E-C08E-C593-37892C3C40B3}"/>
          </ac:graphicFrameMkLst>
        </pc:graphicFrameChg>
      </pc:sldChg>
      <pc:sldChg chg="addSp modSp new mod">
        <pc:chgData name="Marta Oliveira" userId="2563537a-ccb6-4ee1-bf53-1221ceeae5ff" providerId="ADAL" clId="{D493A6DE-72C1-40AB-96EA-5496B7465B87}" dt="2023-01-04T14:34:36.039" v="4886" actId="14100"/>
        <pc:sldMkLst>
          <pc:docMk/>
          <pc:sldMk cId="1370931418" sldId="261"/>
        </pc:sldMkLst>
        <pc:spChg chg="mod">
          <ac:chgData name="Marta Oliveira" userId="2563537a-ccb6-4ee1-bf53-1221ceeae5ff" providerId="ADAL" clId="{D493A6DE-72C1-40AB-96EA-5496B7465B87}" dt="2023-01-01T19:54:55.444" v="2002" actId="14100"/>
          <ac:spMkLst>
            <pc:docMk/>
            <pc:sldMk cId="1370931418" sldId="261"/>
            <ac:spMk id="2" creationId="{2D4E8F4E-A04B-7341-2CA5-B8A4D5A11287}"/>
          </ac:spMkLst>
        </pc:spChg>
        <pc:spChg chg="mod">
          <ac:chgData name="Marta Oliveira" userId="2563537a-ccb6-4ee1-bf53-1221ceeae5ff" providerId="ADAL" clId="{D493A6DE-72C1-40AB-96EA-5496B7465B87}" dt="2023-01-02T15:53:05.626" v="2917" actId="20577"/>
          <ac:spMkLst>
            <pc:docMk/>
            <pc:sldMk cId="1370931418" sldId="261"/>
            <ac:spMk id="3" creationId="{779A2E11-EF47-F0E8-6880-ED2A9C14D49F}"/>
          </ac:spMkLst>
        </pc:spChg>
        <pc:spChg chg="add mod">
          <ac:chgData name="Marta Oliveira" userId="2563537a-ccb6-4ee1-bf53-1221ceeae5ff" providerId="ADAL" clId="{D493A6DE-72C1-40AB-96EA-5496B7465B87}" dt="2023-01-02T15:43:23.516" v="2820" actId="1076"/>
          <ac:spMkLst>
            <pc:docMk/>
            <pc:sldMk cId="1370931418" sldId="261"/>
            <ac:spMk id="6" creationId="{B81356AC-593D-36A9-E7D7-5B2B22429870}"/>
          </ac:spMkLst>
        </pc:spChg>
        <pc:spChg chg="add mod">
          <ac:chgData name="Marta Oliveira" userId="2563537a-ccb6-4ee1-bf53-1221ceeae5ff" providerId="ADAL" clId="{D493A6DE-72C1-40AB-96EA-5496B7465B87}" dt="2023-01-02T15:44:14.962" v="2840" actId="1076"/>
          <ac:spMkLst>
            <pc:docMk/>
            <pc:sldMk cId="1370931418" sldId="261"/>
            <ac:spMk id="7" creationId="{B23C6D7D-F45A-337A-F2B4-C05886181AD8}"/>
          </ac:spMkLst>
        </pc:spChg>
        <pc:graphicFrameChg chg="add mod">
          <ac:chgData name="Marta Oliveira" userId="2563537a-ccb6-4ee1-bf53-1221ceeae5ff" providerId="ADAL" clId="{D493A6DE-72C1-40AB-96EA-5496B7465B87}" dt="2023-01-04T14:34:36.039" v="4886" actId="14100"/>
          <ac:graphicFrameMkLst>
            <pc:docMk/>
            <pc:sldMk cId="1370931418" sldId="261"/>
            <ac:graphicFrameMk id="4" creationId="{70BB283E-52F1-55BA-269A-2061CB00B066}"/>
          </ac:graphicFrameMkLst>
        </pc:graphicFrameChg>
        <pc:graphicFrameChg chg="add mod">
          <ac:chgData name="Marta Oliveira" userId="2563537a-ccb6-4ee1-bf53-1221ceeae5ff" providerId="ADAL" clId="{D493A6DE-72C1-40AB-96EA-5496B7465B87}" dt="2023-01-02T16:08:07.172" v="3504"/>
          <ac:graphicFrameMkLst>
            <pc:docMk/>
            <pc:sldMk cId="1370931418" sldId="261"/>
            <ac:graphicFrameMk id="5" creationId="{9EE540C2-DADD-FE44-CF84-0480D25E7553}"/>
          </ac:graphicFrameMkLst>
        </pc:graphicFrameChg>
      </pc:sldChg>
    </pc:docChg>
  </pc:docChgLst>
  <pc:docChgLst>
    <pc:chgData name="Usuário Convidado" userId="S::urn:spo:anon#f23ec61160cec7c86492fa2082146cd5be8a611781a8817749cfcbbc61db6a17::" providerId="AD" clId="Web-{92C57B99-7DF3-C098-6A6F-6E10D767AF91}"/>
    <pc:docChg chg="modSld">
      <pc:chgData name="Usuário Convidado" userId="S::urn:spo:anon#f23ec61160cec7c86492fa2082146cd5be8a611781a8817749cfcbbc61db6a17::" providerId="AD" clId="Web-{92C57B99-7DF3-C098-6A6F-6E10D767AF91}" dt="2023-01-03T23:03:53.569" v="1" actId="1076"/>
      <pc:docMkLst>
        <pc:docMk/>
      </pc:docMkLst>
      <pc:sldChg chg="modSp">
        <pc:chgData name="Usuário Convidado" userId="S::urn:spo:anon#f23ec61160cec7c86492fa2082146cd5be8a611781a8817749cfcbbc61db6a17::" providerId="AD" clId="Web-{92C57B99-7DF3-C098-6A6F-6E10D767AF91}" dt="2023-01-03T23:03:53.569" v="1" actId="1076"/>
        <pc:sldMkLst>
          <pc:docMk/>
          <pc:sldMk cId="1281426106" sldId="259"/>
        </pc:sldMkLst>
        <pc:graphicFrameChg chg="mod">
          <ac:chgData name="Usuário Convidado" userId="S::urn:spo:anon#f23ec61160cec7c86492fa2082146cd5be8a611781a8817749cfcbbc61db6a17::" providerId="AD" clId="Web-{92C57B99-7DF3-C098-6A6F-6E10D767AF91}" dt="2023-01-03T23:03:53.569" v="1" actId="1076"/>
          <ac:graphicFrameMkLst>
            <pc:docMk/>
            <pc:sldMk cId="1281426106" sldId="259"/>
            <ac:graphicFrameMk id="4" creationId="{8DC62116-A0B5-7E3D-14EA-46E3BEC9CAE1}"/>
          </ac:graphicFrameMkLst>
        </pc:graphicFrameChg>
      </pc:sldChg>
    </pc:docChg>
  </pc:docChgLst>
  <pc:docChgLst>
    <pc:chgData name="Usuário Convidado" userId="S::urn:spo:anon#f23ec61160cec7c86492fa2082146cd5be8a611781a8817749cfcbbc61db6a17::" providerId="AD" clId="Web-{36239CA0-4DBC-0FA6-ACC6-DC40D799F2F2}"/>
    <pc:docChg chg="modSld">
      <pc:chgData name="Usuário Convidado" userId="S::urn:spo:anon#f23ec61160cec7c86492fa2082146cd5be8a611781a8817749cfcbbc61db6a17::" providerId="AD" clId="Web-{36239CA0-4DBC-0FA6-ACC6-DC40D799F2F2}" dt="2023-01-01T19:29:51.121" v="3" actId="14100"/>
      <pc:docMkLst>
        <pc:docMk/>
      </pc:docMkLst>
      <pc:sldChg chg="modSp">
        <pc:chgData name="Usuário Convidado" userId="S::urn:spo:anon#f23ec61160cec7c86492fa2082146cd5be8a611781a8817749cfcbbc61db6a17::" providerId="AD" clId="Web-{36239CA0-4DBC-0FA6-ACC6-DC40D799F2F2}" dt="2023-01-01T19:29:51.121" v="3" actId="14100"/>
        <pc:sldMkLst>
          <pc:docMk/>
          <pc:sldMk cId="1281426106" sldId="259"/>
        </pc:sldMkLst>
        <pc:graphicFrameChg chg="mod">
          <ac:chgData name="Usuário Convidado" userId="S::urn:spo:anon#f23ec61160cec7c86492fa2082146cd5be8a611781a8817749cfcbbc61db6a17::" providerId="AD" clId="Web-{36239CA0-4DBC-0FA6-ACC6-DC40D799F2F2}" dt="2023-01-01T19:29:51.121" v="3" actId="14100"/>
          <ac:graphicFrameMkLst>
            <pc:docMk/>
            <pc:sldMk cId="1281426106" sldId="259"/>
            <ac:graphicFrameMk id="4" creationId="{8DC62116-A0B5-7E3D-14EA-46E3BEC9CAE1}"/>
          </ac:graphicFrameMkLst>
        </pc:graphicFrameChg>
      </pc:sldChg>
    </pc:docChg>
  </pc:docChgLst>
  <pc:docChgLst>
    <pc:chgData name="Usuário Convidado" userId="S::urn:spo:anon#f23ec61160cec7c86492fa2082146cd5be8a611781a8817749cfcbbc61db6a17::" providerId="AD" clId="Web-{AE9272B8-4263-4839-EC61-6F4FA48F66E7}"/>
    <pc:docChg chg="modSld">
      <pc:chgData name="Usuário Convidado" userId="S::urn:spo:anon#f23ec61160cec7c86492fa2082146cd5be8a611781a8817749cfcbbc61db6a17::" providerId="AD" clId="Web-{AE9272B8-4263-4839-EC61-6F4FA48F66E7}" dt="2023-01-02T16:23:14.103" v="1432" actId="20577"/>
      <pc:docMkLst>
        <pc:docMk/>
      </pc:docMkLst>
      <pc:sldChg chg="modSp">
        <pc:chgData name="Usuário Convidado" userId="S::urn:spo:anon#f23ec61160cec7c86492fa2082146cd5be8a611781a8817749cfcbbc61db6a17::" providerId="AD" clId="Web-{AE9272B8-4263-4839-EC61-6F4FA48F66E7}" dt="2023-01-02T15:24:23.825" v="2" actId="20577"/>
        <pc:sldMkLst>
          <pc:docMk/>
          <pc:sldMk cId="231758973" sldId="256"/>
        </pc:sldMkLst>
        <pc:spChg chg="mod">
          <ac:chgData name="Usuário Convidado" userId="S::urn:spo:anon#f23ec61160cec7c86492fa2082146cd5be8a611781a8817749cfcbbc61db6a17::" providerId="AD" clId="Web-{AE9272B8-4263-4839-EC61-6F4FA48F66E7}" dt="2023-01-02T15:24:23.825" v="2" actId="20577"/>
          <ac:spMkLst>
            <pc:docMk/>
            <pc:sldMk cId="231758973" sldId="256"/>
            <ac:spMk id="2" creationId="{6D6858D7-7B26-CD0F-89B1-C1F4A6731CEC}"/>
          </ac:spMkLst>
        </pc:spChg>
      </pc:sldChg>
      <pc:sldChg chg="modSp">
        <pc:chgData name="Usuário Convidado" userId="S::urn:spo:anon#f23ec61160cec7c86492fa2082146cd5be8a611781a8817749cfcbbc61db6a17::" providerId="AD" clId="Web-{AE9272B8-4263-4839-EC61-6F4FA48F66E7}" dt="2023-01-02T16:14:29.060" v="1238" actId="1076"/>
        <pc:sldMkLst>
          <pc:docMk/>
          <pc:sldMk cId="1281426106" sldId="259"/>
        </pc:sldMkLst>
        <pc:spChg chg="mod">
          <ac:chgData name="Usuário Convidado" userId="S::urn:spo:anon#f23ec61160cec7c86492fa2082146cd5be8a611781a8817749cfcbbc61db6a17::" providerId="AD" clId="Web-{AE9272B8-4263-4839-EC61-6F4FA48F66E7}" dt="2023-01-02T16:14:29.060" v="1238" actId="1076"/>
          <ac:spMkLst>
            <pc:docMk/>
            <pc:sldMk cId="1281426106" sldId="259"/>
            <ac:spMk id="2" creationId="{6CA21525-E54C-9295-B38D-D60D3BB317CA}"/>
          </ac:spMkLst>
        </pc:spChg>
        <pc:spChg chg="mod">
          <ac:chgData name="Usuário Convidado" userId="S::urn:spo:anon#f23ec61160cec7c86492fa2082146cd5be8a611781a8817749cfcbbc61db6a17::" providerId="AD" clId="Web-{AE9272B8-4263-4839-EC61-6F4FA48F66E7}" dt="2023-01-02T15:35:45.433" v="310" actId="20577"/>
          <ac:spMkLst>
            <pc:docMk/>
            <pc:sldMk cId="1281426106" sldId="259"/>
            <ac:spMk id="3" creationId="{6445EEDA-1470-56B1-A829-DF26000EDA89}"/>
          </ac:spMkLst>
        </pc:spChg>
      </pc:sldChg>
      <pc:sldChg chg="modSp">
        <pc:chgData name="Usuário Convidado" userId="S::urn:spo:anon#f23ec61160cec7c86492fa2082146cd5be8a611781a8817749cfcbbc61db6a17::" providerId="AD" clId="Web-{AE9272B8-4263-4839-EC61-6F4FA48F66E7}" dt="2023-01-02T16:23:14.103" v="1432" actId="20577"/>
        <pc:sldMkLst>
          <pc:docMk/>
          <pc:sldMk cId="3175839189" sldId="260"/>
        </pc:sldMkLst>
        <pc:spChg chg="mod">
          <ac:chgData name="Usuário Convidado" userId="S::urn:spo:anon#f23ec61160cec7c86492fa2082146cd5be8a611781a8817749cfcbbc61db6a17::" providerId="AD" clId="Web-{AE9272B8-4263-4839-EC61-6F4FA48F66E7}" dt="2023-01-02T16:15:00.842" v="1239" actId="1076"/>
          <ac:spMkLst>
            <pc:docMk/>
            <pc:sldMk cId="3175839189" sldId="260"/>
            <ac:spMk id="2" creationId="{A583580C-8AB0-7597-EDA0-638BD58378F0}"/>
          </ac:spMkLst>
        </pc:spChg>
        <pc:spChg chg="mod">
          <ac:chgData name="Usuário Convidado" userId="S::urn:spo:anon#f23ec61160cec7c86492fa2082146cd5be8a611781a8817749cfcbbc61db6a17::" providerId="AD" clId="Web-{AE9272B8-4263-4839-EC61-6F4FA48F66E7}" dt="2023-01-02T16:23:14.103" v="1432" actId="20577"/>
          <ac:spMkLst>
            <pc:docMk/>
            <pc:sldMk cId="3175839189" sldId="260"/>
            <ac:spMk id="3" creationId="{E77CAF78-50A6-50D3-E237-0DB1F1E948D9}"/>
          </ac:spMkLst>
        </pc:spChg>
      </pc:sldChg>
      <pc:sldChg chg="modSp">
        <pc:chgData name="Usuário Convidado" userId="S::urn:spo:anon#f23ec61160cec7c86492fa2082146cd5be8a611781a8817749cfcbbc61db6a17::" providerId="AD" clId="Web-{AE9272B8-4263-4839-EC61-6F4FA48F66E7}" dt="2023-01-02T16:08:37.240" v="911" actId="14100"/>
        <pc:sldMkLst>
          <pc:docMk/>
          <pc:sldMk cId="1370931418" sldId="261"/>
        </pc:sldMkLst>
        <pc:spChg chg="mod">
          <ac:chgData name="Usuário Convidado" userId="S::urn:spo:anon#f23ec61160cec7c86492fa2082146cd5be8a611781a8817749cfcbbc61db6a17::" providerId="AD" clId="Web-{AE9272B8-4263-4839-EC61-6F4FA48F66E7}" dt="2023-01-02T16:08:37.240" v="911" actId="14100"/>
          <ac:spMkLst>
            <pc:docMk/>
            <pc:sldMk cId="1370931418" sldId="261"/>
            <ac:spMk id="3" creationId="{779A2E11-EF47-F0E8-6880-ED2A9C14D49F}"/>
          </ac:spMkLst>
        </pc:spChg>
        <pc:graphicFrameChg chg="mod">
          <ac:chgData name="Usuário Convidado" userId="S::urn:spo:anon#f23ec61160cec7c86492fa2082146cd5be8a611781a8817749cfcbbc61db6a17::" providerId="AD" clId="Web-{AE9272B8-4263-4839-EC61-6F4FA48F66E7}" dt="2023-01-02T15:42:58.192" v="314" actId="1076"/>
          <ac:graphicFrameMkLst>
            <pc:docMk/>
            <pc:sldMk cId="1370931418" sldId="261"/>
            <ac:graphicFrameMk id="5" creationId="{9EE540C2-DADD-FE44-CF84-0480D25E755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marta_alex_ua_pt/Documents/Desktop/Universidade/4_ano_1_semestre/AAD/trabalho2/medi&#231;&#245;es_row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marta_alex_ua_pt/Documents/Desktop/Universidade/4_ano_1_semestre/AAD/trabalho2/medi&#231;&#245;es_row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marta_alex_ua_pt/Documents/Desktop/Universidade/4_ano_1_semestre/AAD/trabalho2/medi&#231;&#245;es_row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marta_alex_ua_pt/Documents/Desktop/Universidade/4_ano_1_semestre/AAD/trabalho2/medi&#231;&#245;es_colum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marta_alex_ua_pt/Documents/Desktop/Universidade/4_ano_1_semestre/AAD/trabalho2/medi&#231;&#245;es_colum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marta_alex_ua_pt/Documents/Desktop/Universidade/4_ano_1_semestre/AAD/trabalho2/medi&#231;&#245;es_colum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Medições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7077160002124163E-2"/>
          <c:y val="0.12855334527917453"/>
          <c:w val="0.88444730011330974"/>
          <c:h val="0.73531441154881327"/>
        </c:manualLayout>
      </c:layout>
      <c:lineChart>
        <c:grouping val="standard"/>
        <c:varyColors val="0"/>
        <c:ser>
          <c:idx val="0"/>
          <c:order val="0"/>
          <c:tx>
            <c:v>Linha experimental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(Folha1!$S$5,Folha1!$S$6,Folha1!$S$7,Folha1!$S$8,Folha1!$S$9,Folha1!$S$10,Folha1!$S$11,Folha1!$S$12,Folha1!$S$13,Folha1!$S$14,Folha1!$S$15)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(Folha1!$G$2,Folha1!$G$3,Folha1!$G$24,Folha1!$G$5,Folha1!$G$6,Folha1!$G$7,Folha1!$G$8,Folha1!$G$9,Folha1!$G$10,Folha1!$G$11,Folha1!$G$12)</c:f>
              <c:numCache>
                <c:formatCode>0.0E+00</c:formatCode>
                <c:ptCount val="11"/>
                <c:pt idx="0">
                  <c:v>0.12427999999999999</c:v>
                </c:pt>
                <c:pt idx="1">
                  <c:v>9.7531999999999994E-2</c:v>
                </c:pt>
                <c:pt idx="2">
                  <c:v>8.1563999999999998E-2</c:v>
                </c:pt>
                <c:pt idx="3">
                  <c:v>8.1563999999999998E-2</c:v>
                </c:pt>
                <c:pt idx="4">
                  <c:v>9.2412000000000008E-2</c:v>
                </c:pt>
                <c:pt idx="5">
                  <c:v>0.11816</c:v>
                </c:pt>
                <c:pt idx="6">
                  <c:v>0.12665999999999999</c:v>
                </c:pt>
                <c:pt idx="7">
                  <c:v>0.14050000000000001</c:v>
                </c:pt>
                <c:pt idx="8">
                  <c:v>0.22614000000000001</c:v>
                </c:pt>
                <c:pt idx="9">
                  <c:v>0.47323999999999999</c:v>
                </c:pt>
                <c:pt idx="10">
                  <c:v>1.0193999999999999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D-4013-BE60-44A9B318EDC8}"/>
            </c:ext>
          </c:extLst>
        </c:ser>
        <c:ser>
          <c:idx val="1"/>
          <c:order val="1"/>
          <c:tx>
            <c:v>Linha Teórica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7356237119899067E-2"/>
                  <c:y val="3.65670298472965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A29-48EB-9555-800DA1036F2C}"/>
                </c:ext>
              </c:extLst>
            </c:dLbl>
            <c:dLbl>
              <c:idx val="1"/>
              <c:layout>
                <c:manualLayout>
                  <c:x val="-7.7670087711048136E-2"/>
                  <c:y val="3.096184929844318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29-48EB-9555-800DA1036F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(Folha1!$S$5,Folha1!$S$6,Folha1!$S$7,Folha1!$S$8,Folha1!$S$9,Folha1!$S$10,Folha1!$S$11,Folha1!$S$12,Folha1!$S$13,Folha1!$S$14,Folha1!$S$15)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(Folha1!$I$2,Folha1!$I$3,Folha1!$I$4,Folha1!$I$5,Folha1!$I$6,Folha1!$I$7,Folha1!$I$8,Folha1!$I$9,Folha1!$I$10,Folha1!$I$11,Folha1!$I$12)</c:f>
              <c:numCache>
                <c:formatCode>0.00E+00</c:formatCode>
                <c:ptCount val="11"/>
                <c:pt idx="0">
                  <c:v>0.12427999999999999</c:v>
                </c:pt>
                <c:pt idx="1">
                  <c:v>6.2139999999999994E-2</c:v>
                </c:pt>
                <c:pt idx="2">
                  <c:v>3.1069999999999997E-2</c:v>
                </c:pt>
                <c:pt idx="3">
                  <c:v>1.5534999999999998E-2</c:v>
                </c:pt>
                <c:pt idx="4">
                  <c:v>7.7674999999999992E-3</c:v>
                </c:pt>
                <c:pt idx="5">
                  <c:v>3.8837499999999996E-3</c:v>
                </c:pt>
                <c:pt idx="6">
                  <c:v>3.8837499999999996E-3</c:v>
                </c:pt>
                <c:pt idx="7">
                  <c:v>3.8837499999999996E-3</c:v>
                </c:pt>
                <c:pt idx="8">
                  <c:v>3.8837499999999996E-3</c:v>
                </c:pt>
                <c:pt idx="9">
                  <c:v>3.8837499999999996E-3</c:v>
                </c:pt>
                <c:pt idx="10">
                  <c:v>3.8837499999999996E-3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D-4013-BE60-44A9B318EDC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7337712"/>
        <c:axId val="717339376"/>
      </c:lineChart>
      <c:catAx>
        <c:axId val="71733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Block</a:t>
                </a:r>
                <a:r>
                  <a:rPr lang="pt-PT"/>
                  <a:t> </a:t>
                </a:r>
                <a:r>
                  <a:rPr lang="pt-PT" err="1"/>
                  <a:t>Dim</a:t>
                </a:r>
                <a:r>
                  <a:rPr lang="pt-PT" baseline="0"/>
                  <a:t> em x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7339376"/>
        <c:crosses val="autoZero"/>
        <c:auto val="1"/>
        <c:lblAlgn val="ctr"/>
        <c:lblOffset val="100"/>
        <c:noMultiLvlLbl val="0"/>
      </c:catAx>
      <c:valAx>
        <c:axId val="717339376"/>
        <c:scaling>
          <c:logBase val="10"/>
          <c:orientation val="minMax"/>
          <c:max val="1.02"/>
          <c:min val="3.5000000000000009E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900" b="0" i="0" u="none" strike="noStrike" cap="all" baseline="0">
                    <a:effectLst/>
                  </a:rPr>
                  <a:t>Tempo </a:t>
                </a:r>
                <a:r>
                  <a:rPr lang="pt-PT" sz="900" b="0" i="0" u="none" strike="noStrike" cap="all" baseline="0" err="1">
                    <a:effectLst/>
                  </a:rPr>
                  <a:t>ExecuçãoKERNELL</a:t>
                </a:r>
                <a:r>
                  <a:rPr lang="pt-PT"/>
                  <a:t> (</a:t>
                </a:r>
                <a:r>
                  <a:rPr lang="pt-PT" err="1"/>
                  <a:t>ms</a:t>
                </a:r>
                <a:r>
                  <a:rPr lang="pt-PT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733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Medições</a:t>
            </a:r>
          </a:p>
        </c:rich>
      </c:tx>
      <c:layout>
        <c:manualLayout>
          <c:xMode val="edge"/>
          <c:yMode val="edge"/>
          <c:x val="0.3882290026246719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3402672875756544"/>
          <c:y val="0.1830581261468118"/>
          <c:w val="0.86572824374181989"/>
          <c:h val="0.61382705567130857"/>
        </c:manualLayout>
      </c:layout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(Folha1!$W$23,Folha1!$W$24,Folha1!$W$25,Folha1!$W$26)</c:f>
              <c:strCache>
                <c:ptCount val="3"/>
                <c:pt idx="0">
                  <c:v>(4,1,1)</c:v>
                </c:pt>
                <c:pt idx="1">
                  <c:v>(2.2,1)</c:v>
                </c:pt>
                <c:pt idx="2">
                  <c:v>(1,4,1)</c:v>
                </c:pt>
              </c:strCache>
            </c:strRef>
          </c:cat>
          <c:val>
            <c:numRef>
              <c:f>(Folha1!$G$32,Folha1!$G$33,Folha1!$G$34)</c:f>
              <c:numCache>
                <c:formatCode>0.0E+00</c:formatCode>
                <c:ptCount val="3"/>
                <c:pt idx="0">
                  <c:v>8.1817999999999988E-2</c:v>
                </c:pt>
                <c:pt idx="1">
                  <c:v>7.6978000000000005E-2</c:v>
                </c:pt>
                <c:pt idx="2">
                  <c:v>8.3341999999999999E-2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9D-46E0-A463-4C1330E793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5757968"/>
        <c:axId val="748432368"/>
      </c:lineChart>
      <c:catAx>
        <c:axId val="69575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block</a:t>
                </a:r>
                <a:r>
                  <a:rPr lang="pt-PT"/>
                  <a:t> </a:t>
                </a:r>
                <a:r>
                  <a:rPr lang="pt-PT" err="1"/>
                  <a:t>dim</a:t>
                </a:r>
                <a:r>
                  <a:rPr lang="pt-PT"/>
                  <a:t>  x e 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48432368"/>
        <c:crosses val="autoZero"/>
        <c:auto val="1"/>
        <c:lblAlgn val="ctr"/>
        <c:lblOffset val="100"/>
        <c:noMultiLvlLbl val="0"/>
      </c:catAx>
      <c:valAx>
        <c:axId val="748432368"/>
        <c:scaling>
          <c:logBase val="10"/>
          <c:orientation val="minMax"/>
          <c:max val="8.3600000000000022E-2"/>
          <c:min val="7.0000000000000007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900" b="0" i="0" u="none" strike="noStrike" cap="all" baseline="0">
                    <a:effectLst/>
                  </a:rPr>
                  <a:t>Tempo </a:t>
                </a:r>
                <a:r>
                  <a:rPr lang="pt-PT" sz="900" b="0" i="0" u="none" strike="noStrike" cap="all" baseline="0" err="1">
                    <a:effectLst/>
                  </a:rPr>
                  <a:t>ExecuçãoKERNELL</a:t>
                </a:r>
                <a:r>
                  <a:rPr lang="pt-PT"/>
                  <a:t> (MS)</a:t>
                </a:r>
              </a:p>
            </c:rich>
          </c:tx>
          <c:layout>
            <c:manualLayout>
              <c:xMode val="edge"/>
              <c:yMode val="edge"/>
              <c:x val="5.2674746917542245E-3"/>
              <c:y val="0.238490405768152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575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Medições</a:t>
            </a:r>
          </a:p>
        </c:rich>
      </c:tx>
      <c:layout>
        <c:manualLayout>
          <c:xMode val="edge"/>
          <c:yMode val="edge"/>
          <c:x val="0.42920594397298545"/>
          <c:y val="2.7917845328542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3338035102237994"/>
          <c:y val="0.15973298880275624"/>
          <c:w val="0.83814405146398607"/>
          <c:h val="0.68225686222499304"/>
        </c:manualLayout>
      </c:layout>
      <c:lineChart>
        <c:grouping val="standard"/>
        <c:varyColors val="0"/>
        <c:ser>
          <c:idx val="0"/>
          <c:order val="0"/>
          <c:tx>
            <c:v>Medições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(Folha1!$J$41,Folha1!$J$42,Folha1!$J$43,Folha1!$J$44,Folha1!$J$45,Folha1!$J$46,Folha1!$J$47,Folha1!$J$48,Folha1!$J$49)</c:f>
              <c:strCache>
                <c:ptCount val="9"/>
                <c:pt idx="0">
                  <c:v>256,1,1</c:v>
                </c:pt>
                <c:pt idx="1">
                  <c:v>128,2,1</c:v>
                </c:pt>
                <c:pt idx="2">
                  <c:v>64,4,1</c:v>
                </c:pt>
                <c:pt idx="3">
                  <c:v>32,8,1</c:v>
                </c:pt>
                <c:pt idx="4">
                  <c:v>16,16,1</c:v>
                </c:pt>
                <c:pt idx="5">
                  <c:v>8,32,1</c:v>
                </c:pt>
                <c:pt idx="6">
                  <c:v>4,64,1</c:v>
                </c:pt>
                <c:pt idx="7">
                  <c:v>2,128,1</c:v>
                </c:pt>
                <c:pt idx="8">
                  <c:v>1,256,1</c:v>
                </c:pt>
              </c:strCache>
            </c:strRef>
          </c:cat>
          <c:val>
            <c:numRef>
              <c:f>(Folha1!$G$41,Folha1!$G$42,Folha1!$G$43,Folha1!$G$44,Folha1!$G$45,Folha1!$G$46,Folha1!$G$47,Folha1!$G$48,Folha1!$G$49)</c:f>
              <c:numCache>
                <c:formatCode>0.0E+00</c:formatCode>
                <c:ptCount val="9"/>
                <c:pt idx="0">
                  <c:v>7.6978000000000005E-2</c:v>
                </c:pt>
                <c:pt idx="1">
                  <c:v>8.226E-2</c:v>
                </c:pt>
                <c:pt idx="2">
                  <c:v>8.1740000000000007E-2</c:v>
                </c:pt>
                <c:pt idx="3">
                  <c:v>7.9448000000000005E-2</c:v>
                </c:pt>
                <c:pt idx="4">
                  <c:v>8.1855999999999998E-2</c:v>
                </c:pt>
                <c:pt idx="5">
                  <c:v>7.9395999999999994E-2</c:v>
                </c:pt>
                <c:pt idx="6">
                  <c:v>7.7881999999999993E-2</c:v>
                </c:pt>
                <c:pt idx="7">
                  <c:v>8.2827999999999999E-2</c:v>
                </c:pt>
                <c:pt idx="8">
                  <c:v>8.1818000000000002E-2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D-4F36-8773-882B3519A9C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7337712"/>
        <c:axId val="71733937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Série2</c:v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(Folha1!$J$41,Folha1!$J$42,Folha1!$J$43,Folha1!$J$44,Folha1!$J$45,Folha1!$J$46,Folha1!$J$47,Folha1!$J$48,Folha1!$J$49)</c15:sqref>
                        </c15:formulaRef>
                      </c:ext>
                    </c:extLst>
                    <c:strCache>
                      <c:ptCount val="9"/>
                      <c:pt idx="0">
                        <c:v>256,1,1</c:v>
                      </c:pt>
                      <c:pt idx="1">
                        <c:v>128,2,1</c:v>
                      </c:pt>
                      <c:pt idx="2">
                        <c:v>64,4,1</c:v>
                      </c:pt>
                      <c:pt idx="3">
                        <c:v>32,8,1</c:v>
                      </c:pt>
                      <c:pt idx="4">
                        <c:v>16,16,1</c:v>
                      </c:pt>
                      <c:pt idx="5">
                        <c:v>8,32,1</c:v>
                      </c:pt>
                      <c:pt idx="6">
                        <c:v>4,64,1</c:v>
                      </c:pt>
                      <c:pt idx="7">
                        <c:v>2,128,1</c:v>
                      </c:pt>
                      <c:pt idx="8">
                        <c:v>1,256,1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(Folha1!$I$2,Folha1!$I$3,Folha1!$I$4,Folha1!$I$5,Folha1!$I$6,Folha1!$I$7,Folha1!$I$8,Folha1!$I$9,Folha1!$I$10,Folha1!$I$11,Folha1!$I$12)</c15:sqref>
                        </c15:formulaRef>
                      </c:ext>
                    </c:extLst>
                    <c:numCache>
                      <c:formatCode>0.00E+00</c:formatCode>
                      <c:ptCount val="11"/>
                      <c:pt idx="0">
                        <c:v>0.12427999999999999</c:v>
                      </c:pt>
                      <c:pt idx="1">
                        <c:v>6.2139999999999994E-2</c:v>
                      </c:pt>
                      <c:pt idx="2">
                        <c:v>3.1069999999999997E-2</c:v>
                      </c:pt>
                      <c:pt idx="3">
                        <c:v>1.5534999999999998E-2</c:v>
                      </c:pt>
                      <c:pt idx="4">
                        <c:v>7.7674999999999992E-3</c:v>
                      </c:pt>
                      <c:pt idx="5">
                        <c:v>3.8837499999999996E-3</c:v>
                      </c:pt>
                      <c:pt idx="6">
                        <c:v>3.8837499999999996E-3</c:v>
                      </c:pt>
                      <c:pt idx="7">
                        <c:v>3.8837499999999996E-3</c:v>
                      </c:pt>
                      <c:pt idx="8">
                        <c:v>3.8837499999999996E-3</c:v>
                      </c:pt>
                      <c:pt idx="9">
                        <c:v>3.8837499999999996E-3</c:v>
                      </c:pt>
                      <c:pt idx="10">
                        <c:v>3.8837499999999996E-3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94D-4F36-8773-882B3519A9CD}"/>
                  </c:ext>
                </c:extLst>
              </c15:ser>
            </c15:filteredLineSeries>
          </c:ext>
        </c:extLst>
      </c:lineChart>
      <c:catAx>
        <c:axId val="71733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Grid</a:t>
                </a:r>
                <a:r>
                  <a:rPr lang="pt-PT"/>
                  <a:t> </a:t>
                </a:r>
                <a:r>
                  <a:rPr lang="pt-PT" err="1"/>
                  <a:t>dim</a:t>
                </a:r>
                <a:r>
                  <a:rPr lang="pt-PT"/>
                  <a:t> x e 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7339376"/>
        <c:crosses val="autoZero"/>
        <c:auto val="1"/>
        <c:lblAlgn val="ctr"/>
        <c:lblOffset val="100"/>
        <c:noMultiLvlLbl val="0"/>
      </c:catAx>
      <c:valAx>
        <c:axId val="717339376"/>
        <c:scaling>
          <c:logBase val="10"/>
          <c:orientation val="minMax"/>
          <c:max val="8.3500000000000019E-2"/>
          <c:min val="7.6500000000000012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900" b="0" i="0" u="none" strike="noStrike" cap="all" baseline="0">
                    <a:effectLst/>
                  </a:rPr>
                  <a:t>Tempo </a:t>
                </a:r>
                <a:r>
                  <a:rPr lang="pt-PT" sz="900" b="0" i="0" u="none" strike="noStrike" cap="all" baseline="0" err="1">
                    <a:effectLst/>
                  </a:rPr>
                  <a:t>ExecuçãoKERNELL</a:t>
                </a:r>
                <a:r>
                  <a:rPr lang="pt-PT"/>
                  <a:t> (</a:t>
                </a:r>
                <a:r>
                  <a:rPr lang="pt-PT" err="1"/>
                  <a:t>ms</a:t>
                </a:r>
                <a:r>
                  <a:rPr lang="pt-PT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0.21002391689167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733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Medições</a:t>
            </a:r>
          </a:p>
        </c:rich>
      </c:tx>
      <c:layout>
        <c:manualLayout>
          <c:xMode val="edge"/>
          <c:yMode val="edge"/>
          <c:x val="0.42318243304807363"/>
          <c:y val="3.88567190610258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9.1001975713597055E-2"/>
          <c:y val="0.10282088244603553"/>
          <c:w val="0.77484123034702312"/>
          <c:h val="0.73393307129529295"/>
        </c:manualLayout>
      </c:layout>
      <c:lineChart>
        <c:grouping val="standard"/>
        <c:varyColors val="0"/>
        <c:ser>
          <c:idx val="0"/>
          <c:order val="0"/>
          <c:tx>
            <c:v>Linha experimental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(Folha1!$T$5,Folha1!$T$6,Folha1!$T$7,Folha1!$T$8,Folha1!$T$9,Folha1!$T$10,Folha1!$T$11,Folha1!$T$12,Folha1!$T$13,Folha1!$T$14,Folha1!$T$15)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(Folha1!$G$2,Folha1!$G$3,Folha1!$G$4,Folha1!$G$5,Folha1!$G$6,Folha1!$G$7,Folha1!$G$8,Folha1!$G$9,Folha1!$G$10,Folha1!$G$11,Folha1!$G$12)</c:f>
              <c:numCache>
                <c:formatCode>0.0E+00</c:formatCode>
                <c:ptCount val="11"/>
                <c:pt idx="0">
                  <c:v>0.23402000000000003</c:v>
                </c:pt>
                <c:pt idx="1">
                  <c:v>0.20734000000000002</c:v>
                </c:pt>
                <c:pt idx="2">
                  <c:v>0.15517999999999998</c:v>
                </c:pt>
                <c:pt idx="3">
                  <c:v>0.1535</c:v>
                </c:pt>
                <c:pt idx="4">
                  <c:v>0.15165999999999999</c:v>
                </c:pt>
                <c:pt idx="5">
                  <c:v>0.14233999999999999</c:v>
                </c:pt>
                <c:pt idx="6">
                  <c:v>0.14667999999999998</c:v>
                </c:pt>
                <c:pt idx="7">
                  <c:v>0.15126000000000001</c:v>
                </c:pt>
                <c:pt idx="8">
                  <c:v>0.15540000000000001</c:v>
                </c:pt>
                <c:pt idx="9">
                  <c:v>0.16044</c:v>
                </c:pt>
                <c:pt idx="10">
                  <c:v>0.16946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36-4C2E-B549-9D884EA180FB}"/>
            </c:ext>
          </c:extLst>
        </c:ser>
        <c:ser>
          <c:idx val="1"/>
          <c:order val="1"/>
          <c:tx>
            <c:v>Linha teórica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3.6069817373040734E-2"/>
                  <c:y val="0.1292745611115418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FA9-403F-8E2A-C2B1C4E898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(Folha1!$I$2,Folha1!$I$3,Folha1!$I$4:$I$12)</c:f>
              <c:numCache>
                <c:formatCode>0.0E+00</c:formatCode>
                <c:ptCount val="11"/>
                <c:pt idx="0">
                  <c:v>0.23402000000000003</c:v>
                </c:pt>
                <c:pt idx="1">
                  <c:v>0.11701000000000002</c:v>
                </c:pt>
                <c:pt idx="2">
                  <c:v>5.8505000000000008E-2</c:v>
                </c:pt>
                <c:pt idx="3">
                  <c:v>2.9252500000000004E-2</c:v>
                </c:pt>
                <c:pt idx="4">
                  <c:v>1.4626250000000002E-2</c:v>
                </c:pt>
                <c:pt idx="5">
                  <c:v>7.313125000000001E-3</c:v>
                </c:pt>
                <c:pt idx="6">
                  <c:v>7.313125000000001E-3</c:v>
                </c:pt>
                <c:pt idx="7">
                  <c:v>7.313125000000001E-3</c:v>
                </c:pt>
                <c:pt idx="8">
                  <c:v>7.313125000000001E-3</c:v>
                </c:pt>
                <c:pt idx="9">
                  <c:v>7.313125000000001E-3</c:v>
                </c:pt>
                <c:pt idx="10">
                  <c:v>7.313125000000001E-3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36-4C2E-B549-9D884EA18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223440"/>
        <c:axId val="610223024"/>
      </c:lineChart>
      <c:catAx>
        <c:axId val="61022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Bloc</a:t>
                </a:r>
                <a:r>
                  <a:rPr lang="pt-PT" baseline="0"/>
                  <a:t> </a:t>
                </a:r>
                <a:r>
                  <a:rPr lang="pt-PT" baseline="0" err="1"/>
                  <a:t>dim</a:t>
                </a:r>
                <a:r>
                  <a:rPr lang="pt-PT" baseline="0"/>
                  <a:t> x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0223024"/>
        <c:crosses val="autoZero"/>
        <c:auto val="1"/>
        <c:lblAlgn val="ctr"/>
        <c:lblOffset val="100"/>
        <c:noMultiLvlLbl val="0"/>
      </c:catAx>
      <c:valAx>
        <c:axId val="610223024"/>
        <c:scaling>
          <c:logBase val="10"/>
          <c:orientation val="minMax"/>
          <c:max val="0.23500000000000001"/>
          <c:min val="7.0000000000000019E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</a:t>
                </a:r>
                <a:r>
                  <a:rPr lang="pt-PT" err="1"/>
                  <a:t>ExecuçãoKERNELL</a:t>
                </a:r>
                <a:r>
                  <a:rPr lang="pt-PT"/>
                  <a:t> GPU (</a:t>
                </a:r>
                <a:r>
                  <a:rPr lang="pt-PT" err="1"/>
                  <a:t>ms</a:t>
                </a:r>
                <a:r>
                  <a:rPr lang="pt-PT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022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48066454107719"/>
          <c:y val="0.43061199269961942"/>
          <c:w val="0.12650155989310666"/>
          <c:h val="0.31483794775599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cap="all" spc="120" normalizeH="0" baseline="0">
                <a:solidFill>
                  <a:srgbClr val="001E2E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 err="1">
                <a:solidFill>
                  <a:srgbClr val="001E2E"/>
                </a:solidFill>
                <a:latin typeface="+mn-lt"/>
                <a:ea typeface="+mn-ea"/>
                <a:cs typeface="+mn-cs"/>
              </a:rPr>
              <a:t>Medições</a:t>
            </a:r>
            <a:endParaRPr lang="en-US" sz="1600" b="1" i="0" u="none" strike="noStrike" kern="1200" baseline="0">
              <a:solidFill>
                <a:srgbClr val="001E2E"/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cap="all" spc="120" normalizeH="0" baseline="0">
              <a:solidFill>
                <a:srgbClr val="001E2E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2334137337450543"/>
          <c:y val="0.11144612329722825"/>
          <c:w val="0.8454773729144579"/>
          <c:h val="0.80027459169433435"/>
        </c:manualLayout>
      </c:layout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(Folha1!$T$23,Folha1!$T$24,Folha1!$T$25,Folha1!$T$26,Folha1!$T$27,Folha1!$T$28)</c:f>
              <c:strCache>
                <c:ptCount val="6"/>
                <c:pt idx="0">
                  <c:v>(32,1,1)</c:v>
                </c:pt>
                <c:pt idx="1">
                  <c:v>(16,2,1)</c:v>
                </c:pt>
                <c:pt idx="2">
                  <c:v>(8,4,1)</c:v>
                </c:pt>
                <c:pt idx="3">
                  <c:v>(4,8,1)</c:v>
                </c:pt>
                <c:pt idx="4">
                  <c:v>(2,16,1)</c:v>
                </c:pt>
                <c:pt idx="5">
                  <c:v>(1,32,1)</c:v>
                </c:pt>
              </c:strCache>
            </c:strRef>
          </c:cat>
          <c:val>
            <c:numRef>
              <c:f>(Folha1!$G$25,Folha1!$G$26,Folha1!$G$27,Folha1!$G$28,Folha1!$G$29,Folha1!$G$30)</c:f>
              <c:numCache>
                <c:formatCode>0.0E+00</c:formatCode>
                <c:ptCount val="6"/>
                <c:pt idx="0">
                  <c:v>0.14233999999999999</c:v>
                </c:pt>
                <c:pt idx="1">
                  <c:v>0.16014</c:v>
                </c:pt>
                <c:pt idx="2">
                  <c:v>0.15831999999999999</c:v>
                </c:pt>
                <c:pt idx="3">
                  <c:v>0.15886</c:v>
                </c:pt>
                <c:pt idx="4">
                  <c:v>0.17061999999999999</c:v>
                </c:pt>
                <c:pt idx="5">
                  <c:v>0.19696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4D-4953-9350-B9CE5F524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5939776"/>
        <c:axId val="695945184"/>
      </c:lineChart>
      <c:catAx>
        <c:axId val="69593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block</a:t>
                </a:r>
                <a:r>
                  <a:rPr lang="pt-PT"/>
                  <a:t> </a:t>
                </a:r>
                <a:r>
                  <a:rPr lang="pt-PT" err="1"/>
                  <a:t>dim</a:t>
                </a:r>
                <a:r>
                  <a:rPr lang="pt-PT"/>
                  <a:t> x e 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5945184"/>
        <c:crosses val="autoZero"/>
        <c:auto val="1"/>
        <c:lblAlgn val="ctr"/>
        <c:lblOffset val="100"/>
        <c:noMultiLvlLbl val="0"/>
      </c:catAx>
      <c:valAx>
        <c:axId val="69594518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900" b="0" i="0" u="none" strike="noStrike" cap="all" baseline="0">
                    <a:effectLst/>
                  </a:rPr>
                  <a:t>Tempo </a:t>
                </a:r>
                <a:r>
                  <a:rPr lang="pt-PT" sz="900" b="0" i="0" u="none" strike="noStrike" cap="all" baseline="0" err="1">
                    <a:effectLst/>
                  </a:rPr>
                  <a:t>ExecuçãoKERNELL</a:t>
                </a:r>
                <a:r>
                  <a:rPr lang="pt-PT" sz="900" b="0" i="0" u="none" strike="noStrike" cap="all" baseline="0">
                    <a:effectLst/>
                  </a:rPr>
                  <a:t> GPU</a:t>
                </a:r>
                <a:r>
                  <a:rPr lang="pt-PT"/>
                  <a:t> (</a:t>
                </a:r>
                <a:r>
                  <a:rPr lang="pt-PT" err="1"/>
                  <a:t>ms</a:t>
                </a:r>
                <a:r>
                  <a:rPr lang="pt-PT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593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Medições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2564001919660309"/>
          <c:y val="0.14139882743035104"/>
          <c:w val="0.86213502523110253"/>
          <c:h val="0.71993065416003332"/>
        </c:manualLayout>
      </c:layout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(Folha1!$T$23,Folha1!$T$24,Folha1!$T$25,Folha1!$T$26,Folha1!$T$27,Folha1!$T$28)</c:f>
              <c:strCache>
                <c:ptCount val="6"/>
                <c:pt idx="0">
                  <c:v>(32,1,1)</c:v>
                </c:pt>
                <c:pt idx="1">
                  <c:v>(16,2,1)</c:v>
                </c:pt>
                <c:pt idx="2">
                  <c:v>(8,4,1)</c:v>
                </c:pt>
                <c:pt idx="3">
                  <c:v>(4,8,1)</c:v>
                </c:pt>
                <c:pt idx="4">
                  <c:v>(2,16,1)</c:v>
                </c:pt>
                <c:pt idx="5">
                  <c:v>(1,32,1)</c:v>
                </c:pt>
              </c:strCache>
            </c:strRef>
          </c:cat>
          <c:val>
            <c:numRef>
              <c:f>(Folha1!$G$42,Folha1!$G$43,Folha1!$G$44,Folha1!$G$45,Folha1!$G$46,Folha1!$G$47)</c:f>
              <c:numCache>
                <c:formatCode>0.00E+00</c:formatCode>
                <c:ptCount val="6"/>
                <c:pt idx="0">
                  <c:v>0.14233999999999999</c:v>
                </c:pt>
                <c:pt idx="1">
                  <c:v>0.14266000000000001</c:v>
                </c:pt>
                <c:pt idx="2">
                  <c:v>0.14276</c:v>
                </c:pt>
                <c:pt idx="3">
                  <c:v>0.1414</c:v>
                </c:pt>
                <c:pt idx="4">
                  <c:v>0.14268</c:v>
                </c:pt>
                <c:pt idx="5">
                  <c:v>0.14206000000000002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D1-474D-A670-DDA5E41305D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1041600"/>
        <c:axId val="701045760"/>
      </c:lineChart>
      <c:catAx>
        <c:axId val="70104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Grid</a:t>
                </a:r>
                <a:r>
                  <a:rPr lang="pt-PT"/>
                  <a:t> </a:t>
                </a:r>
                <a:r>
                  <a:rPr lang="pt-PT" err="1"/>
                  <a:t>dim</a:t>
                </a:r>
                <a:r>
                  <a:rPr lang="pt-PT"/>
                  <a:t> x e 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01045760"/>
        <c:crosses val="autoZero"/>
        <c:auto val="1"/>
        <c:lblAlgn val="ctr"/>
        <c:lblOffset val="100"/>
        <c:noMultiLvlLbl val="0"/>
      </c:catAx>
      <c:valAx>
        <c:axId val="701045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900" b="0" i="0" u="none" strike="noStrike" cap="all" baseline="0">
                    <a:effectLst/>
                  </a:rPr>
                  <a:t>Tempo </a:t>
                </a:r>
                <a:r>
                  <a:rPr lang="pt-PT" sz="900" b="0" i="0" u="none" strike="noStrike" cap="all" baseline="0" err="1">
                    <a:effectLst/>
                  </a:rPr>
                  <a:t>ExecuçãoKERNELL</a:t>
                </a:r>
                <a:r>
                  <a:rPr lang="pt-PT" sz="900" b="0" i="0" u="none" strike="noStrike" cap="all" baseline="0">
                    <a:effectLst/>
                  </a:rPr>
                  <a:t> GPU </a:t>
                </a:r>
                <a:r>
                  <a:rPr lang="pt-PT"/>
                  <a:t> (</a:t>
                </a:r>
                <a:r>
                  <a:rPr lang="pt-PT" err="1"/>
                  <a:t>ms</a:t>
                </a:r>
                <a:r>
                  <a:rPr lang="pt-PT"/>
                  <a:t>)</a:t>
                </a:r>
              </a:p>
            </c:rich>
          </c:tx>
          <c:layout>
            <c:manualLayout>
              <c:xMode val="edge"/>
              <c:yMode val="edge"/>
              <c:x val="2.5227324012598567E-3"/>
              <c:y val="0.25332299442639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0104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3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6" name="Rectangle 1075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858D7-7B26-CD0F-89B1-C1F4A673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04" y="541964"/>
            <a:ext cx="4768938" cy="4362411"/>
          </a:xfrm>
        </p:spPr>
        <p:txBody>
          <a:bodyPr>
            <a:normAutofit/>
          </a:bodyPr>
          <a:lstStyle/>
          <a:p>
            <a:pPr algn="l"/>
            <a:r>
              <a:rPr lang="pt-PT" sz="3200" b="1"/>
              <a:t>Arquiteturas de Alto Desempenho</a:t>
            </a:r>
            <a:br>
              <a:rPr lang="pt-PT" sz="3200"/>
            </a:br>
            <a:br>
              <a:rPr lang="pt-PT" sz="1400" i="0"/>
            </a:br>
            <a:r>
              <a:rPr lang="pt-PT" sz="1400" b="1" i="0"/>
              <a:t>TRABALHO2 : </a:t>
            </a:r>
            <a:r>
              <a:rPr lang="pt-PT" sz="1600" b="1" i="0"/>
              <a:t>Ordenar sequências de Valores</a:t>
            </a:r>
            <a:br>
              <a:rPr lang="pt-PT" sz="1600" b="1" i="0"/>
            </a:br>
            <a:br>
              <a:rPr lang="pt-PT" sz="1600" i="0"/>
            </a:br>
            <a:br>
              <a:rPr lang="pt-PT" sz="1600"/>
            </a:br>
            <a:br>
              <a:rPr lang="pt-PT" sz="1600" i="0"/>
            </a:br>
            <a:r>
              <a:rPr lang="pt-PT" sz="1100" b="1" i="0"/>
              <a:t>Universidade </a:t>
            </a:r>
            <a:r>
              <a:rPr lang="pt-PT" sz="1100" b="1" i="0" err="1"/>
              <a:t>aveiro</a:t>
            </a:r>
            <a:br>
              <a:rPr lang="pt-PT" sz="1100" b="1" i="0"/>
            </a:br>
            <a:br>
              <a:rPr lang="pt-PT" sz="1100" b="1" i="0"/>
            </a:br>
            <a:r>
              <a:rPr lang="pt-PT" sz="1100" b="1" i="0"/>
              <a:t>DETI: Departamento de Eletrónica e Telecomunicações</a:t>
            </a:r>
            <a:br>
              <a:rPr lang="pt-PT" sz="1400" i="0"/>
            </a:br>
            <a:br>
              <a:rPr lang="pt-PT" sz="1400" i="0"/>
            </a:br>
            <a:endParaRPr lang="pt-PT" sz="5400" i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C45CA-2A8F-B4D2-69D7-03103B6F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854" y="4711814"/>
            <a:ext cx="5253838" cy="1604222"/>
          </a:xfrm>
        </p:spPr>
        <p:txBody>
          <a:bodyPr>
            <a:normAutofit/>
          </a:bodyPr>
          <a:lstStyle/>
          <a:p>
            <a:pPr algn="l"/>
            <a:r>
              <a:rPr lang="pt-PT" sz="1600" i="1">
                <a:latin typeface="+mj-lt"/>
                <a:ea typeface="+mj-ea"/>
                <a:cs typeface="+mj-cs"/>
              </a:rPr>
              <a:t>Marta Oliveira 97613(marta.alex@ua.pt)</a:t>
            </a:r>
          </a:p>
          <a:p>
            <a:pPr algn="l"/>
            <a:r>
              <a:rPr lang="pt-PT" sz="1600" i="1">
                <a:latin typeface="+mj-lt"/>
                <a:ea typeface="+mj-ea"/>
                <a:cs typeface="+mj-cs"/>
              </a:rPr>
              <a:t>Bruno Silva 97931(brunosilva16@ua.pt)</a:t>
            </a: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m texto, relógio&#10;&#10;Descrição gerada automaticamente">
            <a:extLst>
              <a:ext uri="{FF2B5EF4-FFF2-40B4-BE49-F238E27FC236}">
                <a16:creationId xmlns:a16="http://schemas.microsoft.com/office/drawing/2014/main" id="{4BE2DF91-24C7-8D69-0676-B01198B6E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42"/>
          <a:stretch/>
        </p:blipFill>
        <p:spPr>
          <a:xfrm>
            <a:off x="6889026" y="1098921"/>
            <a:ext cx="4436199" cy="14267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B2573F-53D6-652E-9CF0-960F3E305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34" y="4448173"/>
            <a:ext cx="1351827" cy="142675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AE383E8-5B52-AA65-7D47-97CA3CB84F4A}"/>
              </a:ext>
            </a:extLst>
          </p:cNvPr>
          <p:cNvSpPr txBox="1">
            <a:spLocks/>
          </p:cNvSpPr>
          <p:nvPr/>
        </p:nvSpPr>
        <p:spPr>
          <a:xfrm>
            <a:off x="7457095" y="2731793"/>
            <a:ext cx="2619376" cy="2172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pt-PT" sz="1400"/>
            </a:br>
            <a:endParaRPr lang="pt-PT" sz="5400"/>
          </a:p>
        </p:txBody>
      </p:sp>
    </p:spTree>
    <p:extLst>
      <p:ext uri="{BB962C8B-B14F-4D97-AF65-F5344CB8AC3E}">
        <p14:creationId xmlns:p14="http://schemas.microsoft.com/office/powerpoint/2010/main" val="23175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21525-E54C-9295-B38D-D60D3BB3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76" y="351222"/>
            <a:ext cx="9906000" cy="1006641"/>
          </a:xfrm>
        </p:spPr>
        <p:txBody>
          <a:bodyPr/>
          <a:lstStyle/>
          <a:p>
            <a:r>
              <a:rPr lang="pt-PT"/>
              <a:t>INCORDERROW 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45EEDA-1470-56B1-A829-DF26000E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3" y="1483449"/>
            <a:ext cx="5066234" cy="457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PT"/>
              <a:t>A partir das 16 </a:t>
            </a:r>
            <a:r>
              <a:rPr lang="pt-PT" err="1"/>
              <a:t>threads</a:t>
            </a:r>
            <a:r>
              <a:rPr lang="pt-PT"/>
              <a:t> por bloco até às 128 </a:t>
            </a:r>
            <a:r>
              <a:rPr lang="pt-PT" err="1"/>
              <a:t>threads</a:t>
            </a:r>
            <a:r>
              <a:rPr lang="pt-PT"/>
              <a:t> o tempo de execução aumenta de forma ligeira, sendo que a partir das 256 </a:t>
            </a:r>
            <a:r>
              <a:rPr lang="pt-PT" err="1"/>
              <a:t>threads</a:t>
            </a:r>
            <a:r>
              <a:rPr lang="pt-PT"/>
              <a:t> aumenta de forma exponencial.</a:t>
            </a:r>
          </a:p>
          <a:p>
            <a:r>
              <a:rPr lang="pt-PT"/>
              <a:t>A organização dos dados leva a um acesso pouco eficiente por múltiplas </a:t>
            </a:r>
            <a:r>
              <a:rPr lang="pt-PT" err="1"/>
              <a:t>threads</a:t>
            </a:r>
            <a:r>
              <a:rPr lang="pt-PT"/>
              <a:t>. As </a:t>
            </a:r>
            <a:r>
              <a:rPr lang="pt-PT" err="1"/>
              <a:t>threads</a:t>
            </a:r>
            <a:r>
              <a:rPr lang="pt-PT"/>
              <a:t> acedem a áreas não contínuas da memória o que leva a uma maior ocorrência de cache misses.</a:t>
            </a:r>
          </a:p>
          <a:p>
            <a:r>
              <a:rPr lang="pt-PT"/>
              <a:t>O benefício de correr mais </a:t>
            </a:r>
            <a:r>
              <a:rPr lang="pt-PT" err="1"/>
              <a:t>threads</a:t>
            </a:r>
            <a:r>
              <a:rPr lang="pt-PT"/>
              <a:t> em paralelo só é notado até às 8 </a:t>
            </a:r>
            <a:r>
              <a:rPr lang="pt-PT" err="1"/>
              <a:t>threads</a:t>
            </a:r>
            <a:r>
              <a:rPr lang="pt-PT"/>
              <a:t> por bloco, a partir daí este já não compensa em relação aos cache misses.</a:t>
            </a:r>
          </a:p>
          <a:p>
            <a:r>
              <a:rPr lang="pt-PT"/>
              <a:t>Após análise, obtivemos 2 configurações que forneceram a melhor performance: </a:t>
            </a:r>
            <a:r>
              <a:rPr lang="pt-PT" b="1"/>
              <a:t>4 e 8 </a:t>
            </a:r>
            <a:r>
              <a:rPr lang="pt-PT" b="1" err="1"/>
              <a:t>threads</a:t>
            </a:r>
            <a:r>
              <a:rPr lang="pt-PT" b="1"/>
              <a:t> por bloco</a:t>
            </a:r>
            <a:r>
              <a:rPr lang="pt-PT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457200" indent="-457200">
              <a:buFont typeface="+mj-lt"/>
              <a:buAutoNum type="arabicPeriod"/>
            </a:pPr>
            <a:endParaRPr lang="pt-PT"/>
          </a:p>
          <a:p>
            <a:pPr marL="457200" indent="-457200">
              <a:buFont typeface="+mj-lt"/>
              <a:buAutoNum type="arabicPeriod"/>
            </a:pPr>
            <a:endParaRPr lang="pt-PT"/>
          </a:p>
          <a:p>
            <a:pPr marL="457200" indent="-457200">
              <a:buFont typeface="+mj-lt"/>
              <a:buAutoNum type="arabicPeriod"/>
            </a:pPr>
            <a:endParaRPr lang="pt-PT"/>
          </a:p>
          <a:p>
            <a:pPr marL="457200" indent="-457200">
              <a:buFont typeface="+mj-lt"/>
              <a:buAutoNum type="arabicPeriod"/>
            </a:pPr>
            <a:endParaRPr lang="pt-PT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DC62116-A0B5-7E3D-14EA-46E3BEC9C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175620"/>
              </p:ext>
            </p:extLst>
          </p:nvPr>
        </p:nvGraphicFramePr>
        <p:xfrm>
          <a:off x="5653549" y="1317498"/>
          <a:ext cx="6251892" cy="379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B941B66-19AC-73FC-D226-A5FDBA0F5DD0}"/>
              </a:ext>
            </a:extLst>
          </p:cNvPr>
          <p:cNvSpPr txBox="1"/>
          <p:nvPr/>
        </p:nvSpPr>
        <p:spPr>
          <a:xfrm>
            <a:off x="7207045" y="5144832"/>
            <a:ext cx="476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Variação do valor das </a:t>
            </a:r>
            <a:r>
              <a:rPr lang="pt-PT" err="1"/>
              <a:t>threads</a:t>
            </a:r>
            <a:r>
              <a:rPr lang="pt-PT"/>
              <a:t> por bloco</a:t>
            </a:r>
          </a:p>
        </p:txBody>
      </p:sp>
    </p:spTree>
    <p:extLst>
      <p:ext uri="{BB962C8B-B14F-4D97-AF65-F5344CB8AC3E}">
        <p14:creationId xmlns:p14="http://schemas.microsoft.com/office/powerpoint/2010/main" val="12814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8F4E-A04B-7341-2CA5-B8A4D5A1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0" y="226142"/>
            <a:ext cx="10050380" cy="1156014"/>
          </a:xfrm>
        </p:spPr>
        <p:txBody>
          <a:bodyPr/>
          <a:lstStyle/>
          <a:p>
            <a:r>
              <a:rPr lang="pt-PT"/>
              <a:t>INCORDERROW 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9A2E11-EF47-F0E8-6880-ED2A9C1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48" y="1547560"/>
            <a:ext cx="6005163" cy="402442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PT"/>
              <a:t>O melhor resultado no "desempate" entre as 4 e 8 </a:t>
            </a:r>
            <a:r>
              <a:rPr lang="pt-PT" err="1"/>
              <a:t>threads</a:t>
            </a:r>
            <a:r>
              <a:rPr lang="pt-PT"/>
              <a:t> por bloco foi obtido para as 4 </a:t>
            </a:r>
            <a:r>
              <a:rPr lang="pt-PT" err="1"/>
              <a:t>threads</a:t>
            </a:r>
            <a:r>
              <a:rPr lang="pt-PT"/>
              <a:t>, organizadas em (2, 2).</a:t>
            </a:r>
          </a:p>
          <a:p>
            <a:r>
              <a:rPr lang="pt-PT"/>
              <a:t>O melhor resultado obtido após a variação da </a:t>
            </a:r>
            <a:r>
              <a:rPr lang="pt-PT" err="1"/>
              <a:t>grid</a:t>
            </a:r>
            <a:r>
              <a:rPr lang="pt-PT"/>
              <a:t> dos blocos foi a configuração inicial (256 blocos em x) .</a:t>
            </a:r>
          </a:p>
          <a:p>
            <a:r>
              <a:rPr lang="pt-PT" b="1"/>
              <a:t>Melhor configuração obtida</a:t>
            </a:r>
            <a:r>
              <a:rPr lang="pt-PT"/>
              <a:t>: (256, 1, 1), (2, 2, 1).</a:t>
            </a:r>
          </a:p>
          <a:p>
            <a:r>
              <a:rPr lang="pt-PT"/>
              <a:t>Média de tempo de execução do CPU: 6,2E-01 s</a:t>
            </a:r>
          </a:p>
          <a:p>
            <a:endParaRPr lang="pt-PT"/>
          </a:p>
          <a:p>
            <a:pPr marL="0" indent="0">
              <a:buNone/>
            </a:pPr>
            <a:r>
              <a:rPr lang="pt-PT" b="1"/>
              <a:t>Conclusões</a:t>
            </a:r>
          </a:p>
          <a:p>
            <a:r>
              <a:rPr lang="pt-PT"/>
              <a:t>Apesar da memória não estar mapeada da melhor forma e de o tempo de execução da GPU não ter diminuído da maneira prevista teoricamente, a performance da GPU foi superior à do CPU.</a:t>
            </a:r>
          </a:p>
          <a:p>
            <a:pPr marL="0" indent="0">
              <a:buNone/>
            </a:pPr>
            <a:endParaRPr lang="pt-PT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0BB283E-52F1-55BA-269A-2061CB00B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77917"/>
              </p:ext>
            </p:extLst>
          </p:nvPr>
        </p:nvGraphicFramePr>
        <p:xfrm>
          <a:off x="6616558" y="1027358"/>
          <a:ext cx="4670874" cy="240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EE540C2-DADD-FE44-CF84-0480D25E7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163535"/>
              </p:ext>
            </p:extLst>
          </p:nvPr>
        </p:nvGraphicFramePr>
        <p:xfrm>
          <a:off x="6616558" y="4025794"/>
          <a:ext cx="4755676" cy="217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81356AC-593D-36A9-E7D7-5B2B22429870}"/>
              </a:ext>
            </a:extLst>
          </p:cNvPr>
          <p:cNvSpPr txBox="1"/>
          <p:nvPr/>
        </p:nvSpPr>
        <p:spPr>
          <a:xfrm>
            <a:off x="7423355" y="337228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Variação da </a:t>
            </a:r>
            <a:r>
              <a:rPr lang="pt-PT" err="1"/>
              <a:t>grid</a:t>
            </a:r>
            <a:r>
              <a:rPr lang="pt-PT"/>
              <a:t> das </a:t>
            </a:r>
            <a:r>
              <a:rPr lang="pt-PT" err="1"/>
              <a:t>threads</a:t>
            </a:r>
            <a:r>
              <a:rPr lang="pt-PT"/>
              <a:t> por bloco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3C6D7D-F45A-337A-F2B4-C05886181AD8}"/>
              </a:ext>
            </a:extLst>
          </p:cNvPr>
          <p:cNvSpPr txBox="1"/>
          <p:nvPr/>
        </p:nvSpPr>
        <p:spPr>
          <a:xfrm>
            <a:off x="8006427" y="6197899"/>
            <a:ext cx="248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Variação da </a:t>
            </a:r>
            <a:r>
              <a:rPr lang="pt-PT" err="1"/>
              <a:t>grid</a:t>
            </a:r>
            <a:r>
              <a:rPr lang="pt-PT"/>
              <a:t> dos blocos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9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3580C-8AB0-7597-EDA0-638BD583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59" y="-159604"/>
            <a:ext cx="9906000" cy="1382156"/>
          </a:xfrm>
        </p:spPr>
        <p:txBody>
          <a:bodyPr/>
          <a:lstStyle/>
          <a:p>
            <a:r>
              <a:rPr lang="pt-PT" err="1"/>
              <a:t>IncOrderColumn</a:t>
            </a:r>
            <a:r>
              <a:rPr lang="pt-PT"/>
              <a:t> 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7CAF78-50A6-50D3-E237-0DB1F1E9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20" y="1056657"/>
            <a:ext cx="4769812" cy="58489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1600"/>
              <a:t>Em geral, embora não exista uma variação muito acentuada nos tempos de execução obtidos, </a:t>
            </a:r>
            <a:r>
              <a:rPr lang="pt-PT" sz="1600">
                <a:ea typeface="+mn-lt"/>
                <a:cs typeface="+mn-lt"/>
              </a:rPr>
              <a:t>conseguimos </a:t>
            </a:r>
            <a:r>
              <a:rPr lang="pt-PT" sz="1600"/>
              <a:t>ainda assim observar uma diminuição mais acentuada do tempo entre as 2 e as 4 </a:t>
            </a:r>
            <a:r>
              <a:rPr lang="pt-PT" sz="1600" err="1"/>
              <a:t>threads</a:t>
            </a:r>
            <a:r>
              <a:rPr lang="pt-PT" sz="1600"/>
              <a:t> por bloco</a:t>
            </a:r>
            <a:endParaRPr lang="pt-PT"/>
          </a:p>
          <a:p>
            <a:r>
              <a:rPr lang="pt-PT" sz="1600"/>
              <a:t>Melhor resultado obtido para </a:t>
            </a:r>
            <a:r>
              <a:rPr lang="pt-PT" sz="1600" b="1"/>
              <a:t>32 </a:t>
            </a:r>
            <a:r>
              <a:rPr lang="pt-PT" sz="1600" b="1" err="1"/>
              <a:t>threads</a:t>
            </a:r>
            <a:r>
              <a:rPr lang="pt-PT" sz="1600" b="1"/>
              <a:t> por bloco. </a:t>
            </a:r>
            <a:r>
              <a:rPr lang="pt-PT" sz="1600"/>
              <a:t>Tendo em conta que este valor corresponde ao tamanho das </a:t>
            </a:r>
            <a:r>
              <a:rPr lang="pt-PT" sz="1600" err="1"/>
              <a:t>warps</a:t>
            </a:r>
            <a:r>
              <a:rPr lang="pt-PT" sz="1600"/>
              <a:t> da GPU utilizada, concluímos que quando existe uma ocupação total das </a:t>
            </a:r>
            <a:r>
              <a:rPr lang="pt-PT" sz="1600" err="1"/>
              <a:t>warps</a:t>
            </a:r>
            <a:r>
              <a:rPr lang="pt-PT" sz="1600"/>
              <a:t> é alcançada uma melhor performance.</a:t>
            </a:r>
          </a:p>
          <a:p>
            <a:r>
              <a:rPr lang="pt-PT" sz="1600"/>
              <a:t>Como neste caso as </a:t>
            </a:r>
            <a:r>
              <a:rPr lang="pt-PT" sz="1600" err="1"/>
              <a:t>threads</a:t>
            </a:r>
            <a:r>
              <a:rPr lang="pt-PT" sz="1600"/>
              <a:t> vão aceder a áreas contínuas de memória, sempre que uma </a:t>
            </a:r>
            <a:r>
              <a:rPr lang="pt-PT" sz="1600" err="1"/>
              <a:t>thread</a:t>
            </a:r>
            <a:r>
              <a:rPr lang="pt-PT" sz="1600"/>
              <a:t> aceder a um novo valor da sequência, existe uma maior probabilidade de esse elemento não estar presente na cache pois cada elemento da sequência está mais distante.</a:t>
            </a:r>
          </a:p>
          <a:p>
            <a:r>
              <a:rPr lang="pt-PT" sz="1600"/>
              <a:t>O tempo de execução manteve-se constante dado que é introduzido um atraso por cada acesso à sequência que necessita que o valor seja retirado da memória principal, sendo este aproveitado pelo core para executar outra </a:t>
            </a:r>
            <a:r>
              <a:rPr lang="pt-PT" sz="1600" err="1"/>
              <a:t>warp</a:t>
            </a:r>
            <a:r>
              <a:rPr lang="pt-PT" sz="1600"/>
              <a:t>. Esta é também a razão para o tempo de execução não diminuir como foi teoricamente previsto.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18A8C01-8F2E-C08E-C593-37892C3C4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32117"/>
              </p:ext>
            </p:extLst>
          </p:nvPr>
        </p:nvGraphicFramePr>
        <p:xfrm>
          <a:off x="5221936" y="1560147"/>
          <a:ext cx="6891406" cy="339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037BD45-E456-4452-7F8E-1560DE1DE7CF}"/>
              </a:ext>
            </a:extLst>
          </p:cNvPr>
          <p:cNvSpPr txBox="1"/>
          <p:nvPr/>
        </p:nvSpPr>
        <p:spPr>
          <a:xfrm>
            <a:off x="6739815" y="4757778"/>
            <a:ext cx="476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Variação do valor das </a:t>
            </a:r>
            <a:r>
              <a:rPr lang="pt-PT" err="1"/>
              <a:t>threads</a:t>
            </a:r>
            <a:r>
              <a:rPr lang="pt-PT"/>
              <a:t> por bloco</a:t>
            </a:r>
          </a:p>
        </p:txBody>
      </p:sp>
    </p:spTree>
    <p:extLst>
      <p:ext uri="{BB962C8B-B14F-4D97-AF65-F5344CB8AC3E}">
        <p14:creationId xmlns:p14="http://schemas.microsoft.com/office/powerpoint/2010/main" val="317583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8B73-0DA3-74E4-4FD9-ED901C50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539" y="188761"/>
            <a:ext cx="8110609" cy="402937"/>
          </a:xfrm>
        </p:spPr>
        <p:txBody>
          <a:bodyPr>
            <a:normAutofit fontScale="90000"/>
          </a:bodyPr>
          <a:lstStyle/>
          <a:p>
            <a:pPr algn="ctr"/>
            <a:r>
              <a:rPr lang="pt-PT" err="1"/>
              <a:t>incOrderColumn</a:t>
            </a:r>
            <a:r>
              <a:rPr lang="pt-PT"/>
              <a:t> ANÁLISE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DA74E59-C0B9-7B4F-F5E5-C03D0DA68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661497"/>
              </p:ext>
            </p:extLst>
          </p:nvPr>
        </p:nvGraphicFramePr>
        <p:xfrm>
          <a:off x="5908639" y="505372"/>
          <a:ext cx="5432808" cy="2842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AF4AF6-9E63-87A8-0F24-7B208D57C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628784"/>
              </p:ext>
            </p:extLst>
          </p:nvPr>
        </p:nvGraphicFramePr>
        <p:xfrm>
          <a:off x="5975779" y="3691943"/>
          <a:ext cx="5432808" cy="2848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4B896E5E-FFFE-1901-2222-4DC3F991B1FD}"/>
              </a:ext>
            </a:extLst>
          </p:cNvPr>
          <p:cNvSpPr txBox="1"/>
          <p:nvPr/>
        </p:nvSpPr>
        <p:spPr>
          <a:xfrm>
            <a:off x="7123472" y="3244334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/>
              <a:t>Variação da </a:t>
            </a:r>
            <a:r>
              <a:rPr lang="pt-PT" err="1"/>
              <a:t>grid</a:t>
            </a:r>
            <a:r>
              <a:rPr lang="pt-PT"/>
              <a:t> das </a:t>
            </a:r>
            <a:r>
              <a:rPr lang="pt-PT" err="1"/>
              <a:t>threads</a:t>
            </a:r>
            <a:r>
              <a:rPr lang="pt-PT"/>
              <a:t> por bloco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4E30C8-AE6B-C646-C15D-3440B3F931BE}"/>
              </a:ext>
            </a:extLst>
          </p:cNvPr>
          <p:cNvSpPr txBox="1"/>
          <p:nvPr/>
        </p:nvSpPr>
        <p:spPr>
          <a:xfrm>
            <a:off x="7452100" y="6461115"/>
            <a:ext cx="248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Variação da </a:t>
            </a:r>
            <a:r>
              <a:rPr lang="pt-PT" err="1"/>
              <a:t>grid</a:t>
            </a:r>
            <a:r>
              <a:rPr lang="pt-PT"/>
              <a:t> dos blocos</a:t>
            </a:r>
          </a:p>
          <a:p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E18B43-6586-5CF4-5ECF-EAC77B5D94C8}"/>
              </a:ext>
            </a:extLst>
          </p:cNvPr>
          <p:cNvSpPr txBox="1"/>
          <p:nvPr/>
        </p:nvSpPr>
        <p:spPr>
          <a:xfrm>
            <a:off x="702997" y="1037327"/>
            <a:ext cx="4966847" cy="5037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Após concluirmos que 32 </a:t>
            </a:r>
            <a:r>
              <a:rPr lang="pt-PT" err="1"/>
              <a:t>threads</a:t>
            </a:r>
            <a:r>
              <a:rPr lang="pt-PT"/>
              <a:t> por bloco nos forneceu a melhor performance, variámos a configuração da </a:t>
            </a:r>
            <a:r>
              <a:rPr lang="pt-PT" err="1"/>
              <a:t>grid</a:t>
            </a:r>
            <a:r>
              <a:rPr lang="pt-PT"/>
              <a:t> das </a:t>
            </a:r>
            <a:r>
              <a:rPr lang="pt-PT" err="1"/>
              <a:t>threads</a:t>
            </a:r>
            <a:r>
              <a:rPr lang="pt-PT"/>
              <a:t> por bloco, sendo que a melhor performance continuou a ser a das 32 </a:t>
            </a:r>
            <a:r>
              <a:rPr lang="pt-PT" err="1"/>
              <a:t>threads</a:t>
            </a:r>
            <a:r>
              <a:rPr lang="pt-PT"/>
              <a:t> por bloco.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O melhor resultado obtido após a variação da </a:t>
            </a:r>
            <a:r>
              <a:rPr lang="pt-PT" err="1">
                <a:ea typeface="+mn-lt"/>
                <a:cs typeface="+mn-lt"/>
              </a:rPr>
              <a:t>grid</a:t>
            </a:r>
            <a:r>
              <a:rPr lang="pt-PT">
                <a:ea typeface="+mn-lt"/>
                <a:cs typeface="+mn-lt"/>
              </a:rPr>
              <a:t> dos blocos foi a configuração </a:t>
            </a:r>
            <a:r>
              <a:rPr lang="pt-PT"/>
              <a:t>(4, 8)</a:t>
            </a:r>
            <a:endParaRPr lang="pt-PT">
              <a:latin typeface="Calibri"/>
              <a:cs typeface="Calibr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pt-PT" b="1"/>
              <a:t>Melhor configuração obtida</a:t>
            </a:r>
            <a:r>
              <a:rPr lang="pt-PT"/>
              <a:t>: </a:t>
            </a:r>
            <a:r>
              <a:rPr lang="pt-PT">
                <a:ea typeface="+mn-lt"/>
                <a:cs typeface="+mn-lt"/>
              </a:rPr>
              <a:t>(4,8,1),(</a:t>
            </a:r>
            <a:r>
              <a:rPr lang="pt-PT"/>
              <a:t>32,1,1)</a:t>
            </a:r>
            <a:endParaRPr lang="pt-PT">
              <a:latin typeface="Calibri"/>
              <a:cs typeface="Calibr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Média de tempo de execução do CPU: 9,05 s</a:t>
            </a:r>
          </a:p>
          <a:p>
            <a:pPr>
              <a:spcBef>
                <a:spcPts val="1000"/>
              </a:spcBef>
            </a:pPr>
            <a:r>
              <a:rPr lang="pt-PT" b="1"/>
              <a:t>Conclusões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 performance da GPU foi superior à do CPU, sendo isto justificado pelo facto do CPU ordenar as sequências de valores de forma sequencial, e como estes valores não são contínuos na memória existe um número elevado de cache misses.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31783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Ecrã Panorâmico</PresentationFormat>
  <Paragraphs>57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Univers Condensed Light</vt:lpstr>
      <vt:lpstr>Walbaum Display Light</vt:lpstr>
      <vt:lpstr>AngleLinesVTI</vt:lpstr>
      <vt:lpstr>Arquiteturas de Alto Desempenho  TRABALHO2 : Ordenar sequências de Valores    Universidade aveiro  DETI: Departamento de Eletrónica e Telecomunicações  </vt:lpstr>
      <vt:lpstr>INCORDERROW ANÁLISE</vt:lpstr>
      <vt:lpstr>INCORDERROW ANÁLISE</vt:lpstr>
      <vt:lpstr>IncOrderColumn ANÁLISE</vt:lpstr>
      <vt:lpstr>incOrderColumn ANÁLISE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Arquiteturas de Alto Desempenho  TRABALHO2 : Sortear sequências de Valores    Universidade aveiro  DETI: Departamento de Eletrónica e Telecomunicações  </dc:title>
  <dc:creator>Marta Oliveira</dc:creator>
  <cp:lastModifiedBy>Marta Oliveira</cp:lastModifiedBy>
  <cp:revision>1</cp:revision>
  <dcterms:created xsi:type="dcterms:W3CDTF">2022-12-22T00:25:57Z</dcterms:created>
  <dcterms:modified xsi:type="dcterms:W3CDTF">2023-01-04T16:56:35Z</dcterms:modified>
</cp:coreProperties>
</file>