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959D2-78A3-410F-AD01-F2BCBB56592B}" v="471" dt="2023-01-05T15:56:37.391"/>
    <p1510:client id="{35118567-CC9A-D26E-8F5A-382F76632316}" v="12" dt="2023-01-05T14:02:59.787"/>
    <p1510:client id="{4032996B-CB1E-2A75-E23D-F81E0A681C5F}" v="140" dt="2023-01-05T16:04:23.970"/>
    <p1510:client id="{46022942-9B73-62E9-997E-0CE24849DBD9}" v="8" vWet="30" dt="2023-01-05T14:03:09.670"/>
    <p1510:client id="{58E29D02-9D91-2331-21E0-920A0DD0D759}" v="115" dt="2023-01-05T14:49:55.446"/>
    <p1510:client id="{7DE93044-B4EE-8D25-DDE4-7AFAA46600E9}" v="158" dt="2023-01-05T07:59:25.145"/>
    <p1510:client id="{A962D104-3C40-FCB2-E75C-B18C0E04F4AC}" v="321" dt="2023-01-04T23:28:06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userId="S::urn:spo:anon#7deada0dba94a99e60c8ffc7d7ba7d75ce20f2aa4afdf4050807e23bdde20d1e::" providerId="AD" clId="Web-{1F8D8A55-E44E-760E-3112-8DB50A1F253A}"/>
    <pc:docChg chg="modSld">
      <pc:chgData name="Utilizador Convidado" userId="S::urn:spo:anon#7deada0dba94a99e60c8ffc7d7ba7d75ce20f2aa4afdf4050807e23bdde20d1e::" providerId="AD" clId="Web-{1F8D8A55-E44E-760E-3112-8DB50A1F253A}" dt="2023-01-01T22:51:23.674" v="10" actId="1076"/>
      <pc:docMkLst>
        <pc:docMk/>
      </pc:docMkLst>
      <pc:sldChg chg="modSp">
        <pc:chgData name="Utilizador Convidado" userId="S::urn:spo:anon#7deada0dba94a99e60c8ffc7d7ba7d75ce20f2aa4afdf4050807e23bdde20d1e::" providerId="AD" clId="Web-{1F8D8A55-E44E-760E-3112-8DB50A1F253A}" dt="2023-01-01T22:51:23.674" v="10" actId="1076"/>
        <pc:sldMkLst>
          <pc:docMk/>
          <pc:sldMk cId="686267170" sldId="259"/>
        </pc:sldMkLst>
        <pc:picChg chg="mod">
          <ac:chgData name="Utilizador Convidado" userId="S::urn:spo:anon#7deada0dba94a99e60c8ffc7d7ba7d75ce20f2aa4afdf4050807e23bdde20d1e::" providerId="AD" clId="Web-{1F8D8A55-E44E-760E-3112-8DB50A1F253A}" dt="2023-01-01T22:51:18.564" v="8" actId="1076"/>
          <ac:picMkLst>
            <pc:docMk/>
            <pc:sldMk cId="686267170" sldId="259"/>
            <ac:picMk id="10" creationId="{392C396E-D23C-2CC8-5C70-3A4EA6B5259C}"/>
          </ac:picMkLst>
        </pc:picChg>
        <pc:picChg chg="mod">
          <ac:chgData name="Utilizador Convidado" userId="S::urn:spo:anon#7deada0dba94a99e60c8ffc7d7ba7d75ce20f2aa4afdf4050807e23bdde20d1e::" providerId="AD" clId="Web-{1F8D8A55-E44E-760E-3112-8DB50A1F253A}" dt="2023-01-01T22:51:23.674" v="10" actId="1076"/>
          <ac:picMkLst>
            <pc:docMk/>
            <pc:sldMk cId="686267170" sldId="259"/>
            <ac:picMk id="30" creationId="{25F07DA1-1F7D-B80E-6C5E-1DA1D7D9B0D9}"/>
          </ac:picMkLst>
        </pc:picChg>
      </pc:sldChg>
    </pc:docChg>
  </pc:docChgLst>
  <pc:docChgLst>
    <pc:chgData name="Utilizador Convidado" userId="S::urn:spo:anon#7deada0dba94a99e60c8ffc7d7ba7d75ce20f2aa4afdf4050807e23bdde20d1e::" providerId="AD" clId="Web-{7DE93044-B4EE-8D25-DDE4-7AFAA46600E9}"/>
    <pc:docChg chg="modSld">
      <pc:chgData name="Utilizador Convidado" userId="S::urn:spo:anon#7deada0dba94a99e60c8ffc7d7ba7d75ce20f2aa4afdf4050807e23bdde20d1e::" providerId="AD" clId="Web-{7DE93044-B4EE-8D25-DDE4-7AFAA46600E9}" dt="2023-01-05T08:05:50.970" v="161"/>
      <pc:docMkLst>
        <pc:docMk/>
      </pc:docMkLst>
      <pc:sldChg chg="modNotes">
        <pc:chgData name="Utilizador Convidado" userId="S::urn:spo:anon#7deada0dba94a99e60c8ffc7d7ba7d75ce20f2aa4afdf4050807e23bdde20d1e::" providerId="AD" clId="Web-{7DE93044-B4EE-8D25-DDE4-7AFAA46600E9}" dt="2023-01-05T08:05:50.970" v="161"/>
        <pc:sldMkLst>
          <pc:docMk/>
          <pc:sldMk cId="4071263083" sldId="256"/>
        </pc:sldMkLst>
      </pc:sldChg>
      <pc:sldChg chg="modSp modNotes">
        <pc:chgData name="Utilizador Convidado" userId="S::urn:spo:anon#7deada0dba94a99e60c8ffc7d7ba7d75ce20f2aa4afdf4050807e23bdde20d1e::" providerId="AD" clId="Web-{7DE93044-B4EE-8D25-DDE4-7AFAA46600E9}" dt="2023-01-05T08:01:22.415" v="160"/>
        <pc:sldMkLst>
          <pc:docMk/>
          <pc:sldMk cId="2262384751" sldId="265"/>
        </pc:sldMkLst>
        <pc:spChg chg="mod">
          <ac:chgData name="Utilizador Convidado" userId="S::urn:spo:anon#7deada0dba94a99e60c8ffc7d7ba7d75ce20f2aa4afdf4050807e23bdde20d1e::" providerId="AD" clId="Web-{7DE93044-B4EE-8D25-DDE4-7AFAA46600E9}" dt="2023-01-05T07:59:25.145" v="157" actId="20577"/>
          <ac:spMkLst>
            <pc:docMk/>
            <pc:sldMk cId="2262384751" sldId="265"/>
            <ac:spMk id="6" creationId="{E0472798-085B-A222-4855-415B87550821}"/>
          </ac:spMkLst>
        </pc:spChg>
      </pc:sldChg>
    </pc:docChg>
  </pc:docChgLst>
  <pc:docChgLst>
    <pc:chgData name="Usuário Convidado" userId="S::urn:spo:anon#f23ec61160cec7c86492fa2082146cd5be8a611781a8817749cfcbbc61db6a17::" providerId="AD" clId="Web-{A962D104-3C40-FCB2-E75C-B18C0E04F4AC}"/>
    <pc:docChg chg="modSld">
      <pc:chgData name="Usuário Convidado" userId="S::urn:spo:anon#f23ec61160cec7c86492fa2082146cd5be8a611781a8817749cfcbbc61db6a17::" providerId="AD" clId="Web-{A962D104-3C40-FCB2-E75C-B18C0E04F4AC}" dt="2023-01-05T01:06:21.823" v="320" actId="14100"/>
      <pc:docMkLst>
        <pc:docMk/>
      </pc:docMkLst>
      <pc:sldChg chg="addSp delSp modSp">
        <pc:chgData name="Usuário Convidado" userId="S::urn:spo:anon#f23ec61160cec7c86492fa2082146cd5be8a611781a8817749cfcbbc61db6a17::" providerId="AD" clId="Web-{A962D104-3C40-FCB2-E75C-B18C0E04F4AC}" dt="2023-01-04T23:28:06.605" v="317" actId="20577"/>
        <pc:sldMkLst>
          <pc:docMk/>
          <pc:sldMk cId="686267170" sldId="259"/>
        </pc:sldMkLst>
        <pc:spChg chg="mod">
          <ac:chgData name="Usuário Convidado" userId="S::urn:spo:anon#f23ec61160cec7c86492fa2082146cd5be8a611781a8817749cfcbbc61db6a17::" providerId="AD" clId="Web-{A962D104-3C40-FCB2-E75C-B18C0E04F4AC}" dt="2023-01-04T22:53:34.304" v="246" actId="1076"/>
          <ac:spMkLst>
            <pc:docMk/>
            <pc:sldMk cId="686267170" sldId="259"/>
            <ac:spMk id="2" creationId="{6A398816-9484-B433-EBAF-E1B9432BE066}"/>
          </ac:spMkLst>
        </pc:spChg>
        <pc:spChg chg="mod">
          <ac:chgData name="Usuário Convidado" userId="S::urn:spo:anon#f23ec61160cec7c86492fa2082146cd5be8a611781a8817749cfcbbc61db6a17::" providerId="AD" clId="Web-{A962D104-3C40-FCB2-E75C-B18C0E04F4AC}" dt="2023-01-04T22:56:17.296" v="275" actId="1076"/>
          <ac:spMkLst>
            <pc:docMk/>
            <pc:sldMk cId="686267170" sldId="259"/>
            <ac:spMk id="3" creationId="{4CCF9302-B851-D993-8413-FBADBC71FD1A}"/>
          </ac:spMkLst>
        </pc:spChg>
        <pc:spChg chg="add del mod">
          <ac:chgData name="Usuário Convidado" userId="S::urn:spo:anon#f23ec61160cec7c86492fa2082146cd5be8a611781a8817749cfcbbc61db6a17::" providerId="AD" clId="Web-{A962D104-3C40-FCB2-E75C-B18C0E04F4AC}" dt="2023-01-04T22:55:05.340" v="251"/>
          <ac:spMkLst>
            <pc:docMk/>
            <pc:sldMk cId="686267170" sldId="259"/>
            <ac:spMk id="8" creationId="{8CA17043-63E5-B266-389D-7E1A6FA0B42C}"/>
          </ac:spMkLst>
        </pc:spChg>
        <pc:spChg chg="del">
          <ac:chgData name="Usuário Convidado" userId="S::urn:spo:anon#f23ec61160cec7c86492fa2082146cd5be8a611781a8817749cfcbbc61db6a17::" providerId="AD" clId="Web-{A962D104-3C40-FCB2-E75C-B18C0E04F4AC}" dt="2023-01-04T22:54:58.418" v="250"/>
          <ac:spMkLst>
            <pc:docMk/>
            <pc:sldMk cId="686267170" sldId="259"/>
            <ac:spMk id="9" creationId="{DEFEE895-4AAE-6E1A-DDF0-D9AC972A4C93}"/>
          </ac:spMkLst>
        </pc:spChg>
        <pc:spChg chg="mod">
          <ac:chgData name="Usuário Convidado" userId="S::urn:spo:anon#f23ec61160cec7c86492fa2082146cd5be8a611781a8817749cfcbbc61db6a17::" providerId="AD" clId="Web-{A962D104-3C40-FCB2-E75C-B18C0E04F4AC}" dt="2023-01-04T23:28:06.605" v="317" actId="20577"/>
          <ac:spMkLst>
            <pc:docMk/>
            <pc:sldMk cId="686267170" sldId="259"/>
            <ac:spMk id="11" creationId="{EE7D7E7D-1B47-F3A7-C930-895DFEBF2027}"/>
          </ac:spMkLst>
        </pc:spChg>
        <pc:spChg chg="add mod">
          <ac:chgData name="Usuário Convidado" userId="S::urn:spo:anon#f23ec61160cec7c86492fa2082146cd5be8a611781a8817749cfcbbc61db6a17::" providerId="AD" clId="Web-{A962D104-3C40-FCB2-E75C-B18C0E04F4AC}" dt="2023-01-04T22:56:23.390" v="276" actId="1076"/>
          <ac:spMkLst>
            <pc:docMk/>
            <pc:sldMk cId="686267170" sldId="259"/>
            <ac:spMk id="12" creationId="{A4248250-1C8A-4C79-E1C1-E51CCDF31028}"/>
          </ac:spMkLst>
        </pc:spChg>
        <pc:spChg chg="mod">
          <ac:chgData name="Usuário Convidado" userId="S::urn:spo:anon#f23ec61160cec7c86492fa2082146cd5be8a611781a8817749cfcbbc61db6a17::" providerId="AD" clId="Web-{A962D104-3C40-FCB2-E75C-B18C0E04F4AC}" dt="2023-01-04T22:47:45.644" v="167" actId="20577"/>
          <ac:spMkLst>
            <pc:docMk/>
            <pc:sldMk cId="686267170" sldId="259"/>
            <ac:spMk id="34" creationId="{728CB4EA-68A8-50C8-80B1-A2B5F8DE9FD4}"/>
          </ac:spMkLst>
        </pc:spChg>
        <pc:picChg chg="mod">
          <ac:chgData name="Usuário Convidado" userId="S::urn:spo:anon#f23ec61160cec7c86492fa2082146cd5be8a611781a8817749cfcbbc61db6a17::" providerId="AD" clId="Web-{A962D104-3C40-FCB2-E75C-B18C0E04F4AC}" dt="2023-01-04T22:56:14.515" v="274" actId="1076"/>
          <ac:picMkLst>
            <pc:docMk/>
            <pc:sldMk cId="686267170" sldId="259"/>
            <ac:picMk id="4" creationId="{B65FFF1F-E036-F214-67CA-EE63FD9303CC}"/>
          </ac:picMkLst>
        </pc:picChg>
        <pc:picChg chg="mod">
          <ac:chgData name="Usuário Convidado" userId="S::urn:spo:anon#f23ec61160cec7c86492fa2082146cd5be8a611781a8817749cfcbbc61db6a17::" providerId="AD" clId="Web-{A962D104-3C40-FCB2-E75C-B18C0E04F4AC}" dt="2023-01-04T22:55:51.029" v="263" actId="14100"/>
          <ac:picMkLst>
            <pc:docMk/>
            <pc:sldMk cId="686267170" sldId="259"/>
            <ac:picMk id="7" creationId="{ACDE996E-F4C2-CA06-205A-F2986A75EBAE}"/>
          </ac:picMkLst>
        </pc:picChg>
        <pc:picChg chg="mod">
          <ac:chgData name="Usuário Convidado" userId="S::urn:spo:anon#f23ec61160cec7c86492fa2082146cd5be8a611781a8817749cfcbbc61db6a17::" providerId="AD" clId="Web-{A962D104-3C40-FCB2-E75C-B18C0E04F4AC}" dt="2023-01-04T22:53:58.570" v="247" actId="1076"/>
          <ac:picMkLst>
            <pc:docMk/>
            <pc:sldMk cId="686267170" sldId="259"/>
            <ac:picMk id="10" creationId="{392C396E-D23C-2CC8-5C70-3A4EA6B5259C}"/>
          </ac:picMkLst>
        </pc:picChg>
      </pc:sldChg>
      <pc:sldChg chg="modSp">
        <pc:chgData name="Usuário Convidado" userId="S::urn:spo:anon#f23ec61160cec7c86492fa2082146cd5be8a611781a8817749cfcbbc61db6a17::" providerId="AD" clId="Web-{A962D104-3C40-FCB2-E75C-B18C0E04F4AC}" dt="2023-01-04T22:54:18.338" v="248" actId="1076"/>
        <pc:sldMkLst>
          <pc:docMk/>
          <pc:sldMk cId="3813538156" sldId="260"/>
        </pc:sldMkLst>
        <pc:spChg chg="mod">
          <ac:chgData name="Usuário Convidado" userId="S::urn:spo:anon#f23ec61160cec7c86492fa2082146cd5be8a611781a8817749cfcbbc61db6a17::" providerId="AD" clId="Web-{A962D104-3C40-FCB2-E75C-B18C0E04F4AC}" dt="2023-01-04T22:54:18.338" v="248" actId="1076"/>
          <ac:spMkLst>
            <pc:docMk/>
            <pc:sldMk cId="3813538156" sldId="260"/>
            <ac:spMk id="2" creationId="{3D3EE60B-E823-64E1-AE5D-98B1E866AB84}"/>
          </ac:spMkLst>
        </pc:spChg>
      </pc:sldChg>
      <pc:sldChg chg="modSp">
        <pc:chgData name="Usuário Convidado" userId="S::urn:spo:anon#f23ec61160cec7c86492fa2082146cd5be8a611781a8817749cfcbbc61db6a17::" providerId="AD" clId="Web-{A962D104-3C40-FCB2-E75C-B18C0E04F4AC}" dt="2023-01-05T01:06:21.823" v="320" actId="14100"/>
        <pc:sldMkLst>
          <pc:docMk/>
          <pc:sldMk cId="855839430" sldId="263"/>
        </pc:sldMkLst>
        <pc:spChg chg="mod">
          <ac:chgData name="Usuário Convidado" userId="S::urn:spo:anon#f23ec61160cec7c86492fa2082146cd5be8a611781a8817749cfcbbc61db6a17::" providerId="AD" clId="Web-{A962D104-3C40-FCB2-E75C-B18C0E04F4AC}" dt="2023-01-04T22:58:53.725" v="286" actId="1076"/>
          <ac:spMkLst>
            <pc:docMk/>
            <pc:sldMk cId="855839430" sldId="263"/>
            <ac:spMk id="2100" creationId="{C5A0F4FE-56FB-65B8-0C6D-1ADE4ACF72E7}"/>
          </ac:spMkLst>
        </pc:spChg>
        <pc:graphicFrameChg chg="mod">
          <ac:chgData name="Usuário Convidado" userId="S::urn:spo:anon#f23ec61160cec7c86492fa2082146cd5be8a611781a8817749cfcbbc61db6a17::" providerId="AD" clId="Web-{A962D104-3C40-FCB2-E75C-B18C0E04F4AC}" dt="2023-01-05T01:06:21.823" v="320" actId="14100"/>
          <ac:graphicFrameMkLst>
            <pc:docMk/>
            <pc:sldMk cId="855839430" sldId="263"/>
            <ac:graphicFrameMk id="2" creationId="{33945B86-EAE6-2502-9E68-141F2C820F06}"/>
          </ac:graphicFrameMkLst>
        </pc:graphicFrameChg>
      </pc:sldChg>
      <pc:sldChg chg="modSp">
        <pc:chgData name="Usuário Convidado" userId="S::urn:spo:anon#f23ec61160cec7c86492fa2082146cd5be8a611781a8817749cfcbbc61db6a17::" providerId="AD" clId="Web-{A962D104-3C40-FCB2-E75C-B18C0E04F4AC}" dt="2023-01-04T22:35:29.916" v="1" actId="14100"/>
        <pc:sldMkLst>
          <pc:docMk/>
          <pc:sldMk cId="2794138960" sldId="266"/>
        </pc:sldMkLst>
        <pc:picChg chg="mod">
          <ac:chgData name="Usuário Convidado" userId="S::urn:spo:anon#f23ec61160cec7c86492fa2082146cd5be8a611781a8817749cfcbbc61db6a17::" providerId="AD" clId="Web-{A962D104-3C40-FCB2-E75C-B18C0E04F4AC}" dt="2023-01-04T22:35:29.916" v="1" actId="14100"/>
          <ac:picMkLst>
            <pc:docMk/>
            <pc:sldMk cId="2794138960" sldId="266"/>
            <ac:picMk id="3" creationId="{939C2047-1020-ACAC-6B3A-F0F51E0D7FC2}"/>
          </ac:picMkLst>
        </pc:picChg>
      </pc:sldChg>
    </pc:docChg>
  </pc:docChgLst>
  <pc:docChgLst>
    <pc:chgData name="Marta Oliveira" userId="S::marta.alex@ua.pt::2563537a-ccb6-4ee1-bf53-1221ceeae5ff" providerId="AD" clId="Web-{58E29D02-9D91-2331-21E0-920A0DD0D759}"/>
    <pc:docChg chg="modSld">
      <pc:chgData name="Marta Oliveira" userId="S::marta.alex@ua.pt::2563537a-ccb6-4ee1-bf53-1221ceeae5ff" providerId="AD" clId="Web-{58E29D02-9D91-2331-21E0-920A0DD0D759}" dt="2023-01-05T14:49:55.118" v="100" actId="20577"/>
      <pc:docMkLst>
        <pc:docMk/>
      </pc:docMkLst>
      <pc:sldChg chg="modSp">
        <pc:chgData name="Marta Oliveira" userId="S::marta.alex@ua.pt::2563537a-ccb6-4ee1-bf53-1221ceeae5ff" providerId="AD" clId="Web-{58E29D02-9D91-2331-21E0-920A0DD0D759}" dt="2023-01-05T14:44:54.219" v="29" actId="20577"/>
        <pc:sldMkLst>
          <pc:docMk/>
          <pc:sldMk cId="2552602944" sldId="257"/>
        </pc:sldMkLst>
        <pc:spChg chg="mod">
          <ac:chgData name="Marta Oliveira" userId="S::marta.alex@ua.pt::2563537a-ccb6-4ee1-bf53-1221ceeae5ff" providerId="AD" clId="Web-{58E29D02-9D91-2331-21E0-920A0DD0D759}" dt="2023-01-05T14:44:54.219" v="29" actId="20577"/>
          <ac:spMkLst>
            <pc:docMk/>
            <pc:sldMk cId="2552602944" sldId="257"/>
            <ac:spMk id="3" creationId="{AC2C81DE-47AF-43D2-52C4-5C3FC4B516AF}"/>
          </ac:spMkLst>
        </pc:spChg>
      </pc:sldChg>
      <pc:sldChg chg="modSp">
        <pc:chgData name="Marta Oliveira" userId="S::marta.alex@ua.pt::2563537a-ccb6-4ee1-bf53-1221ceeae5ff" providerId="AD" clId="Web-{58E29D02-9D91-2331-21E0-920A0DD0D759}" dt="2023-01-05T14:47:27.536" v="94" actId="20577"/>
        <pc:sldMkLst>
          <pc:docMk/>
          <pc:sldMk cId="3749796814" sldId="258"/>
        </pc:sldMkLst>
        <pc:spChg chg="mod">
          <ac:chgData name="Marta Oliveira" userId="S::marta.alex@ua.pt::2563537a-ccb6-4ee1-bf53-1221ceeae5ff" providerId="AD" clId="Web-{58E29D02-9D91-2331-21E0-920A0DD0D759}" dt="2023-01-05T14:47:27.536" v="94" actId="20577"/>
          <ac:spMkLst>
            <pc:docMk/>
            <pc:sldMk cId="3749796814" sldId="258"/>
            <ac:spMk id="2062" creationId="{5B95FC88-13E4-33B5-36BF-3C318F36FBCE}"/>
          </ac:spMkLst>
        </pc:spChg>
      </pc:sldChg>
      <pc:sldChg chg="modSp">
        <pc:chgData name="Marta Oliveira" userId="S::marta.alex@ua.pt::2563537a-ccb6-4ee1-bf53-1221ceeae5ff" providerId="AD" clId="Web-{58E29D02-9D91-2331-21E0-920A0DD0D759}" dt="2023-01-05T14:47:12.114" v="87" actId="20577"/>
        <pc:sldMkLst>
          <pc:docMk/>
          <pc:sldMk cId="686267170" sldId="259"/>
        </pc:sldMkLst>
        <pc:spChg chg="mod">
          <ac:chgData name="Marta Oliveira" userId="S::marta.alex@ua.pt::2563537a-ccb6-4ee1-bf53-1221ceeae5ff" providerId="AD" clId="Web-{58E29D02-9D91-2331-21E0-920A0DD0D759}" dt="2023-01-05T14:47:12.114" v="87" actId="20577"/>
          <ac:spMkLst>
            <pc:docMk/>
            <pc:sldMk cId="686267170" sldId="259"/>
            <ac:spMk id="11" creationId="{EE7D7E7D-1B47-F3A7-C930-895DFEBF2027}"/>
          </ac:spMkLst>
        </pc:spChg>
      </pc:sldChg>
      <pc:sldChg chg="modSp">
        <pc:chgData name="Marta Oliveira" userId="S::marta.alex@ua.pt::2563537a-ccb6-4ee1-bf53-1221ceeae5ff" providerId="AD" clId="Web-{58E29D02-9D91-2331-21E0-920A0DD0D759}" dt="2023-01-05T14:44:25.031" v="22" actId="20577"/>
        <pc:sldMkLst>
          <pc:docMk/>
          <pc:sldMk cId="3813538156" sldId="260"/>
        </pc:sldMkLst>
        <pc:spChg chg="mod">
          <ac:chgData name="Marta Oliveira" userId="S::marta.alex@ua.pt::2563537a-ccb6-4ee1-bf53-1221ceeae5ff" providerId="AD" clId="Web-{58E29D02-9D91-2331-21E0-920A0DD0D759}" dt="2023-01-05T14:44:25.031" v="22" actId="20577"/>
          <ac:spMkLst>
            <pc:docMk/>
            <pc:sldMk cId="3813538156" sldId="260"/>
            <ac:spMk id="15" creationId="{30F66B5C-A9C0-45A8-DC00-C8687BEBA0AA}"/>
          </ac:spMkLst>
        </pc:spChg>
      </pc:sldChg>
      <pc:sldChg chg="modSp">
        <pc:chgData name="Marta Oliveira" userId="S::marta.alex@ua.pt::2563537a-ccb6-4ee1-bf53-1221ceeae5ff" providerId="AD" clId="Web-{58E29D02-9D91-2331-21E0-920A0DD0D759}" dt="2023-01-05T14:46:34.441" v="64" actId="20577"/>
        <pc:sldMkLst>
          <pc:docMk/>
          <pc:sldMk cId="855839430" sldId="263"/>
        </pc:sldMkLst>
        <pc:spChg chg="mod">
          <ac:chgData name="Marta Oliveira" userId="S::marta.alex@ua.pt::2563537a-ccb6-4ee1-bf53-1221ceeae5ff" providerId="AD" clId="Web-{58E29D02-9D91-2331-21E0-920A0DD0D759}" dt="2023-01-05T14:46:34.441" v="64" actId="20577"/>
          <ac:spMkLst>
            <pc:docMk/>
            <pc:sldMk cId="855839430" sldId="263"/>
            <ac:spMk id="2100" creationId="{C5A0F4FE-56FB-65B8-0C6D-1ADE4ACF72E7}"/>
          </ac:spMkLst>
        </pc:spChg>
      </pc:sldChg>
      <pc:sldChg chg="modSp">
        <pc:chgData name="Marta Oliveira" userId="S::marta.alex@ua.pt::2563537a-ccb6-4ee1-bf53-1221ceeae5ff" providerId="AD" clId="Web-{58E29D02-9D91-2331-21E0-920A0DD0D759}" dt="2023-01-05T14:49:55.118" v="100" actId="20577"/>
        <pc:sldMkLst>
          <pc:docMk/>
          <pc:sldMk cId="4165608072" sldId="264"/>
        </pc:sldMkLst>
        <pc:spChg chg="mod">
          <ac:chgData name="Marta Oliveira" userId="S::marta.alex@ua.pt::2563537a-ccb6-4ee1-bf53-1221ceeae5ff" providerId="AD" clId="Web-{58E29D02-9D91-2331-21E0-920A0DD0D759}" dt="2023-01-05T14:49:55.118" v="100" actId="20577"/>
          <ac:spMkLst>
            <pc:docMk/>
            <pc:sldMk cId="4165608072" sldId="264"/>
            <ac:spMk id="4" creationId="{AECCD3D3-7662-1A92-F44F-57CC7EDE9061}"/>
          </ac:spMkLst>
        </pc:spChg>
        <pc:spChg chg="mod">
          <ac:chgData name="Marta Oliveira" userId="S::marta.alex@ua.pt::2563537a-ccb6-4ee1-bf53-1221ceeae5ff" providerId="AD" clId="Web-{58E29D02-9D91-2331-21E0-920A0DD0D759}" dt="2023-01-05T14:03:53.432" v="6" actId="20577"/>
          <ac:spMkLst>
            <pc:docMk/>
            <pc:sldMk cId="4165608072" sldId="264"/>
            <ac:spMk id="2100" creationId="{C5A0F4FE-56FB-65B8-0C6D-1ADE4ACF72E7}"/>
          </ac:spMkLst>
        </pc:spChg>
      </pc:sldChg>
      <pc:sldChg chg="modSp">
        <pc:chgData name="Marta Oliveira" userId="S::marta.alex@ua.pt::2563537a-ccb6-4ee1-bf53-1221ceeae5ff" providerId="AD" clId="Web-{58E29D02-9D91-2331-21E0-920A0DD0D759}" dt="2023-01-05T14:47:36.067" v="95" actId="1076"/>
        <pc:sldMkLst>
          <pc:docMk/>
          <pc:sldMk cId="2262384751" sldId="265"/>
        </pc:sldMkLst>
        <pc:spChg chg="mod">
          <ac:chgData name="Marta Oliveira" userId="S::marta.alex@ua.pt::2563537a-ccb6-4ee1-bf53-1221ceeae5ff" providerId="AD" clId="Web-{58E29D02-9D91-2331-21E0-920A0DD0D759}" dt="2023-01-05T14:45:44.580" v="42" actId="1076"/>
          <ac:spMkLst>
            <pc:docMk/>
            <pc:sldMk cId="2262384751" sldId="265"/>
            <ac:spMk id="5" creationId="{BFD6B4D2-760C-2E1B-4035-6C6DACB06ADC}"/>
          </ac:spMkLst>
        </pc:spChg>
        <pc:spChg chg="mod">
          <ac:chgData name="Marta Oliveira" userId="S::marta.alex@ua.pt::2563537a-ccb6-4ee1-bf53-1221ceeae5ff" providerId="AD" clId="Web-{58E29D02-9D91-2331-21E0-920A0DD0D759}" dt="2023-01-05T14:47:36.067" v="95" actId="1076"/>
          <ac:spMkLst>
            <pc:docMk/>
            <pc:sldMk cId="2262384751" sldId="265"/>
            <ac:spMk id="6" creationId="{E0472798-085B-A222-4855-415B87550821}"/>
          </ac:spMkLst>
        </pc:spChg>
      </pc:sldChg>
      <pc:sldChg chg="modSp">
        <pc:chgData name="Marta Oliveira" userId="S::marta.alex@ua.pt::2563537a-ccb6-4ee1-bf53-1221ceeae5ff" providerId="AD" clId="Web-{58E29D02-9D91-2331-21E0-920A0DD0D759}" dt="2023-01-05T14:04:04.917" v="13" actId="20577"/>
        <pc:sldMkLst>
          <pc:docMk/>
          <pc:sldMk cId="2794138960" sldId="266"/>
        </pc:sldMkLst>
        <pc:spChg chg="mod">
          <ac:chgData name="Marta Oliveira" userId="S::marta.alex@ua.pt::2563537a-ccb6-4ee1-bf53-1221ceeae5ff" providerId="AD" clId="Web-{58E29D02-9D91-2331-21E0-920A0DD0D759}" dt="2023-01-05T14:04:04.917" v="13" actId="20577"/>
          <ac:spMkLst>
            <pc:docMk/>
            <pc:sldMk cId="2794138960" sldId="266"/>
            <ac:spMk id="6" creationId="{1916DD45-6C61-5734-E8EA-452D15B70C2B}"/>
          </ac:spMkLst>
        </pc:spChg>
      </pc:sldChg>
    </pc:docChg>
  </pc:docChgLst>
  <pc:docChgLst>
    <pc:chgData name="Marta Oliveira" userId="S::marta.alex@ua.pt::2563537a-ccb6-4ee1-bf53-1221ceeae5ff" providerId="AD" clId="Web-{46022942-9B73-62E9-997E-0CE24849DBD9}"/>
    <pc:docChg chg="modSld">
      <pc:chgData name="Marta Oliveira" userId="S::marta.alex@ua.pt::2563537a-ccb6-4ee1-bf53-1221ceeae5ff" providerId="AD" clId="Web-{46022942-9B73-62E9-997E-0CE24849DBD9}" dt="2023-01-05T14:01:00.025" v="7" actId="20577"/>
      <pc:docMkLst>
        <pc:docMk/>
      </pc:docMkLst>
      <pc:sldChg chg="modSp">
        <pc:chgData name="Marta Oliveira" userId="S::marta.alex@ua.pt::2563537a-ccb6-4ee1-bf53-1221ceeae5ff" providerId="AD" clId="Web-{46022942-9B73-62E9-997E-0CE24849DBD9}" dt="2023-01-05T14:01:00.025" v="7" actId="20577"/>
        <pc:sldMkLst>
          <pc:docMk/>
          <pc:sldMk cId="2262384751" sldId="265"/>
        </pc:sldMkLst>
        <pc:spChg chg="mod">
          <ac:chgData name="Marta Oliveira" userId="S::marta.alex@ua.pt::2563537a-ccb6-4ee1-bf53-1221ceeae5ff" providerId="AD" clId="Web-{46022942-9B73-62E9-997E-0CE24849DBD9}" dt="2023-01-05T14:01:00.025" v="7" actId="20577"/>
          <ac:spMkLst>
            <pc:docMk/>
            <pc:sldMk cId="2262384751" sldId="265"/>
            <ac:spMk id="6" creationId="{E0472798-085B-A222-4855-415B87550821}"/>
          </ac:spMkLst>
        </pc:spChg>
      </pc:sldChg>
    </pc:docChg>
  </pc:docChgLst>
  <pc:docChgLst>
    <pc:chgData name="Utilizador Convidado" userId="S::urn:spo:anon#7deada0dba94a99e60c8ffc7d7ba7d75ce20f2aa4afdf4050807e23bdde20d1e::" providerId="AD" clId="Web-{27C615BD-2547-4775-9922-58E98F3FC0B2}"/>
    <pc:docChg chg="addSld modSld">
      <pc:chgData name="Utilizador Convidado" userId="S::urn:spo:anon#7deada0dba94a99e60c8ffc7d7ba7d75ce20f2aa4afdf4050807e23bdde20d1e::" providerId="AD" clId="Web-{27C615BD-2547-4775-9922-58E98F3FC0B2}" dt="2023-01-02T14:37:44.441" v="110"/>
      <pc:docMkLst>
        <pc:docMk/>
      </pc:docMkLst>
      <pc:sldChg chg="addSp delSp modSp add replId">
        <pc:chgData name="Utilizador Convidado" userId="S::urn:spo:anon#7deada0dba94a99e60c8ffc7d7ba7d75ce20f2aa4afdf4050807e23bdde20d1e::" providerId="AD" clId="Web-{27C615BD-2547-4775-9922-58E98F3FC0B2}" dt="2023-01-02T14:37:44.441" v="110"/>
        <pc:sldMkLst>
          <pc:docMk/>
          <pc:sldMk cId="2262384751" sldId="265"/>
        </pc:sldMkLst>
        <pc:spChg chg="mod">
          <ac:chgData name="Utilizador Convidado" userId="S::urn:spo:anon#7deada0dba94a99e60c8ffc7d7ba7d75ce20f2aa4afdf4050807e23bdde20d1e::" providerId="AD" clId="Web-{27C615BD-2547-4775-9922-58E98F3FC0B2}" dt="2023-01-02T14:27:50.828" v="10" actId="20577"/>
          <ac:spMkLst>
            <pc:docMk/>
            <pc:sldMk cId="2262384751" sldId="265"/>
            <ac:spMk id="5" creationId="{BFD6B4D2-760C-2E1B-4035-6C6DACB06ADC}"/>
          </ac:spMkLst>
        </pc:spChg>
        <pc:spChg chg="add mod">
          <ac:chgData name="Utilizador Convidado" userId="S::urn:spo:anon#7deada0dba94a99e60c8ffc7d7ba7d75ce20f2aa4afdf4050807e23bdde20d1e::" providerId="AD" clId="Web-{27C615BD-2547-4775-9922-58E98F3FC0B2}" dt="2023-01-02T14:37:44.441" v="110"/>
          <ac:spMkLst>
            <pc:docMk/>
            <pc:sldMk cId="2262384751" sldId="265"/>
            <ac:spMk id="6" creationId="{E0472798-085B-A222-4855-415B87550821}"/>
          </ac:spMkLst>
        </pc:spChg>
        <pc:spChg chg="del mod">
          <ac:chgData name="Utilizador Convidado" userId="S::urn:spo:anon#7deada0dba94a99e60c8ffc7d7ba7d75ce20f2aa4afdf4050807e23bdde20d1e::" providerId="AD" clId="Web-{27C615BD-2547-4775-9922-58E98F3FC0B2}" dt="2023-01-02T14:37:44.441" v="110"/>
          <ac:spMkLst>
            <pc:docMk/>
            <pc:sldMk cId="2262384751" sldId="265"/>
            <ac:spMk id="2100" creationId="{C5A0F4FE-56FB-65B8-0C6D-1ADE4ACF72E7}"/>
          </ac:spMkLst>
        </pc:spChg>
        <pc:picChg chg="del">
          <ac:chgData name="Utilizador Convidado" userId="S::urn:spo:anon#7deada0dba94a99e60c8ffc7d7ba7d75ce20f2aa4afdf4050807e23bdde20d1e::" providerId="AD" clId="Web-{27C615BD-2547-4775-9922-58E98F3FC0B2}" dt="2023-01-02T14:27:54.312" v="11"/>
          <ac:picMkLst>
            <pc:docMk/>
            <pc:sldMk cId="2262384751" sldId="265"/>
            <ac:picMk id="2" creationId="{9DC533BC-317B-EF0C-6AD4-DA833F7C582B}"/>
          </ac:picMkLst>
        </pc:picChg>
        <pc:picChg chg="del">
          <ac:chgData name="Utilizador Convidado" userId="S::urn:spo:anon#7deada0dba94a99e60c8ffc7d7ba7d75ce20f2aa4afdf4050807e23bdde20d1e::" providerId="AD" clId="Web-{27C615BD-2547-4775-9922-58E98F3FC0B2}" dt="2023-01-02T14:27:55.937" v="12"/>
          <ac:picMkLst>
            <pc:docMk/>
            <pc:sldMk cId="2262384751" sldId="265"/>
            <ac:picMk id="3" creationId="{7AB0A121-8BC2-5064-E675-A54E936DDA83}"/>
          </ac:picMkLst>
        </pc:picChg>
      </pc:sldChg>
    </pc:docChg>
  </pc:docChgLst>
  <pc:docChgLst>
    <pc:chgData name="Marta Oliveira" userId="2563537a-ccb6-4ee1-bf53-1221ceeae5ff" providerId="ADAL" clId="{1A5959D2-78A3-410F-AD01-F2BCBB56592B}"/>
    <pc:docChg chg="undo redo custSel addSld delSld modSld sldOrd">
      <pc:chgData name="Marta Oliveira" userId="2563537a-ccb6-4ee1-bf53-1221ceeae5ff" providerId="ADAL" clId="{1A5959D2-78A3-410F-AD01-F2BCBB56592B}" dt="2023-01-05T15:56:37.391" v="1866" actId="1076"/>
      <pc:docMkLst>
        <pc:docMk/>
      </pc:docMkLst>
      <pc:sldChg chg="addSp delSp modSp mod setBg delDesignElem">
        <pc:chgData name="Marta Oliveira" userId="2563537a-ccb6-4ee1-bf53-1221ceeae5ff" providerId="ADAL" clId="{1A5959D2-78A3-410F-AD01-F2BCBB56592B}" dt="2023-01-04T22:44:14.561" v="1589" actId="1076"/>
        <pc:sldMkLst>
          <pc:docMk/>
          <pc:sldMk cId="4071263083" sldId="256"/>
        </pc:sldMkLst>
        <pc:spChg chg="mod">
          <ac:chgData name="Marta Oliveira" userId="2563537a-ccb6-4ee1-bf53-1221ceeae5ff" providerId="ADAL" clId="{1A5959D2-78A3-410F-AD01-F2BCBB56592B}" dt="2023-01-01T18:14:10.107" v="139" actId="1076"/>
          <ac:spMkLst>
            <pc:docMk/>
            <pc:sldMk cId="4071263083" sldId="256"/>
            <ac:spMk id="2" creationId="{05B85D9F-D89F-B725-9696-9F02974103AD}"/>
          </ac:spMkLst>
        </pc:spChg>
        <pc:spChg chg="mod">
          <ac:chgData name="Marta Oliveira" userId="2563537a-ccb6-4ee1-bf53-1221ceeae5ff" providerId="ADAL" clId="{1A5959D2-78A3-410F-AD01-F2BCBB56592B}" dt="2023-01-01T18:13:57.348" v="132" actId="27636"/>
          <ac:spMkLst>
            <pc:docMk/>
            <pc:sldMk cId="4071263083" sldId="256"/>
            <ac:spMk id="3" creationId="{FD1DBA2A-938E-8524-2852-A21A75585F73}"/>
          </ac:spMkLst>
        </pc:spChg>
        <pc:spChg chg="del">
          <ac:chgData name="Marta Oliveira" userId="2563537a-ccb6-4ee1-bf53-1221ceeae5ff" providerId="ADAL" clId="{1A5959D2-78A3-410F-AD01-F2BCBB56592B}" dt="2023-01-01T18:12:46.966" v="128"/>
          <ac:spMkLst>
            <pc:docMk/>
            <pc:sldMk cId="4071263083" sldId="256"/>
            <ac:spMk id="10" creationId="{E49CC64F-7275-4E33-961B-0C5CDC439875}"/>
          </ac:spMkLst>
        </pc:spChg>
        <pc:picChg chg="add del">
          <ac:chgData name="Marta Oliveira" userId="2563537a-ccb6-4ee1-bf53-1221ceeae5ff" providerId="ADAL" clId="{1A5959D2-78A3-410F-AD01-F2BCBB56592B}" dt="2023-01-04T22:36:24.135" v="1509" actId="478"/>
          <ac:picMkLst>
            <pc:docMk/>
            <pc:sldMk cId="4071263083" sldId="256"/>
            <ac:picMk id="5" creationId="{F161F17D-ED8B-E1F3-5BF9-17CB08E4F8C9}"/>
          </ac:picMkLst>
        </pc:picChg>
        <pc:picChg chg="add del mod">
          <ac:chgData name="Marta Oliveira" userId="2563537a-ccb6-4ee1-bf53-1221ceeae5ff" providerId="ADAL" clId="{1A5959D2-78A3-410F-AD01-F2BCBB56592B}" dt="2023-01-04T22:34:00.301" v="1507"/>
          <ac:picMkLst>
            <pc:docMk/>
            <pc:sldMk cId="4071263083" sldId="256"/>
            <ac:picMk id="6" creationId="{2EDCD623-C4DB-C8DE-EAE5-846AAFD3C43A}"/>
          </ac:picMkLst>
        </pc:picChg>
        <pc:picChg chg="mod">
          <ac:chgData name="Marta Oliveira" userId="2563537a-ccb6-4ee1-bf53-1221ceeae5ff" providerId="ADAL" clId="{1A5959D2-78A3-410F-AD01-F2BCBB56592B}" dt="2023-01-01T18:14:04.878" v="138" actId="1076"/>
          <ac:picMkLst>
            <pc:docMk/>
            <pc:sldMk cId="4071263083" sldId="256"/>
            <ac:picMk id="7" creationId="{C52030DD-8BFE-1283-627A-B53043323635}"/>
          </ac:picMkLst>
        </pc:picChg>
        <pc:picChg chg="add del mod">
          <ac:chgData name="Marta Oliveira" userId="2563537a-ccb6-4ee1-bf53-1221ceeae5ff" providerId="ADAL" clId="{1A5959D2-78A3-410F-AD01-F2BCBB56592B}" dt="2023-01-04T22:42:50.403" v="1584" actId="478"/>
          <ac:picMkLst>
            <pc:docMk/>
            <pc:sldMk cId="4071263083" sldId="256"/>
            <ac:picMk id="9" creationId="{567E9EEB-5764-721C-856C-26D3A43F0EC3}"/>
          </ac:picMkLst>
        </pc:picChg>
        <pc:picChg chg="add mod">
          <ac:chgData name="Marta Oliveira" userId="2563537a-ccb6-4ee1-bf53-1221ceeae5ff" providerId="ADAL" clId="{1A5959D2-78A3-410F-AD01-F2BCBB56592B}" dt="2023-01-04T22:44:14.561" v="1589" actId="1076"/>
          <ac:picMkLst>
            <pc:docMk/>
            <pc:sldMk cId="4071263083" sldId="256"/>
            <ac:picMk id="11" creationId="{91B4692A-066A-AA58-FCD2-C0F2FA64F12B}"/>
          </ac:picMkLst>
        </pc:picChg>
      </pc:sldChg>
      <pc:sldChg chg="addSp delSp modSp mod setBg setClrOvrMap delDesignElem">
        <pc:chgData name="Marta Oliveira" userId="2563537a-ccb6-4ee1-bf53-1221ceeae5ff" providerId="ADAL" clId="{1A5959D2-78A3-410F-AD01-F2BCBB56592B}" dt="2023-01-03T23:44:19.981" v="315" actId="1076"/>
        <pc:sldMkLst>
          <pc:docMk/>
          <pc:sldMk cId="2552602944" sldId="257"/>
        </pc:sldMkLst>
        <pc:spChg chg="mod">
          <ac:chgData name="Marta Oliveira" userId="2563537a-ccb6-4ee1-bf53-1221ceeae5ff" providerId="ADAL" clId="{1A5959D2-78A3-410F-AD01-F2BCBB56592B}" dt="2023-01-03T23:43:22.752" v="289" actId="26606"/>
          <ac:spMkLst>
            <pc:docMk/>
            <pc:sldMk cId="2552602944" sldId="257"/>
            <ac:spMk id="2" creationId="{1FB69BA7-5D95-4DA8-4E63-EB5B3C0C9247}"/>
          </ac:spMkLst>
        </pc:spChg>
        <pc:spChg chg="mod ord">
          <ac:chgData name="Marta Oliveira" userId="2563537a-ccb6-4ee1-bf53-1221ceeae5ff" providerId="ADAL" clId="{1A5959D2-78A3-410F-AD01-F2BCBB56592B}" dt="2023-01-03T23:43:22.752" v="289" actId="26606"/>
          <ac:spMkLst>
            <pc:docMk/>
            <pc:sldMk cId="2552602944" sldId="257"/>
            <ac:spMk id="3" creationId="{AC2C81DE-47AF-43D2-52C4-5C3FC4B516AF}"/>
          </ac:spMkLst>
        </pc:spChg>
        <pc:spChg chg="add del">
          <ac:chgData name="Marta Oliveira" userId="2563537a-ccb6-4ee1-bf53-1221ceeae5ff" providerId="ADAL" clId="{1A5959D2-78A3-410F-AD01-F2BCBB56592B}" dt="2023-01-03T23:43:22.752" v="289" actId="26606"/>
          <ac:spMkLst>
            <pc:docMk/>
            <pc:sldMk cId="2552602944" sldId="257"/>
            <ac:spMk id="1033" creationId="{4352E948-E5E8-4ABE-8603-2D5D49F50AD1}"/>
          </ac:spMkLst>
        </pc:spChg>
        <pc:spChg chg="add del">
          <ac:chgData name="Marta Oliveira" userId="2563537a-ccb6-4ee1-bf53-1221ceeae5ff" providerId="ADAL" clId="{1A5959D2-78A3-410F-AD01-F2BCBB56592B}" dt="2023-01-03T23:43:22.752" v="289" actId="26606"/>
          <ac:spMkLst>
            <pc:docMk/>
            <pc:sldMk cId="2552602944" sldId="257"/>
            <ac:spMk id="1035" creationId="{4198F2C3-8953-4C72-B478-B121EF6EA6DA}"/>
          </ac:spMkLst>
        </pc:spChg>
        <pc:spChg chg="add">
          <ac:chgData name="Marta Oliveira" userId="2563537a-ccb6-4ee1-bf53-1221ceeae5ff" providerId="ADAL" clId="{1A5959D2-78A3-410F-AD01-F2BCBB56592B}" dt="2023-01-03T23:43:22.752" v="289" actId="26606"/>
          <ac:spMkLst>
            <pc:docMk/>
            <pc:sldMk cId="2552602944" sldId="257"/>
            <ac:spMk id="1037" creationId="{18073EE4-EB60-444A-A7EA-82035FCDE085}"/>
          </ac:spMkLst>
        </pc:spChg>
        <pc:spChg chg="del">
          <ac:chgData name="Marta Oliveira" userId="2563537a-ccb6-4ee1-bf53-1221ceeae5ff" providerId="ADAL" clId="{1A5959D2-78A3-410F-AD01-F2BCBB56592B}" dt="2023-01-01T18:12:46.966" v="128"/>
          <ac:spMkLst>
            <pc:docMk/>
            <pc:sldMk cId="2552602944" sldId="257"/>
            <ac:spMk id="1038" creationId="{2B39286B-772E-4B31-95F0-33484AFAA6E6}"/>
          </ac:spMkLst>
        </pc:spChg>
        <pc:spChg chg="add">
          <ac:chgData name="Marta Oliveira" userId="2563537a-ccb6-4ee1-bf53-1221ceeae5ff" providerId="ADAL" clId="{1A5959D2-78A3-410F-AD01-F2BCBB56592B}" dt="2023-01-03T23:43:22.752" v="289" actId="26606"/>
          <ac:spMkLst>
            <pc:docMk/>
            <pc:sldMk cId="2552602944" sldId="257"/>
            <ac:spMk id="1042" creationId="{86AD7ABD-24C8-4B21-A948-ABC2F8C70B69}"/>
          </ac:spMkLst>
        </pc:spChg>
        <pc:spChg chg="add">
          <ac:chgData name="Marta Oliveira" userId="2563537a-ccb6-4ee1-bf53-1221ceeae5ff" providerId="ADAL" clId="{1A5959D2-78A3-410F-AD01-F2BCBB56592B}" dt="2023-01-03T23:43:22.752" v="289" actId="26606"/>
          <ac:spMkLst>
            <pc:docMk/>
            <pc:sldMk cId="2552602944" sldId="257"/>
            <ac:spMk id="1044" creationId="{B63082B3-0202-4A7D-A42B-721E4CE9E2D4}"/>
          </ac:spMkLst>
        </pc:spChg>
        <pc:picChg chg="add mod">
          <ac:chgData name="Marta Oliveira" userId="2563537a-ccb6-4ee1-bf53-1221ceeae5ff" providerId="ADAL" clId="{1A5959D2-78A3-410F-AD01-F2BCBB56592B}" dt="2023-01-03T23:44:18.238" v="314" actId="1076"/>
          <ac:picMkLst>
            <pc:docMk/>
            <pc:sldMk cId="2552602944" sldId="257"/>
            <ac:picMk id="5" creationId="{D495B277-B442-E15E-FF60-8164904A6CF1}"/>
          </ac:picMkLst>
        </pc:picChg>
        <pc:picChg chg="add mod">
          <ac:chgData name="Marta Oliveira" userId="2563537a-ccb6-4ee1-bf53-1221ceeae5ff" providerId="ADAL" clId="{1A5959D2-78A3-410F-AD01-F2BCBB56592B}" dt="2023-01-03T23:44:19.981" v="315" actId="1076"/>
          <ac:picMkLst>
            <pc:docMk/>
            <pc:sldMk cId="2552602944" sldId="257"/>
            <ac:picMk id="7" creationId="{8B0CD7D0-A0A1-E81F-8A0F-CDEDF1C6CDCC}"/>
          </ac:picMkLst>
        </pc:picChg>
        <pc:picChg chg="del mod">
          <ac:chgData name="Marta Oliveira" userId="2563537a-ccb6-4ee1-bf53-1221ceeae5ff" providerId="ADAL" clId="{1A5959D2-78A3-410F-AD01-F2BCBB56592B}" dt="2023-01-03T23:38:16.751" v="254" actId="478"/>
          <ac:picMkLst>
            <pc:docMk/>
            <pc:sldMk cId="2552602944" sldId="257"/>
            <ac:picMk id="1026" creationId="{F6D925A9-8244-3E70-63AF-53069DCF8087}"/>
          </ac:picMkLst>
        </pc:picChg>
        <pc:picChg chg="mod ord">
          <ac:chgData name="Marta Oliveira" userId="2563537a-ccb6-4ee1-bf53-1221ceeae5ff" providerId="ADAL" clId="{1A5959D2-78A3-410F-AD01-F2BCBB56592B}" dt="2023-01-03T23:44:12.844" v="312" actId="1076"/>
          <ac:picMkLst>
            <pc:docMk/>
            <pc:sldMk cId="2552602944" sldId="257"/>
            <ac:picMk id="1028" creationId="{ABFF02D2-492D-3043-2119-42EB4C74612C}"/>
          </ac:picMkLst>
        </pc:picChg>
        <pc:cxnChg chg="del">
          <ac:chgData name="Marta Oliveira" userId="2563537a-ccb6-4ee1-bf53-1221ceeae5ff" providerId="ADAL" clId="{1A5959D2-78A3-410F-AD01-F2BCBB56592B}" dt="2023-01-01T18:12:46.966" v="128"/>
          <ac:cxnSpMkLst>
            <pc:docMk/>
            <pc:sldMk cId="2552602944" sldId="257"/>
            <ac:cxnSpMk id="1040" creationId="{73FA79A8-0B2C-4219-95C7-D68CB577908D}"/>
          </ac:cxnSpMkLst>
        </pc:cxnChg>
      </pc:sldChg>
      <pc:sldChg chg="addSp delSp modSp mod setBg setClrOvrMap delDesignElem">
        <pc:chgData name="Marta Oliveira" userId="2563537a-ccb6-4ee1-bf53-1221ceeae5ff" providerId="ADAL" clId="{1A5959D2-78A3-410F-AD01-F2BCBB56592B}" dt="2023-01-04T22:44:29.902" v="1591" actId="20577"/>
        <pc:sldMkLst>
          <pc:docMk/>
          <pc:sldMk cId="3749796814" sldId="258"/>
        </pc:sldMkLst>
        <pc:spChg chg="mod">
          <ac:chgData name="Marta Oliveira" userId="2563537a-ccb6-4ee1-bf53-1221ceeae5ff" providerId="ADAL" clId="{1A5959D2-78A3-410F-AD01-F2BCBB56592B}" dt="2023-01-04T20:33:50.636" v="1478" actId="26606"/>
          <ac:spMkLst>
            <pc:docMk/>
            <pc:sldMk cId="3749796814" sldId="258"/>
            <ac:spMk id="2" creationId="{0C59460E-F1B5-2B40-5334-135C8584AD79}"/>
          </ac:spMkLst>
        </pc:spChg>
        <pc:spChg chg="add del mod">
          <ac:chgData name="Marta Oliveira" userId="2563537a-ccb6-4ee1-bf53-1221ceeae5ff" providerId="ADAL" clId="{1A5959D2-78A3-410F-AD01-F2BCBB56592B}" dt="2023-01-03T15:45:25.559" v="221" actId="478"/>
          <ac:spMkLst>
            <pc:docMk/>
            <pc:sldMk cId="3749796814" sldId="258"/>
            <ac:spMk id="4" creationId="{CE69161D-65E7-EFDD-14B8-4BAA90A9D559}"/>
          </ac:spMkLst>
        </pc:spChg>
        <pc:spChg chg="mod ord">
          <ac:chgData name="Marta Oliveira" userId="2563537a-ccb6-4ee1-bf53-1221ceeae5ff" providerId="ADAL" clId="{1A5959D2-78A3-410F-AD01-F2BCBB56592B}" dt="2023-01-04T22:44:29.902" v="1591" actId="20577"/>
          <ac:spMkLst>
            <pc:docMk/>
            <pc:sldMk cId="3749796814" sldId="258"/>
            <ac:spMk id="2062" creationId="{5B95FC88-13E4-33B5-36BF-3C318F36FBCE}"/>
          </ac:spMkLst>
        </pc:spChg>
        <pc:spChg chg="add del">
          <ac:chgData name="Marta Oliveira" userId="2563537a-ccb6-4ee1-bf53-1221ceeae5ff" providerId="ADAL" clId="{1A5959D2-78A3-410F-AD01-F2BCBB56592B}" dt="2023-01-04T20:33:50.636" v="1478" actId="26606"/>
          <ac:spMkLst>
            <pc:docMk/>
            <pc:sldMk cId="3749796814" sldId="258"/>
            <ac:spMk id="2064" creationId="{EC063658-D7A9-4A59-9E1F-069655F97B60}"/>
          </ac:spMkLst>
        </pc:spChg>
        <pc:spChg chg="del">
          <ac:chgData name="Marta Oliveira" userId="2563537a-ccb6-4ee1-bf53-1221ceeae5ff" providerId="ADAL" clId="{1A5959D2-78A3-410F-AD01-F2BCBB56592B}" dt="2023-01-01T18:12:46.966" v="128"/>
          <ac:spMkLst>
            <pc:docMk/>
            <pc:sldMk cId="3749796814" sldId="258"/>
            <ac:spMk id="2065" creationId="{2EEE8F11-3582-44B7-9869-F2D26D7DD9D4}"/>
          </ac:spMkLst>
        </pc:spChg>
        <pc:spChg chg="add del">
          <ac:chgData name="Marta Oliveira" userId="2563537a-ccb6-4ee1-bf53-1221ceeae5ff" providerId="ADAL" clId="{1A5959D2-78A3-410F-AD01-F2BCBB56592B}" dt="2023-01-04T20:33:50.636" v="1478" actId="26606"/>
          <ac:spMkLst>
            <pc:docMk/>
            <pc:sldMk cId="3749796814" sldId="258"/>
            <ac:spMk id="2066" creationId="{ABC78E0B-AF79-47D0-A798-21438D85BB0F}"/>
          </ac:spMkLst>
        </pc:spChg>
        <pc:spChg chg="del">
          <ac:chgData name="Marta Oliveira" userId="2563537a-ccb6-4ee1-bf53-1221ceeae5ff" providerId="ADAL" clId="{1A5959D2-78A3-410F-AD01-F2BCBB56592B}" dt="2023-01-01T18:12:46.966" v="128"/>
          <ac:spMkLst>
            <pc:docMk/>
            <pc:sldMk cId="3749796814" sldId="258"/>
            <ac:spMk id="2067" creationId="{2141F1CC-6A53-4BCF-9127-AABB52E2497E}"/>
          </ac:spMkLst>
        </pc:spChg>
        <pc:spChg chg="del">
          <ac:chgData name="Marta Oliveira" userId="2563537a-ccb6-4ee1-bf53-1221ceeae5ff" providerId="ADAL" clId="{1A5959D2-78A3-410F-AD01-F2BCBB56592B}" dt="2023-01-01T18:12:46.966" v="128"/>
          <ac:spMkLst>
            <pc:docMk/>
            <pc:sldMk cId="3749796814" sldId="258"/>
            <ac:spMk id="2069" creationId="{561B2B49-7142-4CA8-A929-4671548E6A5A}"/>
          </ac:spMkLst>
        </pc:spChg>
        <pc:spChg chg="add">
          <ac:chgData name="Marta Oliveira" userId="2563537a-ccb6-4ee1-bf53-1221ceeae5ff" providerId="ADAL" clId="{1A5959D2-78A3-410F-AD01-F2BCBB56592B}" dt="2023-01-04T20:33:50.636" v="1478" actId="26606"/>
          <ac:spMkLst>
            <pc:docMk/>
            <pc:sldMk cId="3749796814" sldId="258"/>
            <ac:spMk id="2071" creationId="{01F06C3F-35EE-478B-B96B-1247519C73C3}"/>
          </ac:spMkLst>
        </pc:spChg>
        <pc:spChg chg="add">
          <ac:chgData name="Marta Oliveira" userId="2563537a-ccb6-4ee1-bf53-1221ceeae5ff" providerId="ADAL" clId="{1A5959D2-78A3-410F-AD01-F2BCBB56592B}" dt="2023-01-04T20:33:50.636" v="1478" actId="26606"/>
          <ac:spMkLst>
            <pc:docMk/>
            <pc:sldMk cId="3749796814" sldId="258"/>
            <ac:spMk id="2073" creationId="{72742D7C-18EF-4DDC-B3B1-7D394C348ACC}"/>
          </ac:spMkLst>
        </pc:spChg>
        <pc:spChg chg="add">
          <ac:chgData name="Marta Oliveira" userId="2563537a-ccb6-4ee1-bf53-1221ceeae5ff" providerId="ADAL" clId="{1A5959D2-78A3-410F-AD01-F2BCBB56592B}" dt="2023-01-04T20:33:50.636" v="1478" actId="26606"/>
          <ac:spMkLst>
            <pc:docMk/>
            <pc:sldMk cId="3749796814" sldId="258"/>
            <ac:spMk id="2075" creationId="{5DFB004C-C794-45CE-846D-166C532D642C}"/>
          </ac:spMkLst>
        </pc:spChg>
        <pc:picChg chg="add del mod">
          <ac:chgData name="Marta Oliveira" userId="2563537a-ccb6-4ee1-bf53-1221ceeae5ff" providerId="ADAL" clId="{1A5959D2-78A3-410F-AD01-F2BCBB56592B}" dt="2023-01-04T14:24:24.483" v="398" actId="478"/>
          <ac:picMkLst>
            <pc:docMk/>
            <pc:sldMk cId="3749796814" sldId="258"/>
            <ac:picMk id="1026" creationId="{46291021-30B1-4918-6A6F-E9479E8F08C1}"/>
          </ac:picMkLst>
        </pc:picChg>
        <pc:picChg chg="mod">
          <ac:chgData name="Marta Oliveira" userId="2563537a-ccb6-4ee1-bf53-1221ceeae5ff" providerId="ADAL" clId="{1A5959D2-78A3-410F-AD01-F2BCBB56592B}" dt="2023-01-04T20:33:50.636" v="1478" actId="26606"/>
          <ac:picMkLst>
            <pc:docMk/>
            <pc:sldMk cId="3749796814" sldId="258"/>
            <ac:picMk id="2050" creationId="{31CC2A25-5E56-11F0-3E2A-0482F4198662}"/>
          </ac:picMkLst>
        </pc:picChg>
        <pc:picChg chg="mod ord">
          <ac:chgData name="Marta Oliveira" userId="2563537a-ccb6-4ee1-bf53-1221ceeae5ff" providerId="ADAL" clId="{1A5959D2-78A3-410F-AD01-F2BCBB56592B}" dt="2023-01-04T20:33:50.636" v="1478" actId="26606"/>
          <ac:picMkLst>
            <pc:docMk/>
            <pc:sldMk cId="3749796814" sldId="258"/>
            <ac:picMk id="2052" creationId="{A49EEB0A-4AB3-8DD7-2A59-99FF896D40F3}"/>
          </ac:picMkLst>
        </pc:picChg>
        <pc:picChg chg="mod ord">
          <ac:chgData name="Marta Oliveira" userId="2563537a-ccb6-4ee1-bf53-1221ceeae5ff" providerId="ADAL" clId="{1A5959D2-78A3-410F-AD01-F2BCBB56592B}" dt="2023-01-04T20:33:50.636" v="1478" actId="26606"/>
          <ac:picMkLst>
            <pc:docMk/>
            <pc:sldMk cId="3749796814" sldId="258"/>
            <ac:picMk id="2058" creationId="{0A5D9F0F-E269-C6FA-1BD8-AB05236F29F9}"/>
          </ac:picMkLst>
        </pc:picChg>
      </pc:sldChg>
      <pc:sldChg chg="addSp delSp modSp mod setBg setClrOvrMap delDesignElem">
        <pc:chgData name="Marta Oliveira" userId="2563537a-ccb6-4ee1-bf53-1221ceeae5ff" providerId="ADAL" clId="{1A5959D2-78A3-410F-AD01-F2BCBB56592B}" dt="2023-01-05T15:52:11.894" v="1859" actId="12"/>
        <pc:sldMkLst>
          <pc:docMk/>
          <pc:sldMk cId="686267170" sldId="259"/>
        </pc:sldMkLst>
        <pc:spChg chg="add del mod">
          <ac:chgData name="Marta Oliveira" userId="2563537a-ccb6-4ee1-bf53-1221ceeae5ff" providerId="ADAL" clId="{1A5959D2-78A3-410F-AD01-F2BCBB56592B}" dt="2023-01-04T22:54:35.485" v="1730" actId="26606"/>
          <ac:spMkLst>
            <pc:docMk/>
            <pc:sldMk cId="686267170" sldId="259"/>
            <ac:spMk id="2" creationId="{6A398816-9484-B433-EBAF-E1B9432BE066}"/>
          </ac:spMkLst>
        </pc:spChg>
        <pc:spChg chg="add mod ord">
          <ac:chgData name="Marta Oliveira" userId="2563537a-ccb6-4ee1-bf53-1221ceeae5ff" providerId="ADAL" clId="{1A5959D2-78A3-410F-AD01-F2BCBB56592B}" dt="2023-01-04T22:54:35.485" v="1730" actId="26606"/>
          <ac:spMkLst>
            <pc:docMk/>
            <pc:sldMk cId="686267170" sldId="259"/>
            <ac:spMk id="3" creationId="{4CCF9302-B851-D993-8413-FBADBC71FD1A}"/>
          </ac:spMkLst>
        </pc:spChg>
        <pc:spChg chg="mod">
          <ac:chgData name="Marta Oliveira" userId="2563537a-ccb6-4ee1-bf53-1221ceeae5ff" providerId="ADAL" clId="{1A5959D2-78A3-410F-AD01-F2BCBB56592B}" dt="2023-01-04T22:54:35.485" v="1730" actId="26606"/>
          <ac:spMkLst>
            <pc:docMk/>
            <pc:sldMk cId="686267170" sldId="259"/>
            <ac:spMk id="6" creationId="{76F1C516-34A4-7A0A-2E02-DA5D303DD591}"/>
          </ac:spMkLst>
        </pc:spChg>
        <pc:spChg chg="add mod">
          <ac:chgData name="Marta Oliveira" userId="2563537a-ccb6-4ee1-bf53-1221ceeae5ff" providerId="ADAL" clId="{1A5959D2-78A3-410F-AD01-F2BCBB56592B}" dt="2023-01-04T22:54:35.485" v="1730" actId="26606"/>
          <ac:spMkLst>
            <pc:docMk/>
            <pc:sldMk cId="686267170" sldId="259"/>
            <ac:spMk id="9" creationId="{DEFEE895-4AAE-6E1A-DDF0-D9AC972A4C93}"/>
          </ac:spMkLst>
        </pc:spChg>
        <pc:spChg chg="add mod">
          <ac:chgData name="Marta Oliveira" userId="2563537a-ccb6-4ee1-bf53-1221ceeae5ff" providerId="ADAL" clId="{1A5959D2-78A3-410F-AD01-F2BCBB56592B}" dt="2023-01-05T15:52:11.894" v="1859" actId="12"/>
          <ac:spMkLst>
            <pc:docMk/>
            <pc:sldMk cId="686267170" sldId="259"/>
            <ac:spMk id="11" creationId="{EE7D7E7D-1B47-F3A7-C930-895DFEBF2027}"/>
          </ac:spMkLst>
        </pc:spChg>
        <pc:spChg chg="add del mod">
          <ac:chgData name="Marta Oliveira" userId="2563537a-ccb6-4ee1-bf53-1221ceeae5ff" providerId="ADAL" clId="{1A5959D2-78A3-410F-AD01-F2BCBB56592B}" dt="2023-01-04T22:54:30.896" v="1729" actId="21"/>
          <ac:spMkLst>
            <pc:docMk/>
            <pc:sldMk cId="686267170" sldId="259"/>
            <ac:spMk id="34" creationId="{728CB4EA-68A8-50C8-80B1-A2B5F8DE9FD4}"/>
          </ac:spMkLst>
        </pc:spChg>
        <pc:spChg chg="add del">
          <ac:chgData name="Marta Oliveira" userId="2563537a-ccb6-4ee1-bf53-1221ceeae5ff" providerId="ADAL" clId="{1A5959D2-78A3-410F-AD01-F2BCBB56592B}" dt="2023-01-04T20:29:28.475" v="1329" actId="26606"/>
          <ac:spMkLst>
            <pc:docMk/>
            <pc:sldMk cId="686267170" sldId="259"/>
            <ac:spMk id="37" creationId="{C9AB425D-9F0A-4D3E-973D-CC6E8BFD63C5}"/>
          </ac:spMkLst>
        </pc:spChg>
        <pc:spChg chg="add del">
          <ac:chgData name="Marta Oliveira" userId="2563537a-ccb6-4ee1-bf53-1221ceeae5ff" providerId="ADAL" clId="{1A5959D2-78A3-410F-AD01-F2BCBB56592B}" dt="2023-01-04T20:29:28.475" v="1329" actId="26606"/>
          <ac:spMkLst>
            <pc:docMk/>
            <pc:sldMk cId="686267170" sldId="259"/>
            <ac:spMk id="39" creationId="{D0A32D2B-F275-43BF-8D49-81B020CA11F2}"/>
          </ac:spMkLst>
        </pc:spChg>
        <pc:spChg chg="add del">
          <ac:chgData name="Marta Oliveira" userId="2563537a-ccb6-4ee1-bf53-1221ceeae5ff" providerId="ADAL" clId="{1A5959D2-78A3-410F-AD01-F2BCBB56592B}" dt="2023-01-04T22:49:33.441" v="1629" actId="26606"/>
          <ac:spMkLst>
            <pc:docMk/>
            <pc:sldMk cId="686267170" sldId="259"/>
            <ac:spMk id="44" creationId="{7DAA46B9-B7E8-4487-B28E-C63A6EB7AA27}"/>
          </ac:spMkLst>
        </pc:spChg>
        <pc:spChg chg="add del">
          <ac:chgData name="Marta Oliveira" userId="2563537a-ccb6-4ee1-bf53-1221ceeae5ff" providerId="ADAL" clId="{1A5959D2-78A3-410F-AD01-F2BCBB56592B}" dt="2023-01-04T22:49:33.441" v="1629" actId="26606"/>
          <ac:spMkLst>
            <pc:docMk/>
            <pc:sldMk cId="686267170" sldId="259"/>
            <ac:spMk id="46" creationId="{C866818C-1E5F-475A-B310-3C06B555FB69}"/>
          </ac:spMkLst>
        </pc:spChg>
        <pc:spChg chg="add del">
          <ac:chgData name="Marta Oliveira" userId="2563537a-ccb6-4ee1-bf53-1221ceeae5ff" providerId="ADAL" clId="{1A5959D2-78A3-410F-AD01-F2BCBB56592B}" dt="2023-01-04T22:49:33.441" v="1629" actId="26606"/>
          <ac:spMkLst>
            <pc:docMk/>
            <pc:sldMk cId="686267170" sldId="259"/>
            <ac:spMk id="48" creationId="{D12AFDE8-E1ED-4A49-B8B3-4953F4B8ACB9}"/>
          </ac:spMkLst>
        </pc:spChg>
        <pc:spChg chg="add del">
          <ac:chgData name="Marta Oliveira" userId="2563537a-ccb6-4ee1-bf53-1221ceeae5ff" providerId="ADAL" clId="{1A5959D2-78A3-410F-AD01-F2BCBB56592B}" dt="2023-01-04T22:54:35.485" v="1730" actId="26606"/>
          <ac:spMkLst>
            <pc:docMk/>
            <pc:sldMk cId="686267170" sldId="259"/>
            <ac:spMk id="53" creationId="{BC004C91-9324-4E94-BC28-856AE162D3A8}"/>
          </ac:spMkLst>
        </pc:spChg>
        <pc:spChg chg="add del">
          <ac:chgData name="Marta Oliveira" userId="2563537a-ccb6-4ee1-bf53-1221ceeae5ff" providerId="ADAL" clId="{1A5959D2-78A3-410F-AD01-F2BCBB56592B}" dt="2023-01-04T22:54:35.485" v="1730" actId="26606"/>
          <ac:spMkLst>
            <pc:docMk/>
            <pc:sldMk cId="686267170" sldId="259"/>
            <ac:spMk id="55" creationId="{5B562CD4-39C5-44ED-BD68-B789B305E0D5}"/>
          </ac:spMkLst>
        </pc:spChg>
        <pc:spChg chg="add">
          <ac:chgData name="Marta Oliveira" userId="2563537a-ccb6-4ee1-bf53-1221ceeae5ff" providerId="ADAL" clId="{1A5959D2-78A3-410F-AD01-F2BCBB56592B}" dt="2023-01-04T22:54:35.485" v="1730" actId="26606"/>
          <ac:spMkLst>
            <pc:docMk/>
            <pc:sldMk cId="686267170" sldId="259"/>
            <ac:spMk id="60" creationId="{AB6AAF19-F9D3-45A5-AE5D-78BC811061C5}"/>
          </ac:spMkLst>
        </pc:spChg>
        <pc:spChg chg="add">
          <ac:chgData name="Marta Oliveira" userId="2563537a-ccb6-4ee1-bf53-1221ceeae5ff" providerId="ADAL" clId="{1A5959D2-78A3-410F-AD01-F2BCBB56592B}" dt="2023-01-04T22:54:35.485" v="1730" actId="26606"/>
          <ac:spMkLst>
            <pc:docMk/>
            <pc:sldMk cId="686267170" sldId="259"/>
            <ac:spMk id="62" creationId="{7BBF43D6-A5CF-4884-BE66-F395A6C04654}"/>
          </ac:spMkLst>
        </pc:spChg>
        <pc:spChg chg="add">
          <ac:chgData name="Marta Oliveira" userId="2563537a-ccb6-4ee1-bf53-1221ceeae5ff" providerId="ADAL" clId="{1A5959D2-78A3-410F-AD01-F2BCBB56592B}" dt="2023-01-04T22:54:35.485" v="1730" actId="26606"/>
          <ac:spMkLst>
            <pc:docMk/>
            <pc:sldMk cId="686267170" sldId="259"/>
            <ac:spMk id="64" creationId="{1D4731B7-53A1-43E4-B5FD-B33358A7FD3A}"/>
          </ac:spMkLst>
        </pc:spChg>
        <pc:spChg chg="del">
          <ac:chgData name="Marta Oliveira" userId="2563537a-ccb6-4ee1-bf53-1221ceeae5ff" providerId="ADAL" clId="{1A5959D2-78A3-410F-AD01-F2BCBB56592B}" dt="2023-01-01T18:12:46.966" v="128"/>
          <ac:spMkLst>
            <pc:docMk/>
            <pc:sldMk cId="686267170" sldId="259"/>
            <ac:spMk id="2080" creationId="{2B39286B-772E-4B31-95F0-33484AFAA6E6}"/>
          </ac:spMkLst>
        </pc:spChg>
        <pc:picChg chg="add mod ord">
          <ac:chgData name="Marta Oliveira" userId="2563537a-ccb6-4ee1-bf53-1221ceeae5ff" providerId="ADAL" clId="{1A5959D2-78A3-410F-AD01-F2BCBB56592B}" dt="2023-01-04T22:54:35.485" v="1730" actId="26606"/>
          <ac:picMkLst>
            <pc:docMk/>
            <pc:sldMk cId="686267170" sldId="259"/>
            <ac:picMk id="4" creationId="{B65FFF1F-E036-F214-67CA-EE63FD9303CC}"/>
          </ac:picMkLst>
        </pc:picChg>
        <pc:picChg chg="add del mod">
          <ac:chgData name="Marta Oliveira" userId="2563537a-ccb6-4ee1-bf53-1221ceeae5ff" providerId="ADAL" clId="{1A5959D2-78A3-410F-AD01-F2BCBB56592B}" dt="2023-01-04T22:53:30.061" v="1721" actId="571"/>
          <ac:picMkLst>
            <pc:docMk/>
            <pc:sldMk cId="686267170" sldId="259"/>
            <ac:picMk id="5" creationId="{0382D116-962D-A3BE-5314-CE74263CD892}"/>
          </ac:picMkLst>
        </pc:picChg>
        <pc:picChg chg="add mod">
          <ac:chgData name="Marta Oliveira" userId="2563537a-ccb6-4ee1-bf53-1221ceeae5ff" providerId="ADAL" clId="{1A5959D2-78A3-410F-AD01-F2BCBB56592B}" dt="2023-01-04T22:54:35.485" v="1730" actId="26606"/>
          <ac:picMkLst>
            <pc:docMk/>
            <pc:sldMk cId="686267170" sldId="259"/>
            <ac:picMk id="7" creationId="{ACDE996E-F4C2-CA06-205A-F2986A75EBAE}"/>
          </ac:picMkLst>
        </pc:picChg>
        <pc:picChg chg="del mod ord">
          <ac:chgData name="Marta Oliveira" userId="2563537a-ccb6-4ee1-bf53-1221ceeae5ff" providerId="ADAL" clId="{1A5959D2-78A3-410F-AD01-F2BCBB56592B}" dt="2023-01-04T22:54:09.010" v="1727" actId="21"/>
          <ac:picMkLst>
            <pc:docMk/>
            <pc:sldMk cId="686267170" sldId="259"/>
            <ac:picMk id="10" creationId="{392C396E-D23C-2CC8-5C70-3A4EA6B5259C}"/>
          </ac:picMkLst>
        </pc:picChg>
        <pc:picChg chg="del mod ord">
          <ac:chgData name="Marta Oliveira" userId="2563537a-ccb6-4ee1-bf53-1221ceeae5ff" providerId="ADAL" clId="{1A5959D2-78A3-410F-AD01-F2BCBB56592B}" dt="2023-01-04T22:49:02.644" v="1627" actId="21"/>
          <ac:picMkLst>
            <pc:docMk/>
            <pc:sldMk cId="686267170" sldId="259"/>
            <ac:picMk id="30" creationId="{25F07DA1-1F7D-B80E-6C5E-1DA1D7D9B0D9}"/>
          </ac:picMkLst>
        </pc:picChg>
        <pc:cxnChg chg="del">
          <ac:chgData name="Marta Oliveira" userId="2563537a-ccb6-4ee1-bf53-1221ceeae5ff" providerId="ADAL" clId="{1A5959D2-78A3-410F-AD01-F2BCBB56592B}" dt="2023-01-01T18:12:46.966" v="128"/>
          <ac:cxnSpMkLst>
            <pc:docMk/>
            <pc:sldMk cId="686267170" sldId="259"/>
            <ac:cxnSpMk id="2081" creationId="{73FA79A8-0B2C-4219-95C7-D68CB577908D}"/>
          </ac:cxnSpMkLst>
        </pc:cxnChg>
      </pc:sldChg>
      <pc:sldChg chg="addSp delSp modSp mod ord setBg setClrOvrMap delDesignElem">
        <pc:chgData name="Marta Oliveira" userId="2563537a-ccb6-4ee1-bf53-1221ceeae5ff" providerId="ADAL" clId="{1A5959D2-78A3-410F-AD01-F2BCBB56592B}" dt="2023-01-05T00:01:00.541" v="1796" actId="20577"/>
        <pc:sldMkLst>
          <pc:docMk/>
          <pc:sldMk cId="3813538156" sldId="260"/>
        </pc:sldMkLst>
        <pc:spChg chg="add mod">
          <ac:chgData name="Marta Oliveira" userId="2563537a-ccb6-4ee1-bf53-1221ceeae5ff" providerId="ADAL" clId="{1A5959D2-78A3-410F-AD01-F2BCBB56592B}" dt="2023-01-04T22:55:18.593" v="1734" actId="1035"/>
          <ac:spMkLst>
            <pc:docMk/>
            <pc:sldMk cId="3813538156" sldId="260"/>
            <ac:spMk id="2" creationId="{3D3EE60B-E823-64E1-AE5D-98B1E866AB84}"/>
          </ac:spMkLst>
        </pc:spChg>
        <pc:spChg chg="mod">
          <ac:chgData name="Marta Oliveira" userId="2563537a-ccb6-4ee1-bf53-1221ceeae5ff" providerId="ADAL" clId="{1A5959D2-78A3-410F-AD01-F2BCBB56592B}" dt="2023-01-04T22:47:36.659" v="1623" actId="1076"/>
          <ac:spMkLst>
            <pc:docMk/>
            <pc:sldMk cId="3813538156" sldId="260"/>
            <ac:spMk id="6" creationId="{76F1C516-34A4-7A0A-2E02-DA5D303DD591}"/>
          </ac:spMkLst>
        </pc:spChg>
        <pc:spChg chg="add mod">
          <ac:chgData name="Marta Oliveira" userId="2563537a-ccb6-4ee1-bf53-1221ceeae5ff" providerId="ADAL" clId="{1A5959D2-78A3-410F-AD01-F2BCBB56592B}" dt="2023-01-05T00:01:00.541" v="1796" actId="20577"/>
          <ac:spMkLst>
            <pc:docMk/>
            <pc:sldMk cId="3813538156" sldId="260"/>
            <ac:spMk id="15" creationId="{30F66B5C-A9C0-45A8-DC00-C8687BEBA0AA}"/>
          </ac:spMkLst>
        </pc:spChg>
        <pc:spChg chg="add del">
          <ac:chgData name="Marta Oliveira" userId="2563537a-ccb6-4ee1-bf53-1221ceeae5ff" providerId="ADAL" clId="{1A5959D2-78A3-410F-AD01-F2BCBB56592B}" dt="2023-01-04T20:12:50.484" v="482" actId="26606"/>
          <ac:spMkLst>
            <pc:docMk/>
            <pc:sldMk cId="3813538156" sldId="260"/>
            <ac:spMk id="18" creationId="{9362849A-570D-49DB-954C-63F144E88A4A}"/>
          </ac:spMkLst>
        </pc:spChg>
        <pc:spChg chg="add del">
          <ac:chgData name="Marta Oliveira" userId="2563537a-ccb6-4ee1-bf53-1221ceeae5ff" providerId="ADAL" clId="{1A5959D2-78A3-410F-AD01-F2BCBB56592B}" dt="2023-01-04T20:12:50.484" v="482" actId="26606"/>
          <ac:spMkLst>
            <pc:docMk/>
            <pc:sldMk cId="3813538156" sldId="260"/>
            <ac:spMk id="20" creationId="{1CA42011-E478-428B-9D15-A98E338BF8C1}"/>
          </ac:spMkLst>
        </pc:spChg>
        <pc:spChg chg="add del">
          <ac:chgData name="Marta Oliveira" userId="2563537a-ccb6-4ee1-bf53-1221ceeae5ff" providerId="ADAL" clId="{1A5959D2-78A3-410F-AD01-F2BCBB56592B}" dt="2023-01-04T20:12:50.484" v="482" actId="26606"/>
          <ac:spMkLst>
            <pc:docMk/>
            <pc:sldMk cId="3813538156" sldId="260"/>
            <ac:spMk id="22" creationId="{9ED2773C-FE51-4632-BA46-036BDCDA6E5C}"/>
          </ac:spMkLst>
        </pc:spChg>
        <pc:spChg chg="add del">
          <ac:chgData name="Marta Oliveira" userId="2563537a-ccb6-4ee1-bf53-1221ceeae5ff" providerId="ADAL" clId="{1A5959D2-78A3-410F-AD01-F2BCBB56592B}" dt="2023-01-04T20:12:50.484" v="482" actId="26606"/>
          <ac:spMkLst>
            <pc:docMk/>
            <pc:sldMk cId="3813538156" sldId="260"/>
            <ac:spMk id="24" creationId="{E02F9158-C4C2-46A8-BE73-A4F77E139FB6}"/>
          </ac:spMkLst>
        </pc:spChg>
        <pc:spChg chg="add">
          <ac:chgData name="Marta Oliveira" userId="2563537a-ccb6-4ee1-bf53-1221ceeae5ff" providerId="ADAL" clId="{1A5959D2-78A3-410F-AD01-F2BCBB56592B}" dt="2023-01-04T20:12:50.484" v="482" actId="26606"/>
          <ac:spMkLst>
            <pc:docMk/>
            <pc:sldMk cId="3813538156" sldId="260"/>
            <ac:spMk id="29" creationId="{B4AAD3FD-83A5-4B89-9F8F-01B8870865BE}"/>
          </ac:spMkLst>
        </pc:spChg>
        <pc:spChg chg="add">
          <ac:chgData name="Marta Oliveira" userId="2563537a-ccb6-4ee1-bf53-1221ceeae5ff" providerId="ADAL" clId="{1A5959D2-78A3-410F-AD01-F2BCBB56592B}" dt="2023-01-04T20:12:50.484" v="482" actId="26606"/>
          <ac:spMkLst>
            <pc:docMk/>
            <pc:sldMk cId="3813538156" sldId="260"/>
            <ac:spMk id="31" creationId="{61752F1D-FC0F-4103-9584-630E643CCDA6}"/>
          </ac:spMkLst>
        </pc:spChg>
        <pc:spChg chg="add">
          <ac:chgData name="Marta Oliveira" userId="2563537a-ccb6-4ee1-bf53-1221ceeae5ff" providerId="ADAL" clId="{1A5959D2-78A3-410F-AD01-F2BCBB56592B}" dt="2023-01-04T20:12:50.484" v="482" actId="26606"/>
          <ac:spMkLst>
            <pc:docMk/>
            <pc:sldMk cId="3813538156" sldId="260"/>
            <ac:spMk id="33" creationId="{70151CB7-E7DE-4917-B831-01DF9CE01306}"/>
          </ac:spMkLst>
        </pc:spChg>
        <pc:spChg chg="add">
          <ac:chgData name="Marta Oliveira" userId="2563537a-ccb6-4ee1-bf53-1221ceeae5ff" providerId="ADAL" clId="{1A5959D2-78A3-410F-AD01-F2BCBB56592B}" dt="2023-01-04T20:12:50.484" v="482" actId="26606"/>
          <ac:spMkLst>
            <pc:docMk/>
            <pc:sldMk cId="3813538156" sldId="260"/>
            <ac:spMk id="35" creationId="{A92A1116-1C84-41DF-B803-1F7B0883EC82}"/>
          </ac:spMkLst>
        </pc:spChg>
        <pc:spChg chg="del">
          <ac:chgData name="Marta Oliveira" userId="2563537a-ccb6-4ee1-bf53-1221ceeae5ff" providerId="ADAL" clId="{1A5959D2-78A3-410F-AD01-F2BCBB56592B}" dt="2023-01-01T18:12:46.966" v="128"/>
          <ac:spMkLst>
            <pc:docMk/>
            <pc:sldMk cId="3813538156" sldId="260"/>
            <ac:spMk id="2080" creationId="{2B39286B-772E-4B31-95F0-33484AFAA6E6}"/>
          </ac:spMkLst>
        </pc:spChg>
        <pc:picChg chg="mod">
          <ac:chgData name="Marta Oliveira" userId="2563537a-ccb6-4ee1-bf53-1221ceeae5ff" providerId="ADAL" clId="{1A5959D2-78A3-410F-AD01-F2BCBB56592B}" dt="2023-01-04T22:46:01.309" v="1592" actId="1076"/>
          <ac:picMkLst>
            <pc:docMk/>
            <pc:sldMk cId="3813538156" sldId="260"/>
            <ac:picMk id="11" creationId="{0F517160-82C0-3A32-D3CF-9150E73EC101}"/>
          </ac:picMkLst>
        </pc:picChg>
        <pc:cxnChg chg="del">
          <ac:chgData name="Marta Oliveira" userId="2563537a-ccb6-4ee1-bf53-1221ceeae5ff" providerId="ADAL" clId="{1A5959D2-78A3-410F-AD01-F2BCBB56592B}" dt="2023-01-01T18:12:46.966" v="128"/>
          <ac:cxnSpMkLst>
            <pc:docMk/>
            <pc:sldMk cId="3813538156" sldId="260"/>
            <ac:cxnSpMk id="2081" creationId="{73FA79A8-0B2C-4219-95C7-D68CB577908D}"/>
          </ac:cxnSpMkLst>
        </pc:cxnChg>
      </pc:sldChg>
      <pc:sldChg chg="addSp delSp modSp mod ord setBg setClrOvrMap delDesignElem">
        <pc:chgData name="Marta Oliveira" userId="2563537a-ccb6-4ee1-bf53-1221ceeae5ff" providerId="ADAL" clId="{1A5959D2-78A3-410F-AD01-F2BCBB56592B}" dt="2023-01-04T23:09:10.143" v="1761" actId="1076"/>
        <pc:sldMkLst>
          <pc:docMk/>
          <pc:sldMk cId="855839430" sldId="263"/>
        </pc:sldMkLst>
        <pc:spChg chg="add del mod">
          <ac:chgData name="Marta Oliveira" userId="2563537a-ccb6-4ee1-bf53-1221ceeae5ff" providerId="ADAL" clId="{1A5959D2-78A3-410F-AD01-F2BCBB56592B}" dt="2023-01-04T20:31:02.134" v="1403" actId="22"/>
          <ac:spMkLst>
            <pc:docMk/>
            <pc:sldMk cId="855839430" sldId="263"/>
            <ac:spMk id="3" creationId="{0B9F8161-369B-1447-C15D-D14D52E1F089}"/>
          </ac:spMkLst>
        </pc:spChg>
        <pc:spChg chg="mod">
          <ac:chgData name="Marta Oliveira" userId="2563537a-ccb6-4ee1-bf53-1221ceeae5ff" providerId="ADAL" clId="{1A5959D2-78A3-410F-AD01-F2BCBB56592B}" dt="2023-01-04T20:33:21.893" v="1472" actId="26606"/>
          <ac:spMkLst>
            <pc:docMk/>
            <pc:sldMk cId="855839430" sldId="263"/>
            <ac:spMk id="5" creationId="{BFD6B4D2-760C-2E1B-4035-6C6DACB06ADC}"/>
          </ac:spMkLst>
        </pc:spChg>
        <pc:spChg chg="add del mod">
          <ac:chgData name="Marta Oliveira" userId="2563537a-ccb6-4ee1-bf53-1221ceeae5ff" providerId="ADAL" clId="{1A5959D2-78A3-410F-AD01-F2BCBB56592B}" dt="2023-01-04T20:31:33.753" v="1415" actId="478"/>
          <ac:spMkLst>
            <pc:docMk/>
            <pc:sldMk cId="855839430" sldId="263"/>
            <ac:spMk id="6" creationId="{D67E234B-0E0E-4B27-E257-FDF9D37014F2}"/>
          </ac:spMkLst>
        </pc:spChg>
        <pc:spChg chg="del">
          <ac:chgData name="Marta Oliveira" userId="2563537a-ccb6-4ee1-bf53-1221ceeae5ff" providerId="ADAL" clId="{1A5959D2-78A3-410F-AD01-F2BCBB56592B}" dt="2023-01-01T18:12:46.966" v="128"/>
          <ac:spMkLst>
            <pc:docMk/>
            <pc:sldMk cId="855839430" sldId="263"/>
            <ac:spMk id="2098" creationId="{B0792D4F-247E-46FE-85FC-881DEFA41D94}"/>
          </ac:spMkLst>
        </pc:spChg>
        <pc:spChg chg="mod ord">
          <ac:chgData name="Marta Oliveira" userId="2563537a-ccb6-4ee1-bf53-1221ceeae5ff" providerId="ADAL" clId="{1A5959D2-78A3-410F-AD01-F2BCBB56592B}" dt="2023-01-04T20:33:38.805" v="1477" actId="20577"/>
          <ac:spMkLst>
            <pc:docMk/>
            <pc:sldMk cId="855839430" sldId="263"/>
            <ac:spMk id="2100" creationId="{C5A0F4FE-56FB-65B8-0C6D-1ADE4ACF72E7}"/>
          </ac:spMkLst>
        </pc:spChg>
        <pc:spChg chg="add del">
          <ac:chgData name="Marta Oliveira" userId="2563537a-ccb6-4ee1-bf53-1221ceeae5ff" providerId="ADAL" clId="{1A5959D2-78A3-410F-AD01-F2BCBB56592B}" dt="2023-01-04T20:33:12.688" v="1469" actId="26606"/>
          <ac:spMkLst>
            <pc:docMk/>
            <pc:sldMk cId="855839430" sldId="263"/>
            <ac:spMk id="2105" creationId="{9362849A-570D-49DB-954C-63F144E88A4A}"/>
          </ac:spMkLst>
        </pc:spChg>
        <pc:spChg chg="add del">
          <ac:chgData name="Marta Oliveira" userId="2563537a-ccb6-4ee1-bf53-1221ceeae5ff" providerId="ADAL" clId="{1A5959D2-78A3-410F-AD01-F2BCBB56592B}" dt="2023-01-04T20:33:12.688" v="1469" actId="26606"/>
          <ac:spMkLst>
            <pc:docMk/>
            <pc:sldMk cId="855839430" sldId="263"/>
            <ac:spMk id="2107" creationId="{1CA42011-E478-428B-9D15-A98E338BF8C1}"/>
          </ac:spMkLst>
        </pc:spChg>
        <pc:spChg chg="add del">
          <ac:chgData name="Marta Oliveira" userId="2563537a-ccb6-4ee1-bf53-1221ceeae5ff" providerId="ADAL" clId="{1A5959D2-78A3-410F-AD01-F2BCBB56592B}" dt="2023-01-04T20:33:12.688" v="1469" actId="26606"/>
          <ac:spMkLst>
            <pc:docMk/>
            <pc:sldMk cId="855839430" sldId="263"/>
            <ac:spMk id="2109" creationId="{9ED2773C-FE51-4632-BA46-036BDCDA6E5C}"/>
          </ac:spMkLst>
        </pc:spChg>
        <pc:spChg chg="add del">
          <ac:chgData name="Marta Oliveira" userId="2563537a-ccb6-4ee1-bf53-1221ceeae5ff" providerId="ADAL" clId="{1A5959D2-78A3-410F-AD01-F2BCBB56592B}" dt="2023-01-04T20:33:12.688" v="1469" actId="26606"/>
          <ac:spMkLst>
            <pc:docMk/>
            <pc:sldMk cId="855839430" sldId="263"/>
            <ac:spMk id="2111" creationId="{E02F9158-C4C2-46A8-BE73-A4F77E139FB6}"/>
          </ac:spMkLst>
        </pc:spChg>
        <pc:spChg chg="add del">
          <ac:chgData name="Marta Oliveira" userId="2563537a-ccb6-4ee1-bf53-1221ceeae5ff" providerId="ADAL" clId="{1A5959D2-78A3-410F-AD01-F2BCBB56592B}" dt="2023-01-04T20:33:21.893" v="1472" actId="26606"/>
          <ac:spMkLst>
            <pc:docMk/>
            <pc:sldMk cId="855839430" sldId="263"/>
            <ac:spMk id="2116" creationId="{61515115-95FB-41E0-86F3-8744438C09D0}"/>
          </ac:spMkLst>
        </pc:spChg>
        <pc:spChg chg="add del">
          <ac:chgData name="Marta Oliveira" userId="2563537a-ccb6-4ee1-bf53-1221ceeae5ff" providerId="ADAL" clId="{1A5959D2-78A3-410F-AD01-F2BCBB56592B}" dt="2023-01-04T20:33:21.893" v="1472" actId="26606"/>
          <ac:spMkLst>
            <pc:docMk/>
            <pc:sldMk cId="855839430" sldId="263"/>
            <ac:spMk id="2118" creationId="{8222A33F-BE2D-4D69-92A0-5DF8B17BAACA}"/>
          </ac:spMkLst>
        </pc:spChg>
        <pc:spChg chg="add del">
          <ac:chgData name="Marta Oliveira" userId="2563537a-ccb6-4ee1-bf53-1221ceeae5ff" providerId="ADAL" clId="{1A5959D2-78A3-410F-AD01-F2BCBB56592B}" dt="2023-01-04T20:33:21.893" v="1472" actId="26606"/>
          <ac:spMkLst>
            <pc:docMk/>
            <pc:sldMk cId="855839430" sldId="263"/>
            <ac:spMk id="2120" creationId="{CE1C74D0-9609-468A-9597-5D87C8A42B58}"/>
          </ac:spMkLst>
        </pc:spChg>
        <pc:spChg chg="add del">
          <ac:chgData name="Marta Oliveira" userId="2563537a-ccb6-4ee1-bf53-1221ceeae5ff" providerId="ADAL" clId="{1A5959D2-78A3-410F-AD01-F2BCBB56592B}" dt="2023-01-04T20:33:21.893" v="1472" actId="26606"/>
          <ac:spMkLst>
            <pc:docMk/>
            <pc:sldMk cId="855839430" sldId="263"/>
            <ac:spMk id="2122" creationId="{C137128D-E594-4905-9F76-E385F0831D60}"/>
          </ac:spMkLst>
        </pc:spChg>
        <pc:spChg chg="add">
          <ac:chgData name="Marta Oliveira" userId="2563537a-ccb6-4ee1-bf53-1221ceeae5ff" providerId="ADAL" clId="{1A5959D2-78A3-410F-AD01-F2BCBB56592B}" dt="2023-01-04T20:33:21.893" v="1472" actId="26606"/>
          <ac:spMkLst>
            <pc:docMk/>
            <pc:sldMk cId="855839430" sldId="263"/>
            <ac:spMk id="2127" creationId="{B4AAD3FD-83A5-4B89-9F8F-01B8870865BE}"/>
          </ac:spMkLst>
        </pc:spChg>
        <pc:spChg chg="add">
          <ac:chgData name="Marta Oliveira" userId="2563537a-ccb6-4ee1-bf53-1221ceeae5ff" providerId="ADAL" clId="{1A5959D2-78A3-410F-AD01-F2BCBB56592B}" dt="2023-01-04T20:33:21.893" v="1472" actId="26606"/>
          <ac:spMkLst>
            <pc:docMk/>
            <pc:sldMk cId="855839430" sldId="263"/>
            <ac:spMk id="2129" creationId="{61752F1D-FC0F-4103-9584-630E643CCDA6}"/>
          </ac:spMkLst>
        </pc:spChg>
        <pc:spChg chg="add">
          <ac:chgData name="Marta Oliveira" userId="2563537a-ccb6-4ee1-bf53-1221ceeae5ff" providerId="ADAL" clId="{1A5959D2-78A3-410F-AD01-F2BCBB56592B}" dt="2023-01-04T20:33:21.893" v="1472" actId="26606"/>
          <ac:spMkLst>
            <pc:docMk/>
            <pc:sldMk cId="855839430" sldId="263"/>
            <ac:spMk id="2131" creationId="{70151CB7-E7DE-4917-B831-01DF9CE01306}"/>
          </ac:spMkLst>
        </pc:spChg>
        <pc:spChg chg="add">
          <ac:chgData name="Marta Oliveira" userId="2563537a-ccb6-4ee1-bf53-1221ceeae5ff" providerId="ADAL" clId="{1A5959D2-78A3-410F-AD01-F2BCBB56592B}" dt="2023-01-04T20:33:21.893" v="1472" actId="26606"/>
          <ac:spMkLst>
            <pc:docMk/>
            <pc:sldMk cId="855839430" sldId="263"/>
            <ac:spMk id="2133" creationId="{A92A1116-1C84-41DF-B803-1F7B0883EC82}"/>
          </ac:spMkLst>
        </pc:spChg>
        <pc:graphicFrameChg chg="add mod">
          <ac:chgData name="Marta Oliveira" userId="2563537a-ccb6-4ee1-bf53-1221ceeae5ff" providerId="ADAL" clId="{1A5959D2-78A3-410F-AD01-F2BCBB56592B}" dt="2023-01-04T23:09:10.143" v="1761" actId="1076"/>
          <ac:graphicFrameMkLst>
            <pc:docMk/>
            <pc:sldMk cId="855839430" sldId="263"/>
            <ac:graphicFrameMk id="2" creationId="{33945B86-EAE6-2502-9E68-141F2C820F06}"/>
          </ac:graphicFrameMkLst>
        </pc:graphicFrameChg>
        <pc:picChg chg="del mod">
          <ac:chgData name="Marta Oliveira" userId="2563537a-ccb6-4ee1-bf53-1221ceeae5ff" providerId="ADAL" clId="{1A5959D2-78A3-410F-AD01-F2BCBB56592B}" dt="2023-01-04T23:09:05.968" v="1758" actId="478"/>
          <ac:picMkLst>
            <pc:docMk/>
            <pc:sldMk cId="855839430" sldId="263"/>
            <ac:picMk id="7" creationId="{06158218-F4D4-6D00-E3DE-5EF0B34583F9}"/>
          </ac:picMkLst>
        </pc:picChg>
        <pc:cxnChg chg="del">
          <ac:chgData name="Marta Oliveira" userId="2563537a-ccb6-4ee1-bf53-1221ceeae5ff" providerId="ADAL" clId="{1A5959D2-78A3-410F-AD01-F2BCBB56592B}" dt="2023-01-01T18:12:46.966" v="128"/>
          <ac:cxnSpMkLst>
            <pc:docMk/>
            <pc:sldMk cId="855839430" sldId="263"/>
            <ac:cxnSpMk id="2099" creationId="{CE272F12-AF86-441A-BC1B-C014BBBF85B5}"/>
          </ac:cxnSpMkLst>
        </pc:cxnChg>
      </pc:sldChg>
      <pc:sldChg chg="addSp delSp modSp mod ord setBg setClrOvrMap delDesignElem">
        <pc:chgData name="Marta Oliveira" userId="2563537a-ccb6-4ee1-bf53-1221ceeae5ff" providerId="ADAL" clId="{1A5959D2-78A3-410F-AD01-F2BCBB56592B}" dt="2023-01-05T15:56:37.391" v="1866" actId="1076"/>
        <pc:sldMkLst>
          <pc:docMk/>
          <pc:sldMk cId="4165608072" sldId="264"/>
        </pc:sldMkLst>
        <pc:spChg chg="add mod">
          <ac:chgData name="Marta Oliveira" userId="2563537a-ccb6-4ee1-bf53-1221ceeae5ff" providerId="ADAL" clId="{1A5959D2-78A3-410F-AD01-F2BCBB56592B}" dt="2023-01-04T20:17:22.894" v="687" actId="20577"/>
          <ac:spMkLst>
            <pc:docMk/>
            <pc:sldMk cId="4165608072" sldId="264"/>
            <ac:spMk id="4" creationId="{AECCD3D3-7662-1A92-F44F-57CC7EDE9061}"/>
          </ac:spMkLst>
        </pc:spChg>
        <pc:spChg chg="mod">
          <ac:chgData name="Marta Oliveira" userId="2563537a-ccb6-4ee1-bf53-1221ceeae5ff" providerId="ADAL" clId="{1A5959D2-78A3-410F-AD01-F2BCBB56592B}" dt="2023-01-04T20:13:21.417" v="487" actId="26606"/>
          <ac:spMkLst>
            <pc:docMk/>
            <pc:sldMk cId="4165608072" sldId="264"/>
            <ac:spMk id="5" creationId="{BFD6B4D2-760C-2E1B-4035-6C6DACB06ADC}"/>
          </ac:spMkLst>
        </pc:spChg>
        <pc:spChg chg="mod ord">
          <ac:chgData name="Marta Oliveira" userId="2563537a-ccb6-4ee1-bf53-1221ceeae5ff" providerId="ADAL" clId="{1A5959D2-78A3-410F-AD01-F2BCBB56592B}" dt="2023-01-05T15:56:37.391" v="1866" actId="1076"/>
          <ac:spMkLst>
            <pc:docMk/>
            <pc:sldMk cId="4165608072" sldId="264"/>
            <ac:spMk id="2100" creationId="{C5A0F4FE-56FB-65B8-0C6D-1ADE4ACF72E7}"/>
          </ac:spMkLst>
        </pc:spChg>
        <pc:spChg chg="add del">
          <ac:chgData name="Marta Oliveira" userId="2563537a-ccb6-4ee1-bf53-1221ceeae5ff" providerId="ADAL" clId="{1A5959D2-78A3-410F-AD01-F2BCBB56592B}" dt="2023-01-01T18:17:40.974" v="169" actId="26606"/>
          <ac:spMkLst>
            <pc:docMk/>
            <pc:sldMk cId="4165608072" sldId="264"/>
            <ac:spMk id="2105" creationId="{4352E948-E5E8-4ABE-8603-2D5D49F50AD1}"/>
          </ac:spMkLst>
        </pc:spChg>
        <pc:spChg chg="add del">
          <ac:chgData name="Marta Oliveira" userId="2563537a-ccb6-4ee1-bf53-1221ceeae5ff" providerId="ADAL" clId="{1A5959D2-78A3-410F-AD01-F2BCBB56592B}" dt="2023-01-01T18:17:40.974" v="169" actId="26606"/>
          <ac:spMkLst>
            <pc:docMk/>
            <pc:sldMk cId="4165608072" sldId="264"/>
            <ac:spMk id="2107" creationId="{4198F2C3-8953-4C72-B478-B121EF6EA6DA}"/>
          </ac:spMkLst>
        </pc:spChg>
        <pc:spChg chg="add del">
          <ac:chgData name="Marta Oliveira" userId="2563537a-ccb6-4ee1-bf53-1221ceeae5ff" providerId="ADAL" clId="{1A5959D2-78A3-410F-AD01-F2BCBB56592B}" dt="2023-01-04T20:13:21.417" v="487" actId="26606"/>
          <ac:spMkLst>
            <pc:docMk/>
            <pc:sldMk cId="4165608072" sldId="264"/>
            <ac:spMk id="2109" creationId="{C9AB425D-9F0A-4D3E-973D-CC6E8BFD63C5}"/>
          </ac:spMkLst>
        </pc:spChg>
        <pc:spChg chg="add del">
          <ac:chgData name="Marta Oliveira" userId="2563537a-ccb6-4ee1-bf53-1221ceeae5ff" providerId="ADAL" clId="{1A5959D2-78A3-410F-AD01-F2BCBB56592B}" dt="2023-01-04T20:13:21.417" v="487" actId="26606"/>
          <ac:spMkLst>
            <pc:docMk/>
            <pc:sldMk cId="4165608072" sldId="264"/>
            <ac:spMk id="2110" creationId="{D0A32D2B-F275-43BF-8D49-81B020CA11F2}"/>
          </ac:spMkLst>
        </pc:spChg>
        <pc:spChg chg="del">
          <ac:chgData name="Marta Oliveira" userId="2563537a-ccb6-4ee1-bf53-1221ceeae5ff" providerId="ADAL" clId="{1A5959D2-78A3-410F-AD01-F2BCBB56592B}" dt="2023-01-01T18:12:46.966" v="128"/>
          <ac:spMkLst>
            <pc:docMk/>
            <pc:sldMk cId="4165608072" sldId="264"/>
            <ac:spMk id="2112" creationId="{2B39286B-772E-4B31-95F0-33484AFAA6E6}"/>
          </ac:spMkLst>
        </pc:spChg>
        <pc:spChg chg="add del">
          <ac:chgData name="Marta Oliveira" userId="2563537a-ccb6-4ee1-bf53-1221ceeae5ff" providerId="ADAL" clId="{1A5959D2-78A3-410F-AD01-F2BCBB56592B}" dt="2023-01-04T20:13:21.417" v="487" actId="26606"/>
          <ac:spMkLst>
            <pc:docMk/>
            <pc:sldMk cId="4165608072" sldId="264"/>
            <ac:spMk id="2113" creationId="{B52D69C2-6C47-427C-AE60-582FE30B22A7}"/>
          </ac:spMkLst>
        </pc:spChg>
        <pc:spChg chg="add del">
          <ac:chgData name="Marta Oliveira" userId="2563537a-ccb6-4ee1-bf53-1221ceeae5ff" providerId="ADAL" clId="{1A5959D2-78A3-410F-AD01-F2BCBB56592B}" dt="2023-01-01T18:17:49.065" v="174" actId="26606"/>
          <ac:spMkLst>
            <pc:docMk/>
            <pc:sldMk cId="4165608072" sldId="264"/>
            <ac:spMk id="2115" creationId="{7DAA46B9-B7E8-4487-B28E-C63A6EB7AA27}"/>
          </ac:spMkLst>
        </pc:spChg>
        <pc:spChg chg="add del">
          <ac:chgData name="Marta Oliveira" userId="2563537a-ccb6-4ee1-bf53-1221ceeae5ff" providerId="ADAL" clId="{1A5959D2-78A3-410F-AD01-F2BCBB56592B}" dt="2023-01-04T20:13:21.417" v="487" actId="26606"/>
          <ac:spMkLst>
            <pc:docMk/>
            <pc:sldMk cId="4165608072" sldId="264"/>
            <ac:spMk id="2116" creationId="{E849FE61-12C4-4A06-A722-B545DE0C8A24}"/>
          </ac:spMkLst>
        </pc:spChg>
        <pc:spChg chg="add del">
          <ac:chgData name="Marta Oliveira" userId="2563537a-ccb6-4ee1-bf53-1221ceeae5ff" providerId="ADAL" clId="{1A5959D2-78A3-410F-AD01-F2BCBB56592B}" dt="2023-01-01T18:17:49.065" v="174" actId="26606"/>
          <ac:spMkLst>
            <pc:docMk/>
            <pc:sldMk cId="4165608072" sldId="264"/>
            <ac:spMk id="2117" creationId="{C866818C-1E5F-475A-B310-3C06B555FB69}"/>
          </ac:spMkLst>
        </pc:spChg>
        <pc:spChg chg="add del">
          <ac:chgData name="Marta Oliveira" userId="2563537a-ccb6-4ee1-bf53-1221ceeae5ff" providerId="ADAL" clId="{1A5959D2-78A3-410F-AD01-F2BCBB56592B}" dt="2023-01-04T20:13:21.417" v="487" actId="26606"/>
          <ac:spMkLst>
            <pc:docMk/>
            <pc:sldMk cId="4165608072" sldId="264"/>
            <ac:spMk id="2118" creationId="{7FB12D8C-572F-4417-9FE1-D691A132F69F}"/>
          </ac:spMkLst>
        </pc:spChg>
        <pc:spChg chg="add del">
          <ac:chgData name="Marta Oliveira" userId="2563537a-ccb6-4ee1-bf53-1221ceeae5ff" providerId="ADAL" clId="{1A5959D2-78A3-410F-AD01-F2BCBB56592B}" dt="2023-01-01T18:17:49.065" v="174" actId="26606"/>
          <ac:spMkLst>
            <pc:docMk/>
            <pc:sldMk cId="4165608072" sldId="264"/>
            <ac:spMk id="2119" creationId="{D12AFDE8-E1ED-4A49-B8B3-4953F4B8ACB9}"/>
          </ac:spMkLst>
        </pc:spChg>
        <pc:spChg chg="add del">
          <ac:chgData name="Marta Oliveira" userId="2563537a-ccb6-4ee1-bf53-1221ceeae5ff" providerId="ADAL" clId="{1A5959D2-78A3-410F-AD01-F2BCBB56592B}" dt="2023-01-01T18:17:53.279" v="176" actId="26606"/>
          <ac:spMkLst>
            <pc:docMk/>
            <pc:sldMk cId="4165608072" sldId="264"/>
            <ac:spMk id="2121" creationId="{4352E948-E5E8-4ABE-8603-2D5D49F50AD1}"/>
          </ac:spMkLst>
        </pc:spChg>
        <pc:spChg chg="add del">
          <ac:chgData name="Marta Oliveira" userId="2563537a-ccb6-4ee1-bf53-1221ceeae5ff" providerId="ADAL" clId="{1A5959D2-78A3-410F-AD01-F2BCBB56592B}" dt="2023-01-01T18:17:53.279" v="176" actId="26606"/>
          <ac:spMkLst>
            <pc:docMk/>
            <pc:sldMk cId="4165608072" sldId="264"/>
            <ac:spMk id="2122" creationId="{4198F2C3-8953-4C72-B478-B121EF6EA6DA}"/>
          </ac:spMkLst>
        </pc:spChg>
        <pc:spChg chg="add del">
          <ac:chgData name="Marta Oliveira" userId="2563537a-ccb6-4ee1-bf53-1221ceeae5ff" providerId="ADAL" clId="{1A5959D2-78A3-410F-AD01-F2BCBB56592B}" dt="2023-01-01T18:17:58.755" v="182" actId="26606"/>
          <ac:spMkLst>
            <pc:docMk/>
            <pc:sldMk cId="4165608072" sldId="264"/>
            <ac:spMk id="2124" creationId="{D7FF9F1B-2FE4-4C47-AE86-61AF9A0A5C5C}"/>
          </ac:spMkLst>
        </pc:spChg>
        <pc:spChg chg="add del">
          <ac:chgData name="Marta Oliveira" userId="2563537a-ccb6-4ee1-bf53-1221ceeae5ff" providerId="ADAL" clId="{1A5959D2-78A3-410F-AD01-F2BCBB56592B}" dt="2023-01-01T18:17:58.755" v="182" actId="26606"/>
          <ac:spMkLst>
            <pc:docMk/>
            <pc:sldMk cId="4165608072" sldId="264"/>
            <ac:spMk id="2125" creationId="{1A2AE32A-13F5-4BB2-B882-CD31344A6798}"/>
          </ac:spMkLst>
        </pc:spChg>
        <pc:spChg chg="add del">
          <ac:chgData name="Marta Oliveira" userId="2563537a-ccb6-4ee1-bf53-1221ceeae5ff" providerId="ADAL" clId="{1A5959D2-78A3-410F-AD01-F2BCBB56592B}" dt="2023-01-01T18:17:58.755" v="182" actId="26606"/>
          <ac:spMkLst>
            <pc:docMk/>
            <pc:sldMk cId="4165608072" sldId="264"/>
            <ac:spMk id="2126" creationId="{B339C689-80E0-4CF1-953E-9AFC467262EF}"/>
          </ac:spMkLst>
        </pc:spChg>
        <pc:graphicFrameChg chg="add mod">
          <ac:chgData name="Marta Oliveira" userId="2563537a-ccb6-4ee1-bf53-1221ceeae5ff" providerId="ADAL" clId="{1A5959D2-78A3-410F-AD01-F2BCBB56592B}" dt="2023-01-05T15:55:52.821" v="1863"/>
          <ac:graphicFrameMkLst>
            <pc:docMk/>
            <pc:sldMk cId="4165608072" sldId="264"/>
            <ac:graphicFrameMk id="2" creationId="{92967F64-106E-700E-154F-3ECADD3C0815}"/>
          </ac:graphicFrameMkLst>
        </pc:graphicFrameChg>
        <pc:graphicFrameChg chg="add del mod">
          <ac:chgData name="Marta Oliveira" userId="2563537a-ccb6-4ee1-bf53-1221ceeae5ff" providerId="ADAL" clId="{1A5959D2-78A3-410F-AD01-F2BCBB56592B}" dt="2023-01-04T23:10:47.203" v="1777"/>
          <ac:graphicFrameMkLst>
            <pc:docMk/>
            <pc:sldMk cId="4165608072" sldId="264"/>
            <ac:graphicFrameMk id="6" creationId="{92967F64-106E-700E-154F-3ECADD3C0815}"/>
          </ac:graphicFrameMkLst>
        </pc:graphicFrameChg>
        <pc:graphicFrameChg chg="add del mod">
          <ac:chgData name="Marta Oliveira" userId="2563537a-ccb6-4ee1-bf53-1221ceeae5ff" providerId="ADAL" clId="{1A5959D2-78A3-410F-AD01-F2BCBB56592B}" dt="2023-01-04T23:10:46.254" v="1774"/>
          <ac:graphicFrameMkLst>
            <pc:docMk/>
            <pc:sldMk cId="4165608072" sldId="264"/>
            <ac:graphicFrameMk id="7" creationId="{92967F64-106E-700E-154F-3ECADD3C0815}"/>
          </ac:graphicFrameMkLst>
        </pc:graphicFrameChg>
        <pc:graphicFrameChg chg="add mod">
          <ac:chgData name="Marta Oliveira" userId="2563537a-ccb6-4ee1-bf53-1221ceeae5ff" providerId="ADAL" clId="{1A5959D2-78A3-410F-AD01-F2BCBB56592B}" dt="2023-01-04T23:10:45.435" v="1772"/>
          <ac:graphicFrameMkLst>
            <pc:docMk/>
            <pc:sldMk cId="4165608072" sldId="264"/>
            <ac:graphicFrameMk id="8" creationId="{92967F64-106E-700E-154F-3ECADD3C0815}"/>
          </ac:graphicFrameMkLst>
        </pc:graphicFrameChg>
        <pc:graphicFrameChg chg="add del mod">
          <ac:chgData name="Marta Oliveira" userId="2563537a-ccb6-4ee1-bf53-1221ceeae5ff" providerId="ADAL" clId="{1A5959D2-78A3-410F-AD01-F2BCBB56592B}" dt="2023-01-04T23:11:20.966" v="1786"/>
          <ac:graphicFrameMkLst>
            <pc:docMk/>
            <pc:sldMk cId="4165608072" sldId="264"/>
            <ac:graphicFrameMk id="9" creationId="{8280103E-B3E9-BD36-935A-EAAE451A6FC7}"/>
          </ac:graphicFrameMkLst>
        </pc:graphicFrameChg>
        <pc:graphicFrameChg chg="add del mod">
          <ac:chgData name="Marta Oliveira" userId="2563537a-ccb6-4ee1-bf53-1221ceeae5ff" providerId="ADAL" clId="{1A5959D2-78A3-410F-AD01-F2BCBB56592B}" dt="2023-01-04T23:11:47.482" v="1791" actId="478"/>
          <ac:graphicFrameMkLst>
            <pc:docMk/>
            <pc:sldMk cId="4165608072" sldId="264"/>
            <ac:graphicFrameMk id="10" creationId="{8280103E-B3E9-BD36-935A-EAAE451A6FC7}"/>
          </ac:graphicFrameMkLst>
        </pc:graphicFrameChg>
        <pc:picChg chg="add del mod ord">
          <ac:chgData name="Marta Oliveira" userId="2563537a-ccb6-4ee1-bf53-1221ceeae5ff" providerId="ADAL" clId="{1A5959D2-78A3-410F-AD01-F2BCBB56592B}" dt="2023-01-04T23:12:17.550" v="1792" actId="478"/>
          <ac:picMkLst>
            <pc:docMk/>
            <pc:sldMk cId="4165608072" sldId="264"/>
            <ac:picMk id="2" creationId="{9DC533BC-317B-EF0C-6AD4-DA833F7C582B}"/>
          </ac:picMkLst>
        </pc:picChg>
        <pc:picChg chg="add del mod ord">
          <ac:chgData name="Marta Oliveira" userId="2563537a-ccb6-4ee1-bf53-1221ceeae5ff" providerId="ADAL" clId="{1A5959D2-78A3-410F-AD01-F2BCBB56592B}" dt="2023-01-05T15:55:50.783" v="1860" actId="478"/>
          <ac:picMkLst>
            <pc:docMk/>
            <pc:sldMk cId="4165608072" sldId="264"/>
            <ac:picMk id="3" creationId="{7AB0A121-8BC2-5064-E675-A54E936DDA83}"/>
          </ac:picMkLst>
        </pc:picChg>
        <pc:picChg chg="add mod">
          <ac:chgData name="Marta Oliveira" userId="2563537a-ccb6-4ee1-bf53-1221ceeae5ff" providerId="ADAL" clId="{1A5959D2-78A3-410F-AD01-F2BCBB56592B}" dt="2023-01-05T15:56:23.251" v="1865" actId="1076"/>
          <ac:picMkLst>
            <pc:docMk/>
            <pc:sldMk cId="4165608072" sldId="264"/>
            <ac:picMk id="7" creationId="{43861101-97E5-B237-6CE2-A51B228E9EAC}"/>
          </ac:picMkLst>
        </pc:picChg>
        <pc:picChg chg="add mod">
          <ac:chgData name="Marta Oliveira" userId="2563537a-ccb6-4ee1-bf53-1221ceeae5ff" providerId="ADAL" clId="{1A5959D2-78A3-410F-AD01-F2BCBB56592B}" dt="2023-01-04T23:13:50.463" v="1794" actId="1076"/>
          <ac:picMkLst>
            <pc:docMk/>
            <pc:sldMk cId="4165608072" sldId="264"/>
            <ac:picMk id="12" creationId="{3D9F0114-2750-B395-01F9-AE2C0E141ED6}"/>
          </ac:picMkLst>
        </pc:picChg>
        <pc:cxnChg chg="del">
          <ac:chgData name="Marta Oliveira" userId="2563537a-ccb6-4ee1-bf53-1221ceeae5ff" providerId="ADAL" clId="{1A5959D2-78A3-410F-AD01-F2BCBB56592B}" dt="2023-01-01T18:12:46.966" v="128"/>
          <ac:cxnSpMkLst>
            <pc:docMk/>
            <pc:sldMk cId="4165608072" sldId="264"/>
            <ac:cxnSpMk id="2114" creationId="{73FA79A8-0B2C-4219-95C7-D68CB577908D}"/>
          </ac:cxnSpMkLst>
        </pc:cxnChg>
      </pc:sldChg>
      <pc:sldChg chg="addSp delSp modSp add del mod setBg addAnim delAnim setClrOvrMap">
        <pc:chgData name="Marta Oliveira" userId="2563537a-ccb6-4ee1-bf53-1221ceeae5ff" providerId="ADAL" clId="{1A5959D2-78A3-410F-AD01-F2BCBB56592B}" dt="2023-01-01T18:10:43.889" v="120" actId="47"/>
        <pc:sldMkLst>
          <pc:docMk/>
          <pc:sldMk cId="1567774284" sldId="265"/>
        </pc:sldMkLst>
        <pc:spChg chg="mod">
          <ac:chgData name="Marta Oliveira" userId="2563537a-ccb6-4ee1-bf53-1221ceeae5ff" providerId="ADAL" clId="{1A5959D2-78A3-410F-AD01-F2BCBB56592B}" dt="2023-01-01T18:10:11.392" v="119" actId="207"/>
          <ac:spMkLst>
            <pc:docMk/>
            <pc:sldMk cId="1567774284" sldId="265"/>
            <ac:spMk id="5" creationId="{BFD6B4D2-760C-2E1B-4035-6C6DACB06ADC}"/>
          </ac:spMkLst>
        </pc:spChg>
        <pc:spChg chg="mod">
          <ac:chgData name="Marta Oliveira" userId="2563537a-ccb6-4ee1-bf53-1221ceeae5ff" providerId="ADAL" clId="{1A5959D2-78A3-410F-AD01-F2BCBB56592B}" dt="2023-01-01T18:08:34.841" v="116" actId="26606"/>
          <ac:spMkLst>
            <pc:docMk/>
            <pc:sldMk cId="1567774284" sldId="265"/>
            <ac:spMk id="2100" creationId="{C5A0F4FE-56FB-65B8-0C6D-1ADE4ACF72E7}"/>
          </ac:spMkLst>
        </pc:spChg>
        <pc:spChg chg="add del">
          <ac:chgData name="Marta Oliveira" userId="2563537a-ccb6-4ee1-bf53-1221ceeae5ff" providerId="ADAL" clId="{1A5959D2-78A3-410F-AD01-F2BCBB56592B}" dt="2023-01-01T18:04:53.856" v="37" actId="26606"/>
          <ac:spMkLst>
            <pc:docMk/>
            <pc:sldMk cId="1567774284" sldId="265"/>
            <ac:spMk id="2112" creationId="{2B39286B-772E-4B31-95F0-33484AFAA6E6}"/>
          </ac:spMkLst>
        </pc:spChg>
        <pc:spChg chg="add del">
          <ac:chgData name="Marta Oliveira" userId="2563537a-ccb6-4ee1-bf53-1221ceeae5ff" providerId="ADAL" clId="{1A5959D2-78A3-410F-AD01-F2BCBB56592B}" dt="2023-01-01T18:04:53.845" v="36" actId="26606"/>
          <ac:spMkLst>
            <pc:docMk/>
            <pc:sldMk cId="1567774284" sldId="265"/>
            <ac:spMk id="2119" creationId="{025E2AA9-10C9-4A14-BEA3-064CD0131100}"/>
          </ac:spMkLst>
        </pc:spChg>
        <pc:spChg chg="add del">
          <ac:chgData name="Marta Oliveira" userId="2563537a-ccb6-4ee1-bf53-1221ceeae5ff" providerId="ADAL" clId="{1A5959D2-78A3-410F-AD01-F2BCBB56592B}" dt="2023-01-01T18:04:53.845" v="36" actId="26606"/>
          <ac:spMkLst>
            <pc:docMk/>
            <pc:sldMk cId="1567774284" sldId="265"/>
            <ac:spMk id="2121" creationId="{F076F371-EE61-49EA-AA2A-3582C3AC9BCD}"/>
          </ac:spMkLst>
        </pc:spChg>
        <pc:spChg chg="add del">
          <ac:chgData name="Marta Oliveira" userId="2563537a-ccb6-4ee1-bf53-1221ceeae5ff" providerId="ADAL" clId="{1A5959D2-78A3-410F-AD01-F2BCBB56592B}" dt="2023-01-01T18:06:17.537" v="73" actId="26606"/>
          <ac:spMkLst>
            <pc:docMk/>
            <pc:sldMk cId="1567774284" sldId="265"/>
            <ac:spMk id="2123" creationId="{4330B6AC-E6AB-45E4-A303-C8DE90EB2AAC}"/>
          </ac:spMkLst>
        </pc:spChg>
        <pc:spChg chg="add del">
          <ac:chgData name="Marta Oliveira" userId="2563537a-ccb6-4ee1-bf53-1221ceeae5ff" providerId="ADAL" clId="{1A5959D2-78A3-410F-AD01-F2BCBB56592B}" dt="2023-01-01T18:06:17.537" v="73" actId="26606"/>
          <ac:spMkLst>
            <pc:docMk/>
            <pc:sldMk cId="1567774284" sldId="265"/>
            <ac:spMk id="2124" creationId="{EF9B8DF2-C3F5-49A2-94D2-F7B65A0F1F15}"/>
          </ac:spMkLst>
        </pc:spChg>
        <pc:spChg chg="add del">
          <ac:chgData name="Marta Oliveira" userId="2563537a-ccb6-4ee1-bf53-1221ceeae5ff" providerId="ADAL" clId="{1A5959D2-78A3-410F-AD01-F2BCBB56592B}" dt="2023-01-01T18:06:17.537" v="72" actId="26606"/>
          <ac:spMkLst>
            <pc:docMk/>
            <pc:sldMk cId="1567774284" sldId="265"/>
            <ac:spMk id="2126" creationId="{928F64C6-FE22-4FC1-A763-DFCC514811BD}"/>
          </ac:spMkLst>
        </pc:spChg>
        <pc:spChg chg="add del">
          <ac:chgData name="Marta Oliveira" userId="2563537a-ccb6-4ee1-bf53-1221ceeae5ff" providerId="ADAL" clId="{1A5959D2-78A3-410F-AD01-F2BCBB56592B}" dt="2023-01-01T18:05:45.353" v="56" actId="26606"/>
          <ac:spMkLst>
            <pc:docMk/>
            <pc:sldMk cId="1567774284" sldId="265"/>
            <ac:spMk id="2129" creationId="{928F64C6-FE22-4FC1-A763-DFCC514811BD}"/>
          </ac:spMkLst>
        </pc:spChg>
        <pc:spChg chg="add del">
          <ac:chgData name="Marta Oliveira" userId="2563537a-ccb6-4ee1-bf53-1221ceeae5ff" providerId="ADAL" clId="{1A5959D2-78A3-410F-AD01-F2BCBB56592B}" dt="2023-01-01T18:08:34.841" v="116" actId="26606"/>
          <ac:spMkLst>
            <pc:docMk/>
            <pc:sldMk cId="1567774284" sldId="265"/>
            <ac:spMk id="2130" creationId="{6C9ECD1F-1B32-4E48-9736-A1BC9A3237E0}"/>
          </ac:spMkLst>
        </pc:spChg>
        <pc:spChg chg="add del">
          <ac:chgData name="Marta Oliveira" userId="2563537a-ccb6-4ee1-bf53-1221ceeae5ff" providerId="ADAL" clId="{1A5959D2-78A3-410F-AD01-F2BCBB56592B}" dt="2023-01-01T18:08:34.841" v="116" actId="26606"/>
          <ac:spMkLst>
            <pc:docMk/>
            <pc:sldMk cId="1567774284" sldId="265"/>
            <ac:spMk id="2132" creationId="{90F533E9-6690-41A8-A372-4C6C622D028D}"/>
          </ac:spMkLst>
        </pc:spChg>
        <pc:spChg chg="add del">
          <ac:chgData name="Marta Oliveira" userId="2563537a-ccb6-4ee1-bf53-1221ceeae5ff" providerId="ADAL" clId="{1A5959D2-78A3-410F-AD01-F2BCBB56592B}" dt="2023-01-01T18:05:50.925" v="59" actId="26606"/>
          <ac:spMkLst>
            <pc:docMk/>
            <pc:sldMk cId="1567774284" sldId="265"/>
            <ac:spMk id="2133" creationId="{D411CC74-416E-4F21-A559-C8B7905D9E36}"/>
          </ac:spMkLst>
        </pc:spChg>
        <pc:spChg chg="add del">
          <ac:chgData name="Marta Oliveira" userId="2563537a-ccb6-4ee1-bf53-1221ceeae5ff" providerId="ADAL" clId="{1A5959D2-78A3-410F-AD01-F2BCBB56592B}" dt="2023-01-01T18:05:50.925" v="59" actId="26606"/>
          <ac:spMkLst>
            <pc:docMk/>
            <pc:sldMk cId="1567774284" sldId="265"/>
            <ac:spMk id="2134" creationId="{7A7E6B6D-2F84-4166-9F4D-FFA0E086077B}"/>
          </ac:spMkLst>
        </pc:spChg>
        <pc:spChg chg="add del">
          <ac:chgData name="Marta Oliveira" userId="2563537a-ccb6-4ee1-bf53-1221ceeae5ff" providerId="ADAL" clId="{1A5959D2-78A3-410F-AD01-F2BCBB56592B}" dt="2023-01-01T18:05:50.925" v="59" actId="26606"/>
          <ac:spMkLst>
            <pc:docMk/>
            <pc:sldMk cId="1567774284" sldId="265"/>
            <ac:spMk id="2135" creationId="{F540AD87-30B2-4359-A33A-86D9F59E3709}"/>
          </ac:spMkLst>
        </pc:spChg>
        <pc:spChg chg="add del">
          <ac:chgData name="Marta Oliveira" userId="2563537a-ccb6-4ee1-bf53-1221ceeae5ff" providerId="ADAL" clId="{1A5959D2-78A3-410F-AD01-F2BCBB56592B}" dt="2023-01-01T18:08:34.841" v="116" actId="26606"/>
          <ac:spMkLst>
            <pc:docMk/>
            <pc:sldMk cId="1567774284" sldId="265"/>
            <ac:spMk id="2136" creationId="{99413ED5-9ED4-4772-BCE4-2BCAE6B12E35}"/>
          </ac:spMkLst>
        </pc:spChg>
        <pc:spChg chg="add del">
          <ac:chgData name="Marta Oliveira" userId="2563537a-ccb6-4ee1-bf53-1221ceeae5ff" providerId="ADAL" clId="{1A5959D2-78A3-410F-AD01-F2BCBB56592B}" dt="2023-01-01T18:05:54.411" v="61" actId="26606"/>
          <ac:spMkLst>
            <pc:docMk/>
            <pc:sldMk cId="1567774284" sldId="265"/>
            <ac:spMk id="2137" creationId="{0EFD753D-6A49-46DD-9E82-AA6E2C62B461}"/>
          </ac:spMkLst>
        </pc:spChg>
        <pc:spChg chg="add del">
          <ac:chgData name="Marta Oliveira" userId="2563537a-ccb6-4ee1-bf53-1221ceeae5ff" providerId="ADAL" clId="{1A5959D2-78A3-410F-AD01-F2BCBB56592B}" dt="2023-01-01T18:05:54.411" v="61" actId="26606"/>
          <ac:spMkLst>
            <pc:docMk/>
            <pc:sldMk cId="1567774284" sldId="265"/>
            <ac:spMk id="2138" creationId="{138A5824-1F4A-4EE7-BC13-5BB48FC0809B}"/>
          </ac:spMkLst>
        </pc:spChg>
        <pc:spChg chg="add del">
          <ac:chgData name="Marta Oliveira" userId="2563537a-ccb6-4ee1-bf53-1221ceeae5ff" providerId="ADAL" clId="{1A5959D2-78A3-410F-AD01-F2BCBB56592B}" dt="2023-01-01T18:08:34.841" v="116" actId="26606"/>
          <ac:spMkLst>
            <pc:docMk/>
            <pc:sldMk cId="1567774284" sldId="265"/>
            <ac:spMk id="2139" creationId="{04357C93-F0CB-4A1C-8F77-4E9063789819}"/>
          </ac:spMkLst>
        </pc:spChg>
        <pc:picChg chg="del">
          <ac:chgData name="Marta Oliveira" userId="2563537a-ccb6-4ee1-bf53-1221ceeae5ff" providerId="ADAL" clId="{1A5959D2-78A3-410F-AD01-F2BCBB56592B}" dt="2023-01-01T18:04:40.979" v="32" actId="478"/>
          <ac:picMkLst>
            <pc:docMk/>
            <pc:sldMk cId="1567774284" sldId="265"/>
            <ac:picMk id="2" creationId="{9DC533BC-317B-EF0C-6AD4-DA833F7C582B}"/>
          </ac:picMkLst>
        </pc:picChg>
        <pc:picChg chg="del">
          <ac:chgData name="Marta Oliveira" userId="2563537a-ccb6-4ee1-bf53-1221ceeae5ff" providerId="ADAL" clId="{1A5959D2-78A3-410F-AD01-F2BCBB56592B}" dt="2023-01-01T18:04:41.354" v="33" actId="478"/>
          <ac:picMkLst>
            <pc:docMk/>
            <pc:sldMk cId="1567774284" sldId="265"/>
            <ac:picMk id="3" creationId="{7AB0A121-8BC2-5064-E675-A54E936DDA83}"/>
          </ac:picMkLst>
        </pc:picChg>
        <pc:picChg chg="add del mod ord">
          <ac:chgData name="Marta Oliveira" userId="2563537a-ccb6-4ee1-bf53-1221ceeae5ff" providerId="ADAL" clId="{1A5959D2-78A3-410F-AD01-F2BCBB56592B}" dt="2023-01-01T18:05:55.020" v="63"/>
          <ac:picMkLst>
            <pc:docMk/>
            <pc:sldMk cId="1567774284" sldId="265"/>
            <ac:picMk id="6" creationId="{E5A47504-3532-0736-FA5B-B5FD1D40AD86}"/>
          </ac:picMkLst>
        </pc:picChg>
        <pc:picChg chg="add del mod ord">
          <ac:chgData name="Marta Oliveira" userId="2563537a-ccb6-4ee1-bf53-1221ceeae5ff" providerId="ADAL" clId="{1A5959D2-78A3-410F-AD01-F2BCBB56592B}" dt="2023-01-01T18:05:55.020" v="63"/>
          <ac:picMkLst>
            <pc:docMk/>
            <pc:sldMk cId="1567774284" sldId="265"/>
            <ac:picMk id="8" creationId="{67C0D213-9753-3C4F-1C6F-B493DD40B17B}"/>
          </ac:picMkLst>
        </pc:picChg>
        <pc:picChg chg="add del mod">
          <ac:chgData name="Marta Oliveira" userId="2563537a-ccb6-4ee1-bf53-1221ceeae5ff" providerId="ADAL" clId="{1A5959D2-78A3-410F-AD01-F2BCBB56592B}" dt="2023-01-01T18:05:55.020" v="63"/>
          <ac:picMkLst>
            <pc:docMk/>
            <pc:sldMk cId="1567774284" sldId="265"/>
            <ac:picMk id="10" creationId="{D3F6133C-3102-2DE1-EA15-249E06952EA5}"/>
          </ac:picMkLst>
        </pc:picChg>
        <pc:picChg chg="add del mod ord">
          <ac:chgData name="Marta Oliveira" userId="2563537a-ccb6-4ee1-bf53-1221ceeae5ff" providerId="ADAL" clId="{1A5959D2-78A3-410F-AD01-F2BCBB56592B}" dt="2023-01-01T18:05:55.020" v="63"/>
          <ac:picMkLst>
            <pc:docMk/>
            <pc:sldMk cId="1567774284" sldId="265"/>
            <ac:picMk id="12" creationId="{B0E4A534-68C5-6697-4E36-FFDD91E9C43A}"/>
          </ac:picMkLst>
        </pc:picChg>
        <pc:picChg chg="add del mod">
          <ac:chgData name="Marta Oliveira" userId="2563537a-ccb6-4ee1-bf53-1221ceeae5ff" providerId="ADAL" clId="{1A5959D2-78A3-410F-AD01-F2BCBB56592B}" dt="2023-01-01T18:05:55.020" v="63"/>
          <ac:picMkLst>
            <pc:docMk/>
            <pc:sldMk cId="1567774284" sldId="265"/>
            <ac:picMk id="14" creationId="{A312D032-9C9C-DB8F-61FE-DA2AA9530901}"/>
          </ac:picMkLst>
        </pc:picChg>
        <pc:picChg chg="add del mod ord">
          <ac:chgData name="Marta Oliveira" userId="2563537a-ccb6-4ee1-bf53-1221ceeae5ff" providerId="ADAL" clId="{1A5959D2-78A3-410F-AD01-F2BCBB56592B}" dt="2023-01-01T18:05:55.020" v="63"/>
          <ac:picMkLst>
            <pc:docMk/>
            <pc:sldMk cId="1567774284" sldId="265"/>
            <ac:picMk id="16" creationId="{7664D42E-F63F-2466-7DBC-760FC6CF2657}"/>
          </ac:picMkLst>
        </pc:picChg>
        <pc:picChg chg="add del mod ord">
          <ac:chgData name="Marta Oliveira" userId="2563537a-ccb6-4ee1-bf53-1221ceeae5ff" providerId="ADAL" clId="{1A5959D2-78A3-410F-AD01-F2BCBB56592B}" dt="2023-01-01T18:08:22.588" v="110" actId="478"/>
          <ac:picMkLst>
            <pc:docMk/>
            <pc:sldMk cId="1567774284" sldId="265"/>
            <ac:picMk id="18" creationId="{1472D298-6BF6-E1D0-8CAD-0DE8D156FFD2}"/>
          </ac:picMkLst>
        </pc:picChg>
        <pc:picChg chg="add del mod ord">
          <ac:chgData name="Marta Oliveira" userId="2563537a-ccb6-4ee1-bf53-1221ceeae5ff" providerId="ADAL" clId="{1A5959D2-78A3-410F-AD01-F2BCBB56592B}" dt="2023-01-01T18:08:21.431" v="107" actId="478"/>
          <ac:picMkLst>
            <pc:docMk/>
            <pc:sldMk cId="1567774284" sldId="265"/>
            <ac:picMk id="20" creationId="{74E9404D-CE6C-10B4-3225-275BC8215448}"/>
          </ac:picMkLst>
        </pc:picChg>
        <pc:picChg chg="add del mod">
          <ac:chgData name="Marta Oliveira" userId="2563537a-ccb6-4ee1-bf53-1221ceeae5ff" providerId="ADAL" clId="{1A5959D2-78A3-410F-AD01-F2BCBB56592B}" dt="2023-01-01T18:08:22.228" v="109" actId="478"/>
          <ac:picMkLst>
            <pc:docMk/>
            <pc:sldMk cId="1567774284" sldId="265"/>
            <ac:picMk id="22" creationId="{4EFEB3FE-3601-6008-A049-80A9331279B7}"/>
          </ac:picMkLst>
        </pc:picChg>
        <pc:picChg chg="add del mod">
          <ac:chgData name="Marta Oliveira" userId="2563537a-ccb6-4ee1-bf53-1221ceeae5ff" providerId="ADAL" clId="{1A5959D2-78A3-410F-AD01-F2BCBB56592B}" dt="2023-01-01T18:08:21.838" v="108" actId="478"/>
          <ac:picMkLst>
            <pc:docMk/>
            <pc:sldMk cId="1567774284" sldId="265"/>
            <ac:picMk id="24" creationId="{BFC1C0EC-2AFF-8F2C-41B0-54BDCD63C8A7}"/>
          </ac:picMkLst>
        </pc:picChg>
        <pc:picChg chg="add mod ord">
          <ac:chgData name="Marta Oliveira" userId="2563537a-ccb6-4ee1-bf53-1221ceeae5ff" providerId="ADAL" clId="{1A5959D2-78A3-410F-AD01-F2BCBB56592B}" dt="2023-01-01T18:08:34.841" v="116" actId="26606"/>
          <ac:picMkLst>
            <pc:docMk/>
            <pc:sldMk cId="1567774284" sldId="265"/>
            <ac:picMk id="26" creationId="{ABBC2E31-746E-406F-662D-070C7B3D4B60}"/>
          </ac:picMkLst>
        </pc:picChg>
        <pc:picChg chg="add mod ord">
          <ac:chgData name="Marta Oliveira" userId="2563537a-ccb6-4ee1-bf53-1221ceeae5ff" providerId="ADAL" clId="{1A5959D2-78A3-410F-AD01-F2BCBB56592B}" dt="2023-01-01T18:08:34.841" v="116" actId="26606"/>
          <ac:picMkLst>
            <pc:docMk/>
            <pc:sldMk cId="1567774284" sldId="265"/>
            <ac:picMk id="28" creationId="{DEAC4B86-EA2A-99DE-A875-A210098BDAE1}"/>
          </ac:picMkLst>
        </pc:picChg>
        <pc:picChg chg="add mod">
          <ac:chgData name="Marta Oliveira" userId="2563537a-ccb6-4ee1-bf53-1221ceeae5ff" providerId="ADAL" clId="{1A5959D2-78A3-410F-AD01-F2BCBB56592B}" dt="2023-01-01T18:08:34.841" v="116" actId="26606"/>
          <ac:picMkLst>
            <pc:docMk/>
            <pc:sldMk cId="1567774284" sldId="265"/>
            <ac:picMk id="30" creationId="{027C19ED-0D33-A873-334E-9C16AAC525C9}"/>
          </ac:picMkLst>
        </pc:picChg>
        <pc:picChg chg="add del">
          <ac:chgData name="Marta Oliveira" userId="2563537a-ccb6-4ee1-bf53-1221ceeae5ff" providerId="ADAL" clId="{1A5959D2-78A3-410F-AD01-F2BCBB56592B}" dt="2023-01-01T18:05:24.109" v="42" actId="478"/>
          <ac:picMkLst>
            <pc:docMk/>
            <pc:sldMk cId="1567774284" sldId="265"/>
            <ac:picMk id="2118" creationId="{A906E9D4-C29C-C31C-A085-F7414574057C}"/>
          </ac:picMkLst>
        </pc:picChg>
        <pc:cxnChg chg="add del">
          <ac:chgData name="Marta Oliveira" userId="2563537a-ccb6-4ee1-bf53-1221ceeae5ff" providerId="ADAL" clId="{1A5959D2-78A3-410F-AD01-F2BCBB56592B}" dt="2023-01-01T18:04:53.856" v="37" actId="26606"/>
          <ac:cxnSpMkLst>
            <pc:docMk/>
            <pc:sldMk cId="1567774284" sldId="265"/>
            <ac:cxnSpMk id="2114" creationId="{73FA79A8-0B2C-4219-95C7-D68CB577908D}"/>
          </ac:cxnSpMkLst>
        </pc:cxnChg>
        <pc:cxnChg chg="add del">
          <ac:chgData name="Marta Oliveira" userId="2563537a-ccb6-4ee1-bf53-1221ceeae5ff" providerId="ADAL" clId="{1A5959D2-78A3-410F-AD01-F2BCBB56592B}" dt="2023-01-01T18:06:17.537" v="72" actId="26606"/>
          <ac:cxnSpMkLst>
            <pc:docMk/>
            <pc:sldMk cId="1567774284" sldId="265"/>
            <ac:cxnSpMk id="2127" creationId="{5C34627B-48E6-4F4D-B843-97717A86B490}"/>
          </ac:cxnSpMkLst>
        </pc:cxnChg>
        <pc:cxnChg chg="add del">
          <ac:chgData name="Marta Oliveira" userId="2563537a-ccb6-4ee1-bf53-1221ceeae5ff" providerId="ADAL" clId="{1A5959D2-78A3-410F-AD01-F2BCBB56592B}" dt="2023-01-01T18:05:45.353" v="56" actId="26606"/>
          <ac:cxnSpMkLst>
            <pc:docMk/>
            <pc:sldMk cId="1567774284" sldId="265"/>
            <ac:cxnSpMk id="2131" creationId="{5C34627B-48E6-4F4D-B843-97717A86B490}"/>
          </ac:cxnSpMkLst>
        </pc:cxnChg>
        <pc:cxnChg chg="add">
          <ac:chgData name="Marta Oliveira" userId="2563537a-ccb6-4ee1-bf53-1221ceeae5ff" providerId="ADAL" clId="{1A5959D2-78A3-410F-AD01-F2BCBB56592B}" dt="2023-01-01T18:08:34.841" v="116" actId="26606"/>
          <ac:cxnSpMkLst>
            <pc:docMk/>
            <pc:sldMk cId="1567774284" sldId="265"/>
            <ac:cxnSpMk id="2144" creationId="{60188E89-AF78-40F6-B787-E9BD9C625686}"/>
          </ac:cxnSpMkLst>
        </pc:cxnChg>
      </pc:sldChg>
      <pc:sldChg chg="addSp delSp modSp mod setBg setClrOvrMap">
        <pc:chgData name="Marta Oliveira" userId="2563537a-ccb6-4ee1-bf53-1221ceeae5ff" providerId="ADAL" clId="{1A5959D2-78A3-410F-AD01-F2BCBB56592B}" dt="2023-01-04T20:34:45.528" v="1488" actId="26606"/>
        <pc:sldMkLst>
          <pc:docMk/>
          <pc:sldMk cId="2262384751" sldId="265"/>
        </pc:sldMkLst>
        <pc:spChg chg="add del mod">
          <ac:chgData name="Marta Oliveira" userId="2563537a-ccb6-4ee1-bf53-1221ceeae5ff" providerId="ADAL" clId="{1A5959D2-78A3-410F-AD01-F2BCBB56592B}" dt="2023-01-04T20:27:23.091" v="1253"/>
          <ac:spMkLst>
            <pc:docMk/>
            <pc:sldMk cId="2262384751" sldId="265"/>
            <ac:spMk id="2" creationId="{8BB1FFFE-18DA-0724-B5E1-491524FA8CB9}"/>
          </ac:spMkLst>
        </pc:spChg>
        <pc:spChg chg="mod">
          <ac:chgData name="Marta Oliveira" userId="2563537a-ccb6-4ee1-bf53-1221ceeae5ff" providerId="ADAL" clId="{1A5959D2-78A3-410F-AD01-F2BCBB56592B}" dt="2023-01-04T20:34:45.528" v="1488" actId="26606"/>
          <ac:spMkLst>
            <pc:docMk/>
            <pc:sldMk cId="2262384751" sldId="265"/>
            <ac:spMk id="5" creationId="{BFD6B4D2-760C-2E1B-4035-6C6DACB06ADC}"/>
          </ac:spMkLst>
        </pc:spChg>
        <pc:spChg chg="mod">
          <ac:chgData name="Marta Oliveira" userId="2563537a-ccb6-4ee1-bf53-1221ceeae5ff" providerId="ADAL" clId="{1A5959D2-78A3-410F-AD01-F2BCBB56592B}" dt="2023-01-04T20:34:45.528" v="1488" actId="26606"/>
          <ac:spMkLst>
            <pc:docMk/>
            <pc:sldMk cId="2262384751" sldId="265"/>
            <ac:spMk id="6" creationId="{E0472798-085B-A222-4855-415B87550821}"/>
          </ac:spMkLst>
        </pc:spChg>
        <pc:spChg chg="del">
          <ac:chgData name="Marta Oliveira" userId="2563537a-ccb6-4ee1-bf53-1221ceeae5ff" providerId="ADAL" clId="{1A5959D2-78A3-410F-AD01-F2BCBB56592B}" dt="2023-01-04T20:34:33.542" v="1482" actId="26606"/>
          <ac:spMkLst>
            <pc:docMk/>
            <pc:sldMk cId="2262384751" sldId="265"/>
            <ac:spMk id="2109" creationId="{C9AB425D-9F0A-4D3E-973D-CC6E8BFD63C5}"/>
          </ac:spMkLst>
        </pc:spChg>
        <pc:spChg chg="del">
          <ac:chgData name="Marta Oliveira" userId="2563537a-ccb6-4ee1-bf53-1221ceeae5ff" providerId="ADAL" clId="{1A5959D2-78A3-410F-AD01-F2BCBB56592B}" dt="2023-01-04T20:34:33.542" v="1482" actId="26606"/>
          <ac:spMkLst>
            <pc:docMk/>
            <pc:sldMk cId="2262384751" sldId="265"/>
            <ac:spMk id="2110" creationId="{D0A32D2B-F275-43BF-8D49-81B020CA11F2}"/>
          </ac:spMkLst>
        </pc:spChg>
        <pc:spChg chg="add del">
          <ac:chgData name="Marta Oliveira" userId="2563537a-ccb6-4ee1-bf53-1221ceeae5ff" providerId="ADAL" clId="{1A5959D2-78A3-410F-AD01-F2BCBB56592B}" dt="2023-01-04T20:34:45.528" v="1488" actId="26606"/>
          <ac:spMkLst>
            <pc:docMk/>
            <pc:sldMk cId="2262384751" sldId="265"/>
            <ac:spMk id="2115" creationId="{052BEFF1-896C-45B1-B02C-96A6A1BC389A}"/>
          </ac:spMkLst>
        </pc:spChg>
        <pc:spChg chg="add del">
          <ac:chgData name="Marta Oliveira" userId="2563537a-ccb6-4ee1-bf53-1221ceeae5ff" providerId="ADAL" clId="{1A5959D2-78A3-410F-AD01-F2BCBB56592B}" dt="2023-01-04T20:34:45.528" v="1488" actId="26606"/>
          <ac:spMkLst>
            <pc:docMk/>
            <pc:sldMk cId="2262384751" sldId="265"/>
            <ac:spMk id="2117" creationId="{BB237A14-61B1-4C00-A670-5D8D68A8668E}"/>
          </ac:spMkLst>
        </pc:spChg>
        <pc:spChg chg="add del">
          <ac:chgData name="Marta Oliveira" userId="2563537a-ccb6-4ee1-bf53-1221ceeae5ff" providerId="ADAL" clId="{1A5959D2-78A3-410F-AD01-F2BCBB56592B}" dt="2023-01-04T20:34:45.528" v="1488" actId="26606"/>
          <ac:spMkLst>
            <pc:docMk/>
            <pc:sldMk cId="2262384751" sldId="265"/>
            <ac:spMk id="2119" creationId="{8598F259-6F54-47A3-8D13-1603D786A328}"/>
          </ac:spMkLst>
        </pc:spChg>
        <pc:spChg chg="add del">
          <ac:chgData name="Marta Oliveira" userId="2563537a-ccb6-4ee1-bf53-1221ceeae5ff" providerId="ADAL" clId="{1A5959D2-78A3-410F-AD01-F2BCBB56592B}" dt="2023-01-04T20:34:45.528" v="1488" actId="26606"/>
          <ac:spMkLst>
            <pc:docMk/>
            <pc:sldMk cId="2262384751" sldId="265"/>
            <ac:spMk id="2121" creationId="{0BA768A8-4FED-4ED8-9E46-6BE72188ECD2}"/>
          </ac:spMkLst>
        </pc:spChg>
        <pc:spChg chg="add del">
          <ac:chgData name="Marta Oliveira" userId="2563537a-ccb6-4ee1-bf53-1221ceeae5ff" providerId="ADAL" clId="{1A5959D2-78A3-410F-AD01-F2BCBB56592B}" dt="2023-01-04T20:34:42.543" v="1485" actId="26606"/>
          <ac:spMkLst>
            <pc:docMk/>
            <pc:sldMk cId="2262384751" sldId="265"/>
            <ac:spMk id="2126" creationId="{052BEFF1-896C-45B1-B02C-96A6A1BC389A}"/>
          </ac:spMkLst>
        </pc:spChg>
        <pc:spChg chg="add del">
          <ac:chgData name="Marta Oliveira" userId="2563537a-ccb6-4ee1-bf53-1221ceeae5ff" providerId="ADAL" clId="{1A5959D2-78A3-410F-AD01-F2BCBB56592B}" dt="2023-01-04T20:34:42.543" v="1485" actId="26606"/>
          <ac:spMkLst>
            <pc:docMk/>
            <pc:sldMk cId="2262384751" sldId="265"/>
            <ac:spMk id="2128" creationId="{BB237A14-61B1-4C00-A670-5D8D68A8668E}"/>
          </ac:spMkLst>
        </pc:spChg>
        <pc:spChg chg="add del">
          <ac:chgData name="Marta Oliveira" userId="2563537a-ccb6-4ee1-bf53-1221ceeae5ff" providerId="ADAL" clId="{1A5959D2-78A3-410F-AD01-F2BCBB56592B}" dt="2023-01-04T20:34:42.543" v="1485" actId="26606"/>
          <ac:spMkLst>
            <pc:docMk/>
            <pc:sldMk cId="2262384751" sldId="265"/>
            <ac:spMk id="2130" creationId="{8598F259-6F54-47A3-8D13-1603D786A328}"/>
          </ac:spMkLst>
        </pc:spChg>
        <pc:spChg chg="add del">
          <ac:chgData name="Marta Oliveira" userId="2563537a-ccb6-4ee1-bf53-1221ceeae5ff" providerId="ADAL" clId="{1A5959D2-78A3-410F-AD01-F2BCBB56592B}" dt="2023-01-04T20:34:42.543" v="1485" actId="26606"/>
          <ac:spMkLst>
            <pc:docMk/>
            <pc:sldMk cId="2262384751" sldId="265"/>
            <ac:spMk id="2132" creationId="{0BA768A8-4FED-4ED8-9E46-6BE72188ECD2}"/>
          </ac:spMkLst>
        </pc:spChg>
        <pc:spChg chg="add del">
          <ac:chgData name="Marta Oliveira" userId="2563537a-ccb6-4ee1-bf53-1221ceeae5ff" providerId="ADAL" clId="{1A5959D2-78A3-410F-AD01-F2BCBB56592B}" dt="2023-01-04T20:34:45.481" v="1487" actId="26606"/>
          <ac:spMkLst>
            <pc:docMk/>
            <pc:sldMk cId="2262384751" sldId="265"/>
            <ac:spMk id="2134" creationId="{F3798573-F27B-47EB-8EA4-7EE34954C2D6}"/>
          </ac:spMkLst>
        </pc:spChg>
        <pc:spChg chg="add del">
          <ac:chgData name="Marta Oliveira" userId="2563537a-ccb6-4ee1-bf53-1221ceeae5ff" providerId="ADAL" clId="{1A5959D2-78A3-410F-AD01-F2BCBB56592B}" dt="2023-01-04T20:34:45.481" v="1487" actId="26606"/>
          <ac:spMkLst>
            <pc:docMk/>
            <pc:sldMk cId="2262384751" sldId="265"/>
            <ac:spMk id="2135" creationId="{923E8915-D2AA-4327-A45A-972C3CA9574B}"/>
          </ac:spMkLst>
        </pc:spChg>
        <pc:spChg chg="add del">
          <ac:chgData name="Marta Oliveira" userId="2563537a-ccb6-4ee1-bf53-1221ceeae5ff" providerId="ADAL" clId="{1A5959D2-78A3-410F-AD01-F2BCBB56592B}" dt="2023-01-04T20:34:45.481" v="1487" actId="26606"/>
          <ac:spMkLst>
            <pc:docMk/>
            <pc:sldMk cId="2262384751" sldId="265"/>
            <ac:spMk id="2136" creationId="{8302FC3C-9804-4950-B721-5FD704BA6065}"/>
          </ac:spMkLst>
        </pc:spChg>
        <pc:spChg chg="add">
          <ac:chgData name="Marta Oliveira" userId="2563537a-ccb6-4ee1-bf53-1221ceeae5ff" providerId="ADAL" clId="{1A5959D2-78A3-410F-AD01-F2BCBB56592B}" dt="2023-01-04T20:34:45.528" v="1488" actId="26606"/>
          <ac:spMkLst>
            <pc:docMk/>
            <pc:sldMk cId="2262384751" sldId="265"/>
            <ac:spMk id="2140" creationId="{0D9B8FD4-CDEB-4EB4-B4DE-C89E11938958}"/>
          </ac:spMkLst>
        </pc:spChg>
        <pc:spChg chg="add">
          <ac:chgData name="Marta Oliveira" userId="2563537a-ccb6-4ee1-bf53-1221ceeae5ff" providerId="ADAL" clId="{1A5959D2-78A3-410F-AD01-F2BCBB56592B}" dt="2023-01-04T20:34:45.528" v="1488" actId="26606"/>
          <ac:spMkLst>
            <pc:docMk/>
            <pc:sldMk cId="2262384751" sldId="265"/>
            <ac:spMk id="2141" creationId="{5A2E3D1D-9E9F-4739-BA14-D4D7FA9FBDD1}"/>
          </ac:spMkLst>
        </pc:spChg>
        <pc:spChg chg="add">
          <ac:chgData name="Marta Oliveira" userId="2563537a-ccb6-4ee1-bf53-1221ceeae5ff" providerId="ADAL" clId="{1A5959D2-78A3-410F-AD01-F2BCBB56592B}" dt="2023-01-04T20:34:45.528" v="1488" actId="26606"/>
          <ac:spMkLst>
            <pc:docMk/>
            <pc:sldMk cId="2262384751" sldId="265"/>
            <ac:spMk id="2142" creationId="{1FFB365B-E9DC-4859-B8AB-CB83EEBE4E28}"/>
          </ac:spMkLst>
        </pc:spChg>
        <pc:spChg chg="add">
          <ac:chgData name="Marta Oliveira" userId="2563537a-ccb6-4ee1-bf53-1221ceeae5ff" providerId="ADAL" clId="{1A5959D2-78A3-410F-AD01-F2BCBB56592B}" dt="2023-01-04T20:34:45.528" v="1488" actId="26606"/>
          <ac:spMkLst>
            <pc:docMk/>
            <pc:sldMk cId="2262384751" sldId="265"/>
            <ac:spMk id="2143" creationId="{8ADAB9C8-EB37-4914-A699-C716FC8FE4FE}"/>
          </ac:spMkLst>
        </pc:spChg>
        <pc:picChg chg="add del">
          <ac:chgData name="Marta Oliveira" userId="2563537a-ccb6-4ee1-bf53-1221ceeae5ff" providerId="ADAL" clId="{1A5959D2-78A3-410F-AD01-F2BCBB56592B}" dt="2023-01-04T20:34:45.481" v="1487" actId="26606"/>
          <ac:picMkLst>
            <pc:docMk/>
            <pc:sldMk cId="2262384751" sldId="265"/>
            <ac:picMk id="2138" creationId="{3BC6EBB2-9BDC-4075-BA6B-43A9FBF9C86C}"/>
          </ac:picMkLst>
        </pc:picChg>
        <pc:cxnChg chg="add del">
          <ac:chgData name="Marta Oliveira" userId="2563537a-ccb6-4ee1-bf53-1221ceeae5ff" providerId="ADAL" clId="{1A5959D2-78A3-410F-AD01-F2BCBB56592B}" dt="2023-01-04T20:34:45.481" v="1487" actId="26606"/>
          <ac:cxnSpMkLst>
            <pc:docMk/>
            <pc:sldMk cId="2262384751" sldId="265"/>
            <ac:cxnSpMk id="2137" creationId="{6B9695BD-ECF6-49CA-8877-8C493193C65D}"/>
          </ac:cxnSpMkLst>
        </pc:cxnChg>
      </pc:sldChg>
      <pc:sldChg chg="addSp delSp modSp add mod">
        <pc:chgData name="Marta Oliveira" userId="2563537a-ccb6-4ee1-bf53-1221ceeae5ff" providerId="ADAL" clId="{1A5959D2-78A3-410F-AD01-F2BCBB56592B}" dt="2023-01-05T00:05:25.674" v="1857" actId="20577"/>
        <pc:sldMkLst>
          <pc:docMk/>
          <pc:sldMk cId="2794138960" sldId="266"/>
        </pc:sldMkLst>
        <pc:spChg chg="mod">
          <ac:chgData name="Marta Oliveira" userId="2563537a-ccb6-4ee1-bf53-1221ceeae5ff" providerId="ADAL" clId="{1A5959D2-78A3-410F-AD01-F2BCBB56592B}" dt="2023-01-04T20:28:10.090" v="1304" actId="20577"/>
          <ac:spMkLst>
            <pc:docMk/>
            <pc:sldMk cId="2794138960" sldId="266"/>
            <ac:spMk id="5" creationId="{BFD6B4D2-760C-2E1B-4035-6C6DACB06ADC}"/>
          </ac:spMkLst>
        </pc:spChg>
        <pc:spChg chg="add mod">
          <ac:chgData name="Marta Oliveira" userId="2563537a-ccb6-4ee1-bf53-1221ceeae5ff" providerId="ADAL" clId="{1A5959D2-78A3-410F-AD01-F2BCBB56592B}" dt="2023-01-05T00:05:25.674" v="1857" actId="20577"/>
          <ac:spMkLst>
            <pc:docMk/>
            <pc:sldMk cId="2794138960" sldId="266"/>
            <ac:spMk id="6" creationId="{1916DD45-6C61-5734-E8EA-452D15B70C2B}"/>
          </ac:spMkLst>
        </pc:spChg>
        <pc:spChg chg="del">
          <ac:chgData name="Marta Oliveira" userId="2563537a-ccb6-4ee1-bf53-1221ceeae5ff" providerId="ADAL" clId="{1A5959D2-78A3-410F-AD01-F2BCBB56592B}" dt="2023-01-04T00:17:24.970" v="363" actId="478"/>
          <ac:spMkLst>
            <pc:docMk/>
            <pc:sldMk cId="2794138960" sldId="266"/>
            <ac:spMk id="2100" creationId="{C5A0F4FE-56FB-65B8-0C6D-1ADE4ACF72E7}"/>
          </ac:spMkLst>
        </pc:spChg>
        <pc:picChg chg="del">
          <ac:chgData name="Marta Oliveira" userId="2563537a-ccb6-4ee1-bf53-1221ceeae5ff" providerId="ADAL" clId="{1A5959D2-78A3-410F-AD01-F2BCBB56592B}" dt="2023-01-04T00:17:23.801" v="362" actId="478"/>
          <ac:picMkLst>
            <pc:docMk/>
            <pc:sldMk cId="2794138960" sldId="266"/>
            <ac:picMk id="2" creationId="{9DC533BC-317B-EF0C-6AD4-DA833F7C582B}"/>
          </ac:picMkLst>
        </pc:picChg>
        <pc:picChg chg="del">
          <ac:chgData name="Marta Oliveira" userId="2563537a-ccb6-4ee1-bf53-1221ceeae5ff" providerId="ADAL" clId="{1A5959D2-78A3-410F-AD01-F2BCBB56592B}" dt="2023-01-04T00:17:23.134" v="361" actId="478"/>
          <ac:picMkLst>
            <pc:docMk/>
            <pc:sldMk cId="2794138960" sldId="266"/>
            <ac:picMk id="3" creationId="{7AB0A121-8BC2-5064-E675-A54E936DDA83}"/>
          </ac:picMkLst>
        </pc:picChg>
        <pc:picChg chg="add mod">
          <ac:chgData name="Marta Oliveira" userId="2563537a-ccb6-4ee1-bf53-1221ceeae5ff" providerId="ADAL" clId="{1A5959D2-78A3-410F-AD01-F2BCBB56592B}" dt="2023-01-04T20:28:53.873" v="1325" actId="1076"/>
          <ac:picMkLst>
            <pc:docMk/>
            <pc:sldMk cId="2794138960" sldId="266"/>
            <ac:picMk id="3" creationId="{939C2047-1020-ACAC-6B3A-F0F51E0D7FC2}"/>
          </ac:picMkLst>
        </pc:picChg>
        <pc:picChg chg="add mod">
          <ac:chgData name="Marta Oliveira" userId="2563537a-ccb6-4ee1-bf53-1221ceeae5ff" providerId="ADAL" clId="{1A5959D2-78A3-410F-AD01-F2BCBB56592B}" dt="2023-01-04T20:28:52.982" v="1324" actId="1076"/>
          <ac:picMkLst>
            <pc:docMk/>
            <pc:sldMk cId="2794138960" sldId="266"/>
            <ac:picMk id="1026" creationId="{94CE8E80-6E52-0186-C73C-E06950E2EBF2}"/>
          </ac:picMkLst>
        </pc:picChg>
      </pc:sldChg>
      <pc:sldChg chg="new del ord">
        <pc:chgData name="Marta Oliveira" userId="2563537a-ccb6-4ee1-bf53-1221ceeae5ff" providerId="ADAL" clId="{1A5959D2-78A3-410F-AD01-F2BCBB56592B}" dt="2023-01-03T23:37:26.824" v="253" actId="2696"/>
        <pc:sldMkLst>
          <pc:docMk/>
          <pc:sldMk cId="3234195661" sldId="266"/>
        </pc:sldMkLst>
      </pc:sldChg>
      <pc:sldChg chg="new del setBg">
        <pc:chgData name="Marta Oliveira" userId="2563537a-ccb6-4ee1-bf53-1221ceeae5ff" providerId="ADAL" clId="{1A5959D2-78A3-410F-AD01-F2BCBB56592B}" dt="2023-01-04T00:17:06.685" v="331" actId="680"/>
        <pc:sldMkLst>
          <pc:docMk/>
          <pc:sldMk cId="3371259022" sldId="266"/>
        </pc:sldMkLst>
      </pc:sldChg>
    </pc:docChg>
  </pc:docChgLst>
  <pc:docChgLst>
    <pc:chgData name="Usuário Convidado" userId="S::urn:spo:anon#f23ec61160cec7c86492fa2082146cd5be8a611781a8817749cfcbbc61db6a17::" providerId="AD" clId="Web-{35118567-CC9A-D26E-8F5A-382F76632316}"/>
    <pc:docChg chg="modSld">
      <pc:chgData name="Usuário Convidado" userId="S::urn:spo:anon#f23ec61160cec7c86492fa2082146cd5be8a611781a8817749cfcbbc61db6a17::" providerId="AD" clId="Web-{35118567-CC9A-D26E-8F5A-382F76632316}" dt="2023-01-05T14:02:59.427" v="10" actId="20577"/>
      <pc:docMkLst>
        <pc:docMk/>
      </pc:docMkLst>
      <pc:sldChg chg="modSp">
        <pc:chgData name="Usuário Convidado" userId="S::urn:spo:anon#f23ec61160cec7c86492fa2082146cd5be8a611781a8817749cfcbbc61db6a17::" providerId="AD" clId="Web-{35118567-CC9A-D26E-8F5A-382F76632316}" dt="2023-01-05T14:02:59.427" v="10" actId="20577"/>
        <pc:sldMkLst>
          <pc:docMk/>
          <pc:sldMk cId="4165608072" sldId="264"/>
        </pc:sldMkLst>
        <pc:spChg chg="mod">
          <ac:chgData name="Usuário Convidado" userId="S::urn:spo:anon#f23ec61160cec7c86492fa2082146cd5be8a611781a8817749cfcbbc61db6a17::" providerId="AD" clId="Web-{35118567-CC9A-D26E-8F5A-382F76632316}" dt="2023-01-05T14:02:59.427" v="10" actId="20577"/>
          <ac:spMkLst>
            <pc:docMk/>
            <pc:sldMk cId="4165608072" sldId="264"/>
            <ac:spMk id="2100" creationId="{C5A0F4FE-56FB-65B8-0C6D-1ADE4ACF72E7}"/>
          </ac:spMkLst>
        </pc:spChg>
      </pc:sldChg>
    </pc:docChg>
  </pc:docChgLst>
  <pc:docChgLst>
    <pc:chgData name="Usuário Convidado" userId="S::urn:spo:anon#f23ec61160cec7c86492fa2082146cd5be8a611781a8817749cfcbbc61db6a17::" providerId="AD" clId="Web-{4032996B-CB1E-2A75-E23D-F81E0A681C5F}"/>
    <pc:docChg chg="addSld delSld modSld">
      <pc:chgData name="Usuário Convidado" userId="S::urn:spo:anon#f23ec61160cec7c86492fa2082146cd5be8a611781a8817749cfcbbc61db6a17::" providerId="AD" clId="Web-{4032996B-CB1E-2A75-E23D-F81E0A681C5F}" dt="2023-01-05T16:04:23.970" v="249" actId="1076"/>
      <pc:docMkLst>
        <pc:docMk/>
      </pc:docMkLst>
      <pc:sldChg chg="modNotes">
        <pc:chgData name="Usuário Convidado" userId="S::urn:spo:anon#f23ec61160cec7c86492fa2082146cd5be8a611781a8817749cfcbbc61db6a17::" providerId="AD" clId="Web-{4032996B-CB1E-2A75-E23D-F81E0A681C5F}" dt="2023-01-05T15:53:14.418" v="110"/>
        <pc:sldMkLst>
          <pc:docMk/>
          <pc:sldMk cId="3749796814" sldId="258"/>
        </pc:sldMkLst>
      </pc:sldChg>
      <pc:sldChg chg="modSp">
        <pc:chgData name="Usuário Convidado" userId="S::urn:spo:anon#f23ec61160cec7c86492fa2082146cd5be8a611781a8817749cfcbbc61db6a17::" providerId="AD" clId="Web-{4032996B-CB1E-2A75-E23D-F81E0A681C5F}" dt="2023-01-05T16:04:23.970" v="249" actId="1076"/>
        <pc:sldMkLst>
          <pc:docMk/>
          <pc:sldMk cId="3813538156" sldId="260"/>
        </pc:sldMkLst>
        <pc:picChg chg="mod">
          <ac:chgData name="Usuário Convidado" userId="S::urn:spo:anon#f23ec61160cec7c86492fa2082146cd5be8a611781a8817749cfcbbc61db6a17::" providerId="AD" clId="Web-{4032996B-CB1E-2A75-E23D-F81E0A681C5F}" dt="2023-01-05T16:04:23.970" v="249" actId="1076"/>
          <ac:picMkLst>
            <pc:docMk/>
            <pc:sldMk cId="3813538156" sldId="260"/>
            <ac:picMk id="11" creationId="{0F517160-82C0-3A32-D3CF-9150E73EC101}"/>
          </ac:picMkLst>
        </pc:picChg>
      </pc:sldChg>
      <pc:sldChg chg="modSp modNotes">
        <pc:chgData name="Usuário Convidado" userId="S::urn:spo:anon#f23ec61160cec7c86492fa2082146cd5be8a611781a8817749cfcbbc61db6a17::" providerId="AD" clId="Web-{4032996B-CB1E-2A75-E23D-F81E0A681C5F}" dt="2023-01-05T15:57:17.285" v="243" actId="20577"/>
        <pc:sldMkLst>
          <pc:docMk/>
          <pc:sldMk cId="2262384751" sldId="265"/>
        </pc:sldMkLst>
        <pc:spChg chg="mod">
          <ac:chgData name="Usuário Convidado" userId="S::urn:spo:anon#f23ec61160cec7c86492fa2082146cd5be8a611781a8817749cfcbbc61db6a17::" providerId="AD" clId="Web-{4032996B-CB1E-2A75-E23D-F81E0A681C5F}" dt="2023-01-05T15:57:17.285" v="243" actId="20577"/>
          <ac:spMkLst>
            <pc:docMk/>
            <pc:sldMk cId="2262384751" sldId="265"/>
            <ac:spMk id="6" creationId="{E0472798-085B-A222-4855-415B87550821}"/>
          </ac:spMkLst>
        </pc:spChg>
      </pc:sldChg>
      <pc:sldChg chg="new del">
        <pc:chgData name="Usuário Convidado" userId="S::urn:spo:anon#f23ec61160cec7c86492fa2082146cd5be8a611781a8817749cfcbbc61db6a17::" providerId="AD" clId="Web-{4032996B-CB1E-2A75-E23D-F81E0A681C5F}" dt="2023-01-05T16:01:39.590" v="245"/>
        <pc:sldMkLst>
          <pc:docMk/>
          <pc:sldMk cId="2108334683" sldId="2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uapt33090-my.sharepoint.com/personal/marta_alex_ua_pt/Documents/Desktop/dados_projeto_c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lIns="0" tIns="0" rIns="0" bIns="0"/>
          <a:lstStyle/>
          <a:p>
            <a:pPr marL="0" marR="0" indent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1400" b="0" i="0" u="none" strike="noStrike" kern="1200" spc="0" baseline="0">
                <a:solidFill>
                  <a:srgbClr val="595959"/>
                </a:solidFill>
                <a:latin typeface="Calibri"/>
              </a:defRPr>
            </a:pPr>
            <a:r>
              <a:rPr lang="pt-PT" sz="1400" b="0" i="0" u="none" strike="noStrike" kern="1200" cap="none" spc="0" baseline="0">
                <a:solidFill>
                  <a:srgbClr val="595959"/>
                </a:solidFill>
                <a:uFillTx/>
                <a:latin typeface="Calibri"/>
              </a:rPr>
              <a:t>Bandwidth</a:t>
            </a:r>
          </a:p>
        </c:rich>
      </c:tx>
      <c:overlay val="0"/>
      <c:spPr>
        <a:noFill/>
        <a:ln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4472C4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errBars>
            <c:errBarType val="both"/>
            <c:errValType val="cust"/>
            <c:noEndCap val="0"/>
            <c:plus>
              <c:numRef>
                <c:f>(Folha1!$J$15,Folha1!$J$16,Folha1!$J$17,Folha1!$J$18,Folha1!$J$19,Folha1!$J$20,Folha1!$J$21,Folha1!$J$22)</c:f>
                <c:numCache>
                  <c:formatCode>General</c:formatCode>
                  <c:ptCount val="8"/>
                  <c:pt idx="0">
                    <c:v>2.1215467166741528</c:v>
                  </c:pt>
                  <c:pt idx="1">
                    <c:v>0.21976781716353061</c:v>
                  </c:pt>
                  <c:pt idx="2">
                    <c:v>0.4243890061211284</c:v>
                  </c:pt>
                  <c:pt idx="3">
                    <c:v>4.8151014051083033E-2</c:v>
                  </c:pt>
                  <c:pt idx="4">
                    <c:v>0.48455130081429415</c:v>
                  </c:pt>
                  <c:pt idx="5">
                    <c:v>1.7197720707200759</c:v>
                  </c:pt>
                  <c:pt idx="6">
                    <c:v>0.24170416989600371</c:v>
                  </c:pt>
                  <c:pt idx="7">
                    <c:v>0.93356851769920079</c:v>
                  </c:pt>
                </c:numCache>
              </c:numRef>
            </c:plus>
            <c:minus>
              <c:numRef>
                <c:f>(Folha1!$J$15,Folha1!$J$16,Folha1!$J$17,Folha1!$J$18,Folha1!$J$19,Folha1!$J$20,Folha1!$J$21,Folha1!$J$22)</c:f>
                <c:numCache>
                  <c:formatCode>General</c:formatCode>
                  <c:ptCount val="8"/>
                  <c:pt idx="0">
                    <c:v>2.1215467166741528</c:v>
                  </c:pt>
                  <c:pt idx="1">
                    <c:v>0.21976781716353061</c:v>
                  </c:pt>
                  <c:pt idx="2">
                    <c:v>0.4243890061211284</c:v>
                  </c:pt>
                  <c:pt idx="3">
                    <c:v>4.8151014051083033E-2</c:v>
                  </c:pt>
                  <c:pt idx="4">
                    <c:v>0.48455130081429415</c:v>
                  </c:pt>
                  <c:pt idx="5">
                    <c:v>1.7197720707200759</c:v>
                  </c:pt>
                  <c:pt idx="6">
                    <c:v>0.24170416989600371</c:v>
                  </c:pt>
                  <c:pt idx="7">
                    <c:v>0.93356851769920079</c:v>
                  </c:pt>
                </c:numCache>
              </c:numRef>
            </c:minus>
          </c:errBars>
          <c:cat>
            <c:strLit>
              <c:ptCount val="8"/>
              <c:pt idx="0">
                <c:v>Cenário1</c:v>
              </c:pt>
              <c:pt idx="1">
                <c:v>Cenário2</c:v>
              </c:pt>
              <c:pt idx="2">
                <c:v>Cenário3</c:v>
              </c:pt>
              <c:pt idx="3">
                <c:v>Cenário4</c:v>
              </c:pt>
              <c:pt idx="4">
                <c:v>cenário2A</c:v>
              </c:pt>
              <c:pt idx="5">
                <c:v>cenário3A</c:v>
              </c:pt>
              <c:pt idx="6">
                <c:v>Cenário4A</c:v>
              </c:pt>
              <c:pt idx="7">
                <c:v>Cenário4B</c:v>
              </c:pt>
            </c:strLit>
          </c:cat>
          <c:val>
            <c:numRef>
              <c:f>(Folha1!$H$15,Folha1!$H$16,Folha1!$H$17,Folha1!$H$18,Folha1!$H$19,Folha1!$H$20,Folha1!$H$21,Folha1!$H$22)</c:f>
              <c:numCache>
                <c:formatCode>0.00</c:formatCode>
                <c:ptCount val="8"/>
                <c:pt idx="0" formatCode="0.0">
                  <c:v>62.86</c:v>
                </c:pt>
                <c:pt idx="1">
                  <c:v>3.0460000000000003</c:v>
                </c:pt>
                <c:pt idx="2">
                  <c:v>4.3740000000000006</c:v>
                </c:pt>
                <c:pt idx="3">
                  <c:v>0.24379999999999996</c:v>
                </c:pt>
                <c:pt idx="4" formatCode="General">
                  <c:v>15.679999999999998</c:v>
                </c:pt>
                <c:pt idx="5" formatCode="General">
                  <c:v>33.380000000000003</c:v>
                </c:pt>
                <c:pt idx="6" formatCode="General">
                  <c:v>4.45</c:v>
                </c:pt>
                <c:pt idx="7" formatCode="General">
                  <c:v>13.16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37-4497-8808-A91E486F2B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1805433119"/>
        <c:axId val="1804494175"/>
      </c:barChart>
      <c:valAx>
        <c:axId val="1804494175"/>
        <c:scaling>
          <c:orientation val="minMax"/>
          <c:max val="65"/>
          <c:min val="0"/>
        </c:scaling>
        <c:delete val="0"/>
        <c:axPos val="l"/>
        <c:majorGridlines>
          <c:spPr>
            <a:ln w="9528" cap="flat">
              <a:solidFill>
                <a:srgbClr val="D9D9D9"/>
              </a:solidFill>
              <a:prstDash val="solid"/>
              <a:round/>
            </a:ln>
          </c:spPr>
        </c:majorGridlines>
        <c:minorGridlines>
          <c:spPr>
            <a:ln w="9528" cap="flat">
              <a:solidFill>
                <a:srgbClr val="F2F2F2"/>
              </a:solidFill>
              <a:prstDash val="solid"/>
              <a:round/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largura de banda (mbits/segundo)</a:t>
                </a:r>
              </a:p>
            </c:rich>
          </c:tx>
          <c:overlay val="0"/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1805433119"/>
        <c:crosses val="autoZero"/>
        <c:crossBetween val="between"/>
        <c:majorUnit val="10"/>
        <c:minorUnit val="1"/>
      </c:valAx>
      <c:catAx>
        <c:axId val="180543311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pt-PT"/>
                  <a:t>Cenários</a:t>
                </a:r>
              </a:p>
            </c:rich>
          </c:tx>
          <c:overlay val="0"/>
        </c:title>
        <c:numFmt formatCode="General" sourceLinked="0"/>
        <c:majorTickMark val="out"/>
        <c:minorTickMark val="in"/>
        <c:tickLblPos val="nextTo"/>
        <c:spPr>
          <a:noFill/>
          <a:ln>
            <a:noFill/>
          </a:ln>
        </c:spPr>
        <c:txPr>
          <a:bodyPr lIns="0" tIns="0" rIns="0" bIns="0"/>
          <a:lstStyle/>
          <a:p>
            <a:pPr marL="0" marR="0" indent="0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 sz="900" b="0" i="0" u="none" strike="noStrike" kern="1200" baseline="0">
                <a:solidFill>
                  <a:srgbClr val="595959"/>
                </a:solidFill>
                <a:latin typeface="Calibri"/>
              </a:defRPr>
            </a:pPr>
            <a:endParaRPr lang="en-US"/>
          </a:p>
        </c:txPr>
        <c:crossAx val="1804494175"/>
        <c:crosses val="autoZero"/>
        <c:auto val="1"/>
        <c:lblAlgn val="ctr"/>
        <c:lblOffset val="100"/>
        <c:tickMarkSkip val="1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noFill/>
        </a:ln>
      </c:spPr>
      <c:txPr>
        <a:bodyPr lIns="0" tIns="0" rIns="0" bIns="0"/>
        <a:lstStyle/>
        <a:p>
          <a:pPr marL="0" marR="0" indent="0" defTabSz="914400" fontAlgn="auto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tabLst/>
            <a:defRPr sz="900" b="0" i="0" u="none" strike="noStrike" kern="1200" baseline="0">
              <a:solidFill>
                <a:srgbClr val="595959"/>
              </a:solidFill>
              <a:latin typeface="Calibri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9528" cap="flat">
      <a:solidFill>
        <a:srgbClr val="D9D9D9"/>
      </a:solidFill>
      <a:prstDash val="solid"/>
      <a:round/>
    </a:ln>
  </c:spPr>
  <c:txPr>
    <a:bodyPr lIns="0" tIns="0" rIns="0" bIns="0"/>
    <a:lstStyle/>
    <a:p>
      <a:pPr marL="0" marR="0" indent="0" defTabSz="914400" fontAlgn="auto" hangingPunct="1">
        <a:lnSpc>
          <a:spcPct val="100000"/>
        </a:lnSpc>
        <a:spcBef>
          <a:spcPts val="0"/>
        </a:spcBef>
        <a:spcAft>
          <a:spcPts val="0"/>
        </a:spcAft>
        <a:tabLst/>
        <a:defRPr lang="pt-PT" sz="1000" b="0" i="0" u="none" strike="noStrike" kern="1200" baseline="0">
          <a:solidFill>
            <a:srgbClr val="000000"/>
          </a:solidFill>
          <a:latin typeface="Calibri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A0BB0-10FB-4D50-8EC8-74CF1556094B}" type="datetimeFigureOut"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B4B33-5CCA-4C83-8A1E-194998055D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42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 objectivo da presente tarefa é o de implementar, compreender e avaliar</a:t>
            </a:r>
            <a:br>
              <a:rPr lang="en-US"/>
            </a:br>
            <a:r>
              <a:rPr lang="en-US"/>
              <a:t>diversos cenários de rede que utilizem a arquitetura Mesh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B4B33-5CCA-4C83-8A1E-194998055D6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8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Verificar</a:t>
            </a:r>
            <a:r>
              <a:rPr lang="en-US">
                <a:cs typeface="Calibri"/>
              </a:rPr>
              <a:t> qual o ap </a:t>
            </a:r>
            <a:r>
              <a:rPr lang="en-US" err="1">
                <a:cs typeface="Calibri"/>
              </a:rPr>
              <a:t>connectado</a:t>
            </a:r>
            <a:r>
              <a:rPr lang="en-US">
                <a:cs typeface="Calibri"/>
              </a:rPr>
              <a:t> e </a:t>
            </a:r>
            <a:r>
              <a:rPr lang="en-US" err="1">
                <a:cs typeface="Calibri"/>
              </a:rPr>
              <a:t>potencia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sinal</a:t>
            </a:r>
            <a:r>
              <a:rPr lang="en-US">
                <a:cs typeface="Calibri"/>
              </a:rPr>
              <a:t> </a:t>
            </a:r>
          </a:p>
          <a:p>
            <a:r>
              <a:rPr lang="en-US" err="1">
                <a:cs typeface="Calibri"/>
              </a:rPr>
              <a:t>Latencia</a:t>
            </a:r>
            <a:r>
              <a:rPr lang="en-US">
                <a:cs typeface="Calibri"/>
              </a:rPr>
              <a:t> entre </a:t>
            </a:r>
            <a:r>
              <a:rPr lang="en-US" err="1">
                <a:cs typeface="Calibri"/>
              </a:rPr>
              <a:t>dois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equipamentos</a:t>
            </a:r>
            <a:r>
              <a:rPr lang="en-US">
                <a:cs typeface="Calibri"/>
              </a:rPr>
              <a:t>. </a:t>
            </a:r>
          </a:p>
          <a:p>
            <a:r>
              <a:rPr lang="en-US" err="1">
                <a:cs typeface="Calibri"/>
              </a:rPr>
              <a:t>Trouput</a:t>
            </a:r>
            <a:r>
              <a:rPr lang="en-US">
                <a:cs typeface="Calibri"/>
              </a:rPr>
              <a:t> de </a:t>
            </a:r>
            <a:r>
              <a:rPr lang="en-US" err="1">
                <a:cs typeface="Calibri"/>
              </a:rPr>
              <a:t>tranferencia</a:t>
            </a:r>
            <a:r>
              <a:rPr lang="en-US">
                <a:cs typeface="Calibri"/>
              </a:rPr>
              <a:t> de dados.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B4B33-5CCA-4C83-8A1E-194998055D6A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1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Novos pontos de conexão na rede de forma fácil e obtém-se uma nova área de cobertura sem necessidade de adicionar um router.</a:t>
            </a:r>
            <a:endParaRPr lang="en-US">
              <a:cs typeface="Calibri" panose="020F0502020204030204"/>
            </a:endParaRPr>
          </a:p>
          <a:p>
            <a:r>
              <a:rPr lang="pt-PT"/>
              <a:t>Cliente comum pode não ter conhecimento para realizar uma otimização da </a:t>
            </a:r>
            <a:r>
              <a:rPr lang="pt-PT" err="1"/>
              <a:t>area</a:t>
            </a:r>
            <a:r>
              <a:rPr lang="pt-PT"/>
              <a:t> de cobertura</a:t>
            </a:r>
            <a:endParaRPr lang="pt-PT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B4B33-5CCA-4C83-8A1E-194998055D6A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79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787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6204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223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7462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789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23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134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828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772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291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93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9405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690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04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02611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203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E2E9D8-09DE-47E5-9412-13E2F391625C}" type="datetimeFigureOut">
              <a:rPr lang="pt-PT" smtClean="0"/>
              <a:t>05/01/2023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6D772-94E6-402A-9579-9F222409349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1406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85D9F-D89F-B725-9696-9F0297410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4138" y="2646909"/>
            <a:ext cx="4365438" cy="1564182"/>
          </a:xfrm>
        </p:spPr>
        <p:txBody>
          <a:bodyPr anchor="b">
            <a:normAutofit fontScale="90000"/>
          </a:bodyPr>
          <a:lstStyle/>
          <a:p>
            <a:pPr algn="l"/>
            <a:r>
              <a:rPr lang="pt-PT" b="1">
                <a:solidFill>
                  <a:schemeClr val="bg1"/>
                </a:solidFill>
              </a:rPr>
              <a:t>WLAN 3</a:t>
            </a:r>
            <a:br>
              <a:rPr lang="pt-PT" b="1">
                <a:solidFill>
                  <a:schemeClr val="bg1"/>
                </a:solidFill>
              </a:rPr>
            </a:br>
            <a:r>
              <a:rPr lang="pt-PT" sz="4000" b="1">
                <a:solidFill>
                  <a:schemeClr val="bg1"/>
                </a:solidFill>
              </a:rPr>
              <a:t>Comunicações Móveis</a:t>
            </a:r>
            <a:br>
              <a:rPr lang="pt-PT" sz="5400">
                <a:solidFill>
                  <a:schemeClr val="bg1"/>
                </a:solidFill>
              </a:rPr>
            </a:br>
            <a:r>
              <a:rPr lang="pt-PT" sz="1800">
                <a:solidFill>
                  <a:schemeClr val="bg1"/>
                </a:solidFill>
              </a:rPr>
              <a:t>Universidade de Aveiro</a:t>
            </a:r>
            <a:br>
              <a:rPr lang="pt-PT" sz="1800">
                <a:solidFill>
                  <a:schemeClr val="bg1"/>
                </a:solidFill>
              </a:rPr>
            </a:br>
            <a:r>
              <a:rPr lang="pt-PT" sz="1800">
                <a:solidFill>
                  <a:schemeClr val="bg1"/>
                </a:solidFill>
              </a:rPr>
              <a:t>Departamento de eletrónica Telecomunicações e informática</a:t>
            </a:r>
            <a:endParaRPr lang="pt-PT" sz="54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1DBA2A-938E-8524-2852-A21A75585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4138" y="4674693"/>
            <a:ext cx="4087305" cy="1147863"/>
          </a:xfrm>
        </p:spPr>
        <p:txBody>
          <a:bodyPr anchor="t">
            <a:normAutofit fontScale="70000" lnSpcReduction="20000"/>
          </a:bodyPr>
          <a:lstStyle/>
          <a:p>
            <a:pPr algn="l"/>
            <a:r>
              <a:rPr lang="pt-PT" sz="2000">
                <a:solidFill>
                  <a:schemeClr val="bg1"/>
                </a:solidFill>
              </a:rPr>
              <a:t>Bruno Silva 97931 (brunosilva16@ua.pt)</a:t>
            </a:r>
          </a:p>
          <a:p>
            <a:pPr algn="l"/>
            <a:r>
              <a:rPr lang="pt-PT" sz="2000">
                <a:solidFill>
                  <a:schemeClr val="bg1"/>
                </a:solidFill>
              </a:rPr>
              <a:t>Marta Oliveira 97613 (marta.alex@ua.pt)</a:t>
            </a:r>
          </a:p>
          <a:p>
            <a:pPr algn="l"/>
            <a:r>
              <a:rPr lang="pt-PT" sz="2000">
                <a:solidFill>
                  <a:schemeClr val="bg1"/>
                </a:solidFill>
              </a:rPr>
              <a:t>Eduardo Cruz 93088 (e.cruz@ua.pt)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52030DD-8BFE-1283-627A-B53043323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413" y="84082"/>
            <a:ext cx="799961" cy="8443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1B4692A-066A-AA58-FCD2-C0F2FA64F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915150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63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B69BA7-5D95-4DA8-4E63-EB5B3C0C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r>
              <a:rPr lang="pt-PT" sz="3200"/>
              <a:t>Material</a:t>
            </a:r>
          </a:p>
        </p:txBody>
      </p:sp>
      <p:sp>
        <p:nvSpPr>
          <p:cNvPr id="1037" name="Freeform: Shape 1039">
            <a:extLst>
              <a:ext uri="{FF2B5EF4-FFF2-40B4-BE49-F238E27FC236}">
                <a16:creationId xmlns:a16="http://schemas.microsoft.com/office/drawing/2014/main" id="{18073EE4-EB60-444A-A7EA-82035FCD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42" name="Freeform 23">
            <a:extLst>
              <a:ext uri="{FF2B5EF4-FFF2-40B4-BE49-F238E27FC236}">
                <a16:creationId xmlns:a16="http://schemas.microsoft.com/office/drawing/2014/main" id="{86AD7ABD-24C8-4B21-A948-ABC2F8C7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B63082B3-0202-4A7D-A42B-721E4CE9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C2C81DE-47AF-43D2-52C4-5C3FC4B51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pt-PT" sz="1600" err="1"/>
              <a:t>Fibbergtw</a:t>
            </a:r>
            <a:endParaRPr lang="en-US"/>
          </a:p>
          <a:p>
            <a:pPr>
              <a:buFont typeface="Arial" charset="2"/>
              <a:buChar char="•"/>
            </a:pPr>
            <a:r>
              <a:rPr lang="pt-PT" sz="1600"/>
              <a:t>2 extensores</a:t>
            </a:r>
          </a:p>
          <a:p>
            <a:pPr>
              <a:buFont typeface="Arial" charset="2"/>
              <a:buChar char="•"/>
            </a:pPr>
            <a:r>
              <a:rPr lang="pt-PT" sz="1600"/>
              <a:t>1 repetidor</a:t>
            </a:r>
          </a:p>
        </p:txBody>
      </p:sp>
      <p:pic>
        <p:nvPicPr>
          <p:cNvPr id="5" name="Imagem 4" descr="Uma imagem com texto&#10;&#10;Descrição gerada automaticamente">
            <a:extLst>
              <a:ext uri="{FF2B5EF4-FFF2-40B4-BE49-F238E27FC236}">
                <a16:creationId xmlns:a16="http://schemas.microsoft.com/office/drawing/2014/main" id="{D495B277-B442-E15E-FF60-8164904A6C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710" y="3508161"/>
            <a:ext cx="2850719" cy="2902357"/>
          </a:xfrm>
          <a:prstGeom prst="rect">
            <a:avLst/>
          </a:prstGeom>
          <a:effectLst/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FF02D2-492D-3043-2119-42EB4C746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3779" y="368320"/>
            <a:ext cx="4033498" cy="269235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Uma imagem com texto, interior, sentado, recipiente&#10;&#10;Descrição gerada automaticamente">
            <a:extLst>
              <a:ext uri="{FF2B5EF4-FFF2-40B4-BE49-F238E27FC236}">
                <a16:creationId xmlns:a16="http://schemas.microsoft.com/office/drawing/2014/main" id="{8B0CD7D0-A0A1-E81F-8A0F-CDEDF1C6CD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565" y="1854820"/>
            <a:ext cx="2414996" cy="381817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5260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9460E-F1B5-2B40-5334-135C8584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pt-PT"/>
              <a:t>Requisitos</a:t>
            </a:r>
          </a:p>
        </p:txBody>
      </p:sp>
      <p:sp>
        <p:nvSpPr>
          <p:cNvPr id="2071" name="Freeform: Shape 2070">
            <a:extLst>
              <a:ext uri="{FF2B5EF4-FFF2-40B4-BE49-F238E27FC236}">
                <a16:creationId xmlns:a16="http://schemas.microsoft.com/office/drawing/2014/main" id="{01F06C3F-35EE-478B-B96B-1247519C7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73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1CC2A25-5E56-11F0-3E2A-0482F4198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9" r="19592" b="1"/>
          <a:stretch/>
        </p:blipFill>
        <p:spPr bwMode="auto">
          <a:xfrm>
            <a:off x="6917893" y="647699"/>
            <a:ext cx="3802505" cy="32422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5" name="Rectangle 2074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62" name="Content Placeholder 2061">
            <a:extLst>
              <a:ext uri="{FF2B5EF4-FFF2-40B4-BE49-F238E27FC236}">
                <a16:creationId xmlns:a16="http://schemas.microsoft.com/office/drawing/2014/main" id="{5B95FC88-13E4-33B5-36BF-3C318F36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err="1"/>
              <a:t>Wifi</a:t>
            </a:r>
            <a:r>
              <a:rPr lang="en-US"/>
              <a:t> analyzer</a:t>
            </a:r>
          </a:p>
          <a:p>
            <a:pPr>
              <a:buFont typeface="Arial" charset="2"/>
              <a:buChar char="•"/>
            </a:pPr>
            <a:r>
              <a:rPr lang="en-US" err="1"/>
              <a:t>Comando</a:t>
            </a:r>
            <a:r>
              <a:rPr lang="en-US"/>
              <a:t> ping </a:t>
            </a:r>
          </a:p>
          <a:p>
            <a:pPr>
              <a:buFont typeface="Arial" charset="2"/>
              <a:buChar char="•"/>
            </a:pPr>
            <a:r>
              <a:rPr lang="en-US"/>
              <a:t>Iperf3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058" name="Picture 10" descr="Microsoft Apps">
            <a:extLst>
              <a:ext uri="{FF2B5EF4-FFF2-40B4-BE49-F238E27FC236}">
                <a16:creationId xmlns:a16="http://schemas.microsoft.com/office/drawing/2014/main" id="{0A5D9F0F-E269-C6FA-1BD8-AB05236F2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5" r="1" b="1"/>
          <a:stretch/>
        </p:blipFill>
        <p:spPr bwMode="auto">
          <a:xfrm>
            <a:off x="6211583" y="4085841"/>
            <a:ext cx="2393402" cy="2162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g IP - Network utility – Apps no Google Play">
            <a:extLst>
              <a:ext uri="{FF2B5EF4-FFF2-40B4-BE49-F238E27FC236}">
                <a16:creationId xmlns:a16="http://schemas.microsoft.com/office/drawing/2014/main" id="{A49EEB0A-4AB3-8DD7-2A59-99FF896D40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/>
        </p:blipFill>
        <p:spPr bwMode="auto">
          <a:xfrm>
            <a:off x="9148726" y="4085841"/>
            <a:ext cx="2162557" cy="2162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79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6F1C516-34A4-7A0A-2E02-DA5D303D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562922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err="1"/>
              <a:t>Configuração</a:t>
            </a:r>
            <a:r>
              <a:rPr lang="en-US" sz="2900"/>
              <a:t> Rede WLAN com </a:t>
            </a:r>
            <a:r>
              <a:rPr lang="en-US" sz="2900" err="1"/>
              <a:t>extensores</a:t>
            </a:r>
            <a:br>
              <a:rPr lang="en-US" sz="2900"/>
            </a:br>
            <a:endParaRPr lang="en-US" sz="290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B6AAF19-F9D3-45A5-AE5D-78BC81106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7BBF43D6-A5CF-4884-BE66-F395A6C04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Posição de Conteúdo 9" descr="pl">
            <a:extLst>
              <a:ext uri="{FF2B5EF4-FFF2-40B4-BE49-F238E27FC236}">
                <a16:creationId xmlns:a16="http://schemas.microsoft.com/office/drawing/2014/main" id="{ACDE996E-F4C2-CA06-205A-F2986A75E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300" y="981561"/>
            <a:ext cx="7216164" cy="3474048"/>
          </a:xfrm>
          <a:prstGeom prst="rect">
            <a:avLst/>
          </a:prstGeom>
          <a:effectLst/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1D4731B7-53A1-43E4-B5FD-B33358A7F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Marcador de Posição de Conteúdo 29">
            <a:extLst>
              <a:ext uri="{FF2B5EF4-FFF2-40B4-BE49-F238E27FC236}">
                <a16:creationId xmlns:a16="http://schemas.microsoft.com/office/drawing/2014/main" id="{B65FFF1F-E036-F214-67CA-EE63FD930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379" y="3708935"/>
            <a:ext cx="3980139" cy="2945089"/>
          </a:xfrm>
          <a:prstGeom prst="rect">
            <a:avLst/>
          </a:prstGeom>
          <a:effectLst/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CF9302-B851-D993-8413-FBADBC71FD1A}"/>
              </a:ext>
            </a:extLst>
          </p:cNvPr>
          <p:cNvSpPr txBox="1"/>
          <p:nvPr/>
        </p:nvSpPr>
        <p:spPr>
          <a:xfrm>
            <a:off x="8721731" y="6377560"/>
            <a:ext cx="141417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>
                <a:solidFill>
                  <a:schemeClr val="bg1"/>
                </a:solidFill>
              </a:rPr>
              <a:t>2º andar casa</a:t>
            </a:r>
            <a:endParaRPr lang="pt-PT" sz="1600">
              <a:solidFill>
                <a:schemeClr val="bg1"/>
              </a:solidFill>
            </a:endParaRPr>
          </a:p>
        </p:txBody>
      </p:sp>
      <p:sp>
        <p:nvSpPr>
          <p:cNvPr id="11" name="Content Placeholder 33">
            <a:extLst>
              <a:ext uri="{FF2B5EF4-FFF2-40B4-BE49-F238E27FC236}">
                <a16:creationId xmlns:a16="http://schemas.microsoft.com/office/drawing/2014/main" id="{EE7D7E7D-1B47-F3A7-C930-895DFEBF2027}"/>
              </a:ext>
            </a:extLst>
          </p:cNvPr>
          <p:cNvSpPr txBox="1">
            <a:spLocks/>
          </p:cNvSpPr>
          <p:nvPr/>
        </p:nvSpPr>
        <p:spPr>
          <a:xfrm>
            <a:off x="307388" y="1627945"/>
            <a:ext cx="6311692" cy="44757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pt-PT" sz="1600"/>
              <a:t>Planta do local onde forem testados os cenários. </a:t>
            </a:r>
            <a:endParaRPr lang="en-US" sz="1600"/>
          </a:p>
          <a:p>
            <a:pPr lvl="1"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PT" sz="1600"/>
              <a:t>Dimensões 1º andar da casa:</a:t>
            </a:r>
          </a:p>
          <a:p>
            <a:pPr lvl="1"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PT" sz="1600"/>
              <a:t>x = 14 m, y = 8 m, d = 10 m</a:t>
            </a:r>
          </a:p>
          <a:p>
            <a:pPr lvl="1"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PT" sz="1600">
                <a:ea typeface="+mj-lt"/>
                <a:cs typeface="+mj-lt"/>
              </a:rPr>
              <a:t>Dimensões 2º andar da casa:</a:t>
            </a:r>
            <a:endParaRPr lang="en-US" sz="1600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PT" sz="1600">
                <a:ea typeface="+mj-lt"/>
                <a:cs typeface="+mj-lt"/>
              </a:rPr>
              <a:t>x = 8 m, y = 8 m</a:t>
            </a:r>
            <a:endParaRPr lang="pt-PT" sz="1600"/>
          </a:p>
          <a:p>
            <a:pPr lvl="1"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pt-PT" sz="1600"/>
              <a:t>Altura entre andares: 3 m</a:t>
            </a:r>
          </a:p>
          <a:p>
            <a:pPr marL="457200" lvl="1" indent="0">
              <a:lnSpc>
                <a:spcPct val="90000"/>
              </a:lnSpc>
              <a:buClr>
                <a:srgbClr val="8AD0D6"/>
              </a:buClr>
              <a:buNone/>
            </a:pPr>
            <a:endParaRPr lang="pt-PT" sz="16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/>
              <a:t>Legenda: </a:t>
            </a:r>
            <a:endParaRPr lang="en-US" sz="1600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en-US" sz="1600" err="1">
                <a:ea typeface="+mj-lt"/>
                <a:cs typeface="+mj-lt"/>
              </a:rPr>
              <a:t>círculo</a:t>
            </a:r>
            <a:r>
              <a:rPr lang="en-US" sz="1600">
                <a:ea typeface="+mj-lt"/>
                <a:cs typeface="+mj-lt"/>
              </a:rPr>
              <a:t> </a:t>
            </a:r>
            <a:r>
              <a:rPr lang="en-US" sz="1600" err="1">
                <a:ea typeface="+mj-lt"/>
                <a:cs typeface="+mj-lt"/>
              </a:rPr>
              <a:t>verde</a:t>
            </a:r>
            <a:r>
              <a:rPr lang="en-US" sz="1600">
                <a:ea typeface="+mj-lt"/>
                <a:cs typeface="+mj-lt"/>
              </a:rPr>
              <a:t>: </a:t>
            </a:r>
            <a:r>
              <a:rPr lang="en-US" sz="1600" err="1">
                <a:ea typeface="+mj-lt"/>
                <a:cs typeface="+mj-lt"/>
              </a:rPr>
              <a:t>representa</a:t>
            </a:r>
            <a:r>
              <a:rPr lang="en-US" sz="1600">
                <a:ea typeface="+mj-lt"/>
                <a:cs typeface="+mj-lt"/>
              </a:rPr>
              <a:t> as </a:t>
            </a:r>
            <a:r>
              <a:rPr lang="en-US" sz="1600" err="1">
                <a:ea typeface="+mj-lt"/>
                <a:cs typeface="+mj-lt"/>
              </a:rPr>
              <a:t>escadas</a:t>
            </a:r>
            <a:r>
              <a:rPr lang="en-US" sz="1600">
                <a:ea typeface="+mj-lt"/>
                <a:cs typeface="+mj-lt"/>
              </a:rPr>
              <a:t> </a:t>
            </a:r>
          </a:p>
          <a:p>
            <a:pPr lvl="1"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en-US" sz="1600">
                <a:ea typeface="+mj-lt"/>
                <a:cs typeface="+mj-lt"/>
              </a:rPr>
              <a:t>r: </a:t>
            </a:r>
            <a:r>
              <a:rPr lang="en-US" sz="1600" err="1">
                <a:ea typeface="+mj-lt"/>
                <a:cs typeface="+mj-lt"/>
              </a:rPr>
              <a:t>fibbergtw</a:t>
            </a:r>
            <a:r>
              <a:rPr lang="en-US" sz="1600">
                <a:ea typeface="+mj-lt"/>
                <a:cs typeface="+mj-lt"/>
              </a:rPr>
              <a:t> </a:t>
            </a:r>
            <a:r>
              <a:rPr lang="en-US" sz="1600" err="1">
                <a:ea typeface="+mj-lt"/>
                <a:cs typeface="+mj-lt"/>
              </a:rPr>
              <a:t>localizado</a:t>
            </a:r>
            <a:r>
              <a:rPr lang="en-US" sz="1600">
                <a:ea typeface="+mj-lt"/>
                <a:cs typeface="+mj-lt"/>
              </a:rPr>
              <a:t> </a:t>
            </a:r>
            <a:r>
              <a:rPr lang="en-US" sz="1600" err="1">
                <a:ea typeface="+mj-lt"/>
                <a:cs typeface="+mj-lt"/>
              </a:rPr>
              <a:t>na</a:t>
            </a:r>
            <a:r>
              <a:rPr lang="en-US" sz="1600">
                <a:ea typeface="+mj-lt"/>
                <a:cs typeface="+mj-lt"/>
              </a:rPr>
              <a:t> </a:t>
            </a:r>
            <a:r>
              <a:rPr lang="en-US" sz="1600" err="1">
                <a:ea typeface="+mj-lt"/>
                <a:cs typeface="+mj-lt"/>
              </a:rPr>
              <a:t>cozinha</a:t>
            </a:r>
            <a:endParaRPr lang="en-US" sz="1600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en-US" sz="1600" err="1">
                <a:ea typeface="+mj-lt"/>
                <a:cs typeface="+mj-lt"/>
              </a:rPr>
              <a:t>a,b</a:t>
            </a:r>
            <a:r>
              <a:rPr lang="en-US" sz="1600">
                <a:ea typeface="+mj-lt"/>
                <a:cs typeface="+mj-lt"/>
              </a:rPr>
              <a:t> e c: </a:t>
            </a:r>
            <a:r>
              <a:rPr lang="en-US" sz="1600" err="1">
                <a:ea typeface="+mj-lt"/>
                <a:cs typeface="+mj-lt"/>
              </a:rPr>
              <a:t>posição</a:t>
            </a:r>
            <a:r>
              <a:rPr lang="en-US" sz="1600">
                <a:ea typeface="+mj-lt"/>
                <a:cs typeface="+mj-lt"/>
              </a:rPr>
              <a:t> do </a:t>
            </a:r>
            <a:r>
              <a:rPr lang="en-US" sz="1600" err="1">
                <a:ea typeface="+mj-lt"/>
                <a:cs typeface="+mj-lt"/>
              </a:rPr>
              <a:t>cliente</a:t>
            </a:r>
            <a:r>
              <a:rPr lang="en-US" sz="1600">
                <a:ea typeface="+mj-lt"/>
                <a:cs typeface="+mj-lt"/>
              </a:rPr>
              <a:t>, </a:t>
            </a:r>
            <a:r>
              <a:rPr lang="en-US" sz="1600" err="1">
                <a:ea typeface="+mj-lt"/>
                <a:cs typeface="+mj-lt"/>
              </a:rPr>
              <a:t>servidor</a:t>
            </a:r>
            <a:r>
              <a:rPr lang="en-US" sz="1600">
                <a:ea typeface="+mj-lt"/>
                <a:cs typeface="+mj-lt"/>
              </a:rPr>
              <a:t> </a:t>
            </a:r>
          </a:p>
          <a:p>
            <a:pPr lvl="1"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en-US" sz="1600">
                <a:ea typeface="+mj-lt"/>
                <a:cs typeface="+mj-lt"/>
              </a:rPr>
              <a:t>ap1: extensor </a:t>
            </a:r>
            <a:r>
              <a:rPr lang="en-US" sz="1600" err="1">
                <a:ea typeface="+mj-lt"/>
                <a:cs typeface="+mj-lt"/>
              </a:rPr>
              <a:t>localizado</a:t>
            </a:r>
            <a:r>
              <a:rPr lang="en-US" sz="1600">
                <a:ea typeface="+mj-lt"/>
                <a:cs typeface="+mj-lt"/>
              </a:rPr>
              <a:t> no </a:t>
            </a:r>
            <a:r>
              <a:rPr lang="en-US" sz="1600" err="1">
                <a:ea typeface="+mj-lt"/>
                <a:cs typeface="+mj-lt"/>
              </a:rPr>
              <a:t>corredor</a:t>
            </a:r>
            <a:endParaRPr lang="en-US" sz="1600">
              <a:ea typeface="+mj-lt"/>
              <a:cs typeface="+mj-lt"/>
            </a:endParaRPr>
          </a:p>
          <a:p>
            <a:pPr lvl="1">
              <a:lnSpc>
                <a:spcPct val="90000"/>
              </a:lnSpc>
              <a:buClr>
                <a:srgbClr val="8AD0D6"/>
              </a:buClr>
              <a:buFont typeface="Arial" charset="2"/>
              <a:buChar char="•"/>
            </a:pPr>
            <a:r>
              <a:rPr lang="en-US" sz="1600">
                <a:ea typeface="+mj-lt"/>
                <a:cs typeface="+mj-lt"/>
              </a:rPr>
              <a:t>ap2: extensor </a:t>
            </a:r>
            <a:r>
              <a:rPr lang="en-US" sz="1600" err="1">
                <a:ea typeface="+mj-lt"/>
                <a:cs typeface="+mj-lt"/>
              </a:rPr>
              <a:t>localizado</a:t>
            </a:r>
            <a:r>
              <a:rPr lang="en-US" sz="1600">
                <a:ea typeface="+mj-lt"/>
                <a:cs typeface="+mj-lt"/>
              </a:rPr>
              <a:t> junto </a:t>
            </a:r>
            <a:r>
              <a:rPr lang="en-US" sz="1600" err="1">
                <a:ea typeface="+mj-lt"/>
                <a:cs typeface="+mj-lt"/>
              </a:rPr>
              <a:t>às</a:t>
            </a:r>
            <a:r>
              <a:rPr lang="en-US" sz="1600">
                <a:ea typeface="+mj-lt"/>
                <a:cs typeface="+mj-lt"/>
              </a:rPr>
              <a:t> </a:t>
            </a:r>
            <a:r>
              <a:rPr lang="en-US" sz="1600" err="1">
                <a:ea typeface="+mj-lt"/>
                <a:cs typeface="+mj-lt"/>
              </a:rPr>
              <a:t>escadas</a:t>
            </a:r>
            <a:r>
              <a:rPr lang="en-US" sz="1600">
                <a:ea typeface="+mj-lt"/>
                <a:cs typeface="+mj-lt"/>
              </a:rPr>
              <a:t> </a:t>
            </a:r>
            <a:r>
              <a:rPr lang="en-US" sz="1600" err="1">
                <a:ea typeface="+mj-lt"/>
                <a:cs typeface="+mj-lt"/>
              </a:rPr>
              <a:t>na</a:t>
            </a:r>
            <a:r>
              <a:rPr lang="en-US" sz="1600">
                <a:ea typeface="+mj-lt"/>
                <a:cs typeface="+mj-lt"/>
              </a:rPr>
              <a:t> </a:t>
            </a:r>
            <a:r>
              <a:rPr lang="en-US" sz="1600" err="1">
                <a:ea typeface="+mj-lt"/>
                <a:cs typeface="+mj-lt"/>
              </a:rPr>
              <a:t>sala</a:t>
            </a:r>
            <a:r>
              <a:rPr lang="en-US" sz="1600">
                <a:ea typeface="+mj-lt"/>
                <a:cs typeface="+mj-lt"/>
              </a:rPr>
              <a:t> do 2º </a:t>
            </a:r>
            <a:r>
              <a:rPr lang="en-US" sz="1600" err="1">
                <a:ea typeface="+mj-lt"/>
                <a:cs typeface="+mj-lt"/>
              </a:rPr>
              <a:t>andar</a:t>
            </a:r>
            <a:endParaRPr lang="en-US" sz="1600"/>
          </a:p>
          <a:p>
            <a:pPr>
              <a:lnSpc>
                <a:spcPct val="90000"/>
              </a:lnSpc>
              <a:buClr>
                <a:srgbClr val="8AD0D6"/>
              </a:buClr>
            </a:pP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12" name="CaixaDeTexto 2">
            <a:extLst>
              <a:ext uri="{FF2B5EF4-FFF2-40B4-BE49-F238E27FC236}">
                <a16:creationId xmlns:a16="http://schemas.microsoft.com/office/drawing/2014/main" id="{A4248250-1C8A-4C79-E1C1-E51CCDF31028}"/>
              </a:ext>
            </a:extLst>
          </p:cNvPr>
          <p:cNvSpPr txBox="1"/>
          <p:nvPr/>
        </p:nvSpPr>
        <p:spPr>
          <a:xfrm>
            <a:off x="8721730" y="3705611"/>
            <a:ext cx="1414170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pt-PT" sz="1400">
                <a:solidFill>
                  <a:schemeClr val="bg1"/>
                </a:solidFill>
              </a:rPr>
              <a:t>1º andar casa</a:t>
            </a:r>
            <a:endParaRPr lang="pt-PT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26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Rectangle 212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D6B4D2-760C-2E1B-4035-6C6DACB0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EBEBEB"/>
                </a:solidFill>
              </a:rPr>
              <a:t>Simulações</a:t>
            </a:r>
          </a:p>
        </p:txBody>
      </p:sp>
      <p:sp>
        <p:nvSpPr>
          <p:cNvPr id="212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31" name="Freeform: Shape 213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133" name="Rectangle 213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00" name="Content Placeholder 2084">
            <a:extLst>
              <a:ext uri="{FF2B5EF4-FFF2-40B4-BE49-F238E27FC236}">
                <a16:creationId xmlns:a16="http://schemas.microsoft.com/office/drawing/2014/main" id="{C5A0F4FE-56FB-65B8-0C6D-1ADE4ACF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3" y="1527576"/>
            <a:ext cx="4345088" cy="484707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Cenário 1: server e cliente perto do </a:t>
            </a:r>
            <a:r>
              <a:rPr lang="pt-PT" sz="1600" err="1">
                <a:solidFill>
                  <a:srgbClr val="EBEBEB"/>
                </a:solidFill>
                <a:latin typeface="Arial"/>
                <a:cs typeface="Arial"/>
              </a:rPr>
              <a:t>fbgtw</a:t>
            </a: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 (cozinha)</a:t>
            </a:r>
            <a:endParaRPr lang="en-US"/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Cenário 2: server perto </a:t>
            </a:r>
            <a:r>
              <a:rPr lang="pt-PT" sz="1600" err="1">
                <a:solidFill>
                  <a:srgbClr val="EBEBEB"/>
                </a:solidFill>
                <a:latin typeface="Arial"/>
                <a:cs typeface="Arial"/>
              </a:rPr>
              <a:t>fbgtw</a:t>
            </a: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 e cliente na varanda (2º andar da casa)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Cenário 3: server perto </a:t>
            </a:r>
            <a:r>
              <a:rPr lang="pt-PT" sz="1600" err="1">
                <a:solidFill>
                  <a:srgbClr val="EBEBEB"/>
                </a:solidFill>
                <a:latin typeface="Arial"/>
                <a:cs typeface="Arial"/>
              </a:rPr>
              <a:t>fbgtw</a:t>
            </a: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 e cliente no quarto (1º andar da casa)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Cenário 4: server no quarto e cliente na varanda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Cenário 2a: igual ao cenario2, mas com extensor nas escadas </a:t>
            </a:r>
            <a:endParaRPr lang="pt-PT" sz="1600">
              <a:solidFill>
                <a:srgbClr val="EBEBEB"/>
              </a:solidFill>
              <a:latin typeface="Arial" panose="020B0604020202020204" pitchFamily="34" charset="0"/>
              <a:cs typeface="Arial"/>
            </a:endParaRP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Cenário 3a: igual ao cenário3 com 1 extensor à porta do quarto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Cenário 4a: igual ao cenario4, com 1 extensor nas escada</a:t>
            </a:r>
          </a:p>
          <a:p>
            <a:pPr>
              <a:lnSpc>
                <a:spcPct val="90000"/>
              </a:lnSpc>
              <a:buFont typeface="Arial" charset="2"/>
              <a:buChar char="•"/>
            </a:pP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Cenário 4b: igual ao cenario4, com 2 extensores(um nas escadas e outro à</a:t>
            </a:r>
            <a:br>
              <a:rPr lang="pt-PT" sz="1600">
                <a:latin typeface="Arial" panose="020B0604020202020204" pitchFamily="34" charset="0"/>
              </a:rPr>
            </a:br>
            <a:r>
              <a:rPr lang="pt-PT" sz="1600">
                <a:solidFill>
                  <a:srgbClr val="EBEBEB"/>
                </a:solidFill>
                <a:latin typeface="Arial"/>
                <a:cs typeface="Arial"/>
              </a:rPr>
              <a:t>porta do quarto)</a:t>
            </a:r>
            <a:endParaRPr lang="en-US" sz="1600">
              <a:solidFill>
                <a:srgbClr val="EBEB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33945B86-EAE6-2502-9E68-141F2C820F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950820"/>
              </p:ext>
            </p:extLst>
          </p:nvPr>
        </p:nvGraphicFramePr>
        <p:xfrm>
          <a:off x="5547622" y="1617222"/>
          <a:ext cx="6502432" cy="3797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5839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76F1C516-34A4-7A0A-2E02-DA5D303DD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87" y="328549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2900">
                <a:solidFill>
                  <a:srgbClr val="EBEBEB"/>
                </a:solidFill>
              </a:rPr>
              <a:t>Configuração Rede WLAN com repetidor</a:t>
            </a:r>
            <a:br>
              <a:rPr lang="pt-PT" sz="2900">
                <a:solidFill>
                  <a:srgbClr val="EBEBEB"/>
                </a:solidFill>
              </a:rPr>
            </a:br>
            <a:endParaRPr lang="pt-PT" sz="2900">
              <a:solidFill>
                <a:srgbClr val="EBEBEB"/>
              </a:solidFill>
            </a:endParaRP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11" name="Marcador de Posição de Conteúdo 10" descr="Uma imagem com texto, ecrã, captura de ecrã&#10;&#10;Descrição gerada automaticamente">
            <a:extLst>
              <a:ext uri="{FF2B5EF4-FFF2-40B4-BE49-F238E27FC236}">
                <a16:creationId xmlns:a16="http://schemas.microsoft.com/office/drawing/2014/main" id="{0F517160-82C0-3A32-D3CF-9150E73EC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747" y="569398"/>
            <a:ext cx="7496795" cy="4147744"/>
          </a:xfrm>
          <a:prstGeom prst="rect">
            <a:avLst/>
          </a:prstGeom>
          <a:effectLst/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0F66B5C-A9C0-45A8-DC00-C8687BEBA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867" y="1816931"/>
            <a:ext cx="4166509" cy="378541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pt-PT">
                <a:solidFill>
                  <a:srgbClr val="EBEBEB"/>
                </a:solidFill>
              </a:rPr>
              <a:t>Planta do local onde foram efetuados cenários.</a:t>
            </a:r>
            <a:endParaRPr lang="en-US"/>
          </a:p>
          <a:p>
            <a:pPr>
              <a:buFont typeface="Arial" charset="2"/>
              <a:buChar char="•"/>
            </a:pPr>
            <a:r>
              <a:rPr lang="pt-PT">
                <a:solidFill>
                  <a:srgbClr val="EBEBEB"/>
                </a:solidFill>
              </a:rPr>
              <a:t>Comparação entre a eficácia dos extensores em relação aos repetidor</a:t>
            </a:r>
          </a:p>
          <a:p>
            <a:pPr>
              <a:buFont typeface="Arial" charset="2"/>
              <a:buChar char="•"/>
            </a:pPr>
            <a:r>
              <a:rPr lang="pt-PT">
                <a:solidFill>
                  <a:srgbClr val="EBEBEB"/>
                </a:solidFill>
              </a:rPr>
              <a:t>Cenários similares aos extensores.</a:t>
            </a:r>
          </a:p>
          <a:p>
            <a:pPr>
              <a:buFont typeface="Arial" charset="2"/>
              <a:buChar char="•"/>
            </a:pPr>
            <a:r>
              <a:rPr lang="pt-PT">
                <a:solidFill>
                  <a:srgbClr val="EBEBEB"/>
                </a:solidFill>
              </a:rPr>
              <a:t>No entanto num espaço diferente , atendendo à impossibilidade da repetição de testes no mesmo local .</a:t>
            </a:r>
          </a:p>
          <a:p>
            <a:pPr marL="0" indent="0">
              <a:buNone/>
            </a:pPr>
            <a:endParaRPr lang="en-US">
              <a:solidFill>
                <a:srgbClr val="EBEBEB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3EE60B-E823-64E1-AE5D-98B1E866AB84}"/>
              </a:ext>
            </a:extLst>
          </p:cNvPr>
          <p:cNvSpPr txBox="1"/>
          <p:nvPr/>
        </p:nvSpPr>
        <p:spPr>
          <a:xfrm>
            <a:off x="8675546" y="4375240"/>
            <a:ext cx="3533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Legenda: </a:t>
            </a:r>
            <a:endParaRPr lang="en-US" sz="1800">
              <a:ea typeface="+mj-lt"/>
              <a:cs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r: </a:t>
            </a:r>
            <a:r>
              <a:rPr lang="pt-PT" err="1"/>
              <a:t>fibbergtw</a:t>
            </a:r>
            <a:r>
              <a:rPr lang="pt-PT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A e B: posição do cliente, servidor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EXT/REP: posição do extensor ou do repetidor </a:t>
            </a:r>
          </a:p>
        </p:txBody>
      </p:sp>
    </p:spTree>
    <p:extLst>
      <p:ext uri="{BB962C8B-B14F-4D97-AF65-F5344CB8AC3E}">
        <p14:creationId xmlns:p14="http://schemas.microsoft.com/office/powerpoint/2010/main" val="3813538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Freeform: Shape 2104">
            <a:extLst>
              <a:ext uri="{FF2B5EF4-FFF2-40B4-BE49-F238E27FC236}">
                <a16:creationId xmlns:a16="http://schemas.microsoft.com/office/drawing/2014/main" id="{C9AB425D-9F0A-4D3E-973D-CC6E8BFD6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10" name="Freeform 7">
            <a:extLst>
              <a:ext uri="{FF2B5EF4-FFF2-40B4-BE49-F238E27FC236}">
                <a16:creationId xmlns:a16="http://schemas.microsoft.com/office/drawing/2014/main" id="{D0A32D2B-F275-43BF-8D49-81B020CA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D6B4D2-760C-2E1B-4035-6C6DACB0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pt-PT"/>
              <a:t>Simulações</a:t>
            </a:r>
          </a:p>
        </p:txBody>
      </p:sp>
      <p:sp>
        <p:nvSpPr>
          <p:cNvPr id="2100" name="Content Placeholder 2084">
            <a:extLst>
              <a:ext uri="{FF2B5EF4-FFF2-40B4-BE49-F238E27FC236}">
                <a16:creationId xmlns:a16="http://schemas.microsoft.com/office/drawing/2014/main" id="{C5A0F4FE-56FB-65B8-0C6D-1ADE4ACF7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234" y="2513534"/>
            <a:ext cx="3995981" cy="33956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pt-PT" sz="1800">
                <a:solidFill>
                  <a:schemeClr val="bg1"/>
                </a:solidFill>
                <a:latin typeface="Arial"/>
                <a:cs typeface="Arial"/>
              </a:rPr>
              <a:t>Cenário 1: servidor e cliente perto do router</a:t>
            </a:r>
            <a:endParaRPr lang="en-US">
              <a:solidFill>
                <a:schemeClr val="bg1"/>
              </a:solidFill>
            </a:endParaRPr>
          </a:p>
          <a:p>
            <a:pPr>
              <a:buFont typeface="Arial" charset="2"/>
              <a:buChar char="•"/>
            </a:pPr>
            <a:r>
              <a:rPr lang="pt-PT" sz="1800">
                <a:solidFill>
                  <a:schemeClr val="bg1"/>
                </a:solidFill>
                <a:latin typeface="Arial"/>
                <a:cs typeface="Arial"/>
              </a:rPr>
              <a:t>Cenário 2: servidor perto e cliente no quarto</a:t>
            </a:r>
          </a:p>
          <a:p>
            <a:pPr>
              <a:buFont typeface="Arial" charset="2"/>
              <a:buChar char="•"/>
            </a:pPr>
            <a:r>
              <a:rPr lang="pt-PT" sz="1800">
                <a:solidFill>
                  <a:schemeClr val="bg1"/>
                </a:solidFill>
                <a:latin typeface="Arial"/>
                <a:cs typeface="Arial"/>
              </a:rPr>
              <a:t>Cenário 2A: igual cenário2 com extensor </a:t>
            </a:r>
            <a:r>
              <a:rPr lang="pt-PT" sz="1800" err="1">
                <a:solidFill>
                  <a:schemeClr val="bg1"/>
                </a:solidFill>
                <a:latin typeface="Arial"/>
                <a:cs typeface="Arial"/>
              </a:rPr>
              <a:t>meo</a:t>
            </a:r>
            <a:endParaRPr lang="pt-PT" sz="1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charset="2"/>
              <a:buChar char="•"/>
            </a:pPr>
            <a:r>
              <a:rPr lang="pt-PT" sz="1800">
                <a:solidFill>
                  <a:schemeClr val="bg1"/>
                </a:solidFill>
                <a:latin typeface="Arial"/>
                <a:cs typeface="Arial"/>
              </a:rPr>
              <a:t>Cenário 2B: igual cenário2 com repetidor</a:t>
            </a:r>
            <a:br>
              <a:rPr lang="pt-PT" b="0" i="0">
                <a:effectLst/>
                <a:latin typeface="Lato" panose="020F0502020204030203" pitchFamily="34" charset="0"/>
              </a:rPr>
            </a:b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CCD3D3-7662-1A92-F44F-57CC7EDE9061}"/>
              </a:ext>
            </a:extLst>
          </p:cNvPr>
          <p:cNvSpPr txBox="1"/>
          <p:nvPr/>
        </p:nvSpPr>
        <p:spPr>
          <a:xfrm>
            <a:off x="143176" y="5027179"/>
            <a:ext cx="8221303" cy="16055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PT" err="1">
                <a:solidFill>
                  <a:schemeClr val="bg1"/>
                </a:solidFill>
                <a:latin typeface="Arial"/>
                <a:ea typeface="+mj-ea"/>
                <a:cs typeface="Arial"/>
              </a:rPr>
              <a:t>Ping</a:t>
            </a:r>
            <a:r>
              <a:rPr lang="pt-PT">
                <a:solidFill>
                  <a:schemeClr val="bg1"/>
                </a:solidFill>
                <a:latin typeface="Arial"/>
                <a:ea typeface="+mj-ea"/>
                <a:cs typeface="Arial"/>
              </a:rPr>
              <a:t> serve para testar a latência da rede. A latência de uma rede é o tempo requerido até que os dados alcancem o nó destino</a:t>
            </a:r>
            <a:endParaRPr lang="en-US">
              <a:solidFill>
                <a:schemeClr val="bg1"/>
              </a:solidFill>
              <a:latin typeface="Arial"/>
              <a:ea typeface="+mj-ea"/>
              <a:cs typeface="Arial"/>
            </a:endParaRP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Arial"/>
              <a:buChar char="•"/>
            </a:pPr>
            <a:r>
              <a:rPr lang="pt-PT">
                <a:solidFill>
                  <a:schemeClr val="bg1"/>
                </a:solidFill>
                <a:latin typeface="Arial"/>
                <a:ea typeface="+mj-ea"/>
                <a:cs typeface="Arial"/>
              </a:rPr>
              <a:t>Informa-nos sobre o atraso existente na rede. Consequentemente, é possível correlacionar a largura de banda com a latência.</a:t>
            </a:r>
          </a:p>
          <a:p>
            <a:endParaRPr lang="pt-PT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D9F0114-2750-B395-01F9-AE2C0E141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38" y="2573648"/>
            <a:ext cx="3444538" cy="21337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861101-97E5-B237-6CE2-A51B228E9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646" y="2573648"/>
            <a:ext cx="3436918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0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Freeform: Shape 2104">
            <a:extLst>
              <a:ext uri="{FF2B5EF4-FFF2-40B4-BE49-F238E27FC236}">
                <a16:creationId xmlns:a16="http://schemas.microsoft.com/office/drawing/2014/main" id="{C9AB425D-9F0A-4D3E-973D-CC6E8BFD6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10" name="Freeform 7">
            <a:extLst>
              <a:ext uri="{FF2B5EF4-FFF2-40B4-BE49-F238E27FC236}">
                <a16:creationId xmlns:a16="http://schemas.microsoft.com/office/drawing/2014/main" id="{D0A32D2B-F275-43BF-8D49-81B020CA1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D6B4D2-760C-2E1B-4035-6C6DACB0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83" y="646840"/>
            <a:ext cx="9404723" cy="1180711"/>
          </a:xfrm>
        </p:spPr>
        <p:txBody>
          <a:bodyPr>
            <a:normAutofit fontScale="90000"/>
          </a:bodyPr>
          <a:lstStyle/>
          <a:p>
            <a:r>
              <a:rPr lang="pt-PT"/>
              <a:t>Alguma das dificuldades encontradas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916DD45-6C61-5734-E8EA-452D15B70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55" y="2381034"/>
            <a:ext cx="6658776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pt-PT">
                <a:solidFill>
                  <a:schemeClr val="bg1"/>
                </a:solidFill>
              </a:rPr>
              <a:t>Tentativa de ligação do router nos fornecido, </a:t>
            </a:r>
            <a:r>
              <a:rPr lang="pt-PT" err="1">
                <a:solidFill>
                  <a:schemeClr val="bg1"/>
                </a:solidFill>
              </a:rPr>
              <a:t>fibbergtw</a:t>
            </a:r>
            <a:r>
              <a:rPr lang="pt-PT">
                <a:solidFill>
                  <a:schemeClr val="bg1"/>
                </a:solidFill>
              </a:rPr>
              <a:t>, à internet de forma a realizarmos testes mais "específicos“, mas no entanto, sem sucesso. </a:t>
            </a:r>
            <a:endParaRPr lang="en-US"/>
          </a:p>
          <a:p>
            <a:pPr>
              <a:buFont typeface="Arial" charset="2"/>
              <a:buChar char="•"/>
            </a:pPr>
            <a:r>
              <a:rPr lang="pt-PT">
                <a:solidFill>
                  <a:schemeClr val="bg1"/>
                </a:solidFill>
              </a:rPr>
              <a:t>HEATMAPS: A criação destes não foi uma tarefa trivial, dado que, como </a:t>
            </a:r>
            <a:r>
              <a:rPr lang="pt-PT" err="1">
                <a:solidFill>
                  <a:schemeClr val="bg1"/>
                </a:solidFill>
              </a:rPr>
              <a:t>tinhámos</a:t>
            </a:r>
            <a:r>
              <a:rPr lang="pt-PT">
                <a:solidFill>
                  <a:schemeClr val="bg1"/>
                </a:solidFill>
              </a:rPr>
              <a:t> diferentes nós (devido aos </a:t>
            </a:r>
            <a:r>
              <a:rPr lang="pt-PT" err="1">
                <a:solidFill>
                  <a:schemeClr val="bg1"/>
                </a:solidFill>
              </a:rPr>
              <a:t>extenders</a:t>
            </a:r>
            <a:r>
              <a:rPr lang="pt-PT">
                <a:solidFill>
                  <a:schemeClr val="bg1"/>
                </a:solidFill>
              </a:rPr>
              <a:t>), existia uma sobreposição de redes na aplicação ao qual não nos deixava inserir os valores da forma pretendida.</a:t>
            </a:r>
          </a:p>
          <a:p>
            <a:pPr>
              <a:buFont typeface="Arial" charset="2"/>
              <a:buChar char="•"/>
            </a:pPr>
            <a:r>
              <a:rPr lang="pt-PT">
                <a:solidFill>
                  <a:schemeClr val="bg1"/>
                </a:solidFill>
              </a:rPr>
              <a:t>SFTP:  O valor obtido estava demasiado longe aos obtidos nos cenários testados. </a:t>
            </a:r>
          </a:p>
        </p:txBody>
      </p:sp>
      <p:pic>
        <p:nvPicPr>
          <p:cNvPr id="1026" name="Picture 2" descr="What is SFTP Server - Ipswitch">
            <a:extLst>
              <a:ext uri="{FF2B5EF4-FFF2-40B4-BE49-F238E27FC236}">
                <a16:creationId xmlns:a16="http://schemas.microsoft.com/office/drawing/2014/main" id="{94CE8E80-6E52-0186-C73C-E06950E2E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847" y="4784265"/>
            <a:ext cx="2859283" cy="163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39C2047-1020-ACAC-6B3A-F0F51E0D7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573" y="2259580"/>
            <a:ext cx="2490424" cy="23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38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40" name="Rectangle 2125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1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2" name="Freeform: Shape 2129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3" name="Rectangle 2131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D6B4D2-760C-2E1B-4035-6C6DACB0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798" y="2872127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pt-PT">
                <a:solidFill>
                  <a:schemeClr val="bg2"/>
                </a:solidFill>
              </a:rPr>
              <a:t>Conclusões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72798-085B-A222-4855-415B87550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2180196"/>
            <a:ext cx="6269434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charset="2"/>
              <a:buChar char="•"/>
            </a:pPr>
            <a:r>
              <a:rPr lang="en-US" err="1"/>
              <a:t>Eficácia</a:t>
            </a:r>
            <a:r>
              <a:rPr lang="en-US"/>
              <a:t> dos extenders </a:t>
            </a:r>
            <a:r>
              <a:rPr lang="en-US" err="1"/>
              <a:t>comprovada</a:t>
            </a:r>
            <a:r>
              <a:rPr lang="en-US"/>
              <a:t>.</a:t>
            </a:r>
          </a:p>
          <a:p>
            <a:pPr>
              <a:buFont typeface="Arial" charset="2"/>
              <a:buChar char="•"/>
            </a:pPr>
            <a:r>
              <a:rPr lang="pt-PT"/>
              <a:t>Redes </a:t>
            </a:r>
            <a:r>
              <a:rPr lang="pt-PT" err="1"/>
              <a:t>Mesh</a:t>
            </a:r>
            <a:r>
              <a:rPr lang="pt-PT"/>
              <a:t> são uma vantagem, como comprovámos no cenário 4B. 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pt-PT"/>
              <a:t>Pontos de conexão na rede obtendo uma nova área de cobertura </a:t>
            </a:r>
          </a:p>
          <a:p>
            <a:pPr>
              <a:buClr>
                <a:srgbClr val="8AD0D6"/>
              </a:buClr>
              <a:buFont typeface="Arial" charset="2"/>
              <a:buChar char="•"/>
            </a:pPr>
            <a:r>
              <a:rPr lang="pt-PT"/>
              <a:t>Melhor desempenho quando comparado com um repetidor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847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9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Ião</vt:lpstr>
      <vt:lpstr>WLAN 3 Comunicações Móveis Universidade de Aveiro Departamento de eletrónica Telecomunicações e informática</vt:lpstr>
      <vt:lpstr>Material</vt:lpstr>
      <vt:lpstr>Requisitos</vt:lpstr>
      <vt:lpstr>Configuração Rede WLAN com extensores </vt:lpstr>
      <vt:lpstr>Simulações</vt:lpstr>
      <vt:lpstr>Configuração Rede WLAN com repetidor </vt:lpstr>
      <vt:lpstr>Simulações</vt:lpstr>
      <vt:lpstr>Alguma das dificuldades encontradas</vt:lpstr>
      <vt:lpstr>Conclusões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WLAN 3 Comunicações Móveis Universidade de Aveiro Departamento de eletrónica Telecomunicações e informática</dc:title>
  <dc:creator>Marta Oliveira</dc:creator>
  <cp:revision>1</cp:revision>
  <dcterms:created xsi:type="dcterms:W3CDTF">2023-01-01T17:26:56Z</dcterms:created>
  <dcterms:modified xsi:type="dcterms:W3CDTF">2023-01-05T16:05:19Z</dcterms:modified>
</cp:coreProperties>
</file>