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804" r:id="rId3"/>
    <p:sldId id="740" r:id="rId4"/>
    <p:sldId id="781" r:id="rId5"/>
    <p:sldId id="736" r:id="rId6"/>
    <p:sldId id="783" r:id="rId7"/>
    <p:sldId id="782" r:id="rId8"/>
    <p:sldId id="784" r:id="rId9"/>
    <p:sldId id="785" r:id="rId10"/>
    <p:sldId id="786" r:id="rId11"/>
    <p:sldId id="791" r:id="rId12"/>
    <p:sldId id="792" r:id="rId13"/>
    <p:sldId id="795" r:id="rId14"/>
    <p:sldId id="805" r:id="rId15"/>
    <p:sldId id="794" r:id="rId16"/>
    <p:sldId id="806" r:id="rId17"/>
    <p:sldId id="798" r:id="rId18"/>
    <p:sldId id="761" r:id="rId19"/>
    <p:sldId id="799" r:id="rId20"/>
    <p:sldId id="807" r:id="rId21"/>
    <p:sldId id="801" r:id="rId22"/>
    <p:sldId id="800" r:id="rId23"/>
    <p:sldId id="810" r:id="rId24"/>
    <p:sldId id="789" r:id="rId25"/>
    <p:sldId id="796" r:id="rId26"/>
    <p:sldId id="808" r:id="rId27"/>
    <p:sldId id="809" r:id="rId28"/>
    <p:sldId id="797" r:id="rId29"/>
    <p:sldId id="772" r:id="rId30"/>
    <p:sldId id="773" r:id="rId31"/>
    <p:sldId id="774" r:id="rId32"/>
    <p:sldId id="775" r:id="rId33"/>
    <p:sldId id="777" r:id="rId34"/>
    <p:sldId id="718" r:id="rId35"/>
    <p:sldId id="755" r:id="rId36"/>
    <p:sldId id="719" r:id="rId37"/>
    <p:sldId id="776" r:id="rId38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Darmawan" initials="KD" lastIdx="1" clrIdx="0">
    <p:extLst>
      <p:ext uri="{19B8F6BF-5375-455C-9EA6-DF929625EA0E}">
        <p15:presenceInfo xmlns:p15="http://schemas.microsoft.com/office/powerpoint/2012/main" userId="8823363aa2e23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1A6"/>
    <a:srgbClr val="2C61F6"/>
    <a:srgbClr val="000000"/>
    <a:srgbClr val="5674F6"/>
    <a:srgbClr val="6289F8"/>
    <a:srgbClr val="8097F8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9" autoAdjust="0"/>
    <p:restoredTop sz="94434" autoAdjust="0"/>
  </p:normalViewPr>
  <p:slideViewPr>
    <p:cSldViewPr showGuides="1">
      <p:cViewPr varScale="1">
        <p:scale>
          <a:sx n="71" d="100"/>
          <a:sy n="71" d="100"/>
        </p:scale>
        <p:origin x="5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7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a\SkyDrive\Documents\Book1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a\SkyDrive\Documents\Book1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LOADING PAGE TIME DISTRIBUTION</a:t>
            </a:r>
            <a:endParaRPr lang="id-ID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Sheet2!$J$14:$L$14</c:f>
              <c:strCache>
                <c:ptCount val="3"/>
                <c:pt idx="0">
                  <c:v>DOM Loading</c:v>
                </c:pt>
                <c:pt idx="1">
                  <c:v>Scripting</c:v>
                </c:pt>
                <c:pt idx="2">
                  <c:v>Rendering</c:v>
                </c:pt>
              </c:strCache>
            </c:strRef>
          </c:cat>
          <c:val>
            <c:numRef>
              <c:f>Sheet2!$J$15:$L$15</c:f>
              <c:numCache>
                <c:formatCode>General</c:formatCode>
                <c:ptCount val="3"/>
                <c:pt idx="0">
                  <c:v>104.2818182</c:v>
                </c:pt>
                <c:pt idx="1">
                  <c:v>914.60909089999996</c:v>
                </c:pt>
                <c:pt idx="2">
                  <c:v>313.77272729999999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108988992"/>
        <c:axId val="-1108974848"/>
      </c:barChart>
      <c:catAx>
        <c:axId val="-11089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108974848"/>
        <c:crosses val="autoZero"/>
        <c:auto val="1"/>
        <c:lblAlgn val="ctr"/>
        <c:lblOffset val="100"/>
        <c:noMultiLvlLbl val="0"/>
      </c:catAx>
      <c:valAx>
        <c:axId val="-11089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10898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 Loading Comparison</a:t>
            </a:r>
            <a:endParaRPr lang="id-ID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5.2585962044988995E-3"/>
                  <c:y val="0.1052287646133456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Sheet2!$J$14:$L$14</c:f>
              <c:strCache>
                <c:ptCount val="3"/>
                <c:pt idx="0">
                  <c:v>DOM Loading</c:v>
                </c:pt>
                <c:pt idx="1">
                  <c:v>Scripting</c:v>
                </c:pt>
                <c:pt idx="2">
                  <c:v>Rendering</c:v>
                </c:pt>
              </c:strCache>
            </c:strRef>
          </c:cat>
          <c:val>
            <c:numRef>
              <c:f>Sheet2!$J$15:$L$15</c:f>
              <c:numCache>
                <c:formatCode>General</c:formatCode>
                <c:ptCount val="3"/>
                <c:pt idx="0">
                  <c:v>104.2818182</c:v>
                </c:pt>
                <c:pt idx="1">
                  <c:v>914.60909089999996</c:v>
                </c:pt>
                <c:pt idx="2">
                  <c:v>313.77272729999999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4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4" Type="http://schemas.openxmlformats.org/officeDocument/2006/relationships/image" Target="../media/image35.jpe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Relationship Id="rId4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4" Type="http://schemas.openxmlformats.org/officeDocument/2006/relationships/image" Target="../media/image3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70B7E-8BE9-4654-A69B-D42F6F5E034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id-ID"/>
        </a:p>
      </dgm:t>
    </dgm:pt>
    <dgm:pt modelId="{7DD3DBE3-AE1B-4722-86E0-29A10106C016}">
      <dgm:prSet phldrT="[Text]" phldr="1"/>
      <dgm:spPr/>
      <dgm:t>
        <a:bodyPr/>
        <a:lstStyle/>
        <a:p>
          <a:endParaRPr lang="id-ID" dirty="0"/>
        </a:p>
      </dgm:t>
    </dgm:pt>
    <dgm:pt modelId="{BD623FF4-F169-4FCD-95B0-6016094B37C6}" type="parTrans" cxnId="{237CA922-A94C-4D80-8615-3F1434BC1197}">
      <dgm:prSet/>
      <dgm:spPr/>
      <dgm:t>
        <a:bodyPr/>
        <a:lstStyle/>
        <a:p>
          <a:endParaRPr lang="id-ID"/>
        </a:p>
      </dgm:t>
    </dgm:pt>
    <dgm:pt modelId="{68B526BC-3418-426E-85A7-86A5820BC337}" type="sibTrans" cxnId="{237CA922-A94C-4D80-8615-3F1434BC1197}">
      <dgm:prSet/>
      <dgm:spPr/>
      <dgm:t>
        <a:bodyPr/>
        <a:lstStyle/>
        <a:p>
          <a:endParaRPr lang="id-ID"/>
        </a:p>
      </dgm:t>
    </dgm:pt>
    <dgm:pt modelId="{62883A3A-28A0-47F7-946E-C17F2BB535E8}">
      <dgm:prSet phldrT="[Text]" phldr="1"/>
      <dgm:spPr/>
      <dgm:t>
        <a:bodyPr/>
        <a:lstStyle/>
        <a:p>
          <a:endParaRPr lang="id-ID" dirty="0"/>
        </a:p>
      </dgm:t>
    </dgm:pt>
    <dgm:pt modelId="{53FCE95B-943F-4AA5-9023-1665977BD849}" type="parTrans" cxnId="{50DA3BA6-D95B-41E6-92C7-91B96193DDA5}">
      <dgm:prSet/>
      <dgm:spPr/>
      <dgm:t>
        <a:bodyPr/>
        <a:lstStyle/>
        <a:p>
          <a:endParaRPr lang="id-ID"/>
        </a:p>
      </dgm:t>
    </dgm:pt>
    <dgm:pt modelId="{2899717E-C332-45ED-A820-9F94442D999A}" type="sibTrans" cxnId="{50DA3BA6-D95B-41E6-92C7-91B96193DDA5}">
      <dgm:prSet/>
      <dgm:spPr/>
      <dgm:t>
        <a:bodyPr/>
        <a:lstStyle/>
        <a:p>
          <a:endParaRPr lang="id-ID"/>
        </a:p>
      </dgm:t>
    </dgm:pt>
    <dgm:pt modelId="{CB065928-EE00-4530-B591-7A5D4D2BC1F1}">
      <dgm:prSet phldrT="[Text]" phldr="1"/>
      <dgm:spPr/>
      <dgm:t>
        <a:bodyPr/>
        <a:lstStyle/>
        <a:p>
          <a:endParaRPr lang="id-ID"/>
        </a:p>
      </dgm:t>
    </dgm:pt>
    <dgm:pt modelId="{55538EE5-A27F-49C1-9644-5C18576688ED}" type="parTrans" cxnId="{16BDBAA9-B5C2-4EBC-ACCB-B2E3D1029CC4}">
      <dgm:prSet/>
      <dgm:spPr/>
      <dgm:t>
        <a:bodyPr/>
        <a:lstStyle/>
        <a:p>
          <a:endParaRPr lang="id-ID"/>
        </a:p>
      </dgm:t>
    </dgm:pt>
    <dgm:pt modelId="{06AC531F-BA03-4FB7-A1A5-4D74310CE68B}" type="sibTrans" cxnId="{16BDBAA9-B5C2-4EBC-ACCB-B2E3D1029CC4}">
      <dgm:prSet/>
      <dgm:spPr/>
      <dgm:t>
        <a:bodyPr/>
        <a:lstStyle/>
        <a:p>
          <a:endParaRPr lang="id-ID"/>
        </a:p>
      </dgm:t>
    </dgm:pt>
    <dgm:pt modelId="{1B0C0695-F485-45EE-8C54-64D6BA217335}">
      <dgm:prSet phldrT="[Text]" phldr="1"/>
      <dgm:spPr/>
      <dgm:t>
        <a:bodyPr/>
        <a:lstStyle/>
        <a:p>
          <a:endParaRPr lang="id-ID"/>
        </a:p>
      </dgm:t>
    </dgm:pt>
    <dgm:pt modelId="{DC8CD00E-6933-4D53-B5DB-735F79ADD582}" type="parTrans" cxnId="{BD7FF268-45C4-461C-B5AD-B6F799B25765}">
      <dgm:prSet/>
      <dgm:spPr/>
      <dgm:t>
        <a:bodyPr/>
        <a:lstStyle/>
        <a:p>
          <a:endParaRPr lang="id-ID"/>
        </a:p>
      </dgm:t>
    </dgm:pt>
    <dgm:pt modelId="{B2132F7A-506C-4AB2-8055-027A9C910EF9}" type="sibTrans" cxnId="{BD7FF268-45C4-461C-B5AD-B6F799B25765}">
      <dgm:prSet/>
      <dgm:spPr/>
      <dgm:t>
        <a:bodyPr/>
        <a:lstStyle/>
        <a:p>
          <a:endParaRPr lang="id-ID"/>
        </a:p>
      </dgm:t>
    </dgm:pt>
    <dgm:pt modelId="{178319C6-FAB8-4223-BF02-320C1617C0D4}" type="pres">
      <dgm:prSet presAssocID="{D8370B7E-8BE9-4654-A69B-D42F6F5E034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ABA7192-D6D6-4E30-A5C4-79A23E49E3FD}" type="pres">
      <dgm:prSet presAssocID="{7DD3DBE3-AE1B-4722-86E0-29A10106C01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015B167-5D1A-4B02-B7A3-037174944873}" type="pres">
      <dgm:prSet presAssocID="{68B526BC-3418-426E-85A7-86A5820BC337}" presName="sibTrans" presStyleLbl="sibTrans2D1" presStyleIdx="0" presStyleCnt="3"/>
      <dgm:spPr/>
      <dgm:t>
        <a:bodyPr/>
        <a:lstStyle/>
        <a:p>
          <a:endParaRPr lang="id-ID"/>
        </a:p>
      </dgm:t>
    </dgm:pt>
    <dgm:pt modelId="{8BA3263C-3EEA-4151-A82F-9F034ECA1F2D}" type="pres">
      <dgm:prSet presAssocID="{68B526BC-3418-426E-85A7-86A5820BC337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7BF9AC6C-B0C0-4E41-93A9-26F77CD19ED8}" type="pres">
      <dgm:prSet presAssocID="{62883A3A-28A0-47F7-946E-C17F2BB535E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D0F14A-B9D7-4A88-A536-E7A72C4D650D}" type="pres">
      <dgm:prSet presAssocID="{2899717E-C332-45ED-A820-9F94442D999A}" presName="sibTrans" presStyleLbl="sibTrans2D1" presStyleIdx="1" presStyleCnt="3" custLinFactX="-61283" custLinFactNeighborX="-100000" custLinFactNeighborY="-1807"/>
      <dgm:spPr/>
      <dgm:t>
        <a:bodyPr/>
        <a:lstStyle/>
        <a:p>
          <a:endParaRPr lang="id-ID"/>
        </a:p>
      </dgm:t>
    </dgm:pt>
    <dgm:pt modelId="{C4048D65-D6DF-4AD5-AE0E-C278463AB2B8}" type="pres">
      <dgm:prSet presAssocID="{2899717E-C332-45ED-A820-9F94442D999A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252D02C3-6EFD-428B-9F5C-CFB9358E9650}" type="pres">
      <dgm:prSet presAssocID="{CB065928-EE00-4530-B591-7A5D4D2BC1F1}" presName="node" presStyleLbl="node1" presStyleIdx="2" presStyleCnt="4" custLinFactNeighborX="54" custLinFactNeighborY="-282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CB5943-A132-46B9-8EB6-D5E1B6377A5F}" type="pres">
      <dgm:prSet presAssocID="{06AC531F-BA03-4FB7-A1A5-4D74310CE68B}" presName="sibTrans" presStyleLbl="sibTrans2D1" presStyleIdx="2" presStyleCnt="3"/>
      <dgm:spPr/>
      <dgm:t>
        <a:bodyPr/>
        <a:lstStyle/>
        <a:p>
          <a:endParaRPr lang="id-ID"/>
        </a:p>
      </dgm:t>
    </dgm:pt>
    <dgm:pt modelId="{F86DDB0F-5881-435F-827D-B14D3D025EAA}" type="pres">
      <dgm:prSet presAssocID="{06AC531F-BA03-4FB7-A1A5-4D74310CE68B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9029CDBC-01BC-48F9-A75A-26235F8BE6C3}" type="pres">
      <dgm:prSet presAssocID="{1B0C0695-F485-45EE-8C54-64D6BA2173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AD964B2-E737-4C74-B259-8FD58ACF4F5B}" type="presOf" srcId="{7DD3DBE3-AE1B-4722-86E0-29A10106C016}" destId="{6ABA7192-D6D6-4E30-A5C4-79A23E49E3FD}" srcOrd="0" destOrd="0" presId="urn:microsoft.com/office/officeart/2005/8/layout/process5"/>
    <dgm:cxn modelId="{E9030641-A2D5-4BCA-88F8-06ADE440983B}" type="presOf" srcId="{06AC531F-BA03-4FB7-A1A5-4D74310CE68B}" destId="{F86DDB0F-5881-435F-827D-B14D3D025EAA}" srcOrd="1" destOrd="0" presId="urn:microsoft.com/office/officeart/2005/8/layout/process5"/>
    <dgm:cxn modelId="{E30A4BAD-9ED1-4B2A-86E2-E4587D4FD50B}" type="presOf" srcId="{1B0C0695-F485-45EE-8C54-64D6BA217335}" destId="{9029CDBC-01BC-48F9-A75A-26235F8BE6C3}" srcOrd="0" destOrd="0" presId="urn:microsoft.com/office/officeart/2005/8/layout/process5"/>
    <dgm:cxn modelId="{1E14835C-CBD6-4F49-97B1-9C541C983358}" type="presOf" srcId="{06AC531F-BA03-4FB7-A1A5-4D74310CE68B}" destId="{EDCB5943-A132-46B9-8EB6-D5E1B6377A5F}" srcOrd="0" destOrd="0" presId="urn:microsoft.com/office/officeart/2005/8/layout/process5"/>
    <dgm:cxn modelId="{405C3203-8C9F-4D9C-80E6-104C5580D21E}" type="presOf" srcId="{62883A3A-28A0-47F7-946E-C17F2BB535E8}" destId="{7BF9AC6C-B0C0-4E41-93A9-26F77CD19ED8}" srcOrd="0" destOrd="0" presId="urn:microsoft.com/office/officeart/2005/8/layout/process5"/>
    <dgm:cxn modelId="{353AB539-9595-4A8D-9994-564935781F38}" type="presOf" srcId="{2899717E-C332-45ED-A820-9F94442D999A}" destId="{D2D0F14A-B9D7-4A88-A536-E7A72C4D650D}" srcOrd="0" destOrd="0" presId="urn:microsoft.com/office/officeart/2005/8/layout/process5"/>
    <dgm:cxn modelId="{50DA3BA6-D95B-41E6-92C7-91B96193DDA5}" srcId="{D8370B7E-8BE9-4654-A69B-D42F6F5E034F}" destId="{62883A3A-28A0-47F7-946E-C17F2BB535E8}" srcOrd="1" destOrd="0" parTransId="{53FCE95B-943F-4AA5-9023-1665977BD849}" sibTransId="{2899717E-C332-45ED-A820-9F94442D999A}"/>
    <dgm:cxn modelId="{6F0E0AC5-D75B-4724-8F94-362F3610D635}" type="presOf" srcId="{2899717E-C332-45ED-A820-9F94442D999A}" destId="{C4048D65-D6DF-4AD5-AE0E-C278463AB2B8}" srcOrd="1" destOrd="0" presId="urn:microsoft.com/office/officeart/2005/8/layout/process5"/>
    <dgm:cxn modelId="{16BDBAA9-B5C2-4EBC-ACCB-B2E3D1029CC4}" srcId="{D8370B7E-8BE9-4654-A69B-D42F6F5E034F}" destId="{CB065928-EE00-4530-B591-7A5D4D2BC1F1}" srcOrd="2" destOrd="0" parTransId="{55538EE5-A27F-49C1-9644-5C18576688ED}" sibTransId="{06AC531F-BA03-4FB7-A1A5-4D74310CE68B}"/>
    <dgm:cxn modelId="{1CA2422B-BFAF-4EC3-913B-07317C947205}" type="presOf" srcId="{68B526BC-3418-426E-85A7-86A5820BC337}" destId="{8BA3263C-3EEA-4151-A82F-9F034ECA1F2D}" srcOrd="1" destOrd="0" presId="urn:microsoft.com/office/officeart/2005/8/layout/process5"/>
    <dgm:cxn modelId="{AB3A6E39-5BEC-48AC-B393-099833954647}" type="presOf" srcId="{68B526BC-3418-426E-85A7-86A5820BC337}" destId="{2015B167-5D1A-4B02-B7A3-037174944873}" srcOrd="0" destOrd="0" presId="urn:microsoft.com/office/officeart/2005/8/layout/process5"/>
    <dgm:cxn modelId="{BD7FF268-45C4-461C-B5AD-B6F799B25765}" srcId="{D8370B7E-8BE9-4654-A69B-D42F6F5E034F}" destId="{1B0C0695-F485-45EE-8C54-64D6BA217335}" srcOrd="3" destOrd="0" parTransId="{DC8CD00E-6933-4D53-B5DB-735F79ADD582}" sibTransId="{B2132F7A-506C-4AB2-8055-027A9C910EF9}"/>
    <dgm:cxn modelId="{FF0E9985-72FC-4A01-9C1C-375374B83010}" type="presOf" srcId="{CB065928-EE00-4530-B591-7A5D4D2BC1F1}" destId="{252D02C3-6EFD-428B-9F5C-CFB9358E9650}" srcOrd="0" destOrd="0" presId="urn:microsoft.com/office/officeart/2005/8/layout/process5"/>
    <dgm:cxn modelId="{7F2C4924-FCB8-443B-A609-73D2A4C290AF}" type="presOf" srcId="{D8370B7E-8BE9-4654-A69B-D42F6F5E034F}" destId="{178319C6-FAB8-4223-BF02-320C1617C0D4}" srcOrd="0" destOrd="0" presId="urn:microsoft.com/office/officeart/2005/8/layout/process5"/>
    <dgm:cxn modelId="{237CA922-A94C-4D80-8615-3F1434BC1197}" srcId="{D8370B7E-8BE9-4654-A69B-D42F6F5E034F}" destId="{7DD3DBE3-AE1B-4722-86E0-29A10106C016}" srcOrd="0" destOrd="0" parTransId="{BD623FF4-F169-4FCD-95B0-6016094B37C6}" sibTransId="{68B526BC-3418-426E-85A7-86A5820BC337}"/>
    <dgm:cxn modelId="{6217DBC3-4440-444D-AC0F-2D694CA2828A}" type="presParOf" srcId="{178319C6-FAB8-4223-BF02-320C1617C0D4}" destId="{6ABA7192-D6D6-4E30-A5C4-79A23E49E3FD}" srcOrd="0" destOrd="0" presId="urn:microsoft.com/office/officeart/2005/8/layout/process5"/>
    <dgm:cxn modelId="{5632DE95-7644-419E-B018-C5B3D4A4FE28}" type="presParOf" srcId="{178319C6-FAB8-4223-BF02-320C1617C0D4}" destId="{2015B167-5D1A-4B02-B7A3-037174944873}" srcOrd="1" destOrd="0" presId="urn:microsoft.com/office/officeart/2005/8/layout/process5"/>
    <dgm:cxn modelId="{0532B35D-E97B-44F3-960A-55B12A07733D}" type="presParOf" srcId="{2015B167-5D1A-4B02-B7A3-037174944873}" destId="{8BA3263C-3EEA-4151-A82F-9F034ECA1F2D}" srcOrd="0" destOrd="0" presId="urn:microsoft.com/office/officeart/2005/8/layout/process5"/>
    <dgm:cxn modelId="{34517783-DA77-4A76-B823-F2BC07DC11EA}" type="presParOf" srcId="{178319C6-FAB8-4223-BF02-320C1617C0D4}" destId="{7BF9AC6C-B0C0-4E41-93A9-26F77CD19ED8}" srcOrd="2" destOrd="0" presId="urn:microsoft.com/office/officeart/2005/8/layout/process5"/>
    <dgm:cxn modelId="{CBC40F52-6F87-4F02-AAB9-5407499D2930}" type="presParOf" srcId="{178319C6-FAB8-4223-BF02-320C1617C0D4}" destId="{D2D0F14A-B9D7-4A88-A536-E7A72C4D650D}" srcOrd="3" destOrd="0" presId="urn:microsoft.com/office/officeart/2005/8/layout/process5"/>
    <dgm:cxn modelId="{8F340E82-4650-40B2-8F50-4C82D50F3B12}" type="presParOf" srcId="{D2D0F14A-B9D7-4A88-A536-E7A72C4D650D}" destId="{C4048D65-D6DF-4AD5-AE0E-C278463AB2B8}" srcOrd="0" destOrd="0" presId="urn:microsoft.com/office/officeart/2005/8/layout/process5"/>
    <dgm:cxn modelId="{3F30F4D6-E3BE-4BF4-80E9-8B565D6D88E8}" type="presParOf" srcId="{178319C6-FAB8-4223-BF02-320C1617C0D4}" destId="{252D02C3-6EFD-428B-9F5C-CFB9358E9650}" srcOrd="4" destOrd="0" presId="urn:microsoft.com/office/officeart/2005/8/layout/process5"/>
    <dgm:cxn modelId="{1C1AD0B2-4E5D-46D3-95E2-827CEC713BB6}" type="presParOf" srcId="{178319C6-FAB8-4223-BF02-320C1617C0D4}" destId="{EDCB5943-A132-46B9-8EB6-D5E1B6377A5F}" srcOrd="5" destOrd="0" presId="urn:microsoft.com/office/officeart/2005/8/layout/process5"/>
    <dgm:cxn modelId="{A79AFF86-C7F4-4F26-8CE8-217202BD4B49}" type="presParOf" srcId="{EDCB5943-A132-46B9-8EB6-D5E1B6377A5F}" destId="{F86DDB0F-5881-435F-827D-B14D3D025EAA}" srcOrd="0" destOrd="0" presId="urn:microsoft.com/office/officeart/2005/8/layout/process5"/>
    <dgm:cxn modelId="{5C28AD53-977B-4C5C-8BA6-06C26492BDFF}" type="presParOf" srcId="{178319C6-FAB8-4223-BF02-320C1617C0D4}" destId="{9029CDBC-01BC-48F9-A75A-26235F8BE6C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A05FE5-65CF-4F83-A9D0-21B38E36B8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0AB309F-20C2-42B2-8E5E-87BE2B186515}">
      <dgm:prSet phldrT="[Text]" custT="1"/>
      <dgm:spPr>
        <a:solidFill>
          <a:schemeClr val="tx2"/>
        </a:solidFill>
      </dgm:spPr>
      <dgm:t>
        <a:bodyPr/>
        <a:lstStyle/>
        <a:p>
          <a:r>
            <a:rPr lang="id-ID" sz="1800" b="1" dirty="0" smtClean="0"/>
            <a:t>Misconception</a:t>
          </a:r>
          <a:br>
            <a:rPr lang="id-ID" sz="1800" b="1" dirty="0" smtClean="0"/>
          </a:br>
          <a:r>
            <a:rPr lang="id-ID" sz="1800" b="1" dirty="0" smtClean="0"/>
            <a:t>between Developers</a:t>
          </a:r>
          <a:endParaRPr lang="id-ID" sz="1800" b="1" dirty="0"/>
        </a:p>
      </dgm:t>
    </dgm:pt>
    <dgm:pt modelId="{82854EA1-918C-4321-AA7B-C7F688D24DC9}" type="parTrans" cxnId="{7B08A866-76D4-402A-84D4-BB49E685EB11}">
      <dgm:prSet/>
      <dgm:spPr/>
      <dgm:t>
        <a:bodyPr/>
        <a:lstStyle/>
        <a:p>
          <a:endParaRPr lang="id-ID"/>
        </a:p>
      </dgm:t>
    </dgm:pt>
    <dgm:pt modelId="{876D8801-0679-4B19-A5E9-6031869F635A}" type="sibTrans" cxnId="{7B08A866-76D4-402A-84D4-BB49E685EB11}">
      <dgm:prSet/>
      <dgm:spPr/>
      <dgm:t>
        <a:bodyPr/>
        <a:lstStyle/>
        <a:p>
          <a:endParaRPr lang="id-ID"/>
        </a:p>
      </dgm:t>
    </dgm:pt>
    <dgm:pt modelId="{98A41CF9-B21A-4323-95CF-6352E1916959}">
      <dgm:prSet phldrT="[Text]" custT="1"/>
      <dgm:spPr/>
      <dgm:t>
        <a:bodyPr/>
        <a:lstStyle/>
        <a:p>
          <a:r>
            <a:rPr lang="id-ID" sz="2800" dirty="0" smtClean="0"/>
            <a:t>On Management Review Function</a:t>
          </a:r>
          <a:endParaRPr lang="id-ID" sz="2800" dirty="0"/>
        </a:p>
      </dgm:t>
    </dgm:pt>
    <dgm:pt modelId="{65251F1F-C053-4E04-807E-15F19E76E626}" type="parTrans" cxnId="{6777E327-FFD5-4D11-82AF-4013F74774C4}">
      <dgm:prSet/>
      <dgm:spPr/>
      <dgm:t>
        <a:bodyPr/>
        <a:lstStyle/>
        <a:p>
          <a:endParaRPr lang="id-ID"/>
        </a:p>
      </dgm:t>
    </dgm:pt>
    <dgm:pt modelId="{4934F874-C428-4EBD-BD16-9DD39870DDC6}" type="sibTrans" cxnId="{6777E327-FFD5-4D11-82AF-4013F74774C4}">
      <dgm:prSet/>
      <dgm:spPr/>
      <dgm:t>
        <a:bodyPr/>
        <a:lstStyle/>
        <a:p>
          <a:endParaRPr lang="id-ID"/>
        </a:p>
      </dgm:t>
    </dgm:pt>
    <dgm:pt modelId="{7AD401D6-2064-48EE-A273-39811FA6A5CA}">
      <dgm:prSet phldrT="[Text]" custT="1"/>
      <dgm:spPr/>
      <dgm:t>
        <a:bodyPr/>
        <a:lstStyle/>
        <a:p>
          <a:r>
            <a:rPr lang="id-ID" sz="2800" dirty="0" smtClean="0"/>
            <a:t>Creating duplicate tables &amp; mechanism for same feature</a:t>
          </a:r>
          <a:endParaRPr lang="id-ID" sz="2800" dirty="0"/>
        </a:p>
      </dgm:t>
    </dgm:pt>
    <dgm:pt modelId="{C236A815-42FC-4C3A-9215-E7F0AA612F12}" type="parTrans" cxnId="{49519D48-3880-43FE-A0C9-D86CB4716954}">
      <dgm:prSet/>
      <dgm:spPr/>
      <dgm:t>
        <a:bodyPr/>
        <a:lstStyle/>
        <a:p>
          <a:endParaRPr lang="id-ID"/>
        </a:p>
      </dgm:t>
    </dgm:pt>
    <dgm:pt modelId="{F47DC821-E1FD-4CFF-8F48-B6A763C35259}" type="sibTrans" cxnId="{49519D48-3880-43FE-A0C9-D86CB4716954}">
      <dgm:prSet/>
      <dgm:spPr/>
      <dgm:t>
        <a:bodyPr/>
        <a:lstStyle/>
        <a:p>
          <a:endParaRPr lang="id-ID"/>
        </a:p>
      </dgm:t>
    </dgm:pt>
    <dgm:pt modelId="{9AAEB1B1-39B8-4C49-8755-63BB88AE1B6F}">
      <dgm:prSet phldrT="[Text]"/>
      <dgm:spPr>
        <a:solidFill>
          <a:schemeClr val="tx2"/>
        </a:solidFill>
      </dgm:spPr>
      <dgm:t>
        <a:bodyPr/>
        <a:lstStyle/>
        <a:p>
          <a:r>
            <a:rPr lang="id-ID" b="1" dirty="0" smtClean="0"/>
            <a:t>Premature Optimization</a:t>
          </a:r>
          <a:endParaRPr lang="id-ID" b="1" dirty="0"/>
        </a:p>
      </dgm:t>
    </dgm:pt>
    <dgm:pt modelId="{4C6EB980-B3C9-4476-8363-9039E58DE540}" type="parTrans" cxnId="{C657DB1A-A320-4F26-A765-91818EC20C43}">
      <dgm:prSet/>
      <dgm:spPr/>
      <dgm:t>
        <a:bodyPr/>
        <a:lstStyle/>
        <a:p>
          <a:endParaRPr lang="id-ID"/>
        </a:p>
      </dgm:t>
    </dgm:pt>
    <dgm:pt modelId="{B141FC55-0CC5-420A-8F32-849FF750680F}" type="sibTrans" cxnId="{C657DB1A-A320-4F26-A765-91818EC20C43}">
      <dgm:prSet/>
      <dgm:spPr/>
      <dgm:t>
        <a:bodyPr/>
        <a:lstStyle/>
        <a:p>
          <a:endParaRPr lang="id-ID"/>
        </a:p>
      </dgm:t>
    </dgm:pt>
    <dgm:pt modelId="{ABE95C86-261F-45EF-B2EC-74A36286766E}">
      <dgm:prSet phldrT="[Text]" custT="1"/>
      <dgm:spPr/>
      <dgm:t>
        <a:bodyPr/>
        <a:lstStyle/>
        <a:p>
          <a:r>
            <a:rPr lang="id-ID" sz="2800" dirty="0" smtClean="0"/>
            <a:t>Want to implement service worker in Vue for better performance</a:t>
          </a:r>
          <a:endParaRPr lang="id-ID" sz="2800" dirty="0"/>
        </a:p>
      </dgm:t>
    </dgm:pt>
    <dgm:pt modelId="{D843D06A-C843-4730-9769-C0BE52617750}" type="parTrans" cxnId="{D4AAF462-94FC-4F10-94EC-285BA492C15B}">
      <dgm:prSet/>
      <dgm:spPr/>
      <dgm:t>
        <a:bodyPr/>
        <a:lstStyle/>
        <a:p>
          <a:endParaRPr lang="id-ID"/>
        </a:p>
      </dgm:t>
    </dgm:pt>
    <dgm:pt modelId="{452B13FF-69F1-41D4-B0EC-37AE6DB6FBFD}" type="sibTrans" cxnId="{D4AAF462-94FC-4F10-94EC-285BA492C15B}">
      <dgm:prSet/>
      <dgm:spPr/>
      <dgm:t>
        <a:bodyPr/>
        <a:lstStyle/>
        <a:p>
          <a:endParaRPr lang="id-ID"/>
        </a:p>
      </dgm:t>
    </dgm:pt>
    <dgm:pt modelId="{492F3168-B83A-4318-A4FF-07637D3C336C}">
      <dgm:prSet phldrT="[Text]" custT="1"/>
      <dgm:spPr/>
      <dgm:t>
        <a:bodyPr/>
        <a:lstStyle/>
        <a:p>
          <a:r>
            <a:rPr lang="id-ID" sz="2800" dirty="0" smtClean="0"/>
            <a:t>Learning gaps for vue is actually high, cannot be finished</a:t>
          </a:r>
          <a:endParaRPr lang="id-ID" sz="2800" dirty="0"/>
        </a:p>
      </dgm:t>
    </dgm:pt>
    <dgm:pt modelId="{2DA745A6-20B3-4370-B989-13BB27DEB0E7}" type="parTrans" cxnId="{EE12C21B-437B-4831-AC8C-BD7617E59712}">
      <dgm:prSet/>
      <dgm:spPr/>
      <dgm:t>
        <a:bodyPr/>
        <a:lstStyle/>
        <a:p>
          <a:endParaRPr lang="id-ID"/>
        </a:p>
      </dgm:t>
    </dgm:pt>
    <dgm:pt modelId="{FB7E4BA0-BC10-4D2A-8EAA-C31999D266E4}" type="sibTrans" cxnId="{EE12C21B-437B-4831-AC8C-BD7617E59712}">
      <dgm:prSet/>
      <dgm:spPr/>
      <dgm:t>
        <a:bodyPr/>
        <a:lstStyle/>
        <a:p>
          <a:endParaRPr lang="id-ID"/>
        </a:p>
      </dgm:t>
    </dgm:pt>
    <dgm:pt modelId="{62F692BE-FE0E-49D6-8042-8A707C2E8DAA}" type="pres">
      <dgm:prSet presAssocID="{B5A05FE5-65CF-4F83-A9D0-21B38E36B8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5FA573C-118C-4D23-9CA6-3D320ED4F123}" type="pres">
      <dgm:prSet presAssocID="{60AB309F-20C2-42B2-8E5E-87BE2B186515}" presName="composite" presStyleCnt="0"/>
      <dgm:spPr/>
    </dgm:pt>
    <dgm:pt modelId="{96C02583-5BB4-43B4-B2BA-06EB9112F011}" type="pres">
      <dgm:prSet presAssocID="{60AB309F-20C2-42B2-8E5E-87BE2B18651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F48738-1B96-45E2-8395-EF5139141C8B}" type="pres">
      <dgm:prSet presAssocID="{60AB309F-20C2-42B2-8E5E-87BE2B18651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4610E3-8D0F-4FDD-8A3B-7B5BB7E3F5AB}" type="pres">
      <dgm:prSet presAssocID="{876D8801-0679-4B19-A5E9-6031869F635A}" presName="space" presStyleCnt="0"/>
      <dgm:spPr/>
    </dgm:pt>
    <dgm:pt modelId="{DE537EEB-D6FC-4DAD-B141-299DC4D287E9}" type="pres">
      <dgm:prSet presAssocID="{9AAEB1B1-39B8-4C49-8755-63BB88AE1B6F}" presName="composite" presStyleCnt="0"/>
      <dgm:spPr/>
    </dgm:pt>
    <dgm:pt modelId="{471DC635-02A6-42CF-AA9D-F4433D4B3522}" type="pres">
      <dgm:prSet presAssocID="{9AAEB1B1-39B8-4C49-8755-63BB88AE1B6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F6D04E-5C5A-43A7-B037-1C190392E9A6}" type="pres">
      <dgm:prSet presAssocID="{9AAEB1B1-39B8-4C49-8755-63BB88AE1B6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993FBB7-F84C-4246-ABA1-A4D4FD01BD01}" type="presOf" srcId="{7AD401D6-2064-48EE-A273-39811FA6A5CA}" destId="{E5F48738-1B96-45E2-8395-EF5139141C8B}" srcOrd="0" destOrd="1" presId="urn:microsoft.com/office/officeart/2005/8/layout/hList1"/>
    <dgm:cxn modelId="{D4AAF462-94FC-4F10-94EC-285BA492C15B}" srcId="{9AAEB1B1-39B8-4C49-8755-63BB88AE1B6F}" destId="{ABE95C86-261F-45EF-B2EC-74A36286766E}" srcOrd="0" destOrd="0" parTransId="{D843D06A-C843-4730-9769-C0BE52617750}" sibTransId="{452B13FF-69F1-41D4-B0EC-37AE6DB6FBFD}"/>
    <dgm:cxn modelId="{AD10370E-5064-44FD-B3FC-FC1F3BE98FC4}" type="presOf" srcId="{B5A05FE5-65CF-4F83-A9D0-21B38E36B837}" destId="{62F692BE-FE0E-49D6-8042-8A707C2E8DAA}" srcOrd="0" destOrd="0" presId="urn:microsoft.com/office/officeart/2005/8/layout/hList1"/>
    <dgm:cxn modelId="{B9B9985F-F840-4A95-861F-998805C79637}" type="presOf" srcId="{60AB309F-20C2-42B2-8E5E-87BE2B186515}" destId="{96C02583-5BB4-43B4-B2BA-06EB9112F011}" srcOrd="0" destOrd="0" presId="urn:microsoft.com/office/officeart/2005/8/layout/hList1"/>
    <dgm:cxn modelId="{EE12C21B-437B-4831-AC8C-BD7617E59712}" srcId="{9AAEB1B1-39B8-4C49-8755-63BB88AE1B6F}" destId="{492F3168-B83A-4318-A4FF-07637D3C336C}" srcOrd="1" destOrd="0" parTransId="{2DA745A6-20B3-4370-B989-13BB27DEB0E7}" sibTransId="{FB7E4BA0-BC10-4D2A-8EAA-C31999D266E4}"/>
    <dgm:cxn modelId="{7B08A866-76D4-402A-84D4-BB49E685EB11}" srcId="{B5A05FE5-65CF-4F83-A9D0-21B38E36B837}" destId="{60AB309F-20C2-42B2-8E5E-87BE2B186515}" srcOrd="0" destOrd="0" parTransId="{82854EA1-918C-4321-AA7B-C7F688D24DC9}" sibTransId="{876D8801-0679-4B19-A5E9-6031869F635A}"/>
    <dgm:cxn modelId="{49519D48-3880-43FE-A0C9-D86CB4716954}" srcId="{60AB309F-20C2-42B2-8E5E-87BE2B186515}" destId="{7AD401D6-2064-48EE-A273-39811FA6A5CA}" srcOrd="1" destOrd="0" parTransId="{C236A815-42FC-4C3A-9215-E7F0AA612F12}" sibTransId="{F47DC821-E1FD-4CFF-8F48-B6A763C35259}"/>
    <dgm:cxn modelId="{C657DB1A-A320-4F26-A765-91818EC20C43}" srcId="{B5A05FE5-65CF-4F83-A9D0-21B38E36B837}" destId="{9AAEB1B1-39B8-4C49-8755-63BB88AE1B6F}" srcOrd="1" destOrd="0" parTransId="{4C6EB980-B3C9-4476-8363-9039E58DE540}" sibTransId="{B141FC55-0CC5-420A-8F32-849FF750680F}"/>
    <dgm:cxn modelId="{0F254580-FE1B-4CF4-9956-705CDC36D811}" type="presOf" srcId="{98A41CF9-B21A-4323-95CF-6352E1916959}" destId="{E5F48738-1B96-45E2-8395-EF5139141C8B}" srcOrd="0" destOrd="0" presId="urn:microsoft.com/office/officeart/2005/8/layout/hList1"/>
    <dgm:cxn modelId="{6777E327-FFD5-4D11-82AF-4013F74774C4}" srcId="{60AB309F-20C2-42B2-8E5E-87BE2B186515}" destId="{98A41CF9-B21A-4323-95CF-6352E1916959}" srcOrd="0" destOrd="0" parTransId="{65251F1F-C053-4E04-807E-15F19E76E626}" sibTransId="{4934F874-C428-4EBD-BD16-9DD39870DDC6}"/>
    <dgm:cxn modelId="{D9AB31D1-C27F-4E21-B66E-85EB4EA7041B}" type="presOf" srcId="{ABE95C86-261F-45EF-B2EC-74A36286766E}" destId="{15F6D04E-5C5A-43A7-B037-1C190392E9A6}" srcOrd="0" destOrd="0" presId="urn:microsoft.com/office/officeart/2005/8/layout/hList1"/>
    <dgm:cxn modelId="{2A1A6C3D-4052-48D0-AECB-164F1E7C0DC3}" type="presOf" srcId="{9AAEB1B1-39B8-4C49-8755-63BB88AE1B6F}" destId="{471DC635-02A6-42CF-AA9D-F4433D4B3522}" srcOrd="0" destOrd="0" presId="urn:microsoft.com/office/officeart/2005/8/layout/hList1"/>
    <dgm:cxn modelId="{89E64AC7-697A-4426-AB7F-654E6B985EAB}" type="presOf" srcId="{492F3168-B83A-4318-A4FF-07637D3C336C}" destId="{15F6D04E-5C5A-43A7-B037-1C190392E9A6}" srcOrd="0" destOrd="1" presId="urn:microsoft.com/office/officeart/2005/8/layout/hList1"/>
    <dgm:cxn modelId="{55691EDB-F7B3-4B65-820E-C322EE72D795}" type="presParOf" srcId="{62F692BE-FE0E-49D6-8042-8A707C2E8DAA}" destId="{A5FA573C-118C-4D23-9CA6-3D320ED4F123}" srcOrd="0" destOrd="0" presId="urn:microsoft.com/office/officeart/2005/8/layout/hList1"/>
    <dgm:cxn modelId="{74DFAE58-FFB1-4480-BFBF-0A48F4D039B9}" type="presParOf" srcId="{A5FA573C-118C-4D23-9CA6-3D320ED4F123}" destId="{96C02583-5BB4-43B4-B2BA-06EB9112F011}" srcOrd="0" destOrd="0" presId="urn:microsoft.com/office/officeart/2005/8/layout/hList1"/>
    <dgm:cxn modelId="{1853AB3E-BE23-43BC-8F90-398C8A7D029B}" type="presParOf" srcId="{A5FA573C-118C-4D23-9CA6-3D320ED4F123}" destId="{E5F48738-1B96-45E2-8395-EF5139141C8B}" srcOrd="1" destOrd="0" presId="urn:microsoft.com/office/officeart/2005/8/layout/hList1"/>
    <dgm:cxn modelId="{7E8E512E-DFFB-445D-9582-DC9007C7C606}" type="presParOf" srcId="{62F692BE-FE0E-49D6-8042-8A707C2E8DAA}" destId="{1B4610E3-8D0F-4FDD-8A3B-7B5BB7E3F5AB}" srcOrd="1" destOrd="0" presId="urn:microsoft.com/office/officeart/2005/8/layout/hList1"/>
    <dgm:cxn modelId="{8309F397-3C06-458C-8180-4984A02F7C7F}" type="presParOf" srcId="{62F692BE-FE0E-49D6-8042-8A707C2E8DAA}" destId="{DE537EEB-D6FC-4DAD-B141-299DC4D287E9}" srcOrd="2" destOrd="0" presId="urn:microsoft.com/office/officeart/2005/8/layout/hList1"/>
    <dgm:cxn modelId="{CDCFCFB1-78C9-4ED2-A6C0-4F9B19DE9EA6}" type="presParOf" srcId="{DE537EEB-D6FC-4DAD-B141-299DC4D287E9}" destId="{471DC635-02A6-42CF-AA9D-F4433D4B3522}" srcOrd="0" destOrd="0" presId="urn:microsoft.com/office/officeart/2005/8/layout/hList1"/>
    <dgm:cxn modelId="{01181764-C440-4739-B80C-84621F7FD81F}" type="presParOf" srcId="{DE537EEB-D6FC-4DAD-B141-299DC4D287E9}" destId="{15F6D04E-5C5A-43A7-B037-1C190392E9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4BB1A0E-E4A8-4EB2-AA5E-FAEF9C4313E0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07C81633-10F8-4EBA-9645-7EE8D5CFEA2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DOM Loading</a:t>
          </a:r>
          <a:endParaRPr lang="id-ID" b="1" dirty="0"/>
        </a:p>
      </dgm:t>
    </dgm:pt>
    <dgm:pt modelId="{1B7E44C3-23C3-4205-A8E1-C71FB44E69D7}" type="parTrans" cxnId="{47884A18-42C9-4CE7-8F98-263ADB8A1299}">
      <dgm:prSet/>
      <dgm:spPr/>
      <dgm:t>
        <a:bodyPr/>
        <a:lstStyle/>
        <a:p>
          <a:endParaRPr lang="id-ID"/>
        </a:p>
      </dgm:t>
    </dgm:pt>
    <dgm:pt modelId="{CBB2B5AB-CCEE-4023-811C-6D4E7638B18D}" type="sibTrans" cxnId="{47884A18-42C9-4CE7-8F98-263ADB8A1299}">
      <dgm:prSet/>
      <dgm:spPr/>
      <dgm:t>
        <a:bodyPr/>
        <a:lstStyle/>
        <a:p>
          <a:endParaRPr lang="id-ID"/>
        </a:p>
      </dgm:t>
    </dgm:pt>
    <dgm:pt modelId="{F268AFD5-941F-4E7A-94AD-F10A5245796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The time html page returned from web server</a:t>
          </a:r>
          <a:endParaRPr lang="id-ID" dirty="0"/>
        </a:p>
      </dgm:t>
    </dgm:pt>
    <dgm:pt modelId="{3D758ABD-638D-493E-A3FA-FB710494F022}" type="parTrans" cxnId="{C4A6CB1B-6FF0-49A1-8958-396CD3DC79E0}">
      <dgm:prSet/>
      <dgm:spPr/>
      <dgm:t>
        <a:bodyPr/>
        <a:lstStyle/>
        <a:p>
          <a:endParaRPr lang="id-ID"/>
        </a:p>
      </dgm:t>
    </dgm:pt>
    <dgm:pt modelId="{A5054AB5-6E68-4B22-B1C2-566CEB5EF3F7}" type="sibTrans" cxnId="{C4A6CB1B-6FF0-49A1-8958-396CD3DC79E0}">
      <dgm:prSet/>
      <dgm:spPr/>
      <dgm:t>
        <a:bodyPr/>
        <a:lstStyle/>
        <a:p>
          <a:endParaRPr lang="id-ID"/>
        </a:p>
      </dgm:t>
    </dgm:pt>
    <dgm:pt modelId="{46291D74-AF2B-4FBD-9C8B-A36F7A0B88D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Scripting</a:t>
          </a:r>
          <a:endParaRPr lang="id-ID" b="1" dirty="0"/>
        </a:p>
      </dgm:t>
    </dgm:pt>
    <dgm:pt modelId="{4C4DB2ED-0050-4A0C-BA2E-DD0976FB8C12}" type="parTrans" cxnId="{8D1F447D-349E-40CF-9989-4B6A80F9F951}">
      <dgm:prSet/>
      <dgm:spPr/>
      <dgm:t>
        <a:bodyPr/>
        <a:lstStyle/>
        <a:p>
          <a:endParaRPr lang="id-ID"/>
        </a:p>
      </dgm:t>
    </dgm:pt>
    <dgm:pt modelId="{4D608BE0-79F5-4F77-8E3B-297CCED60640}" type="sibTrans" cxnId="{8D1F447D-349E-40CF-9989-4B6A80F9F951}">
      <dgm:prSet/>
      <dgm:spPr/>
      <dgm:t>
        <a:bodyPr/>
        <a:lstStyle/>
        <a:p>
          <a:endParaRPr lang="id-ID"/>
        </a:p>
      </dgm:t>
    </dgm:pt>
    <dgm:pt modelId="{489C2AE0-086D-4DC5-85A4-E62D1E823D96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Time taken to fetch scripts and assets</a:t>
          </a:r>
          <a:endParaRPr lang="id-ID" dirty="0"/>
        </a:p>
      </dgm:t>
    </dgm:pt>
    <dgm:pt modelId="{334950E3-932B-47FE-A974-BEF0CAF4BED6}" type="parTrans" cxnId="{9510F278-0256-4476-8672-240ADB83B010}">
      <dgm:prSet/>
      <dgm:spPr/>
      <dgm:t>
        <a:bodyPr/>
        <a:lstStyle/>
        <a:p>
          <a:endParaRPr lang="id-ID"/>
        </a:p>
      </dgm:t>
    </dgm:pt>
    <dgm:pt modelId="{335C53C6-9DAF-4F5B-B37E-212FCE970153}" type="sibTrans" cxnId="{9510F278-0256-4476-8672-240ADB83B010}">
      <dgm:prSet/>
      <dgm:spPr/>
      <dgm:t>
        <a:bodyPr/>
        <a:lstStyle/>
        <a:p>
          <a:endParaRPr lang="id-ID"/>
        </a:p>
      </dgm:t>
    </dgm:pt>
    <dgm:pt modelId="{E7D72F63-81C6-44A8-A4DE-F6486E098AD1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Rendering</a:t>
          </a:r>
          <a:endParaRPr lang="id-ID" b="1" dirty="0">
            <a:solidFill>
              <a:schemeClr val="bg1"/>
            </a:solidFill>
          </a:endParaRPr>
        </a:p>
      </dgm:t>
    </dgm:pt>
    <dgm:pt modelId="{DF748442-04FB-44E0-B690-66A53F9BDF05}" type="parTrans" cxnId="{68BDF2D9-98A2-4A42-8D60-2FCD6CE85E7B}">
      <dgm:prSet/>
      <dgm:spPr/>
      <dgm:t>
        <a:bodyPr/>
        <a:lstStyle/>
        <a:p>
          <a:endParaRPr lang="id-ID"/>
        </a:p>
      </dgm:t>
    </dgm:pt>
    <dgm:pt modelId="{DA2E2F6F-561A-42F9-9BBB-181ED142E2E2}" type="sibTrans" cxnId="{68BDF2D9-98A2-4A42-8D60-2FCD6CE85E7B}">
      <dgm:prSet/>
      <dgm:spPr/>
      <dgm:t>
        <a:bodyPr/>
        <a:lstStyle/>
        <a:p>
          <a:endParaRPr lang="id-ID"/>
        </a:p>
      </dgm:t>
    </dgm:pt>
    <dgm:pt modelId="{224ECA5B-8E98-4681-870B-6E1110B5F55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Rendering all content, scripts and assets to browser page</a:t>
          </a:r>
          <a:endParaRPr lang="id-ID" dirty="0">
            <a:solidFill>
              <a:schemeClr val="bg1"/>
            </a:solidFill>
          </a:endParaRPr>
        </a:p>
      </dgm:t>
    </dgm:pt>
    <dgm:pt modelId="{004D4036-9A84-464A-94A7-CD004E4A6012}" type="parTrans" cxnId="{53D2474D-9993-4331-9870-5915DED2CC2F}">
      <dgm:prSet/>
      <dgm:spPr/>
      <dgm:t>
        <a:bodyPr/>
        <a:lstStyle/>
        <a:p>
          <a:endParaRPr lang="id-ID"/>
        </a:p>
      </dgm:t>
    </dgm:pt>
    <dgm:pt modelId="{184FB4DE-5313-4137-ACA8-6EC38FE087E7}" type="sibTrans" cxnId="{53D2474D-9993-4331-9870-5915DED2CC2F}">
      <dgm:prSet/>
      <dgm:spPr/>
      <dgm:t>
        <a:bodyPr/>
        <a:lstStyle/>
        <a:p>
          <a:endParaRPr lang="id-ID"/>
        </a:p>
      </dgm:t>
    </dgm:pt>
    <dgm:pt modelId="{46C1EAF4-9C4A-4D26-B477-E9AD38B3C033}" type="pres">
      <dgm:prSet presAssocID="{84BB1A0E-E4A8-4EB2-AA5E-FAEF9C4313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F6286D1-A3B6-4A7E-A4AD-D3B7D583F224}" type="pres">
      <dgm:prSet presAssocID="{07C81633-10F8-4EBA-9645-7EE8D5CFEA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AAF132-3D3C-4468-9545-198034E95E2B}" type="pres">
      <dgm:prSet presAssocID="{CBB2B5AB-CCEE-4023-811C-6D4E7638B18D}" presName="sibTrans" presStyleCnt="0"/>
      <dgm:spPr/>
    </dgm:pt>
    <dgm:pt modelId="{4BC081E0-E6D4-4BDE-92CF-E4745D70DA79}" type="pres">
      <dgm:prSet presAssocID="{46291D74-AF2B-4FBD-9C8B-A36F7A0B88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60818B-C1F7-4F16-A884-2E99B63EBA6B}" type="pres">
      <dgm:prSet presAssocID="{4D608BE0-79F5-4F77-8E3B-297CCED60640}" presName="sibTrans" presStyleCnt="0"/>
      <dgm:spPr/>
    </dgm:pt>
    <dgm:pt modelId="{DCF6653B-2252-4342-96DC-3FD5EE75C278}" type="pres">
      <dgm:prSet presAssocID="{E7D72F63-81C6-44A8-A4DE-F6486E098A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8BDF2D9-98A2-4A42-8D60-2FCD6CE85E7B}" srcId="{84BB1A0E-E4A8-4EB2-AA5E-FAEF9C4313E0}" destId="{E7D72F63-81C6-44A8-A4DE-F6486E098AD1}" srcOrd="2" destOrd="0" parTransId="{DF748442-04FB-44E0-B690-66A53F9BDF05}" sibTransId="{DA2E2F6F-561A-42F9-9BBB-181ED142E2E2}"/>
    <dgm:cxn modelId="{C4A6CB1B-6FF0-49A1-8958-396CD3DC79E0}" srcId="{07C81633-10F8-4EBA-9645-7EE8D5CFEA26}" destId="{F268AFD5-941F-4E7A-94AD-F10A52457963}" srcOrd="0" destOrd="0" parTransId="{3D758ABD-638D-493E-A3FA-FB710494F022}" sibTransId="{A5054AB5-6E68-4B22-B1C2-566CEB5EF3F7}"/>
    <dgm:cxn modelId="{0952D2AB-EF4D-40F5-BE6E-0057D12B8577}" type="presOf" srcId="{F268AFD5-941F-4E7A-94AD-F10A52457963}" destId="{AF6286D1-A3B6-4A7E-A4AD-D3B7D583F224}" srcOrd="0" destOrd="1" presId="urn:microsoft.com/office/officeart/2005/8/layout/hList6"/>
    <dgm:cxn modelId="{9510F278-0256-4476-8672-240ADB83B010}" srcId="{46291D74-AF2B-4FBD-9C8B-A36F7A0B88DC}" destId="{489C2AE0-086D-4DC5-85A4-E62D1E823D96}" srcOrd="0" destOrd="0" parTransId="{334950E3-932B-47FE-A974-BEF0CAF4BED6}" sibTransId="{335C53C6-9DAF-4F5B-B37E-212FCE970153}"/>
    <dgm:cxn modelId="{8D1F447D-349E-40CF-9989-4B6A80F9F951}" srcId="{84BB1A0E-E4A8-4EB2-AA5E-FAEF9C4313E0}" destId="{46291D74-AF2B-4FBD-9C8B-A36F7A0B88DC}" srcOrd="1" destOrd="0" parTransId="{4C4DB2ED-0050-4A0C-BA2E-DD0976FB8C12}" sibTransId="{4D608BE0-79F5-4F77-8E3B-297CCED60640}"/>
    <dgm:cxn modelId="{47884A18-42C9-4CE7-8F98-263ADB8A1299}" srcId="{84BB1A0E-E4A8-4EB2-AA5E-FAEF9C4313E0}" destId="{07C81633-10F8-4EBA-9645-7EE8D5CFEA26}" srcOrd="0" destOrd="0" parTransId="{1B7E44C3-23C3-4205-A8E1-C71FB44E69D7}" sibTransId="{CBB2B5AB-CCEE-4023-811C-6D4E7638B18D}"/>
    <dgm:cxn modelId="{53D2474D-9993-4331-9870-5915DED2CC2F}" srcId="{E7D72F63-81C6-44A8-A4DE-F6486E098AD1}" destId="{224ECA5B-8E98-4681-870B-6E1110B5F550}" srcOrd="0" destOrd="0" parTransId="{004D4036-9A84-464A-94A7-CD004E4A6012}" sibTransId="{184FB4DE-5313-4137-ACA8-6EC38FE087E7}"/>
    <dgm:cxn modelId="{EC8938EA-DB9F-4C6C-82A6-E1F07EC30FA0}" type="presOf" srcId="{224ECA5B-8E98-4681-870B-6E1110B5F550}" destId="{DCF6653B-2252-4342-96DC-3FD5EE75C278}" srcOrd="0" destOrd="1" presId="urn:microsoft.com/office/officeart/2005/8/layout/hList6"/>
    <dgm:cxn modelId="{2DB78001-3B6C-4712-80D9-83A7411AAB91}" type="presOf" srcId="{07C81633-10F8-4EBA-9645-7EE8D5CFEA26}" destId="{AF6286D1-A3B6-4A7E-A4AD-D3B7D583F224}" srcOrd="0" destOrd="0" presId="urn:microsoft.com/office/officeart/2005/8/layout/hList6"/>
    <dgm:cxn modelId="{7110DC42-D357-45FF-A61A-46F9739D1168}" type="presOf" srcId="{489C2AE0-086D-4DC5-85A4-E62D1E823D96}" destId="{4BC081E0-E6D4-4BDE-92CF-E4745D70DA79}" srcOrd="0" destOrd="1" presId="urn:microsoft.com/office/officeart/2005/8/layout/hList6"/>
    <dgm:cxn modelId="{77E4E086-2953-417E-B471-5FD88AFC3789}" type="presOf" srcId="{E7D72F63-81C6-44A8-A4DE-F6486E098AD1}" destId="{DCF6653B-2252-4342-96DC-3FD5EE75C278}" srcOrd="0" destOrd="0" presId="urn:microsoft.com/office/officeart/2005/8/layout/hList6"/>
    <dgm:cxn modelId="{7603A2AD-835B-4518-A6C4-238426CC995C}" type="presOf" srcId="{46291D74-AF2B-4FBD-9C8B-A36F7A0B88DC}" destId="{4BC081E0-E6D4-4BDE-92CF-E4745D70DA79}" srcOrd="0" destOrd="0" presId="urn:microsoft.com/office/officeart/2005/8/layout/hList6"/>
    <dgm:cxn modelId="{19FC2146-06C1-43AD-B0FC-851FB7C313EA}" type="presOf" srcId="{84BB1A0E-E4A8-4EB2-AA5E-FAEF9C4313E0}" destId="{46C1EAF4-9C4A-4D26-B477-E9AD38B3C033}" srcOrd="0" destOrd="0" presId="urn:microsoft.com/office/officeart/2005/8/layout/hList6"/>
    <dgm:cxn modelId="{D73D7FFC-90C5-45F2-9FB4-379E6B582289}" type="presParOf" srcId="{46C1EAF4-9C4A-4D26-B477-E9AD38B3C033}" destId="{AF6286D1-A3B6-4A7E-A4AD-D3B7D583F224}" srcOrd="0" destOrd="0" presId="urn:microsoft.com/office/officeart/2005/8/layout/hList6"/>
    <dgm:cxn modelId="{6500E850-B496-492B-8A22-B80E2C12EE86}" type="presParOf" srcId="{46C1EAF4-9C4A-4D26-B477-E9AD38B3C033}" destId="{3DAAF132-3D3C-4468-9545-198034E95E2B}" srcOrd="1" destOrd="0" presId="urn:microsoft.com/office/officeart/2005/8/layout/hList6"/>
    <dgm:cxn modelId="{1B5BC0CC-A19C-4AC7-AD04-FCCA3079C0FC}" type="presParOf" srcId="{46C1EAF4-9C4A-4D26-B477-E9AD38B3C033}" destId="{4BC081E0-E6D4-4BDE-92CF-E4745D70DA79}" srcOrd="2" destOrd="0" presId="urn:microsoft.com/office/officeart/2005/8/layout/hList6"/>
    <dgm:cxn modelId="{E5CDAE2A-660A-4F50-965A-F1AAC9272182}" type="presParOf" srcId="{46C1EAF4-9C4A-4D26-B477-E9AD38B3C033}" destId="{6B60818B-C1F7-4F16-A884-2E99B63EBA6B}" srcOrd="3" destOrd="0" presId="urn:microsoft.com/office/officeart/2005/8/layout/hList6"/>
    <dgm:cxn modelId="{9A2B9B59-7167-4265-BF2E-58A1363CA9BF}" type="presParOf" srcId="{46C1EAF4-9C4A-4D26-B477-E9AD38B3C033}" destId="{DCF6653B-2252-4342-96DC-3FD5EE75C27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78E651-2FEC-4EE0-AB0D-3089A8CFE110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id-ID"/>
        </a:p>
      </dgm:t>
    </dgm:pt>
    <dgm:pt modelId="{951CE369-6E27-465B-B944-4D1B6566635E}">
      <dgm:prSet phldrT="[Text]" custT="1"/>
      <dgm:spPr/>
      <dgm:t>
        <a:bodyPr/>
        <a:lstStyle/>
        <a:p>
          <a:r>
            <a:rPr lang="id-ID" sz="2000" dirty="0" smtClean="0"/>
            <a:t>Software Design Initiation is really important for a flexible and long-lasting software (which is really needed)</a:t>
          </a:r>
          <a:endParaRPr lang="id-ID" sz="2000" dirty="0"/>
        </a:p>
      </dgm:t>
    </dgm:pt>
    <dgm:pt modelId="{DA5F7A04-8CC8-41CC-9FB2-F21D5F881724}" type="parTrans" cxnId="{9BA01F54-D9A6-4D6E-9702-BF9EB4D6A353}">
      <dgm:prSet/>
      <dgm:spPr/>
      <dgm:t>
        <a:bodyPr/>
        <a:lstStyle/>
        <a:p>
          <a:endParaRPr lang="id-ID"/>
        </a:p>
      </dgm:t>
    </dgm:pt>
    <dgm:pt modelId="{4F2E3EF0-3DCA-456A-BF33-9C902839B2E7}" type="sibTrans" cxnId="{9BA01F54-D9A6-4D6E-9702-BF9EB4D6A353}">
      <dgm:prSet/>
      <dgm:spPr/>
      <dgm:t>
        <a:bodyPr/>
        <a:lstStyle/>
        <a:p>
          <a:endParaRPr lang="id-ID"/>
        </a:p>
      </dgm:t>
    </dgm:pt>
    <dgm:pt modelId="{81CD5E55-B4F2-4FFF-B539-EE51639D4D25}">
      <dgm:prSet phldrT="[Text]" custT="1"/>
      <dgm:spPr/>
      <dgm:t>
        <a:bodyPr/>
        <a:lstStyle/>
        <a:p>
          <a:r>
            <a:rPr lang="id-ID" sz="2000" dirty="0" smtClean="0"/>
            <a:t>Bussiness aspects is important to create an e-commerce related application, if we want to create a fully-functioned app.</a:t>
          </a:r>
          <a:endParaRPr lang="id-ID" sz="2000" dirty="0"/>
        </a:p>
      </dgm:t>
    </dgm:pt>
    <dgm:pt modelId="{47D2138C-D648-4A6D-B987-847AE53DA9EE}" type="parTrans" cxnId="{359120A9-3DBF-4F38-855C-F3CEDB63111A}">
      <dgm:prSet/>
      <dgm:spPr/>
      <dgm:t>
        <a:bodyPr/>
        <a:lstStyle/>
        <a:p>
          <a:endParaRPr lang="id-ID"/>
        </a:p>
      </dgm:t>
    </dgm:pt>
    <dgm:pt modelId="{F3390DE7-2A8C-4B16-B049-D746B0133109}" type="sibTrans" cxnId="{359120A9-3DBF-4F38-855C-F3CEDB63111A}">
      <dgm:prSet/>
      <dgm:spPr/>
      <dgm:t>
        <a:bodyPr/>
        <a:lstStyle/>
        <a:p>
          <a:endParaRPr lang="id-ID"/>
        </a:p>
      </dgm:t>
    </dgm:pt>
    <dgm:pt modelId="{5DC0100B-E3C2-4DBA-9EC8-6C9BDE436C23}" type="pres">
      <dgm:prSet presAssocID="{3178E651-2FEC-4EE0-AB0D-3089A8CF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3E58695-46FC-496C-9834-489F9ACB8EC0}" type="pres">
      <dgm:prSet presAssocID="{951CE369-6E27-465B-B944-4D1B6566635E}" presName="composite" presStyleCnt="0"/>
      <dgm:spPr/>
      <dgm:t>
        <a:bodyPr/>
        <a:lstStyle/>
        <a:p>
          <a:endParaRPr lang="id-ID"/>
        </a:p>
      </dgm:t>
    </dgm:pt>
    <dgm:pt modelId="{5D85AA4B-AB18-408E-B3C0-22E21A9F6BD6}" type="pres">
      <dgm:prSet presAssocID="{951CE369-6E27-465B-B944-4D1B6566635E}" presName="imgShp" presStyleLbl="fgImgPlace1" presStyleIdx="0" presStyleCnt="2" custScaleX="11538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6B058A0E-5CE7-4F69-80D4-3279275E0440}" type="pres">
      <dgm:prSet presAssocID="{951CE369-6E27-465B-B944-4D1B6566635E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C4F385-6416-44F8-86F4-6FCD75BEE9CE}" type="pres">
      <dgm:prSet presAssocID="{4F2E3EF0-3DCA-456A-BF33-9C902839B2E7}" presName="spacing" presStyleCnt="0"/>
      <dgm:spPr/>
      <dgm:t>
        <a:bodyPr/>
        <a:lstStyle/>
        <a:p>
          <a:endParaRPr lang="id-ID"/>
        </a:p>
      </dgm:t>
    </dgm:pt>
    <dgm:pt modelId="{1062FE92-F2E1-4FC7-9AEF-F2DCD6166FA3}" type="pres">
      <dgm:prSet presAssocID="{81CD5E55-B4F2-4FFF-B539-EE51639D4D25}" presName="composite" presStyleCnt="0"/>
      <dgm:spPr/>
      <dgm:t>
        <a:bodyPr/>
        <a:lstStyle/>
        <a:p>
          <a:endParaRPr lang="id-ID"/>
        </a:p>
      </dgm:t>
    </dgm:pt>
    <dgm:pt modelId="{1D45B942-11FE-41B4-8C2B-F61683CA8A84}" type="pres">
      <dgm:prSet presAssocID="{81CD5E55-B4F2-4FFF-B539-EE51639D4D25}" presName="imgShp" presStyleLbl="fgImgPlace1" presStyleIdx="1" presStyleCnt="2" custScaleX="12811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7020034C-260E-492E-9C43-F77FAD7168A0}" type="pres">
      <dgm:prSet presAssocID="{81CD5E55-B4F2-4FFF-B539-EE51639D4D25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EC8AC2D-EF71-45F6-BA5A-EB851B4A471D}" type="presOf" srcId="{81CD5E55-B4F2-4FFF-B539-EE51639D4D25}" destId="{7020034C-260E-492E-9C43-F77FAD7168A0}" srcOrd="0" destOrd="0" presId="urn:microsoft.com/office/officeart/2005/8/layout/vList3"/>
    <dgm:cxn modelId="{D1D83AAD-DDB8-4E80-A50F-8B6E2446A28A}" type="presOf" srcId="{3178E651-2FEC-4EE0-AB0D-3089A8CFE110}" destId="{5DC0100B-E3C2-4DBA-9EC8-6C9BDE436C23}" srcOrd="0" destOrd="0" presId="urn:microsoft.com/office/officeart/2005/8/layout/vList3"/>
    <dgm:cxn modelId="{9BA01F54-D9A6-4D6E-9702-BF9EB4D6A353}" srcId="{3178E651-2FEC-4EE0-AB0D-3089A8CFE110}" destId="{951CE369-6E27-465B-B944-4D1B6566635E}" srcOrd="0" destOrd="0" parTransId="{DA5F7A04-8CC8-41CC-9FB2-F21D5F881724}" sibTransId="{4F2E3EF0-3DCA-456A-BF33-9C902839B2E7}"/>
    <dgm:cxn modelId="{359120A9-3DBF-4F38-855C-F3CEDB63111A}" srcId="{3178E651-2FEC-4EE0-AB0D-3089A8CFE110}" destId="{81CD5E55-B4F2-4FFF-B539-EE51639D4D25}" srcOrd="1" destOrd="0" parTransId="{47D2138C-D648-4A6D-B987-847AE53DA9EE}" sibTransId="{F3390DE7-2A8C-4B16-B049-D746B0133109}"/>
    <dgm:cxn modelId="{36F55CD5-0422-44EB-BBB6-9C377B03C6A1}" type="presOf" srcId="{951CE369-6E27-465B-B944-4D1B6566635E}" destId="{6B058A0E-5CE7-4F69-80D4-3279275E0440}" srcOrd="0" destOrd="0" presId="urn:microsoft.com/office/officeart/2005/8/layout/vList3"/>
    <dgm:cxn modelId="{EA235612-1BB3-4168-AF3B-4D21B5A55FF0}" type="presParOf" srcId="{5DC0100B-E3C2-4DBA-9EC8-6C9BDE436C23}" destId="{53E58695-46FC-496C-9834-489F9ACB8EC0}" srcOrd="0" destOrd="0" presId="urn:microsoft.com/office/officeart/2005/8/layout/vList3"/>
    <dgm:cxn modelId="{D6811DD7-B12B-4343-99BD-73812F46D332}" type="presParOf" srcId="{53E58695-46FC-496C-9834-489F9ACB8EC0}" destId="{5D85AA4B-AB18-408E-B3C0-22E21A9F6BD6}" srcOrd="0" destOrd="0" presId="urn:microsoft.com/office/officeart/2005/8/layout/vList3"/>
    <dgm:cxn modelId="{2625528E-9417-4BFD-A910-0FBEF5044458}" type="presParOf" srcId="{53E58695-46FC-496C-9834-489F9ACB8EC0}" destId="{6B058A0E-5CE7-4F69-80D4-3279275E0440}" srcOrd="1" destOrd="0" presId="urn:microsoft.com/office/officeart/2005/8/layout/vList3"/>
    <dgm:cxn modelId="{320FBF58-EEDE-4DBF-BC77-5B1DAC4015F6}" type="presParOf" srcId="{5DC0100B-E3C2-4DBA-9EC8-6C9BDE436C23}" destId="{D5C4F385-6416-44F8-86F4-6FCD75BEE9CE}" srcOrd="1" destOrd="0" presId="urn:microsoft.com/office/officeart/2005/8/layout/vList3"/>
    <dgm:cxn modelId="{77219A42-6515-444C-8FEC-60D31F769B58}" type="presParOf" srcId="{5DC0100B-E3C2-4DBA-9EC8-6C9BDE436C23}" destId="{1062FE92-F2E1-4FC7-9AEF-F2DCD6166FA3}" srcOrd="2" destOrd="0" presId="urn:microsoft.com/office/officeart/2005/8/layout/vList3"/>
    <dgm:cxn modelId="{224F508C-2A50-4B41-8B29-ACF2354D5BC4}" type="presParOf" srcId="{1062FE92-F2E1-4FC7-9AEF-F2DCD6166FA3}" destId="{1D45B942-11FE-41B4-8C2B-F61683CA8A84}" srcOrd="0" destOrd="0" presId="urn:microsoft.com/office/officeart/2005/8/layout/vList3"/>
    <dgm:cxn modelId="{A1940C03-3EAE-4E31-B12D-346061932544}" type="presParOf" srcId="{1062FE92-F2E1-4FC7-9AEF-F2DCD6166FA3}" destId="{7020034C-260E-492E-9C43-F77FAD7168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BA552DC-794D-4250-931D-3BA6E4EFAFA8}" type="doc">
      <dgm:prSet loTypeId="urn:diagrams.loki3.com/Bracket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B77D0706-DA01-46E9-A3DA-33FBCC5D4B4B}">
      <dgm:prSet phldrT="[Text]" custT="1"/>
      <dgm:spPr/>
      <dgm:t>
        <a:bodyPr/>
        <a:lstStyle/>
        <a:p>
          <a:r>
            <a:rPr lang="id-ID" sz="2000" b="1" dirty="0" smtClean="0"/>
            <a:t>Legal</a:t>
          </a:r>
        </a:p>
        <a:p>
          <a:r>
            <a:rPr lang="id-ID" sz="2000" b="1" dirty="0" smtClean="0"/>
            <a:t>Involvements</a:t>
          </a:r>
          <a:endParaRPr lang="id-ID" sz="2000" b="1" dirty="0"/>
        </a:p>
      </dgm:t>
    </dgm:pt>
    <dgm:pt modelId="{101ED405-2D1C-4B8B-BC2D-2F75904DDC38}" type="parTrans" cxnId="{630773CA-AA81-4972-8E83-0294558ED228}">
      <dgm:prSet/>
      <dgm:spPr/>
      <dgm:t>
        <a:bodyPr/>
        <a:lstStyle/>
        <a:p>
          <a:endParaRPr lang="id-ID"/>
        </a:p>
      </dgm:t>
    </dgm:pt>
    <dgm:pt modelId="{F9AEA180-C05B-4A24-9508-8407CEDF0E27}" type="sibTrans" cxnId="{630773CA-AA81-4972-8E83-0294558ED228}">
      <dgm:prSet/>
      <dgm:spPr/>
      <dgm:t>
        <a:bodyPr/>
        <a:lstStyle/>
        <a:p>
          <a:endParaRPr lang="id-ID"/>
        </a:p>
      </dgm:t>
    </dgm:pt>
    <dgm:pt modelId="{1B59F28D-1F69-44B8-B4BC-47E7440F9A26}">
      <dgm:prSet phldrT="[Text]"/>
      <dgm:spPr/>
      <dgm:t>
        <a:bodyPr/>
        <a:lstStyle/>
        <a:p>
          <a:r>
            <a:rPr lang="id-ID" dirty="0" smtClean="0"/>
            <a:t>Involve a legal financial authority in the bussiness process design &amp; monitoring of online auction app.</a:t>
          </a:r>
          <a:endParaRPr lang="id-ID" dirty="0"/>
        </a:p>
      </dgm:t>
    </dgm:pt>
    <dgm:pt modelId="{5043065D-AB80-438D-9FA8-D1C03533E0C4}" type="parTrans" cxnId="{432FBC69-C09F-4F81-B7ED-307CA8360F59}">
      <dgm:prSet/>
      <dgm:spPr/>
      <dgm:t>
        <a:bodyPr/>
        <a:lstStyle/>
        <a:p>
          <a:endParaRPr lang="id-ID"/>
        </a:p>
      </dgm:t>
    </dgm:pt>
    <dgm:pt modelId="{B5DFDF52-61B8-46CB-95AC-BE6610DF8192}" type="sibTrans" cxnId="{432FBC69-C09F-4F81-B7ED-307CA8360F59}">
      <dgm:prSet/>
      <dgm:spPr/>
      <dgm:t>
        <a:bodyPr/>
        <a:lstStyle/>
        <a:p>
          <a:endParaRPr lang="id-ID"/>
        </a:p>
      </dgm:t>
    </dgm:pt>
    <dgm:pt modelId="{385FA52E-FC14-482B-907B-84E8791C0064}" type="pres">
      <dgm:prSet presAssocID="{7BA552DC-794D-4250-931D-3BA6E4EFAF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B57BE70-938C-4D12-8FCD-B02974BC66B6}" type="pres">
      <dgm:prSet presAssocID="{B77D0706-DA01-46E9-A3DA-33FBCC5D4B4B}" presName="linNode" presStyleCnt="0"/>
      <dgm:spPr/>
    </dgm:pt>
    <dgm:pt modelId="{943506B8-3160-45DE-A688-EF905E768F51}" type="pres">
      <dgm:prSet presAssocID="{B77D0706-DA01-46E9-A3DA-33FBCC5D4B4B}" presName="parTx" presStyleLbl="revTx" presStyleIdx="0" presStyleCnt="1" custScaleX="13618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07045C-08BE-4F6A-9C8A-ABADAD9E690F}" type="pres">
      <dgm:prSet presAssocID="{B77D0706-DA01-46E9-A3DA-33FBCC5D4B4B}" presName="bracket" presStyleLbl="parChTrans1D1" presStyleIdx="0" presStyleCnt="1"/>
      <dgm:spPr/>
    </dgm:pt>
    <dgm:pt modelId="{C52B9B8F-CE81-4945-A672-C3DC1228E6D8}" type="pres">
      <dgm:prSet presAssocID="{B77D0706-DA01-46E9-A3DA-33FBCC5D4B4B}" presName="spH" presStyleCnt="0"/>
      <dgm:spPr/>
    </dgm:pt>
    <dgm:pt modelId="{8DB9D218-6D13-4549-BF27-A145D43428EA}" type="pres">
      <dgm:prSet presAssocID="{B77D0706-DA01-46E9-A3DA-33FBCC5D4B4B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45BD70A-52CE-4017-BB12-7E8F07F32761}" type="presOf" srcId="{B77D0706-DA01-46E9-A3DA-33FBCC5D4B4B}" destId="{943506B8-3160-45DE-A688-EF905E768F51}" srcOrd="0" destOrd="0" presId="urn:diagrams.loki3.com/BracketList"/>
    <dgm:cxn modelId="{9F43D742-6BE6-490F-B064-128024094EE0}" type="presOf" srcId="{7BA552DC-794D-4250-931D-3BA6E4EFAFA8}" destId="{385FA52E-FC14-482B-907B-84E8791C0064}" srcOrd="0" destOrd="0" presId="urn:diagrams.loki3.com/BracketList"/>
    <dgm:cxn modelId="{432FBC69-C09F-4F81-B7ED-307CA8360F59}" srcId="{B77D0706-DA01-46E9-A3DA-33FBCC5D4B4B}" destId="{1B59F28D-1F69-44B8-B4BC-47E7440F9A26}" srcOrd="0" destOrd="0" parTransId="{5043065D-AB80-438D-9FA8-D1C03533E0C4}" sibTransId="{B5DFDF52-61B8-46CB-95AC-BE6610DF8192}"/>
    <dgm:cxn modelId="{E6422264-DBB0-4091-840A-4B3E604CA7F7}" type="presOf" srcId="{1B59F28D-1F69-44B8-B4BC-47E7440F9A26}" destId="{8DB9D218-6D13-4549-BF27-A145D43428EA}" srcOrd="0" destOrd="0" presId="urn:diagrams.loki3.com/BracketList"/>
    <dgm:cxn modelId="{630773CA-AA81-4972-8E83-0294558ED228}" srcId="{7BA552DC-794D-4250-931D-3BA6E4EFAFA8}" destId="{B77D0706-DA01-46E9-A3DA-33FBCC5D4B4B}" srcOrd="0" destOrd="0" parTransId="{101ED405-2D1C-4B8B-BC2D-2F75904DDC38}" sibTransId="{F9AEA180-C05B-4A24-9508-8407CEDF0E27}"/>
    <dgm:cxn modelId="{576E64FF-FC9D-4796-9FB7-88EBEC665A61}" type="presParOf" srcId="{385FA52E-FC14-482B-907B-84E8791C0064}" destId="{3B57BE70-938C-4D12-8FCD-B02974BC66B6}" srcOrd="0" destOrd="0" presId="urn:diagrams.loki3.com/BracketList"/>
    <dgm:cxn modelId="{FCFF925E-E363-46BC-935C-2706BEF9F66E}" type="presParOf" srcId="{3B57BE70-938C-4D12-8FCD-B02974BC66B6}" destId="{943506B8-3160-45DE-A688-EF905E768F51}" srcOrd="0" destOrd="0" presId="urn:diagrams.loki3.com/BracketList"/>
    <dgm:cxn modelId="{F9F26397-2EC3-4076-947E-AB2E20C3CE1A}" type="presParOf" srcId="{3B57BE70-938C-4D12-8FCD-B02974BC66B6}" destId="{EC07045C-08BE-4F6A-9C8A-ABADAD9E690F}" srcOrd="1" destOrd="0" presId="urn:diagrams.loki3.com/BracketList"/>
    <dgm:cxn modelId="{2A156287-CA9B-4920-90BC-7CFA16E7A113}" type="presParOf" srcId="{3B57BE70-938C-4D12-8FCD-B02974BC66B6}" destId="{C52B9B8F-CE81-4945-A672-C3DC1228E6D8}" srcOrd="2" destOrd="0" presId="urn:diagrams.loki3.com/BracketList"/>
    <dgm:cxn modelId="{6E9FD056-13E2-40D3-AA87-A984F9D9A7C1}" type="presParOf" srcId="{3B57BE70-938C-4D12-8FCD-B02974BC66B6}" destId="{8DB9D218-6D13-4549-BF27-A145D43428E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A552DC-794D-4250-931D-3BA6E4EFAFA8}" type="doc">
      <dgm:prSet loTypeId="urn:diagrams.loki3.com/Bracket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B77D0706-DA01-46E9-A3DA-33FBCC5D4B4B}">
      <dgm:prSet phldrT="[Text]" custT="1"/>
      <dgm:spPr/>
      <dgm:t>
        <a:bodyPr/>
        <a:lstStyle/>
        <a:p>
          <a:r>
            <a:rPr lang="id-ID" sz="2000" b="1" dirty="0" smtClean="0"/>
            <a:t>JWT Expiration</a:t>
          </a:r>
          <a:endParaRPr lang="id-ID" sz="2000" b="1" dirty="0"/>
        </a:p>
      </dgm:t>
    </dgm:pt>
    <dgm:pt modelId="{101ED405-2D1C-4B8B-BC2D-2F75904DDC38}" type="parTrans" cxnId="{630773CA-AA81-4972-8E83-0294558ED228}">
      <dgm:prSet/>
      <dgm:spPr/>
      <dgm:t>
        <a:bodyPr/>
        <a:lstStyle/>
        <a:p>
          <a:endParaRPr lang="id-ID"/>
        </a:p>
      </dgm:t>
    </dgm:pt>
    <dgm:pt modelId="{F9AEA180-C05B-4A24-9508-8407CEDF0E27}" type="sibTrans" cxnId="{630773CA-AA81-4972-8E83-0294558ED228}">
      <dgm:prSet/>
      <dgm:spPr/>
      <dgm:t>
        <a:bodyPr/>
        <a:lstStyle/>
        <a:p>
          <a:endParaRPr lang="id-ID"/>
        </a:p>
      </dgm:t>
    </dgm:pt>
    <dgm:pt modelId="{1B59F28D-1F69-44B8-B4BC-47E7440F9A26}">
      <dgm:prSet phldrT="[Text]"/>
      <dgm:spPr/>
      <dgm:t>
        <a:bodyPr/>
        <a:lstStyle/>
        <a:p>
          <a:r>
            <a:rPr lang="id-ID" dirty="0" smtClean="0"/>
            <a:t>Take care of JWT Token Expiration &amp; Refresh Token Mechanism and its coordination to Back-end server</a:t>
          </a:r>
          <a:endParaRPr lang="id-ID" dirty="0"/>
        </a:p>
      </dgm:t>
    </dgm:pt>
    <dgm:pt modelId="{5043065D-AB80-438D-9FA8-D1C03533E0C4}" type="parTrans" cxnId="{432FBC69-C09F-4F81-B7ED-307CA8360F59}">
      <dgm:prSet/>
      <dgm:spPr/>
      <dgm:t>
        <a:bodyPr/>
        <a:lstStyle/>
        <a:p>
          <a:endParaRPr lang="id-ID"/>
        </a:p>
      </dgm:t>
    </dgm:pt>
    <dgm:pt modelId="{B5DFDF52-61B8-46CB-95AC-BE6610DF8192}" type="sibTrans" cxnId="{432FBC69-C09F-4F81-B7ED-307CA8360F59}">
      <dgm:prSet/>
      <dgm:spPr/>
      <dgm:t>
        <a:bodyPr/>
        <a:lstStyle/>
        <a:p>
          <a:endParaRPr lang="id-ID"/>
        </a:p>
      </dgm:t>
    </dgm:pt>
    <dgm:pt modelId="{385FA52E-FC14-482B-907B-84E8791C0064}" type="pres">
      <dgm:prSet presAssocID="{7BA552DC-794D-4250-931D-3BA6E4EFAF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B57BE70-938C-4D12-8FCD-B02974BC66B6}" type="pres">
      <dgm:prSet presAssocID="{B77D0706-DA01-46E9-A3DA-33FBCC5D4B4B}" presName="linNode" presStyleCnt="0"/>
      <dgm:spPr/>
    </dgm:pt>
    <dgm:pt modelId="{943506B8-3160-45DE-A688-EF905E768F51}" type="pres">
      <dgm:prSet presAssocID="{B77D0706-DA01-46E9-A3DA-33FBCC5D4B4B}" presName="parTx" presStyleLbl="revTx" presStyleIdx="0" presStyleCnt="1" custScaleX="13618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07045C-08BE-4F6A-9C8A-ABADAD9E690F}" type="pres">
      <dgm:prSet presAssocID="{B77D0706-DA01-46E9-A3DA-33FBCC5D4B4B}" presName="bracket" presStyleLbl="parChTrans1D1" presStyleIdx="0" presStyleCnt="1"/>
      <dgm:spPr/>
    </dgm:pt>
    <dgm:pt modelId="{C52B9B8F-CE81-4945-A672-C3DC1228E6D8}" type="pres">
      <dgm:prSet presAssocID="{B77D0706-DA01-46E9-A3DA-33FBCC5D4B4B}" presName="spH" presStyleCnt="0"/>
      <dgm:spPr/>
    </dgm:pt>
    <dgm:pt modelId="{8DB9D218-6D13-4549-BF27-A145D43428EA}" type="pres">
      <dgm:prSet presAssocID="{B77D0706-DA01-46E9-A3DA-33FBCC5D4B4B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4979A0D-869F-414A-9A45-2D85586A1356}" type="presOf" srcId="{B77D0706-DA01-46E9-A3DA-33FBCC5D4B4B}" destId="{943506B8-3160-45DE-A688-EF905E768F51}" srcOrd="0" destOrd="0" presId="urn:diagrams.loki3.com/BracketList"/>
    <dgm:cxn modelId="{ABD7A5CC-9152-4755-B91B-F0FFEBA86335}" type="presOf" srcId="{1B59F28D-1F69-44B8-B4BC-47E7440F9A26}" destId="{8DB9D218-6D13-4549-BF27-A145D43428EA}" srcOrd="0" destOrd="0" presId="urn:diagrams.loki3.com/BracketList"/>
    <dgm:cxn modelId="{432FBC69-C09F-4F81-B7ED-307CA8360F59}" srcId="{B77D0706-DA01-46E9-A3DA-33FBCC5D4B4B}" destId="{1B59F28D-1F69-44B8-B4BC-47E7440F9A26}" srcOrd="0" destOrd="0" parTransId="{5043065D-AB80-438D-9FA8-D1C03533E0C4}" sibTransId="{B5DFDF52-61B8-46CB-95AC-BE6610DF8192}"/>
    <dgm:cxn modelId="{87082B1F-4331-4A55-A1CC-CC734BF5A70F}" type="presOf" srcId="{7BA552DC-794D-4250-931D-3BA6E4EFAFA8}" destId="{385FA52E-FC14-482B-907B-84E8791C0064}" srcOrd="0" destOrd="0" presId="urn:diagrams.loki3.com/BracketList"/>
    <dgm:cxn modelId="{630773CA-AA81-4972-8E83-0294558ED228}" srcId="{7BA552DC-794D-4250-931D-3BA6E4EFAFA8}" destId="{B77D0706-DA01-46E9-A3DA-33FBCC5D4B4B}" srcOrd="0" destOrd="0" parTransId="{101ED405-2D1C-4B8B-BC2D-2F75904DDC38}" sibTransId="{F9AEA180-C05B-4A24-9508-8407CEDF0E27}"/>
    <dgm:cxn modelId="{DE0E96F9-897C-4AEE-9B27-3E1491FC794F}" type="presParOf" srcId="{385FA52E-FC14-482B-907B-84E8791C0064}" destId="{3B57BE70-938C-4D12-8FCD-B02974BC66B6}" srcOrd="0" destOrd="0" presId="urn:diagrams.loki3.com/BracketList"/>
    <dgm:cxn modelId="{26C865F8-EE70-4F57-92C1-7419635FEE89}" type="presParOf" srcId="{3B57BE70-938C-4D12-8FCD-B02974BC66B6}" destId="{943506B8-3160-45DE-A688-EF905E768F51}" srcOrd="0" destOrd="0" presId="urn:diagrams.loki3.com/BracketList"/>
    <dgm:cxn modelId="{1026342A-1BCC-4895-9104-21AEDD7E78CD}" type="presParOf" srcId="{3B57BE70-938C-4D12-8FCD-B02974BC66B6}" destId="{EC07045C-08BE-4F6A-9C8A-ABADAD9E690F}" srcOrd="1" destOrd="0" presId="urn:diagrams.loki3.com/BracketList"/>
    <dgm:cxn modelId="{D7F55826-4831-46FA-8D5A-50DDCB04F509}" type="presParOf" srcId="{3B57BE70-938C-4D12-8FCD-B02974BC66B6}" destId="{C52B9B8F-CE81-4945-A672-C3DC1228E6D8}" srcOrd="2" destOrd="0" presId="urn:diagrams.loki3.com/BracketList"/>
    <dgm:cxn modelId="{8BAEB47B-1453-41F3-9F1E-DB68E01C34CA}" type="presParOf" srcId="{3B57BE70-938C-4D12-8FCD-B02974BC66B6}" destId="{8DB9D218-6D13-4549-BF27-A145D43428E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1B85B3D-1B53-4E73-A6EE-367EB942743B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364DFB2E-7C5F-4D4F-B0E0-CFD0E14F42F3}">
      <dgm:prSet phldrT="[Text]"/>
      <dgm:spPr/>
      <dgm:t>
        <a:bodyPr/>
        <a:lstStyle/>
        <a:p>
          <a:r>
            <a:rPr lang="id-ID" dirty="0" smtClean="0"/>
            <a:t>Image Compression (often called Image Optimization) in optimizing a website’s performance</a:t>
          </a:r>
          <a:endParaRPr lang="id-ID" dirty="0"/>
        </a:p>
      </dgm:t>
    </dgm:pt>
    <dgm:pt modelId="{305077C9-501A-4167-BE05-759989FDFC8E}" type="parTrans" cxnId="{6F8A7888-1479-4039-BDE2-000617BB9B0F}">
      <dgm:prSet/>
      <dgm:spPr/>
      <dgm:t>
        <a:bodyPr/>
        <a:lstStyle/>
        <a:p>
          <a:endParaRPr lang="id-ID"/>
        </a:p>
      </dgm:t>
    </dgm:pt>
    <dgm:pt modelId="{B093ACE4-A3ED-4423-95A1-541BD770AD0D}" type="sibTrans" cxnId="{6F8A7888-1479-4039-BDE2-000617BB9B0F}">
      <dgm:prSet/>
      <dgm:spPr/>
      <dgm:t>
        <a:bodyPr/>
        <a:lstStyle/>
        <a:p>
          <a:endParaRPr lang="id-ID"/>
        </a:p>
      </dgm:t>
    </dgm:pt>
    <dgm:pt modelId="{8646C595-B4F2-45A5-98C2-EA340A416506}">
      <dgm:prSet phldrT="[Text]"/>
      <dgm:spPr/>
      <dgm:t>
        <a:bodyPr/>
        <a:lstStyle/>
        <a:p>
          <a:r>
            <a:rPr lang="id-ID" smtClean="0"/>
            <a:t>User Experience</a:t>
          </a:r>
          <a:r>
            <a:rPr lang="en-US" smtClean="0"/>
            <a:t>’s </a:t>
          </a:r>
          <a:r>
            <a:rPr lang="id-ID" smtClean="0"/>
            <a:t>Impact </a:t>
          </a:r>
          <a:r>
            <a:rPr lang="en-US" smtClean="0"/>
            <a:t>to Business Matter Delivery</a:t>
          </a:r>
          <a:endParaRPr lang="id-ID" dirty="0"/>
        </a:p>
      </dgm:t>
    </dgm:pt>
    <dgm:pt modelId="{E99171AE-F800-4E58-A1B0-14CE10E49A43}" type="parTrans" cxnId="{64C54368-655E-4DD7-BAE9-618AA23203D0}">
      <dgm:prSet/>
      <dgm:spPr/>
      <dgm:t>
        <a:bodyPr/>
        <a:lstStyle/>
        <a:p>
          <a:endParaRPr lang="id-ID"/>
        </a:p>
      </dgm:t>
    </dgm:pt>
    <dgm:pt modelId="{B9648646-4AA6-4B7D-A3B6-B78AEC5E8868}" type="sibTrans" cxnId="{64C54368-655E-4DD7-BAE9-618AA23203D0}">
      <dgm:prSet/>
      <dgm:spPr/>
      <dgm:t>
        <a:bodyPr/>
        <a:lstStyle/>
        <a:p>
          <a:endParaRPr lang="id-ID"/>
        </a:p>
      </dgm:t>
    </dgm:pt>
    <dgm:pt modelId="{F12ED048-D946-4B9C-9B85-71FD22953923}">
      <dgm:prSet phldrT="[Text]"/>
      <dgm:spPr/>
      <dgm:t>
        <a:bodyPr/>
        <a:lstStyle/>
        <a:p>
          <a:r>
            <a:rPr lang="id-ID" dirty="0" smtClean="0"/>
            <a:t>How the Google Search Delay Impacts on Its Revenue</a:t>
          </a:r>
          <a:endParaRPr lang="id-ID" dirty="0"/>
        </a:p>
      </dgm:t>
    </dgm:pt>
    <dgm:pt modelId="{949218CC-4876-4571-A4D8-41B01ED1254E}" type="parTrans" cxnId="{03E553E7-39DD-4841-819F-FE0879111DDD}">
      <dgm:prSet/>
      <dgm:spPr/>
      <dgm:t>
        <a:bodyPr/>
        <a:lstStyle/>
        <a:p>
          <a:endParaRPr lang="id-ID"/>
        </a:p>
      </dgm:t>
    </dgm:pt>
    <dgm:pt modelId="{A8C6011B-B8C8-484F-B946-33650953B1D8}" type="sibTrans" cxnId="{03E553E7-39DD-4841-819F-FE0879111DDD}">
      <dgm:prSet/>
      <dgm:spPr/>
      <dgm:t>
        <a:bodyPr/>
        <a:lstStyle/>
        <a:p>
          <a:endParaRPr lang="id-ID"/>
        </a:p>
      </dgm:t>
    </dgm:pt>
    <dgm:pt modelId="{86410E17-7B2A-483C-8850-5090E40B94D1}">
      <dgm:prSet phldrT="[Text]"/>
      <dgm:spPr/>
      <dgm:t>
        <a:bodyPr/>
        <a:lstStyle/>
        <a:p>
          <a:r>
            <a:rPr lang="id-ID" dirty="0" smtClean="0"/>
            <a:t>Analyzing the eye movements to the information-eyecatchiness</a:t>
          </a:r>
          <a:r>
            <a:rPr lang="en-US" dirty="0" smtClean="0"/>
            <a:t> to deliver key values to the customers</a:t>
          </a:r>
          <a:endParaRPr lang="id-ID" dirty="0"/>
        </a:p>
      </dgm:t>
    </dgm:pt>
    <dgm:pt modelId="{C6E617E0-ACEC-4A52-A67B-78D24B85C368}" type="parTrans" cxnId="{03FF3E46-4BCA-439D-86D9-A6AB2AB546ED}">
      <dgm:prSet/>
      <dgm:spPr/>
      <dgm:t>
        <a:bodyPr/>
        <a:lstStyle/>
        <a:p>
          <a:endParaRPr lang="id-ID"/>
        </a:p>
      </dgm:t>
    </dgm:pt>
    <dgm:pt modelId="{7A1AF7F6-E4CB-455B-BE40-9F9643449915}" type="sibTrans" cxnId="{03FF3E46-4BCA-439D-86D9-A6AB2AB546ED}">
      <dgm:prSet/>
      <dgm:spPr/>
      <dgm:t>
        <a:bodyPr/>
        <a:lstStyle/>
        <a:p>
          <a:endParaRPr lang="id-ID"/>
        </a:p>
      </dgm:t>
    </dgm:pt>
    <dgm:pt modelId="{1B1858CB-CC39-4FD6-BF2A-30CE8F94B87D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Early Fraud Detection from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Bid Activities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BD9ABCEA-4CA6-48BA-99F4-C5A6ED4559C1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Credit Scoring 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from Customer </a:t>
          </a:r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Purchasement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&amp; Transaction’s</a:t>
          </a:r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 Pattern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69A20697-7C1B-4EC7-99B9-6F23F843EC9C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Early Fraud Detection &amp; Succesful Transaction Pattern Rate using Machine Learning Methods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55698545-B3D7-48D9-A962-0E8A642B6D99}" type="sibTrans" cxnId="{BF94B0BC-290D-4E52-87F5-5B00E3C1DEBE}">
      <dgm:prSet/>
      <dgm:spPr/>
      <dgm:t>
        <a:bodyPr/>
        <a:lstStyle/>
        <a:p>
          <a:endParaRPr lang="id-ID"/>
        </a:p>
      </dgm:t>
    </dgm:pt>
    <dgm:pt modelId="{AD0421BB-7357-414A-B74F-81F43B39B6E9}" type="parTrans" cxnId="{BF94B0BC-290D-4E52-87F5-5B00E3C1DEBE}">
      <dgm:prSet/>
      <dgm:spPr/>
      <dgm:t>
        <a:bodyPr/>
        <a:lstStyle/>
        <a:p>
          <a:endParaRPr lang="id-ID"/>
        </a:p>
      </dgm:t>
    </dgm:pt>
    <dgm:pt modelId="{FB35A9D8-343D-4C35-8D3D-F787BA93F340}" type="sibTrans" cxnId="{18A008D3-1E34-492D-9393-E53E30F705AF}">
      <dgm:prSet/>
      <dgm:spPr/>
      <dgm:t>
        <a:bodyPr/>
        <a:lstStyle/>
        <a:p>
          <a:endParaRPr lang="id-ID"/>
        </a:p>
      </dgm:t>
    </dgm:pt>
    <dgm:pt modelId="{8B1B1C8A-64FF-4BA4-A739-303F16FB622D}" type="parTrans" cxnId="{18A008D3-1E34-492D-9393-E53E30F705AF}">
      <dgm:prSet/>
      <dgm:spPr/>
      <dgm:t>
        <a:bodyPr/>
        <a:lstStyle/>
        <a:p>
          <a:endParaRPr lang="id-ID"/>
        </a:p>
      </dgm:t>
    </dgm:pt>
    <dgm:pt modelId="{0A627119-114B-483C-9D33-7B48900F8EE4}" type="sibTrans" cxnId="{80A88444-C631-4AD2-A7FF-DF4F332C88AD}">
      <dgm:prSet/>
      <dgm:spPr/>
      <dgm:t>
        <a:bodyPr/>
        <a:lstStyle/>
        <a:p>
          <a:endParaRPr lang="id-ID"/>
        </a:p>
      </dgm:t>
    </dgm:pt>
    <dgm:pt modelId="{E4CFDBBB-4210-4343-A22A-7D7165F782A9}" type="parTrans" cxnId="{80A88444-C631-4AD2-A7FF-DF4F332C88AD}">
      <dgm:prSet/>
      <dgm:spPr/>
      <dgm:t>
        <a:bodyPr/>
        <a:lstStyle/>
        <a:p>
          <a:endParaRPr lang="id-ID"/>
        </a:p>
      </dgm:t>
    </dgm:pt>
    <dgm:pt modelId="{9CBB1458-9E08-4AB9-B64D-4470A4CDF7C6}" type="pres">
      <dgm:prSet presAssocID="{E1B85B3D-1B53-4E73-A6EE-367EB942743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82B7583-72CC-41A9-BBB4-95C3B22FF730}" type="pres">
      <dgm:prSet presAssocID="{364DFB2E-7C5F-4D4F-B0E0-CFD0E14F42F3}" presName="comp" presStyleCnt="0"/>
      <dgm:spPr/>
    </dgm:pt>
    <dgm:pt modelId="{D30A4DD0-D664-4870-A872-DE7A47529E27}" type="pres">
      <dgm:prSet presAssocID="{364DFB2E-7C5F-4D4F-B0E0-CFD0E14F42F3}" presName="box" presStyleLbl="node1" presStyleIdx="0" presStyleCnt="3"/>
      <dgm:spPr/>
      <dgm:t>
        <a:bodyPr/>
        <a:lstStyle/>
        <a:p>
          <a:endParaRPr lang="id-ID"/>
        </a:p>
      </dgm:t>
    </dgm:pt>
    <dgm:pt modelId="{0EEA83D6-DAA1-40C2-ACFC-B36A3A3D0B30}" type="pres">
      <dgm:prSet presAssocID="{364DFB2E-7C5F-4D4F-B0E0-CFD0E14F42F3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id-ID"/>
        </a:p>
      </dgm:t>
    </dgm:pt>
    <dgm:pt modelId="{0815E0F6-43DB-407C-89CC-4D66E49FED70}" type="pres">
      <dgm:prSet presAssocID="{364DFB2E-7C5F-4D4F-B0E0-CFD0E14F42F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4BE5E9-8FB6-4C94-933F-313E3C13CA0E}" type="pres">
      <dgm:prSet presAssocID="{B093ACE4-A3ED-4423-95A1-541BD770AD0D}" presName="spacer" presStyleCnt="0"/>
      <dgm:spPr/>
    </dgm:pt>
    <dgm:pt modelId="{73CD6F98-C1D1-46C1-B5EE-14495FF73B66}" type="pres">
      <dgm:prSet presAssocID="{8646C595-B4F2-45A5-98C2-EA340A416506}" presName="comp" presStyleCnt="0"/>
      <dgm:spPr/>
    </dgm:pt>
    <dgm:pt modelId="{1587FEE9-2BF9-45C7-8F54-EB71AA727553}" type="pres">
      <dgm:prSet presAssocID="{8646C595-B4F2-45A5-98C2-EA340A416506}" presName="box" presStyleLbl="node1" presStyleIdx="1" presStyleCnt="3"/>
      <dgm:spPr/>
      <dgm:t>
        <a:bodyPr/>
        <a:lstStyle/>
        <a:p>
          <a:endParaRPr lang="id-ID"/>
        </a:p>
      </dgm:t>
    </dgm:pt>
    <dgm:pt modelId="{4F954DE5-368C-4FB0-B7F2-5EF9451508C8}" type="pres">
      <dgm:prSet presAssocID="{8646C595-B4F2-45A5-98C2-EA340A416506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id-ID"/>
        </a:p>
      </dgm:t>
    </dgm:pt>
    <dgm:pt modelId="{DAA368E9-8E5E-4DAD-9BD3-A8A5EE701B38}" type="pres">
      <dgm:prSet presAssocID="{8646C595-B4F2-45A5-98C2-EA340A41650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1119DF-E6F7-4B59-907E-939B2080E26C}" type="pres">
      <dgm:prSet presAssocID="{B9648646-4AA6-4B7D-A3B6-B78AEC5E8868}" presName="spacer" presStyleCnt="0"/>
      <dgm:spPr/>
    </dgm:pt>
    <dgm:pt modelId="{90B16FEB-BD70-4D8E-9B9E-C35C2E6C07D2}" type="pres">
      <dgm:prSet presAssocID="{69A20697-7C1B-4EC7-99B9-6F23F843EC9C}" presName="comp" presStyleCnt="0"/>
      <dgm:spPr/>
    </dgm:pt>
    <dgm:pt modelId="{0DAAF732-A893-4B45-B0BD-F9E2DA5ECC7B}" type="pres">
      <dgm:prSet presAssocID="{69A20697-7C1B-4EC7-99B9-6F23F843EC9C}" presName="box" presStyleLbl="node1" presStyleIdx="2" presStyleCnt="3"/>
      <dgm:spPr/>
      <dgm:t>
        <a:bodyPr/>
        <a:lstStyle/>
        <a:p>
          <a:endParaRPr lang="id-ID"/>
        </a:p>
      </dgm:t>
    </dgm:pt>
    <dgm:pt modelId="{CBD7EC7A-C7E7-46B6-97F1-093922AFC67B}" type="pres">
      <dgm:prSet presAssocID="{69A20697-7C1B-4EC7-99B9-6F23F843EC9C}" presName="img" presStyleLbl="fgImgPlace1" presStyleIdx="2" presStyleCnt="3" custLinFactNeighborX="1332" custLinFactNeighborY="138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id-ID"/>
        </a:p>
      </dgm:t>
    </dgm:pt>
    <dgm:pt modelId="{F06D4F22-81AF-4F44-BB29-02FDAC0D618B}" type="pres">
      <dgm:prSet presAssocID="{69A20697-7C1B-4EC7-99B9-6F23F843EC9C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C920322-C8E3-4579-A2AD-AC3F09D02180}" type="presOf" srcId="{E1B85B3D-1B53-4E73-A6EE-367EB942743B}" destId="{9CBB1458-9E08-4AB9-B64D-4470A4CDF7C6}" srcOrd="0" destOrd="0" presId="urn:microsoft.com/office/officeart/2005/8/layout/vList4"/>
    <dgm:cxn modelId="{64C54368-655E-4DD7-BAE9-618AA23203D0}" srcId="{E1B85B3D-1B53-4E73-A6EE-367EB942743B}" destId="{8646C595-B4F2-45A5-98C2-EA340A416506}" srcOrd="1" destOrd="0" parTransId="{E99171AE-F800-4E58-A1B0-14CE10E49A43}" sibTransId="{B9648646-4AA6-4B7D-A3B6-B78AEC5E8868}"/>
    <dgm:cxn modelId="{02F13619-437E-4725-B67E-FC2C529E335F}" type="presOf" srcId="{1B1858CB-CC39-4FD6-BF2A-30CE8F94B87D}" destId="{F06D4F22-81AF-4F44-BB29-02FDAC0D618B}" srcOrd="1" destOrd="2" presId="urn:microsoft.com/office/officeart/2005/8/layout/vList4"/>
    <dgm:cxn modelId="{05969632-8790-4349-8ABC-FDB8DD18DC4A}" type="presOf" srcId="{86410E17-7B2A-483C-8850-5090E40B94D1}" destId="{DAA368E9-8E5E-4DAD-9BD3-A8A5EE701B38}" srcOrd="1" destOrd="2" presId="urn:microsoft.com/office/officeart/2005/8/layout/vList4"/>
    <dgm:cxn modelId="{03E553E7-39DD-4841-819F-FE0879111DDD}" srcId="{8646C595-B4F2-45A5-98C2-EA340A416506}" destId="{F12ED048-D946-4B9C-9B85-71FD22953923}" srcOrd="0" destOrd="0" parTransId="{949218CC-4876-4571-A4D8-41B01ED1254E}" sibTransId="{A8C6011B-B8C8-484F-B946-33650953B1D8}"/>
    <dgm:cxn modelId="{80A88444-C631-4AD2-A7FF-DF4F332C88AD}" srcId="{69A20697-7C1B-4EC7-99B9-6F23F843EC9C}" destId="{BD9ABCEA-4CA6-48BA-99F4-C5A6ED4559C1}" srcOrd="0" destOrd="0" parTransId="{E4CFDBBB-4210-4343-A22A-7D7165F782A9}" sibTransId="{0A627119-114B-483C-9D33-7B48900F8EE4}"/>
    <dgm:cxn modelId="{A1C5D6A7-19A0-44B9-8401-A95D06EB4598}" type="presOf" srcId="{8646C595-B4F2-45A5-98C2-EA340A416506}" destId="{1587FEE9-2BF9-45C7-8F54-EB71AA727553}" srcOrd="0" destOrd="0" presId="urn:microsoft.com/office/officeart/2005/8/layout/vList4"/>
    <dgm:cxn modelId="{ED77DC9D-47C4-4395-BF87-4EB048E8E77E}" type="presOf" srcId="{86410E17-7B2A-483C-8850-5090E40B94D1}" destId="{1587FEE9-2BF9-45C7-8F54-EB71AA727553}" srcOrd="0" destOrd="2" presId="urn:microsoft.com/office/officeart/2005/8/layout/vList4"/>
    <dgm:cxn modelId="{BF94B0BC-290D-4E52-87F5-5B00E3C1DEBE}" srcId="{E1B85B3D-1B53-4E73-A6EE-367EB942743B}" destId="{69A20697-7C1B-4EC7-99B9-6F23F843EC9C}" srcOrd="2" destOrd="0" parTransId="{AD0421BB-7357-414A-B74F-81F43B39B6E9}" sibTransId="{55698545-B3D7-48D9-A962-0E8A642B6D99}"/>
    <dgm:cxn modelId="{75EFF088-A066-4ECC-8C16-5338E833BEC3}" type="presOf" srcId="{F12ED048-D946-4B9C-9B85-71FD22953923}" destId="{DAA368E9-8E5E-4DAD-9BD3-A8A5EE701B38}" srcOrd="1" destOrd="1" presId="urn:microsoft.com/office/officeart/2005/8/layout/vList4"/>
    <dgm:cxn modelId="{566CF424-D154-4539-90E5-308FE0326813}" type="presOf" srcId="{69A20697-7C1B-4EC7-99B9-6F23F843EC9C}" destId="{F06D4F22-81AF-4F44-BB29-02FDAC0D618B}" srcOrd="1" destOrd="0" presId="urn:microsoft.com/office/officeart/2005/8/layout/vList4"/>
    <dgm:cxn modelId="{3BEC1F01-C60C-441D-B623-BD0B81D57ED0}" type="presOf" srcId="{BD9ABCEA-4CA6-48BA-99F4-C5A6ED4559C1}" destId="{0DAAF732-A893-4B45-B0BD-F9E2DA5ECC7B}" srcOrd="0" destOrd="1" presId="urn:microsoft.com/office/officeart/2005/8/layout/vList4"/>
    <dgm:cxn modelId="{74D7DABB-DF9E-4C43-BD65-5E851FAB2AB2}" type="presOf" srcId="{1B1858CB-CC39-4FD6-BF2A-30CE8F94B87D}" destId="{0DAAF732-A893-4B45-B0BD-F9E2DA5ECC7B}" srcOrd="0" destOrd="2" presId="urn:microsoft.com/office/officeart/2005/8/layout/vList4"/>
    <dgm:cxn modelId="{7FD85F47-418B-4928-9E44-BDD318C50A54}" type="presOf" srcId="{BD9ABCEA-4CA6-48BA-99F4-C5A6ED4559C1}" destId="{F06D4F22-81AF-4F44-BB29-02FDAC0D618B}" srcOrd="1" destOrd="1" presId="urn:microsoft.com/office/officeart/2005/8/layout/vList4"/>
    <dgm:cxn modelId="{5F3F56C3-38C4-4127-AAAB-974677A832AC}" type="presOf" srcId="{8646C595-B4F2-45A5-98C2-EA340A416506}" destId="{DAA368E9-8E5E-4DAD-9BD3-A8A5EE701B38}" srcOrd="1" destOrd="0" presId="urn:microsoft.com/office/officeart/2005/8/layout/vList4"/>
    <dgm:cxn modelId="{6F8A7888-1479-4039-BDE2-000617BB9B0F}" srcId="{E1B85B3D-1B53-4E73-A6EE-367EB942743B}" destId="{364DFB2E-7C5F-4D4F-B0E0-CFD0E14F42F3}" srcOrd="0" destOrd="0" parTransId="{305077C9-501A-4167-BE05-759989FDFC8E}" sibTransId="{B093ACE4-A3ED-4423-95A1-541BD770AD0D}"/>
    <dgm:cxn modelId="{A64B0BB5-A1CD-4CE1-A055-53A1019C17D2}" type="presOf" srcId="{69A20697-7C1B-4EC7-99B9-6F23F843EC9C}" destId="{0DAAF732-A893-4B45-B0BD-F9E2DA5ECC7B}" srcOrd="0" destOrd="0" presId="urn:microsoft.com/office/officeart/2005/8/layout/vList4"/>
    <dgm:cxn modelId="{03FF3E46-4BCA-439D-86D9-A6AB2AB546ED}" srcId="{8646C595-B4F2-45A5-98C2-EA340A416506}" destId="{86410E17-7B2A-483C-8850-5090E40B94D1}" srcOrd="1" destOrd="0" parTransId="{C6E617E0-ACEC-4A52-A67B-78D24B85C368}" sibTransId="{7A1AF7F6-E4CB-455B-BE40-9F9643449915}"/>
    <dgm:cxn modelId="{7D418130-7E01-41D2-8F97-C4DCE8FE03E1}" type="presOf" srcId="{F12ED048-D946-4B9C-9B85-71FD22953923}" destId="{1587FEE9-2BF9-45C7-8F54-EB71AA727553}" srcOrd="0" destOrd="1" presId="urn:microsoft.com/office/officeart/2005/8/layout/vList4"/>
    <dgm:cxn modelId="{13C9B4DD-6327-4ADB-BE06-6B3B52FEF4D2}" type="presOf" srcId="{364DFB2E-7C5F-4D4F-B0E0-CFD0E14F42F3}" destId="{0815E0F6-43DB-407C-89CC-4D66E49FED70}" srcOrd="1" destOrd="0" presId="urn:microsoft.com/office/officeart/2005/8/layout/vList4"/>
    <dgm:cxn modelId="{18A008D3-1E34-492D-9393-E53E30F705AF}" srcId="{69A20697-7C1B-4EC7-99B9-6F23F843EC9C}" destId="{1B1858CB-CC39-4FD6-BF2A-30CE8F94B87D}" srcOrd="1" destOrd="0" parTransId="{8B1B1C8A-64FF-4BA4-A739-303F16FB622D}" sibTransId="{FB35A9D8-343D-4C35-8D3D-F787BA93F340}"/>
    <dgm:cxn modelId="{2A72C564-BAFE-4548-A751-557F1F2176DC}" type="presOf" srcId="{364DFB2E-7C5F-4D4F-B0E0-CFD0E14F42F3}" destId="{D30A4DD0-D664-4870-A872-DE7A47529E27}" srcOrd="0" destOrd="0" presId="urn:microsoft.com/office/officeart/2005/8/layout/vList4"/>
    <dgm:cxn modelId="{10265546-4444-4A25-AE6A-416B8755FF01}" type="presParOf" srcId="{9CBB1458-9E08-4AB9-B64D-4470A4CDF7C6}" destId="{B82B7583-72CC-41A9-BBB4-95C3B22FF730}" srcOrd="0" destOrd="0" presId="urn:microsoft.com/office/officeart/2005/8/layout/vList4"/>
    <dgm:cxn modelId="{C3604D34-3996-4BF0-B4FA-505161F09DCB}" type="presParOf" srcId="{B82B7583-72CC-41A9-BBB4-95C3B22FF730}" destId="{D30A4DD0-D664-4870-A872-DE7A47529E27}" srcOrd="0" destOrd="0" presId="urn:microsoft.com/office/officeart/2005/8/layout/vList4"/>
    <dgm:cxn modelId="{4C237516-0F71-4E7B-B407-D60A882B607F}" type="presParOf" srcId="{B82B7583-72CC-41A9-BBB4-95C3B22FF730}" destId="{0EEA83D6-DAA1-40C2-ACFC-B36A3A3D0B30}" srcOrd="1" destOrd="0" presId="urn:microsoft.com/office/officeart/2005/8/layout/vList4"/>
    <dgm:cxn modelId="{669F1DFC-05F2-4438-AC02-869945839F27}" type="presParOf" srcId="{B82B7583-72CC-41A9-BBB4-95C3B22FF730}" destId="{0815E0F6-43DB-407C-89CC-4D66E49FED70}" srcOrd="2" destOrd="0" presId="urn:microsoft.com/office/officeart/2005/8/layout/vList4"/>
    <dgm:cxn modelId="{6F6F1269-8E4F-4EDC-ADCD-1EFE0A8C0E4E}" type="presParOf" srcId="{9CBB1458-9E08-4AB9-B64D-4470A4CDF7C6}" destId="{024BE5E9-8FB6-4C94-933F-313E3C13CA0E}" srcOrd="1" destOrd="0" presId="urn:microsoft.com/office/officeart/2005/8/layout/vList4"/>
    <dgm:cxn modelId="{3AFC8118-45AF-43AB-8472-C454D962C97E}" type="presParOf" srcId="{9CBB1458-9E08-4AB9-B64D-4470A4CDF7C6}" destId="{73CD6F98-C1D1-46C1-B5EE-14495FF73B66}" srcOrd="2" destOrd="0" presId="urn:microsoft.com/office/officeart/2005/8/layout/vList4"/>
    <dgm:cxn modelId="{B0571526-379B-452D-9758-9F5960A63B58}" type="presParOf" srcId="{73CD6F98-C1D1-46C1-B5EE-14495FF73B66}" destId="{1587FEE9-2BF9-45C7-8F54-EB71AA727553}" srcOrd="0" destOrd="0" presId="urn:microsoft.com/office/officeart/2005/8/layout/vList4"/>
    <dgm:cxn modelId="{288DB4B1-0B7A-4268-AE7A-7144D69F3263}" type="presParOf" srcId="{73CD6F98-C1D1-46C1-B5EE-14495FF73B66}" destId="{4F954DE5-368C-4FB0-B7F2-5EF9451508C8}" srcOrd="1" destOrd="0" presId="urn:microsoft.com/office/officeart/2005/8/layout/vList4"/>
    <dgm:cxn modelId="{D3F719CE-8AEA-4F79-9143-5143FA582CA0}" type="presParOf" srcId="{73CD6F98-C1D1-46C1-B5EE-14495FF73B66}" destId="{DAA368E9-8E5E-4DAD-9BD3-A8A5EE701B38}" srcOrd="2" destOrd="0" presId="urn:microsoft.com/office/officeart/2005/8/layout/vList4"/>
    <dgm:cxn modelId="{9B07697E-7530-4F23-8BBB-779E7512D659}" type="presParOf" srcId="{9CBB1458-9E08-4AB9-B64D-4470A4CDF7C6}" destId="{4F1119DF-E6F7-4B59-907E-939B2080E26C}" srcOrd="3" destOrd="0" presId="urn:microsoft.com/office/officeart/2005/8/layout/vList4"/>
    <dgm:cxn modelId="{70557689-B7A6-4730-89DB-7A751CE80E71}" type="presParOf" srcId="{9CBB1458-9E08-4AB9-B64D-4470A4CDF7C6}" destId="{90B16FEB-BD70-4D8E-9B9E-C35C2E6C07D2}" srcOrd="4" destOrd="0" presId="urn:microsoft.com/office/officeart/2005/8/layout/vList4"/>
    <dgm:cxn modelId="{540B64EE-3C3C-4CA6-9343-36620483BE56}" type="presParOf" srcId="{90B16FEB-BD70-4D8E-9B9E-C35C2E6C07D2}" destId="{0DAAF732-A893-4B45-B0BD-F9E2DA5ECC7B}" srcOrd="0" destOrd="0" presId="urn:microsoft.com/office/officeart/2005/8/layout/vList4"/>
    <dgm:cxn modelId="{9A58492D-0509-482E-8BAE-290EB891DE0E}" type="presParOf" srcId="{90B16FEB-BD70-4D8E-9B9E-C35C2E6C07D2}" destId="{CBD7EC7A-C7E7-46B6-97F1-093922AFC67B}" srcOrd="1" destOrd="0" presId="urn:microsoft.com/office/officeart/2005/8/layout/vList4"/>
    <dgm:cxn modelId="{D42AACCE-409B-4A2C-A630-C275D3CE1A49}" type="presParOf" srcId="{90B16FEB-BD70-4D8E-9B9E-C35C2E6C07D2}" destId="{F06D4F22-81AF-4F44-BB29-02FDAC0D618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68F7A-DF80-4669-ABC8-4A6D1CBCD6D0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d-ID"/>
        </a:p>
      </dgm:t>
    </dgm:pt>
    <dgm:pt modelId="{422A34CB-ABE0-47C6-86FA-3CEC8B969D31}">
      <dgm:prSet phldrT="[Text]" phldr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d-ID" dirty="0"/>
        </a:p>
      </dgm:t>
    </dgm:pt>
    <dgm:pt modelId="{279B8D01-1755-43D4-B5FE-2E2B765DAA08}" type="parTrans" cxnId="{857F5D53-4AF0-49BE-AB90-1977C1F88468}">
      <dgm:prSet/>
      <dgm:spPr/>
      <dgm:t>
        <a:bodyPr/>
        <a:lstStyle/>
        <a:p>
          <a:endParaRPr lang="id-ID"/>
        </a:p>
      </dgm:t>
    </dgm:pt>
    <dgm:pt modelId="{8E79C5D6-36F1-4426-BDD3-2E93B6A41C86}" type="sibTrans" cxnId="{857F5D53-4AF0-49BE-AB90-1977C1F88468}">
      <dgm:prSet/>
      <dgm:spPr/>
      <dgm:t>
        <a:bodyPr/>
        <a:lstStyle/>
        <a:p>
          <a:endParaRPr lang="id-ID"/>
        </a:p>
      </dgm:t>
    </dgm:pt>
    <dgm:pt modelId="{00491A1F-E381-4E44-9AA1-C12D7F708E07}">
      <dgm:prSet phldrT="[Text]" phldr="1"/>
      <dgm:spPr/>
      <dgm:t>
        <a:bodyPr/>
        <a:lstStyle/>
        <a:p>
          <a:endParaRPr lang="id-ID"/>
        </a:p>
      </dgm:t>
    </dgm:pt>
    <dgm:pt modelId="{B3AE5B74-5A0F-4FF1-AB23-14891C2C0407}" type="parTrans" cxnId="{BFEA0D26-B3F5-4D8D-AB5E-2B45297A7A14}">
      <dgm:prSet/>
      <dgm:spPr/>
      <dgm:t>
        <a:bodyPr/>
        <a:lstStyle/>
        <a:p>
          <a:endParaRPr lang="id-ID"/>
        </a:p>
      </dgm:t>
    </dgm:pt>
    <dgm:pt modelId="{F4EE19E5-28C5-4399-8B4F-2A824EA1BBCA}" type="sibTrans" cxnId="{BFEA0D26-B3F5-4D8D-AB5E-2B45297A7A14}">
      <dgm:prSet/>
      <dgm:spPr/>
      <dgm:t>
        <a:bodyPr/>
        <a:lstStyle/>
        <a:p>
          <a:endParaRPr lang="id-ID"/>
        </a:p>
      </dgm:t>
    </dgm:pt>
    <dgm:pt modelId="{AA0AEE0B-D4E1-4BA9-9AEF-D9654FB219FF}">
      <dgm:prSet phldrT="[Text]" phldr="1"/>
      <dgm:spPr/>
      <dgm:t>
        <a:bodyPr/>
        <a:lstStyle/>
        <a:p>
          <a:endParaRPr lang="id-ID"/>
        </a:p>
      </dgm:t>
    </dgm:pt>
    <dgm:pt modelId="{B95D0495-7949-461C-B3A5-F823CEA7B2E8}" type="parTrans" cxnId="{246C9ADD-2147-4884-A89E-2A3E7355E1D0}">
      <dgm:prSet/>
      <dgm:spPr/>
      <dgm:t>
        <a:bodyPr/>
        <a:lstStyle/>
        <a:p>
          <a:endParaRPr lang="id-ID"/>
        </a:p>
      </dgm:t>
    </dgm:pt>
    <dgm:pt modelId="{B73612C1-9058-453C-A86E-138B68B56294}" type="sibTrans" cxnId="{246C9ADD-2147-4884-A89E-2A3E7355E1D0}">
      <dgm:prSet/>
      <dgm:spPr/>
      <dgm:t>
        <a:bodyPr/>
        <a:lstStyle/>
        <a:p>
          <a:endParaRPr lang="id-ID"/>
        </a:p>
      </dgm:t>
    </dgm:pt>
    <dgm:pt modelId="{DDF05110-518F-4CF9-BFFF-5866E977C42D}">
      <dgm:prSet phldrT="[Text]" phldr="1"/>
      <dgm:spPr/>
      <dgm:t>
        <a:bodyPr/>
        <a:lstStyle/>
        <a:p>
          <a:endParaRPr lang="id-ID" dirty="0"/>
        </a:p>
      </dgm:t>
    </dgm:pt>
    <dgm:pt modelId="{B35E17D1-1454-468B-80C0-20AA889F4B42}" type="parTrans" cxnId="{450E67E1-AC9A-4491-A489-6CAB63517C3F}">
      <dgm:prSet/>
      <dgm:spPr/>
      <dgm:t>
        <a:bodyPr/>
        <a:lstStyle/>
        <a:p>
          <a:endParaRPr lang="id-ID"/>
        </a:p>
      </dgm:t>
    </dgm:pt>
    <dgm:pt modelId="{E5140D8E-3DE3-491C-8513-600DCC77A2D5}" type="sibTrans" cxnId="{450E67E1-AC9A-4491-A489-6CAB63517C3F}">
      <dgm:prSet/>
      <dgm:spPr/>
      <dgm:t>
        <a:bodyPr/>
        <a:lstStyle/>
        <a:p>
          <a:endParaRPr lang="id-ID"/>
        </a:p>
      </dgm:t>
    </dgm:pt>
    <dgm:pt modelId="{80267EF3-0CC5-47AE-A559-F727C803F36F}" type="pres">
      <dgm:prSet presAssocID="{12168F7A-DF80-4669-ABC8-4A6D1CBCD6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7F749E1-1C37-489C-A3A8-FCFBE4852EA0}" type="pres">
      <dgm:prSet presAssocID="{422A34CB-ABE0-47C6-86FA-3CEC8B969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A8ABAD-FCE2-481E-BB67-2528BD2A786D}" type="pres">
      <dgm:prSet presAssocID="{8E79C5D6-36F1-4426-BDD3-2E93B6A41C86}" presName="sibTrans" presStyleLbl="sibTrans2D1" presStyleIdx="0" presStyleCnt="3"/>
      <dgm:spPr/>
      <dgm:t>
        <a:bodyPr/>
        <a:lstStyle/>
        <a:p>
          <a:endParaRPr lang="id-ID"/>
        </a:p>
      </dgm:t>
    </dgm:pt>
    <dgm:pt modelId="{6EEF1212-8992-4AEC-9838-6BE77E6E0B8C}" type="pres">
      <dgm:prSet presAssocID="{8E79C5D6-36F1-4426-BDD3-2E93B6A41C86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1BB9FF3D-DD62-4768-82A2-AF7CE92A3D8E}" type="pres">
      <dgm:prSet presAssocID="{00491A1F-E381-4E44-9AA1-C12D7F708E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D7B4EE-1B92-4FAA-B35E-7F600411CC78}" type="pres">
      <dgm:prSet presAssocID="{F4EE19E5-28C5-4399-8B4F-2A824EA1BBCA}" presName="sibTrans" presStyleLbl="sibTrans2D1" presStyleIdx="1" presStyleCnt="3"/>
      <dgm:spPr/>
      <dgm:t>
        <a:bodyPr/>
        <a:lstStyle/>
        <a:p>
          <a:endParaRPr lang="id-ID"/>
        </a:p>
      </dgm:t>
    </dgm:pt>
    <dgm:pt modelId="{F191342C-D5F0-4E55-A48E-40C2D17901C9}" type="pres">
      <dgm:prSet presAssocID="{F4EE19E5-28C5-4399-8B4F-2A824EA1BBCA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0F8068A3-B47F-449B-BEBF-F7C87FD4DF7C}" type="pres">
      <dgm:prSet presAssocID="{AA0AEE0B-D4E1-4BA9-9AEF-D9654FB219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AA442D-A926-4EF6-9B32-65007D110A26}" type="pres">
      <dgm:prSet presAssocID="{B73612C1-9058-453C-A86E-138B68B56294}" presName="sibTrans" presStyleLbl="sibTrans2D1" presStyleIdx="2" presStyleCnt="3"/>
      <dgm:spPr/>
      <dgm:t>
        <a:bodyPr/>
        <a:lstStyle/>
        <a:p>
          <a:endParaRPr lang="id-ID"/>
        </a:p>
      </dgm:t>
    </dgm:pt>
    <dgm:pt modelId="{6FB6D58A-EE8C-45A2-A2F4-E16B62908543}" type="pres">
      <dgm:prSet presAssocID="{B73612C1-9058-453C-A86E-138B68B56294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3227AF4B-010E-4301-9C33-F082995FA575}" type="pres">
      <dgm:prSet presAssocID="{DDF05110-518F-4CF9-BFFF-5866E977C42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528F76E-A910-48A6-AE71-F5E9695A17DD}" type="presOf" srcId="{AA0AEE0B-D4E1-4BA9-9AEF-D9654FB219FF}" destId="{0F8068A3-B47F-449B-BEBF-F7C87FD4DF7C}" srcOrd="0" destOrd="0" presId="urn:microsoft.com/office/officeart/2005/8/layout/process5"/>
    <dgm:cxn modelId="{C625DE54-6108-4B95-BAF4-80E5C649FD6C}" type="presOf" srcId="{F4EE19E5-28C5-4399-8B4F-2A824EA1BBCA}" destId="{58D7B4EE-1B92-4FAA-B35E-7F600411CC78}" srcOrd="0" destOrd="0" presId="urn:microsoft.com/office/officeart/2005/8/layout/process5"/>
    <dgm:cxn modelId="{B418B7AF-B399-410D-8FA5-DA04E983C192}" type="presOf" srcId="{00491A1F-E381-4E44-9AA1-C12D7F708E07}" destId="{1BB9FF3D-DD62-4768-82A2-AF7CE92A3D8E}" srcOrd="0" destOrd="0" presId="urn:microsoft.com/office/officeart/2005/8/layout/process5"/>
    <dgm:cxn modelId="{87077330-CF83-484D-A0D4-91C573157087}" type="presOf" srcId="{8E79C5D6-36F1-4426-BDD3-2E93B6A41C86}" destId="{6EEF1212-8992-4AEC-9838-6BE77E6E0B8C}" srcOrd="1" destOrd="0" presId="urn:microsoft.com/office/officeart/2005/8/layout/process5"/>
    <dgm:cxn modelId="{246C9ADD-2147-4884-A89E-2A3E7355E1D0}" srcId="{12168F7A-DF80-4669-ABC8-4A6D1CBCD6D0}" destId="{AA0AEE0B-D4E1-4BA9-9AEF-D9654FB219FF}" srcOrd="2" destOrd="0" parTransId="{B95D0495-7949-461C-B3A5-F823CEA7B2E8}" sibTransId="{B73612C1-9058-453C-A86E-138B68B56294}"/>
    <dgm:cxn modelId="{9F8C093B-FEDA-4F7C-9849-EC4BE4BFDE4E}" type="presOf" srcId="{B73612C1-9058-453C-A86E-138B68B56294}" destId="{6FB6D58A-EE8C-45A2-A2F4-E16B62908543}" srcOrd="1" destOrd="0" presId="urn:microsoft.com/office/officeart/2005/8/layout/process5"/>
    <dgm:cxn modelId="{E3BD70E3-649C-446C-A1AD-09069C1B7738}" type="presOf" srcId="{DDF05110-518F-4CF9-BFFF-5866E977C42D}" destId="{3227AF4B-010E-4301-9C33-F082995FA575}" srcOrd="0" destOrd="0" presId="urn:microsoft.com/office/officeart/2005/8/layout/process5"/>
    <dgm:cxn modelId="{35C5705F-4A46-4322-A638-8239DAE9156B}" type="presOf" srcId="{B73612C1-9058-453C-A86E-138B68B56294}" destId="{BCAA442D-A926-4EF6-9B32-65007D110A26}" srcOrd="0" destOrd="0" presId="urn:microsoft.com/office/officeart/2005/8/layout/process5"/>
    <dgm:cxn modelId="{53273A82-4C47-45C8-81FA-0076B20B54E4}" type="presOf" srcId="{422A34CB-ABE0-47C6-86FA-3CEC8B969D31}" destId="{47F749E1-1C37-489C-A3A8-FCFBE4852EA0}" srcOrd="0" destOrd="0" presId="urn:microsoft.com/office/officeart/2005/8/layout/process5"/>
    <dgm:cxn modelId="{0329CBF5-CDD1-41CA-A811-B2DA8E0699A8}" type="presOf" srcId="{F4EE19E5-28C5-4399-8B4F-2A824EA1BBCA}" destId="{F191342C-D5F0-4E55-A48E-40C2D17901C9}" srcOrd="1" destOrd="0" presId="urn:microsoft.com/office/officeart/2005/8/layout/process5"/>
    <dgm:cxn modelId="{BFEA0D26-B3F5-4D8D-AB5E-2B45297A7A14}" srcId="{12168F7A-DF80-4669-ABC8-4A6D1CBCD6D0}" destId="{00491A1F-E381-4E44-9AA1-C12D7F708E07}" srcOrd="1" destOrd="0" parTransId="{B3AE5B74-5A0F-4FF1-AB23-14891C2C0407}" sibTransId="{F4EE19E5-28C5-4399-8B4F-2A824EA1BBCA}"/>
    <dgm:cxn modelId="{857F5D53-4AF0-49BE-AB90-1977C1F88468}" srcId="{12168F7A-DF80-4669-ABC8-4A6D1CBCD6D0}" destId="{422A34CB-ABE0-47C6-86FA-3CEC8B969D31}" srcOrd="0" destOrd="0" parTransId="{279B8D01-1755-43D4-B5FE-2E2B765DAA08}" sibTransId="{8E79C5D6-36F1-4426-BDD3-2E93B6A41C86}"/>
    <dgm:cxn modelId="{27E0B1BC-147F-48FB-A0BD-7BEAD5D761F1}" type="presOf" srcId="{12168F7A-DF80-4669-ABC8-4A6D1CBCD6D0}" destId="{80267EF3-0CC5-47AE-A559-F727C803F36F}" srcOrd="0" destOrd="0" presId="urn:microsoft.com/office/officeart/2005/8/layout/process5"/>
    <dgm:cxn modelId="{BB4086D5-6D8F-4B9B-866E-D3287B455BB4}" type="presOf" srcId="{8E79C5D6-36F1-4426-BDD3-2E93B6A41C86}" destId="{8BA8ABAD-FCE2-481E-BB67-2528BD2A786D}" srcOrd="0" destOrd="0" presId="urn:microsoft.com/office/officeart/2005/8/layout/process5"/>
    <dgm:cxn modelId="{450E67E1-AC9A-4491-A489-6CAB63517C3F}" srcId="{12168F7A-DF80-4669-ABC8-4A6D1CBCD6D0}" destId="{DDF05110-518F-4CF9-BFFF-5866E977C42D}" srcOrd="3" destOrd="0" parTransId="{B35E17D1-1454-468B-80C0-20AA889F4B42}" sibTransId="{E5140D8E-3DE3-491C-8513-600DCC77A2D5}"/>
    <dgm:cxn modelId="{691BAF30-EA64-40C7-A12B-299D4E21DF8D}" type="presParOf" srcId="{80267EF3-0CC5-47AE-A559-F727C803F36F}" destId="{47F749E1-1C37-489C-A3A8-FCFBE4852EA0}" srcOrd="0" destOrd="0" presId="urn:microsoft.com/office/officeart/2005/8/layout/process5"/>
    <dgm:cxn modelId="{15736C90-2AA1-4F58-8F03-0E9B88EA759D}" type="presParOf" srcId="{80267EF3-0CC5-47AE-A559-F727C803F36F}" destId="{8BA8ABAD-FCE2-481E-BB67-2528BD2A786D}" srcOrd="1" destOrd="0" presId="urn:microsoft.com/office/officeart/2005/8/layout/process5"/>
    <dgm:cxn modelId="{669495F3-ED9F-40C1-B3A5-473752299B69}" type="presParOf" srcId="{8BA8ABAD-FCE2-481E-BB67-2528BD2A786D}" destId="{6EEF1212-8992-4AEC-9838-6BE77E6E0B8C}" srcOrd="0" destOrd="0" presId="urn:microsoft.com/office/officeart/2005/8/layout/process5"/>
    <dgm:cxn modelId="{95927DD5-CA6A-4F34-B628-F6F4C141AA30}" type="presParOf" srcId="{80267EF3-0CC5-47AE-A559-F727C803F36F}" destId="{1BB9FF3D-DD62-4768-82A2-AF7CE92A3D8E}" srcOrd="2" destOrd="0" presId="urn:microsoft.com/office/officeart/2005/8/layout/process5"/>
    <dgm:cxn modelId="{EE48FB4A-6487-4968-9DC9-16EFC66ADDB1}" type="presParOf" srcId="{80267EF3-0CC5-47AE-A559-F727C803F36F}" destId="{58D7B4EE-1B92-4FAA-B35E-7F600411CC78}" srcOrd="3" destOrd="0" presId="urn:microsoft.com/office/officeart/2005/8/layout/process5"/>
    <dgm:cxn modelId="{C310E0F7-64A3-4E8D-8849-467733B6FB16}" type="presParOf" srcId="{58D7B4EE-1B92-4FAA-B35E-7F600411CC78}" destId="{F191342C-D5F0-4E55-A48E-40C2D17901C9}" srcOrd="0" destOrd="0" presId="urn:microsoft.com/office/officeart/2005/8/layout/process5"/>
    <dgm:cxn modelId="{89E3F207-0399-4E54-8905-403366C302C7}" type="presParOf" srcId="{80267EF3-0CC5-47AE-A559-F727C803F36F}" destId="{0F8068A3-B47F-449B-BEBF-F7C87FD4DF7C}" srcOrd="4" destOrd="0" presId="urn:microsoft.com/office/officeart/2005/8/layout/process5"/>
    <dgm:cxn modelId="{FF7FF71C-4400-4538-8D15-2090470D37E5}" type="presParOf" srcId="{80267EF3-0CC5-47AE-A559-F727C803F36F}" destId="{BCAA442D-A926-4EF6-9B32-65007D110A26}" srcOrd="5" destOrd="0" presId="urn:microsoft.com/office/officeart/2005/8/layout/process5"/>
    <dgm:cxn modelId="{3F47EE8C-AE1A-41C7-B7AF-CBF8583B8E25}" type="presParOf" srcId="{BCAA442D-A926-4EF6-9B32-65007D110A26}" destId="{6FB6D58A-EE8C-45A2-A2F4-E16B62908543}" srcOrd="0" destOrd="0" presId="urn:microsoft.com/office/officeart/2005/8/layout/process5"/>
    <dgm:cxn modelId="{B3AE77E6-63A7-4FFE-AEBB-26DFADC2F2D7}" type="presParOf" srcId="{80267EF3-0CC5-47AE-A559-F727C803F36F}" destId="{3227AF4B-010E-4301-9C33-F082995FA57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8CC7B-C004-4790-9AC6-73FB7787CA91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C11E4060-9823-4285-B4A5-4D04B69DC5B4}">
      <dgm:prSet phldrT="[Text]" custT="1"/>
      <dgm:spPr/>
      <dgm:t>
        <a:bodyPr/>
        <a:lstStyle/>
        <a:p>
          <a:r>
            <a:rPr lang="id-ID" sz="2400" dirty="0" smtClean="0"/>
            <a:t>Background</a:t>
          </a:r>
          <a:endParaRPr lang="id-ID" sz="2400" dirty="0"/>
        </a:p>
      </dgm:t>
    </dgm:pt>
    <dgm:pt modelId="{6EBEF2B2-FB6C-42AA-A516-94B1053B56C1}" type="parTrans" cxnId="{9F539C8A-7C80-48AA-A6D4-A902DB5C8852}">
      <dgm:prSet/>
      <dgm:spPr/>
      <dgm:t>
        <a:bodyPr/>
        <a:lstStyle/>
        <a:p>
          <a:endParaRPr lang="id-ID"/>
        </a:p>
      </dgm:t>
    </dgm:pt>
    <dgm:pt modelId="{50977AFF-7AB0-4759-B672-9AF123E1D0D8}" type="sibTrans" cxnId="{9F539C8A-7C80-48AA-A6D4-A902DB5C8852}">
      <dgm:prSet/>
      <dgm:spPr/>
      <dgm:t>
        <a:bodyPr/>
        <a:lstStyle/>
        <a:p>
          <a:endParaRPr lang="id-ID"/>
        </a:p>
      </dgm:t>
    </dgm:pt>
    <dgm:pt modelId="{FFE210A9-C2CE-4567-8A56-54A1B17DDA1B}">
      <dgm:prSet phldrT="[Text]"/>
      <dgm:spPr/>
      <dgm:t>
        <a:bodyPr/>
        <a:lstStyle/>
        <a:p>
          <a:r>
            <a:rPr lang="id-ID" dirty="0" smtClean="0"/>
            <a:t>Digitizing conventional auction process</a:t>
          </a:r>
          <a:endParaRPr lang="id-ID" dirty="0"/>
        </a:p>
      </dgm:t>
    </dgm:pt>
    <dgm:pt modelId="{D5BECA63-E88C-40F0-B20D-BBAE0711281D}" type="parTrans" cxnId="{3ACCAF20-B528-43C0-AAE4-D944E564E131}">
      <dgm:prSet/>
      <dgm:spPr/>
      <dgm:t>
        <a:bodyPr/>
        <a:lstStyle/>
        <a:p>
          <a:endParaRPr lang="id-ID"/>
        </a:p>
      </dgm:t>
    </dgm:pt>
    <dgm:pt modelId="{85C9151C-3EA5-4A4A-9E9F-8A37013A3AE1}" type="sibTrans" cxnId="{3ACCAF20-B528-43C0-AAE4-D944E564E131}">
      <dgm:prSet/>
      <dgm:spPr/>
      <dgm:t>
        <a:bodyPr/>
        <a:lstStyle/>
        <a:p>
          <a:endParaRPr lang="id-ID"/>
        </a:p>
      </dgm:t>
    </dgm:pt>
    <dgm:pt modelId="{58A68C5E-063E-4104-BD90-B7CCC4B394B5}">
      <dgm:prSet phldrT="[Text]"/>
      <dgm:spPr/>
      <dgm:t>
        <a:bodyPr/>
        <a:lstStyle/>
        <a:p>
          <a:r>
            <a:rPr lang="id-ID" dirty="0" smtClean="0">
              <a:solidFill>
                <a:schemeClr val="tx2">
                  <a:lumMod val="75000"/>
                </a:schemeClr>
              </a:solidFill>
            </a:rPr>
            <a:t>Learn from former online-auction platform failures</a:t>
          </a:r>
          <a:endParaRPr lang="id-ID" dirty="0">
            <a:solidFill>
              <a:schemeClr val="tx2">
                <a:lumMod val="75000"/>
              </a:schemeClr>
            </a:solidFill>
          </a:endParaRPr>
        </a:p>
      </dgm:t>
    </dgm:pt>
    <dgm:pt modelId="{82E14B3E-DC43-4504-B8E6-34DE036B76F2}" type="parTrans" cxnId="{7E2071DE-B67D-4358-94B0-7736C69A44B6}">
      <dgm:prSet/>
      <dgm:spPr/>
      <dgm:t>
        <a:bodyPr/>
        <a:lstStyle/>
        <a:p>
          <a:endParaRPr lang="id-ID"/>
        </a:p>
      </dgm:t>
    </dgm:pt>
    <dgm:pt modelId="{7541A5DA-091D-47AF-8036-ED23D4F08C4F}" type="sibTrans" cxnId="{7E2071DE-B67D-4358-94B0-7736C69A44B6}">
      <dgm:prSet/>
      <dgm:spPr/>
      <dgm:t>
        <a:bodyPr/>
        <a:lstStyle/>
        <a:p>
          <a:endParaRPr lang="id-ID"/>
        </a:p>
      </dgm:t>
    </dgm:pt>
    <dgm:pt modelId="{E07058DD-3BE4-48F4-AD65-A00F84CB6CFA}">
      <dgm:prSet phldrT="[Text]" custT="1"/>
      <dgm:spPr/>
      <dgm:t>
        <a:bodyPr/>
        <a:lstStyle/>
        <a:p>
          <a:r>
            <a:rPr lang="id-ID" sz="2400" dirty="0" smtClean="0"/>
            <a:t>Problem Formulation</a:t>
          </a:r>
          <a:endParaRPr lang="id-ID" sz="2400" dirty="0"/>
        </a:p>
      </dgm:t>
    </dgm:pt>
    <dgm:pt modelId="{72F97E69-A4B1-47B2-BAEF-7AD28FBB7CB2}" type="parTrans" cxnId="{E5A8407C-371D-4DAF-82D2-AB14C86C6E58}">
      <dgm:prSet/>
      <dgm:spPr/>
      <dgm:t>
        <a:bodyPr/>
        <a:lstStyle/>
        <a:p>
          <a:endParaRPr lang="id-ID"/>
        </a:p>
      </dgm:t>
    </dgm:pt>
    <dgm:pt modelId="{B871BA2F-7487-44E5-A139-B80F5233970B}" type="sibTrans" cxnId="{E5A8407C-371D-4DAF-82D2-AB14C86C6E58}">
      <dgm:prSet/>
      <dgm:spPr/>
      <dgm:t>
        <a:bodyPr/>
        <a:lstStyle/>
        <a:p>
          <a:endParaRPr lang="id-ID"/>
        </a:p>
      </dgm:t>
    </dgm:pt>
    <dgm:pt modelId="{C55D9A3D-D0EB-4574-A14E-85FB9CDAEF3B}">
      <dgm:prSet phldrT="[Text]"/>
      <dgm:spPr/>
      <dgm:t>
        <a:bodyPr/>
        <a:lstStyle/>
        <a:p>
          <a:r>
            <a:rPr lang="id-ID" dirty="0" smtClean="0"/>
            <a:t>How to create online-auction web-app ?</a:t>
          </a:r>
          <a:endParaRPr lang="id-ID" dirty="0"/>
        </a:p>
      </dgm:t>
    </dgm:pt>
    <dgm:pt modelId="{D62E0C07-7118-4881-B2BA-F73F49FB15F3}" type="parTrans" cxnId="{4C6BE967-7AE7-464C-A522-128F920B7501}">
      <dgm:prSet/>
      <dgm:spPr/>
      <dgm:t>
        <a:bodyPr/>
        <a:lstStyle/>
        <a:p>
          <a:endParaRPr lang="id-ID"/>
        </a:p>
      </dgm:t>
    </dgm:pt>
    <dgm:pt modelId="{1CBAF5C7-4883-4D28-95D6-600179757F09}" type="sibTrans" cxnId="{4C6BE967-7AE7-464C-A522-128F920B7501}">
      <dgm:prSet/>
      <dgm:spPr/>
      <dgm:t>
        <a:bodyPr/>
        <a:lstStyle/>
        <a:p>
          <a:endParaRPr lang="id-ID"/>
        </a:p>
      </dgm:t>
    </dgm:pt>
    <dgm:pt modelId="{528A4E78-0CDB-4413-B9CE-BCE9DE87315B}">
      <dgm:prSet phldrT="[Text]"/>
      <dgm:spPr/>
      <dgm:t>
        <a:bodyPr/>
        <a:lstStyle/>
        <a:p>
          <a:r>
            <a:rPr lang="id-ID" dirty="0" smtClean="0">
              <a:solidFill>
                <a:schemeClr val="accent5">
                  <a:lumMod val="25000"/>
                </a:schemeClr>
              </a:solidFill>
            </a:rPr>
            <a:t>Application architecture that suits the base paper suggestion?</a:t>
          </a:r>
          <a:endParaRPr lang="id-ID" dirty="0">
            <a:solidFill>
              <a:schemeClr val="accent5">
                <a:lumMod val="25000"/>
              </a:schemeClr>
            </a:solidFill>
          </a:endParaRPr>
        </a:p>
      </dgm:t>
    </dgm:pt>
    <dgm:pt modelId="{4E4CD49E-D2DD-40B1-A57F-64ADE5569D41}" type="parTrans" cxnId="{4E3FCBC9-C272-42A0-9C40-05CFB768D062}">
      <dgm:prSet/>
      <dgm:spPr/>
      <dgm:t>
        <a:bodyPr/>
        <a:lstStyle/>
        <a:p>
          <a:endParaRPr lang="id-ID"/>
        </a:p>
      </dgm:t>
    </dgm:pt>
    <dgm:pt modelId="{C8036411-77B5-4C19-AE9A-1D68F9CD3325}" type="sibTrans" cxnId="{4E3FCBC9-C272-42A0-9C40-05CFB768D062}">
      <dgm:prSet/>
      <dgm:spPr/>
      <dgm:t>
        <a:bodyPr/>
        <a:lstStyle/>
        <a:p>
          <a:endParaRPr lang="id-ID"/>
        </a:p>
      </dgm:t>
    </dgm:pt>
    <dgm:pt modelId="{B8328234-479D-4FBA-8E87-5D0855B0D54E}">
      <dgm:prSet custT="1"/>
      <dgm:spPr/>
      <dgm:t>
        <a:bodyPr/>
        <a:lstStyle/>
        <a:p>
          <a:r>
            <a:rPr lang="id-ID" sz="2400" dirty="0" smtClean="0"/>
            <a:t>Objectives</a:t>
          </a:r>
          <a:endParaRPr lang="id-ID" sz="2400" dirty="0"/>
        </a:p>
      </dgm:t>
    </dgm:pt>
    <dgm:pt modelId="{F57DD217-2E5F-46FE-9888-AED7CDB162FF}" type="parTrans" cxnId="{5B8DC7BE-9464-4B6B-BD22-4523475614F1}">
      <dgm:prSet/>
      <dgm:spPr/>
      <dgm:t>
        <a:bodyPr/>
        <a:lstStyle/>
        <a:p>
          <a:endParaRPr lang="id-ID"/>
        </a:p>
      </dgm:t>
    </dgm:pt>
    <dgm:pt modelId="{321542CA-AAC7-444D-A62A-61B86BBFBE3B}" type="sibTrans" cxnId="{5B8DC7BE-9464-4B6B-BD22-4523475614F1}">
      <dgm:prSet/>
      <dgm:spPr/>
      <dgm:t>
        <a:bodyPr/>
        <a:lstStyle/>
        <a:p>
          <a:endParaRPr lang="id-ID"/>
        </a:p>
      </dgm:t>
    </dgm:pt>
    <dgm:pt modelId="{8E6EC8E9-DFA5-4BF2-B7BD-4040F1933DF4}">
      <dgm:prSet/>
      <dgm:spPr/>
      <dgm:t>
        <a:bodyPr/>
        <a:lstStyle/>
        <a:p>
          <a:r>
            <a:rPr lang="id-ID" dirty="0" smtClean="0"/>
            <a:t>Building an online-auction web-app that is credibel, according to the base paper</a:t>
          </a:r>
          <a:endParaRPr lang="id-ID" dirty="0"/>
        </a:p>
      </dgm:t>
    </dgm:pt>
    <dgm:pt modelId="{8AB73109-14D0-4AD7-AB5B-F26A79F2277B}" type="parTrans" cxnId="{AAD50E60-8301-4B54-9F03-A389ABDDDD0F}">
      <dgm:prSet/>
      <dgm:spPr/>
      <dgm:t>
        <a:bodyPr/>
        <a:lstStyle/>
        <a:p>
          <a:endParaRPr lang="id-ID"/>
        </a:p>
      </dgm:t>
    </dgm:pt>
    <dgm:pt modelId="{E23ADFDD-1D39-4507-B1A9-6BF9A5C129CE}" type="sibTrans" cxnId="{AAD50E60-8301-4B54-9F03-A389ABDDDD0F}">
      <dgm:prSet/>
      <dgm:spPr/>
      <dgm:t>
        <a:bodyPr/>
        <a:lstStyle/>
        <a:p>
          <a:endParaRPr lang="id-ID"/>
        </a:p>
      </dgm:t>
    </dgm:pt>
    <dgm:pt modelId="{8A349D11-5F75-416F-9FBC-5A08066CEFDA}" type="pres">
      <dgm:prSet presAssocID="{3478CC7B-C004-4790-9AC6-73FB7787CA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4D245A3-6820-43CC-8B2F-912515D740B6}" type="pres">
      <dgm:prSet presAssocID="{C11E4060-9823-4285-B4A5-4D04B69DC5B4}" presName="compNode" presStyleCnt="0"/>
      <dgm:spPr/>
    </dgm:pt>
    <dgm:pt modelId="{D45BA4F1-158D-489E-8FEC-B87F41A734E2}" type="pres">
      <dgm:prSet presAssocID="{C11E4060-9823-4285-B4A5-4D04B69DC5B4}" presName="aNode" presStyleLbl="bgShp" presStyleIdx="0" presStyleCnt="3"/>
      <dgm:spPr/>
      <dgm:t>
        <a:bodyPr/>
        <a:lstStyle/>
        <a:p>
          <a:endParaRPr lang="id-ID"/>
        </a:p>
      </dgm:t>
    </dgm:pt>
    <dgm:pt modelId="{8BB1C9C6-84A7-452D-A21F-4A1DB02908A9}" type="pres">
      <dgm:prSet presAssocID="{C11E4060-9823-4285-B4A5-4D04B69DC5B4}" presName="textNode" presStyleLbl="bgShp" presStyleIdx="0" presStyleCnt="3"/>
      <dgm:spPr/>
      <dgm:t>
        <a:bodyPr/>
        <a:lstStyle/>
        <a:p>
          <a:endParaRPr lang="id-ID"/>
        </a:p>
      </dgm:t>
    </dgm:pt>
    <dgm:pt modelId="{3125B907-0D17-4C09-9419-8C6D0B456543}" type="pres">
      <dgm:prSet presAssocID="{C11E4060-9823-4285-B4A5-4D04B69DC5B4}" presName="compChildNode" presStyleCnt="0"/>
      <dgm:spPr/>
    </dgm:pt>
    <dgm:pt modelId="{BEFA2019-E2A0-45A3-B016-DA0794949838}" type="pres">
      <dgm:prSet presAssocID="{C11E4060-9823-4285-B4A5-4D04B69DC5B4}" presName="theInnerList" presStyleCnt="0"/>
      <dgm:spPr/>
    </dgm:pt>
    <dgm:pt modelId="{DCF158A8-0C66-472D-97AC-9BADCF3A0408}" type="pres">
      <dgm:prSet presAssocID="{FFE210A9-C2CE-4567-8A56-54A1B17DDA1B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D0057A-A882-4D05-85F3-AE7A6185FB2E}" type="pres">
      <dgm:prSet presAssocID="{FFE210A9-C2CE-4567-8A56-54A1B17DDA1B}" presName="aSpace2" presStyleCnt="0"/>
      <dgm:spPr/>
    </dgm:pt>
    <dgm:pt modelId="{BD128323-3E0B-45A9-931B-41EF16841D74}" type="pres">
      <dgm:prSet presAssocID="{58A68C5E-063E-4104-BD90-B7CCC4B394B5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E3EE11-9555-42DA-9E1D-171F8584E22B}" type="pres">
      <dgm:prSet presAssocID="{C11E4060-9823-4285-B4A5-4D04B69DC5B4}" presName="aSpace" presStyleCnt="0"/>
      <dgm:spPr/>
    </dgm:pt>
    <dgm:pt modelId="{95DC5E51-1750-4993-88D2-FD6BAD76A450}" type="pres">
      <dgm:prSet presAssocID="{E07058DD-3BE4-48F4-AD65-A00F84CB6CFA}" presName="compNode" presStyleCnt="0"/>
      <dgm:spPr/>
    </dgm:pt>
    <dgm:pt modelId="{1BAB05D9-5F6E-44EC-8305-3482818AA4FF}" type="pres">
      <dgm:prSet presAssocID="{E07058DD-3BE4-48F4-AD65-A00F84CB6CFA}" presName="aNode" presStyleLbl="bgShp" presStyleIdx="1" presStyleCnt="3" custLinFactNeighborX="-1085" custLinFactNeighborY="1658"/>
      <dgm:spPr/>
      <dgm:t>
        <a:bodyPr/>
        <a:lstStyle/>
        <a:p>
          <a:endParaRPr lang="id-ID"/>
        </a:p>
      </dgm:t>
    </dgm:pt>
    <dgm:pt modelId="{32A4BA7E-D05C-4384-9752-0AA261D9B849}" type="pres">
      <dgm:prSet presAssocID="{E07058DD-3BE4-48F4-AD65-A00F84CB6CFA}" presName="textNode" presStyleLbl="bgShp" presStyleIdx="1" presStyleCnt="3"/>
      <dgm:spPr/>
      <dgm:t>
        <a:bodyPr/>
        <a:lstStyle/>
        <a:p>
          <a:endParaRPr lang="id-ID"/>
        </a:p>
      </dgm:t>
    </dgm:pt>
    <dgm:pt modelId="{4261BDDB-A118-4B08-9FD9-4E39EEB2A520}" type="pres">
      <dgm:prSet presAssocID="{E07058DD-3BE4-48F4-AD65-A00F84CB6CFA}" presName="compChildNode" presStyleCnt="0"/>
      <dgm:spPr/>
    </dgm:pt>
    <dgm:pt modelId="{11509938-2B30-407E-A32B-CED0E1F971E5}" type="pres">
      <dgm:prSet presAssocID="{E07058DD-3BE4-48F4-AD65-A00F84CB6CFA}" presName="theInnerList" presStyleCnt="0"/>
      <dgm:spPr/>
    </dgm:pt>
    <dgm:pt modelId="{F53FD447-CA1C-4101-A011-EB58CCF90AA1}" type="pres">
      <dgm:prSet presAssocID="{C55D9A3D-D0EB-4574-A14E-85FB9CDAEF3B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6563E69-C76A-4B7F-A548-6BFE39925295}" type="pres">
      <dgm:prSet presAssocID="{C55D9A3D-D0EB-4574-A14E-85FB9CDAEF3B}" presName="aSpace2" presStyleCnt="0"/>
      <dgm:spPr/>
    </dgm:pt>
    <dgm:pt modelId="{0FA76318-28E7-4BA7-88EC-A01DCE229DD5}" type="pres">
      <dgm:prSet presAssocID="{528A4E78-0CDB-4413-B9CE-BCE9DE87315B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73927AF-A0AA-464E-9E36-F3100FF0101C}" type="pres">
      <dgm:prSet presAssocID="{E07058DD-3BE4-48F4-AD65-A00F84CB6CFA}" presName="aSpace" presStyleCnt="0"/>
      <dgm:spPr/>
    </dgm:pt>
    <dgm:pt modelId="{35A5D8F8-A2B8-433E-8747-E480CED606A9}" type="pres">
      <dgm:prSet presAssocID="{B8328234-479D-4FBA-8E87-5D0855B0D54E}" presName="compNode" presStyleCnt="0"/>
      <dgm:spPr/>
    </dgm:pt>
    <dgm:pt modelId="{0F738A57-8107-4F95-95FE-CC1F6B7B9E01}" type="pres">
      <dgm:prSet presAssocID="{B8328234-479D-4FBA-8E87-5D0855B0D54E}" presName="aNode" presStyleLbl="bgShp" presStyleIdx="2" presStyleCnt="3"/>
      <dgm:spPr/>
      <dgm:t>
        <a:bodyPr/>
        <a:lstStyle/>
        <a:p>
          <a:endParaRPr lang="id-ID"/>
        </a:p>
      </dgm:t>
    </dgm:pt>
    <dgm:pt modelId="{4F634D43-5C83-44DB-BB0A-36A073815183}" type="pres">
      <dgm:prSet presAssocID="{B8328234-479D-4FBA-8E87-5D0855B0D54E}" presName="textNode" presStyleLbl="bgShp" presStyleIdx="2" presStyleCnt="3"/>
      <dgm:spPr/>
      <dgm:t>
        <a:bodyPr/>
        <a:lstStyle/>
        <a:p>
          <a:endParaRPr lang="id-ID"/>
        </a:p>
      </dgm:t>
    </dgm:pt>
    <dgm:pt modelId="{9B41BB89-2064-4220-B4D5-2C0CCB027EA9}" type="pres">
      <dgm:prSet presAssocID="{B8328234-479D-4FBA-8E87-5D0855B0D54E}" presName="compChildNode" presStyleCnt="0"/>
      <dgm:spPr/>
    </dgm:pt>
    <dgm:pt modelId="{D686EAC2-6335-4F3D-8B73-ECA3CA0F0E18}" type="pres">
      <dgm:prSet presAssocID="{B8328234-479D-4FBA-8E87-5D0855B0D54E}" presName="theInnerList" presStyleCnt="0"/>
      <dgm:spPr/>
    </dgm:pt>
    <dgm:pt modelId="{A57EC9BF-AB04-4A95-918A-C79F70BF25B9}" type="pres">
      <dgm:prSet presAssocID="{8E6EC8E9-DFA5-4BF2-B7BD-4040F1933DF4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F539C8A-7C80-48AA-A6D4-A902DB5C8852}" srcId="{3478CC7B-C004-4790-9AC6-73FB7787CA91}" destId="{C11E4060-9823-4285-B4A5-4D04B69DC5B4}" srcOrd="0" destOrd="0" parTransId="{6EBEF2B2-FB6C-42AA-A516-94B1053B56C1}" sibTransId="{50977AFF-7AB0-4759-B672-9AF123E1D0D8}"/>
    <dgm:cxn modelId="{D753627F-5F4A-497E-A14F-E3B6E74DB913}" type="presOf" srcId="{C11E4060-9823-4285-B4A5-4D04B69DC5B4}" destId="{D45BA4F1-158D-489E-8FEC-B87F41A734E2}" srcOrd="0" destOrd="0" presId="urn:microsoft.com/office/officeart/2005/8/layout/lProcess2"/>
    <dgm:cxn modelId="{98D269F9-931E-4B2D-B626-7784F86A2477}" type="presOf" srcId="{B8328234-479D-4FBA-8E87-5D0855B0D54E}" destId="{0F738A57-8107-4F95-95FE-CC1F6B7B9E01}" srcOrd="0" destOrd="0" presId="urn:microsoft.com/office/officeart/2005/8/layout/lProcess2"/>
    <dgm:cxn modelId="{FA9EC486-2135-4967-9A17-5CB310200C31}" type="presOf" srcId="{FFE210A9-C2CE-4567-8A56-54A1B17DDA1B}" destId="{DCF158A8-0C66-472D-97AC-9BADCF3A0408}" srcOrd="0" destOrd="0" presId="urn:microsoft.com/office/officeart/2005/8/layout/lProcess2"/>
    <dgm:cxn modelId="{2EB5C55C-E630-4065-9AC6-C46D614E8A31}" type="presOf" srcId="{528A4E78-0CDB-4413-B9CE-BCE9DE87315B}" destId="{0FA76318-28E7-4BA7-88EC-A01DCE229DD5}" srcOrd="0" destOrd="0" presId="urn:microsoft.com/office/officeart/2005/8/layout/lProcess2"/>
    <dgm:cxn modelId="{AF438F37-248F-43CB-8744-3DEB969554AD}" type="presOf" srcId="{58A68C5E-063E-4104-BD90-B7CCC4B394B5}" destId="{BD128323-3E0B-45A9-931B-41EF16841D74}" srcOrd="0" destOrd="0" presId="urn:microsoft.com/office/officeart/2005/8/layout/lProcess2"/>
    <dgm:cxn modelId="{2F834381-5F1E-4BD5-B0A1-5DD4AA91BE30}" type="presOf" srcId="{E07058DD-3BE4-48F4-AD65-A00F84CB6CFA}" destId="{1BAB05D9-5F6E-44EC-8305-3482818AA4FF}" srcOrd="0" destOrd="0" presId="urn:microsoft.com/office/officeart/2005/8/layout/lProcess2"/>
    <dgm:cxn modelId="{5B8DC7BE-9464-4B6B-BD22-4523475614F1}" srcId="{3478CC7B-C004-4790-9AC6-73FB7787CA91}" destId="{B8328234-479D-4FBA-8E87-5D0855B0D54E}" srcOrd="2" destOrd="0" parTransId="{F57DD217-2E5F-46FE-9888-AED7CDB162FF}" sibTransId="{321542CA-AAC7-444D-A62A-61B86BBFBE3B}"/>
    <dgm:cxn modelId="{4C6BE967-7AE7-464C-A522-128F920B7501}" srcId="{E07058DD-3BE4-48F4-AD65-A00F84CB6CFA}" destId="{C55D9A3D-D0EB-4574-A14E-85FB9CDAEF3B}" srcOrd="0" destOrd="0" parTransId="{D62E0C07-7118-4881-B2BA-F73F49FB15F3}" sibTransId="{1CBAF5C7-4883-4D28-95D6-600179757F09}"/>
    <dgm:cxn modelId="{C97615CD-C1F7-48AD-8213-2AAEB1AE61C4}" type="presOf" srcId="{E07058DD-3BE4-48F4-AD65-A00F84CB6CFA}" destId="{32A4BA7E-D05C-4384-9752-0AA261D9B849}" srcOrd="1" destOrd="0" presId="urn:microsoft.com/office/officeart/2005/8/layout/lProcess2"/>
    <dgm:cxn modelId="{EF384274-C03D-41C6-9D4E-F7892B755C6A}" type="presOf" srcId="{C11E4060-9823-4285-B4A5-4D04B69DC5B4}" destId="{8BB1C9C6-84A7-452D-A21F-4A1DB02908A9}" srcOrd="1" destOrd="0" presId="urn:microsoft.com/office/officeart/2005/8/layout/lProcess2"/>
    <dgm:cxn modelId="{7E2071DE-B67D-4358-94B0-7736C69A44B6}" srcId="{C11E4060-9823-4285-B4A5-4D04B69DC5B4}" destId="{58A68C5E-063E-4104-BD90-B7CCC4B394B5}" srcOrd="1" destOrd="0" parTransId="{82E14B3E-DC43-4504-B8E6-34DE036B76F2}" sibTransId="{7541A5DA-091D-47AF-8036-ED23D4F08C4F}"/>
    <dgm:cxn modelId="{4E3FCBC9-C272-42A0-9C40-05CFB768D062}" srcId="{E07058DD-3BE4-48F4-AD65-A00F84CB6CFA}" destId="{528A4E78-0CDB-4413-B9CE-BCE9DE87315B}" srcOrd="1" destOrd="0" parTransId="{4E4CD49E-D2DD-40B1-A57F-64ADE5569D41}" sibTransId="{C8036411-77B5-4C19-AE9A-1D68F9CD3325}"/>
    <dgm:cxn modelId="{6B5C94A5-1171-409E-BBFF-5C49E24AEC57}" type="presOf" srcId="{C55D9A3D-D0EB-4574-A14E-85FB9CDAEF3B}" destId="{F53FD447-CA1C-4101-A011-EB58CCF90AA1}" srcOrd="0" destOrd="0" presId="urn:microsoft.com/office/officeart/2005/8/layout/lProcess2"/>
    <dgm:cxn modelId="{BD8D6567-5480-4219-BC2E-4DD4A506DC5E}" type="presOf" srcId="{B8328234-479D-4FBA-8E87-5D0855B0D54E}" destId="{4F634D43-5C83-44DB-BB0A-36A073815183}" srcOrd="1" destOrd="0" presId="urn:microsoft.com/office/officeart/2005/8/layout/lProcess2"/>
    <dgm:cxn modelId="{AAD50E60-8301-4B54-9F03-A389ABDDDD0F}" srcId="{B8328234-479D-4FBA-8E87-5D0855B0D54E}" destId="{8E6EC8E9-DFA5-4BF2-B7BD-4040F1933DF4}" srcOrd="0" destOrd="0" parTransId="{8AB73109-14D0-4AD7-AB5B-F26A79F2277B}" sibTransId="{E23ADFDD-1D39-4507-B1A9-6BF9A5C129CE}"/>
    <dgm:cxn modelId="{3ACCAF20-B528-43C0-AAE4-D944E564E131}" srcId="{C11E4060-9823-4285-B4A5-4D04B69DC5B4}" destId="{FFE210A9-C2CE-4567-8A56-54A1B17DDA1B}" srcOrd="0" destOrd="0" parTransId="{D5BECA63-E88C-40F0-B20D-BBAE0711281D}" sibTransId="{85C9151C-3EA5-4A4A-9E9F-8A37013A3AE1}"/>
    <dgm:cxn modelId="{E5A8407C-371D-4DAF-82D2-AB14C86C6E58}" srcId="{3478CC7B-C004-4790-9AC6-73FB7787CA91}" destId="{E07058DD-3BE4-48F4-AD65-A00F84CB6CFA}" srcOrd="1" destOrd="0" parTransId="{72F97E69-A4B1-47B2-BAEF-7AD28FBB7CB2}" sibTransId="{B871BA2F-7487-44E5-A139-B80F5233970B}"/>
    <dgm:cxn modelId="{BC3F743E-4706-4525-B37A-1ED4B4063562}" type="presOf" srcId="{8E6EC8E9-DFA5-4BF2-B7BD-4040F1933DF4}" destId="{A57EC9BF-AB04-4A95-918A-C79F70BF25B9}" srcOrd="0" destOrd="0" presId="urn:microsoft.com/office/officeart/2005/8/layout/lProcess2"/>
    <dgm:cxn modelId="{A17DD8E6-D57D-462F-B66C-F40FBF304491}" type="presOf" srcId="{3478CC7B-C004-4790-9AC6-73FB7787CA91}" destId="{8A349D11-5F75-416F-9FBC-5A08066CEFDA}" srcOrd="0" destOrd="0" presId="urn:microsoft.com/office/officeart/2005/8/layout/lProcess2"/>
    <dgm:cxn modelId="{5FA051B6-186D-4A10-A4D5-921F33F737FF}" type="presParOf" srcId="{8A349D11-5F75-416F-9FBC-5A08066CEFDA}" destId="{C4D245A3-6820-43CC-8B2F-912515D740B6}" srcOrd="0" destOrd="0" presId="urn:microsoft.com/office/officeart/2005/8/layout/lProcess2"/>
    <dgm:cxn modelId="{6C6BDD20-FF6E-47A5-9F54-95A5B1362BDA}" type="presParOf" srcId="{C4D245A3-6820-43CC-8B2F-912515D740B6}" destId="{D45BA4F1-158D-489E-8FEC-B87F41A734E2}" srcOrd="0" destOrd="0" presId="urn:microsoft.com/office/officeart/2005/8/layout/lProcess2"/>
    <dgm:cxn modelId="{216D1E2E-3DE7-438D-9336-568F1DF9A097}" type="presParOf" srcId="{C4D245A3-6820-43CC-8B2F-912515D740B6}" destId="{8BB1C9C6-84A7-452D-A21F-4A1DB02908A9}" srcOrd="1" destOrd="0" presId="urn:microsoft.com/office/officeart/2005/8/layout/lProcess2"/>
    <dgm:cxn modelId="{2A2D3F85-6A09-4D71-A1DD-96108CC8B2E8}" type="presParOf" srcId="{C4D245A3-6820-43CC-8B2F-912515D740B6}" destId="{3125B907-0D17-4C09-9419-8C6D0B456543}" srcOrd="2" destOrd="0" presId="urn:microsoft.com/office/officeart/2005/8/layout/lProcess2"/>
    <dgm:cxn modelId="{A538ED83-A0AC-4C3F-A114-07A49869D05A}" type="presParOf" srcId="{3125B907-0D17-4C09-9419-8C6D0B456543}" destId="{BEFA2019-E2A0-45A3-B016-DA0794949838}" srcOrd="0" destOrd="0" presId="urn:microsoft.com/office/officeart/2005/8/layout/lProcess2"/>
    <dgm:cxn modelId="{8AF9E19B-0E7C-4693-BD08-9820D829C02C}" type="presParOf" srcId="{BEFA2019-E2A0-45A3-B016-DA0794949838}" destId="{DCF158A8-0C66-472D-97AC-9BADCF3A0408}" srcOrd="0" destOrd="0" presId="urn:microsoft.com/office/officeart/2005/8/layout/lProcess2"/>
    <dgm:cxn modelId="{5EF6D4C7-8BAA-42C4-96AD-1DD91A775CEF}" type="presParOf" srcId="{BEFA2019-E2A0-45A3-B016-DA0794949838}" destId="{8BD0057A-A882-4D05-85F3-AE7A6185FB2E}" srcOrd="1" destOrd="0" presId="urn:microsoft.com/office/officeart/2005/8/layout/lProcess2"/>
    <dgm:cxn modelId="{5CF25A72-DFF6-4DFD-8815-45B208E9E48C}" type="presParOf" srcId="{BEFA2019-E2A0-45A3-B016-DA0794949838}" destId="{BD128323-3E0B-45A9-931B-41EF16841D74}" srcOrd="2" destOrd="0" presId="urn:microsoft.com/office/officeart/2005/8/layout/lProcess2"/>
    <dgm:cxn modelId="{88381D9B-B137-4DD0-AFB2-39A7E20F7E95}" type="presParOf" srcId="{8A349D11-5F75-416F-9FBC-5A08066CEFDA}" destId="{C5E3EE11-9555-42DA-9E1D-171F8584E22B}" srcOrd="1" destOrd="0" presId="urn:microsoft.com/office/officeart/2005/8/layout/lProcess2"/>
    <dgm:cxn modelId="{17F004C3-6CF3-4473-AF14-8A71B88B0D60}" type="presParOf" srcId="{8A349D11-5F75-416F-9FBC-5A08066CEFDA}" destId="{95DC5E51-1750-4993-88D2-FD6BAD76A450}" srcOrd="2" destOrd="0" presId="urn:microsoft.com/office/officeart/2005/8/layout/lProcess2"/>
    <dgm:cxn modelId="{9B3425A7-B4A5-4E91-BA96-7F0738D95325}" type="presParOf" srcId="{95DC5E51-1750-4993-88D2-FD6BAD76A450}" destId="{1BAB05D9-5F6E-44EC-8305-3482818AA4FF}" srcOrd="0" destOrd="0" presId="urn:microsoft.com/office/officeart/2005/8/layout/lProcess2"/>
    <dgm:cxn modelId="{5CF9AC4D-2114-4F32-9BE3-FE3AC8B2B04E}" type="presParOf" srcId="{95DC5E51-1750-4993-88D2-FD6BAD76A450}" destId="{32A4BA7E-D05C-4384-9752-0AA261D9B849}" srcOrd="1" destOrd="0" presId="urn:microsoft.com/office/officeart/2005/8/layout/lProcess2"/>
    <dgm:cxn modelId="{1336BDBA-E675-469B-B552-E0A41EDDB4E2}" type="presParOf" srcId="{95DC5E51-1750-4993-88D2-FD6BAD76A450}" destId="{4261BDDB-A118-4B08-9FD9-4E39EEB2A520}" srcOrd="2" destOrd="0" presId="urn:microsoft.com/office/officeart/2005/8/layout/lProcess2"/>
    <dgm:cxn modelId="{B7BA40E7-4823-4FBC-9707-B6613C0004F9}" type="presParOf" srcId="{4261BDDB-A118-4B08-9FD9-4E39EEB2A520}" destId="{11509938-2B30-407E-A32B-CED0E1F971E5}" srcOrd="0" destOrd="0" presId="urn:microsoft.com/office/officeart/2005/8/layout/lProcess2"/>
    <dgm:cxn modelId="{5722ABF6-6F9A-48C1-B083-FF6C6DF518FA}" type="presParOf" srcId="{11509938-2B30-407E-A32B-CED0E1F971E5}" destId="{F53FD447-CA1C-4101-A011-EB58CCF90AA1}" srcOrd="0" destOrd="0" presId="urn:microsoft.com/office/officeart/2005/8/layout/lProcess2"/>
    <dgm:cxn modelId="{CD7B8F63-1034-46B3-8D4A-11563E4ED139}" type="presParOf" srcId="{11509938-2B30-407E-A32B-CED0E1F971E5}" destId="{A6563E69-C76A-4B7F-A548-6BFE39925295}" srcOrd="1" destOrd="0" presId="urn:microsoft.com/office/officeart/2005/8/layout/lProcess2"/>
    <dgm:cxn modelId="{852AEB33-903F-4465-A91D-B3D827A244BD}" type="presParOf" srcId="{11509938-2B30-407E-A32B-CED0E1F971E5}" destId="{0FA76318-28E7-4BA7-88EC-A01DCE229DD5}" srcOrd="2" destOrd="0" presId="urn:microsoft.com/office/officeart/2005/8/layout/lProcess2"/>
    <dgm:cxn modelId="{D3E42EF2-9045-46A9-90A8-6BE1A1AA7220}" type="presParOf" srcId="{8A349D11-5F75-416F-9FBC-5A08066CEFDA}" destId="{D73927AF-A0AA-464E-9E36-F3100FF0101C}" srcOrd="3" destOrd="0" presId="urn:microsoft.com/office/officeart/2005/8/layout/lProcess2"/>
    <dgm:cxn modelId="{0E042AA0-C7AB-46D7-8B67-0BE25F700A4A}" type="presParOf" srcId="{8A349D11-5F75-416F-9FBC-5A08066CEFDA}" destId="{35A5D8F8-A2B8-433E-8747-E480CED606A9}" srcOrd="4" destOrd="0" presId="urn:microsoft.com/office/officeart/2005/8/layout/lProcess2"/>
    <dgm:cxn modelId="{82554CE8-5F38-4645-BE15-272DCB6D0F1E}" type="presParOf" srcId="{35A5D8F8-A2B8-433E-8747-E480CED606A9}" destId="{0F738A57-8107-4F95-95FE-CC1F6B7B9E01}" srcOrd="0" destOrd="0" presId="urn:microsoft.com/office/officeart/2005/8/layout/lProcess2"/>
    <dgm:cxn modelId="{BC5F2156-D200-4220-866D-C391B52BE927}" type="presParOf" srcId="{35A5D8F8-A2B8-433E-8747-E480CED606A9}" destId="{4F634D43-5C83-44DB-BB0A-36A073815183}" srcOrd="1" destOrd="0" presId="urn:microsoft.com/office/officeart/2005/8/layout/lProcess2"/>
    <dgm:cxn modelId="{B49BEF5F-CEEF-41D9-9960-FB9C8A92CCF9}" type="presParOf" srcId="{35A5D8F8-A2B8-433E-8747-E480CED606A9}" destId="{9B41BB89-2064-4220-B4D5-2C0CCB027EA9}" srcOrd="2" destOrd="0" presId="urn:microsoft.com/office/officeart/2005/8/layout/lProcess2"/>
    <dgm:cxn modelId="{2C95B60C-BF91-4AF6-9826-58D5204F6864}" type="presParOf" srcId="{9B41BB89-2064-4220-B4D5-2C0CCB027EA9}" destId="{D686EAC2-6335-4F3D-8B73-ECA3CA0F0E18}" srcOrd="0" destOrd="0" presId="urn:microsoft.com/office/officeart/2005/8/layout/lProcess2"/>
    <dgm:cxn modelId="{087F92B4-B042-4E3F-9867-80E63BD5BD16}" type="presParOf" srcId="{D686EAC2-6335-4F3D-8B73-ECA3CA0F0E18}" destId="{A57EC9BF-AB04-4A95-918A-C79F70BF25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2D92CB-6FF7-44F2-A18E-B244676C5BD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D7DF5029-0D0C-43C6-932D-0C7A906257C6}">
      <dgm:prSet phldrT="[Text]"/>
      <dgm:spPr/>
      <dgm:t>
        <a:bodyPr/>
        <a:lstStyle/>
        <a:p>
          <a:r>
            <a:rPr lang="en-US" dirty="0" smtClean="0"/>
            <a:t>A web-application based on PHP</a:t>
          </a:r>
          <a:endParaRPr lang="id-ID" dirty="0"/>
        </a:p>
      </dgm:t>
    </dgm:pt>
    <dgm:pt modelId="{68093F5E-56F2-4BB8-87A8-670E387F009A}" type="parTrans" cxnId="{027947FF-A778-4143-9AF3-50F85EF1E8CA}">
      <dgm:prSet/>
      <dgm:spPr/>
      <dgm:t>
        <a:bodyPr/>
        <a:lstStyle/>
        <a:p>
          <a:endParaRPr lang="id-ID"/>
        </a:p>
      </dgm:t>
    </dgm:pt>
    <dgm:pt modelId="{7AC18CEF-8C3E-4A29-A82F-C90B5E3C41CF}" type="sibTrans" cxnId="{027947FF-A778-4143-9AF3-50F85EF1E8CA}">
      <dgm:prSet/>
      <dgm:spPr/>
      <dgm:t>
        <a:bodyPr/>
        <a:lstStyle/>
        <a:p>
          <a:endParaRPr lang="id-ID"/>
        </a:p>
      </dgm:t>
    </dgm:pt>
    <dgm:pt modelId="{CE61A164-AF39-439F-B483-6AA82C35B819}">
      <dgm:prSet phldrT="[Text]"/>
      <dgm:spPr/>
      <dgm:t>
        <a:bodyPr/>
        <a:lstStyle/>
        <a:p>
          <a:r>
            <a:rPr lang="en-US" dirty="0" smtClean="0"/>
            <a:t>Built upon </a:t>
          </a:r>
          <a:r>
            <a:rPr lang="en-US" dirty="0" err="1" smtClean="0"/>
            <a:t>Laravel</a:t>
          </a:r>
          <a:r>
            <a:rPr lang="en-US" dirty="0" smtClean="0"/>
            <a:t> and PostgreSQL</a:t>
          </a:r>
          <a:endParaRPr lang="id-ID" dirty="0"/>
        </a:p>
      </dgm:t>
    </dgm:pt>
    <dgm:pt modelId="{23F9C299-760D-4DC7-B0AE-F90836AE548A}" type="parTrans" cxnId="{55FF3822-A20F-488D-8B71-4FB11344C792}">
      <dgm:prSet/>
      <dgm:spPr/>
      <dgm:t>
        <a:bodyPr/>
        <a:lstStyle/>
        <a:p>
          <a:endParaRPr lang="id-ID"/>
        </a:p>
      </dgm:t>
    </dgm:pt>
    <dgm:pt modelId="{781ABE9C-8CBA-41B3-A342-9D6641728989}" type="sibTrans" cxnId="{55FF3822-A20F-488D-8B71-4FB11344C792}">
      <dgm:prSet/>
      <dgm:spPr/>
      <dgm:t>
        <a:bodyPr/>
        <a:lstStyle/>
        <a:p>
          <a:endParaRPr lang="id-ID"/>
        </a:p>
      </dgm:t>
    </dgm:pt>
    <dgm:pt modelId="{18122311-B423-4D39-A65F-5B75FD491163}">
      <dgm:prSet phldrT="[Text]"/>
      <dgm:spPr/>
      <dgm:t>
        <a:bodyPr/>
        <a:lstStyle/>
        <a:p>
          <a:r>
            <a:rPr lang="en-US" dirty="0" smtClean="0"/>
            <a:t>Didn’t cover the shipment, tracking and payment process</a:t>
          </a:r>
          <a:endParaRPr lang="id-ID" dirty="0"/>
        </a:p>
      </dgm:t>
    </dgm:pt>
    <dgm:pt modelId="{26B4EDC7-5F77-4ED6-9E1F-626CC2310026}" type="parTrans" cxnId="{82DA7556-EC9F-4DA2-8726-3841CB8313BB}">
      <dgm:prSet/>
      <dgm:spPr/>
      <dgm:t>
        <a:bodyPr/>
        <a:lstStyle/>
        <a:p>
          <a:endParaRPr lang="id-ID"/>
        </a:p>
      </dgm:t>
    </dgm:pt>
    <dgm:pt modelId="{257273B3-8C80-49FB-9138-18C39B5FD769}" type="sibTrans" cxnId="{82DA7556-EC9F-4DA2-8726-3841CB8313BB}">
      <dgm:prSet/>
      <dgm:spPr/>
      <dgm:t>
        <a:bodyPr/>
        <a:lstStyle/>
        <a:p>
          <a:endParaRPr lang="id-ID"/>
        </a:p>
      </dgm:t>
    </dgm:pt>
    <dgm:pt modelId="{FAA53DCA-D47B-4186-B7EA-A3B8FE1C6694}" type="pres">
      <dgm:prSet presAssocID="{8F2D92CB-6FF7-44F2-A18E-B244676C5B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7152FA99-D41A-498E-B84A-6FBD51EA4C79}" type="pres">
      <dgm:prSet presAssocID="{8F2D92CB-6FF7-44F2-A18E-B244676C5BDB}" presName="Name1" presStyleCnt="0"/>
      <dgm:spPr/>
    </dgm:pt>
    <dgm:pt modelId="{BD5EC3D1-D66D-41BD-9E0F-9C80E08E48BA}" type="pres">
      <dgm:prSet presAssocID="{8F2D92CB-6FF7-44F2-A18E-B244676C5BDB}" presName="cycle" presStyleCnt="0"/>
      <dgm:spPr/>
    </dgm:pt>
    <dgm:pt modelId="{8B3E70A3-529E-4262-AE8D-B8BE13A5D04A}" type="pres">
      <dgm:prSet presAssocID="{8F2D92CB-6FF7-44F2-A18E-B244676C5BDB}" presName="srcNode" presStyleLbl="node1" presStyleIdx="0" presStyleCnt="3"/>
      <dgm:spPr/>
    </dgm:pt>
    <dgm:pt modelId="{C4BF96BE-E815-4ACA-9230-F06F16971C40}" type="pres">
      <dgm:prSet presAssocID="{8F2D92CB-6FF7-44F2-A18E-B244676C5BDB}" presName="conn" presStyleLbl="parChTrans1D2" presStyleIdx="0" presStyleCnt="1"/>
      <dgm:spPr/>
      <dgm:t>
        <a:bodyPr/>
        <a:lstStyle/>
        <a:p>
          <a:endParaRPr lang="id-ID"/>
        </a:p>
      </dgm:t>
    </dgm:pt>
    <dgm:pt modelId="{24B07AD3-4E78-4853-AD77-D628A8722F0E}" type="pres">
      <dgm:prSet presAssocID="{8F2D92CB-6FF7-44F2-A18E-B244676C5BDB}" presName="extraNode" presStyleLbl="node1" presStyleIdx="0" presStyleCnt="3"/>
      <dgm:spPr/>
    </dgm:pt>
    <dgm:pt modelId="{05918E2D-269C-47BB-9FFF-379C667AC438}" type="pres">
      <dgm:prSet presAssocID="{8F2D92CB-6FF7-44F2-A18E-B244676C5BDB}" presName="dstNode" presStyleLbl="node1" presStyleIdx="0" presStyleCnt="3"/>
      <dgm:spPr/>
    </dgm:pt>
    <dgm:pt modelId="{BCD2FC5E-3D1C-4E31-B5F9-50302255A9B6}" type="pres">
      <dgm:prSet presAssocID="{D7DF5029-0D0C-43C6-932D-0C7A906257C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E6B9F4-ECEB-4E53-8DB5-CB89E1BA24AC}" type="pres">
      <dgm:prSet presAssocID="{D7DF5029-0D0C-43C6-932D-0C7A906257C6}" presName="accent_1" presStyleCnt="0"/>
      <dgm:spPr/>
    </dgm:pt>
    <dgm:pt modelId="{C5A27D45-C2E3-4EB3-A1BE-9FB8C89A6E66}" type="pres">
      <dgm:prSet presAssocID="{D7DF5029-0D0C-43C6-932D-0C7A906257C6}" presName="accentRepeatNode" presStyleLbl="solidFgAcc1" presStyleIdx="0" presStyleCnt="3"/>
      <dgm:spPr/>
    </dgm:pt>
    <dgm:pt modelId="{94730E9A-D9D4-4896-AA35-428BFCF304F2}" type="pres">
      <dgm:prSet presAssocID="{CE61A164-AF39-439F-B483-6AA82C35B81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D2FA1DF-666B-44C2-8A5C-CACB967249AF}" type="pres">
      <dgm:prSet presAssocID="{CE61A164-AF39-439F-B483-6AA82C35B819}" presName="accent_2" presStyleCnt="0"/>
      <dgm:spPr/>
    </dgm:pt>
    <dgm:pt modelId="{D304AB0C-67D3-4ABC-9691-0F1BD85A1617}" type="pres">
      <dgm:prSet presAssocID="{CE61A164-AF39-439F-B483-6AA82C35B819}" presName="accentRepeatNode" presStyleLbl="solidFgAcc1" presStyleIdx="1" presStyleCnt="3"/>
      <dgm:spPr/>
    </dgm:pt>
    <dgm:pt modelId="{5D08C5B7-9A11-4C83-962D-764A0E828E9B}" type="pres">
      <dgm:prSet presAssocID="{18122311-B423-4D39-A65F-5B75FD49116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E02BE7-45C0-4DD0-8393-DC163CF4BDDB}" type="pres">
      <dgm:prSet presAssocID="{18122311-B423-4D39-A65F-5B75FD491163}" presName="accent_3" presStyleCnt="0"/>
      <dgm:spPr/>
    </dgm:pt>
    <dgm:pt modelId="{366FA4F8-250E-4DB3-9BDF-1BC813B249E7}" type="pres">
      <dgm:prSet presAssocID="{18122311-B423-4D39-A65F-5B75FD491163}" presName="accentRepeatNode" presStyleLbl="solidFgAcc1" presStyleIdx="2" presStyleCnt="3"/>
      <dgm:spPr/>
    </dgm:pt>
  </dgm:ptLst>
  <dgm:cxnLst>
    <dgm:cxn modelId="{55FF3822-A20F-488D-8B71-4FB11344C792}" srcId="{8F2D92CB-6FF7-44F2-A18E-B244676C5BDB}" destId="{CE61A164-AF39-439F-B483-6AA82C35B819}" srcOrd="1" destOrd="0" parTransId="{23F9C299-760D-4DC7-B0AE-F90836AE548A}" sibTransId="{781ABE9C-8CBA-41B3-A342-9D6641728989}"/>
    <dgm:cxn modelId="{F23E0721-FA83-4FB1-8A27-0F4D4F80CF66}" type="presOf" srcId="{8F2D92CB-6FF7-44F2-A18E-B244676C5BDB}" destId="{FAA53DCA-D47B-4186-B7EA-A3B8FE1C6694}" srcOrd="0" destOrd="0" presId="urn:microsoft.com/office/officeart/2008/layout/VerticalCurvedList"/>
    <dgm:cxn modelId="{E122F868-857F-4EAE-8AD2-F2BBC160E71F}" type="presOf" srcId="{D7DF5029-0D0C-43C6-932D-0C7A906257C6}" destId="{BCD2FC5E-3D1C-4E31-B5F9-50302255A9B6}" srcOrd="0" destOrd="0" presId="urn:microsoft.com/office/officeart/2008/layout/VerticalCurvedList"/>
    <dgm:cxn modelId="{2A19D9FF-FFE9-4ECA-8305-4DA69E8461CA}" type="presOf" srcId="{CE61A164-AF39-439F-B483-6AA82C35B819}" destId="{94730E9A-D9D4-4896-AA35-428BFCF304F2}" srcOrd="0" destOrd="0" presId="urn:microsoft.com/office/officeart/2008/layout/VerticalCurvedList"/>
    <dgm:cxn modelId="{B0E68DE3-DCB2-4411-9B23-051A5F58CD43}" type="presOf" srcId="{7AC18CEF-8C3E-4A29-A82F-C90B5E3C41CF}" destId="{C4BF96BE-E815-4ACA-9230-F06F16971C40}" srcOrd="0" destOrd="0" presId="urn:microsoft.com/office/officeart/2008/layout/VerticalCurvedList"/>
    <dgm:cxn modelId="{027947FF-A778-4143-9AF3-50F85EF1E8CA}" srcId="{8F2D92CB-6FF7-44F2-A18E-B244676C5BDB}" destId="{D7DF5029-0D0C-43C6-932D-0C7A906257C6}" srcOrd="0" destOrd="0" parTransId="{68093F5E-56F2-4BB8-87A8-670E387F009A}" sibTransId="{7AC18CEF-8C3E-4A29-A82F-C90B5E3C41CF}"/>
    <dgm:cxn modelId="{F4224223-B1CA-4CCC-8F20-E04B399FB890}" type="presOf" srcId="{18122311-B423-4D39-A65F-5B75FD491163}" destId="{5D08C5B7-9A11-4C83-962D-764A0E828E9B}" srcOrd="0" destOrd="0" presId="urn:microsoft.com/office/officeart/2008/layout/VerticalCurvedList"/>
    <dgm:cxn modelId="{82DA7556-EC9F-4DA2-8726-3841CB8313BB}" srcId="{8F2D92CB-6FF7-44F2-A18E-B244676C5BDB}" destId="{18122311-B423-4D39-A65F-5B75FD491163}" srcOrd="2" destOrd="0" parTransId="{26B4EDC7-5F77-4ED6-9E1F-626CC2310026}" sibTransId="{257273B3-8C80-49FB-9138-18C39B5FD769}"/>
    <dgm:cxn modelId="{B89A2EA0-2F10-4128-97AE-97764E05C155}" type="presParOf" srcId="{FAA53DCA-D47B-4186-B7EA-A3B8FE1C6694}" destId="{7152FA99-D41A-498E-B84A-6FBD51EA4C79}" srcOrd="0" destOrd="0" presId="urn:microsoft.com/office/officeart/2008/layout/VerticalCurvedList"/>
    <dgm:cxn modelId="{CAD9C00B-43F6-46E8-8FC7-26755FF04AE7}" type="presParOf" srcId="{7152FA99-D41A-498E-B84A-6FBD51EA4C79}" destId="{BD5EC3D1-D66D-41BD-9E0F-9C80E08E48BA}" srcOrd="0" destOrd="0" presId="urn:microsoft.com/office/officeart/2008/layout/VerticalCurvedList"/>
    <dgm:cxn modelId="{446BC83D-898E-484A-A2A0-E20A5432538A}" type="presParOf" srcId="{BD5EC3D1-D66D-41BD-9E0F-9C80E08E48BA}" destId="{8B3E70A3-529E-4262-AE8D-B8BE13A5D04A}" srcOrd="0" destOrd="0" presId="urn:microsoft.com/office/officeart/2008/layout/VerticalCurvedList"/>
    <dgm:cxn modelId="{1B1CE184-0417-4D06-B3B7-9839A19E6F58}" type="presParOf" srcId="{BD5EC3D1-D66D-41BD-9E0F-9C80E08E48BA}" destId="{C4BF96BE-E815-4ACA-9230-F06F16971C40}" srcOrd="1" destOrd="0" presId="urn:microsoft.com/office/officeart/2008/layout/VerticalCurvedList"/>
    <dgm:cxn modelId="{DB5609AC-6A59-4D66-9A1E-99D435B09348}" type="presParOf" srcId="{BD5EC3D1-D66D-41BD-9E0F-9C80E08E48BA}" destId="{24B07AD3-4E78-4853-AD77-D628A8722F0E}" srcOrd="2" destOrd="0" presId="urn:microsoft.com/office/officeart/2008/layout/VerticalCurvedList"/>
    <dgm:cxn modelId="{2E8E76D2-7917-456F-8B56-D2DE7A6234C1}" type="presParOf" srcId="{BD5EC3D1-D66D-41BD-9E0F-9C80E08E48BA}" destId="{05918E2D-269C-47BB-9FFF-379C667AC438}" srcOrd="3" destOrd="0" presId="urn:microsoft.com/office/officeart/2008/layout/VerticalCurvedList"/>
    <dgm:cxn modelId="{E962787B-3FF6-46FD-9D7B-F19E3BD3CD95}" type="presParOf" srcId="{7152FA99-D41A-498E-B84A-6FBD51EA4C79}" destId="{BCD2FC5E-3D1C-4E31-B5F9-50302255A9B6}" srcOrd="1" destOrd="0" presId="urn:microsoft.com/office/officeart/2008/layout/VerticalCurvedList"/>
    <dgm:cxn modelId="{2086B2BA-2BBE-43B7-BF9D-880459255812}" type="presParOf" srcId="{7152FA99-D41A-498E-B84A-6FBD51EA4C79}" destId="{ECE6B9F4-ECEB-4E53-8DB5-CB89E1BA24AC}" srcOrd="2" destOrd="0" presId="urn:microsoft.com/office/officeart/2008/layout/VerticalCurvedList"/>
    <dgm:cxn modelId="{4BF4ACE3-6125-4A32-A0F1-963DA8A098E1}" type="presParOf" srcId="{ECE6B9F4-ECEB-4E53-8DB5-CB89E1BA24AC}" destId="{C5A27D45-C2E3-4EB3-A1BE-9FB8C89A6E66}" srcOrd="0" destOrd="0" presId="urn:microsoft.com/office/officeart/2008/layout/VerticalCurvedList"/>
    <dgm:cxn modelId="{64F0F9FD-FA0E-4E76-8417-5E905CE4D1C5}" type="presParOf" srcId="{7152FA99-D41A-498E-B84A-6FBD51EA4C79}" destId="{94730E9A-D9D4-4896-AA35-428BFCF304F2}" srcOrd="3" destOrd="0" presId="urn:microsoft.com/office/officeart/2008/layout/VerticalCurvedList"/>
    <dgm:cxn modelId="{DF8592C7-D752-441C-8AED-9AA05FFEC845}" type="presParOf" srcId="{7152FA99-D41A-498E-B84A-6FBD51EA4C79}" destId="{FD2FA1DF-666B-44C2-8A5C-CACB967249AF}" srcOrd="4" destOrd="0" presId="urn:microsoft.com/office/officeart/2008/layout/VerticalCurvedList"/>
    <dgm:cxn modelId="{01B66BBF-1CEF-4A35-92EC-F1B47E1FA50A}" type="presParOf" srcId="{FD2FA1DF-666B-44C2-8A5C-CACB967249AF}" destId="{D304AB0C-67D3-4ABC-9691-0F1BD85A1617}" srcOrd="0" destOrd="0" presId="urn:microsoft.com/office/officeart/2008/layout/VerticalCurvedList"/>
    <dgm:cxn modelId="{5A03751B-7271-46EE-BCBC-1E1F31322F43}" type="presParOf" srcId="{7152FA99-D41A-498E-B84A-6FBD51EA4C79}" destId="{5D08C5B7-9A11-4C83-962D-764A0E828E9B}" srcOrd="5" destOrd="0" presId="urn:microsoft.com/office/officeart/2008/layout/VerticalCurvedList"/>
    <dgm:cxn modelId="{7992EFA4-3BCB-41BC-85E9-3A39C9866CD5}" type="presParOf" srcId="{7152FA99-D41A-498E-B84A-6FBD51EA4C79}" destId="{3BE02BE7-45C0-4DD0-8393-DC163CF4BDDB}" srcOrd="6" destOrd="0" presId="urn:microsoft.com/office/officeart/2008/layout/VerticalCurvedList"/>
    <dgm:cxn modelId="{58DC9D20-0284-4DF7-B432-E6FB6626D660}" type="presParOf" srcId="{3BE02BE7-45C0-4DD0-8393-DC163CF4BDDB}" destId="{366FA4F8-250E-4DB3-9BDF-1BC813B249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68F7A-DF80-4669-ABC8-4A6D1CBCD6D0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d-ID"/>
        </a:p>
      </dgm:t>
    </dgm:pt>
    <dgm:pt modelId="{422A34CB-ABE0-47C6-86FA-3CEC8B969D31}">
      <dgm:prSet phldrT="[Text]" phldr="1"/>
      <dgm:spPr/>
      <dgm:t>
        <a:bodyPr/>
        <a:lstStyle/>
        <a:p>
          <a:endParaRPr lang="id-ID" dirty="0"/>
        </a:p>
      </dgm:t>
    </dgm:pt>
    <dgm:pt modelId="{279B8D01-1755-43D4-B5FE-2E2B765DAA08}" type="parTrans" cxnId="{857F5D53-4AF0-49BE-AB90-1977C1F88468}">
      <dgm:prSet/>
      <dgm:spPr/>
      <dgm:t>
        <a:bodyPr/>
        <a:lstStyle/>
        <a:p>
          <a:endParaRPr lang="id-ID"/>
        </a:p>
      </dgm:t>
    </dgm:pt>
    <dgm:pt modelId="{8E79C5D6-36F1-4426-BDD3-2E93B6A41C86}" type="sibTrans" cxnId="{857F5D53-4AF0-49BE-AB90-1977C1F88468}">
      <dgm:prSet/>
      <dgm:spPr/>
      <dgm:t>
        <a:bodyPr/>
        <a:lstStyle/>
        <a:p>
          <a:endParaRPr lang="id-ID"/>
        </a:p>
      </dgm:t>
    </dgm:pt>
    <dgm:pt modelId="{00491A1F-E381-4E44-9AA1-C12D7F708E07}">
      <dgm:prSet phldrT="[Text]" phldr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d-ID" dirty="0"/>
        </a:p>
      </dgm:t>
    </dgm:pt>
    <dgm:pt modelId="{B3AE5B74-5A0F-4FF1-AB23-14891C2C0407}" type="parTrans" cxnId="{BFEA0D26-B3F5-4D8D-AB5E-2B45297A7A14}">
      <dgm:prSet/>
      <dgm:spPr/>
      <dgm:t>
        <a:bodyPr/>
        <a:lstStyle/>
        <a:p>
          <a:endParaRPr lang="id-ID"/>
        </a:p>
      </dgm:t>
    </dgm:pt>
    <dgm:pt modelId="{F4EE19E5-28C5-4399-8B4F-2A824EA1BBCA}" type="sibTrans" cxnId="{BFEA0D26-B3F5-4D8D-AB5E-2B45297A7A14}">
      <dgm:prSet/>
      <dgm:spPr/>
      <dgm:t>
        <a:bodyPr/>
        <a:lstStyle/>
        <a:p>
          <a:endParaRPr lang="id-ID"/>
        </a:p>
      </dgm:t>
    </dgm:pt>
    <dgm:pt modelId="{AA0AEE0B-D4E1-4BA9-9AEF-D9654FB219FF}">
      <dgm:prSet phldrT="[Text]" phldr="1"/>
      <dgm:spPr/>
      <dgm:t>
        <a:bodyPr/>
        <a:lstStyle/>
        <a:p>
          <a:endParaRPr lang="id-ID"/>
        </a:p>
      </dgm:t>
    </dgm:pt>
    <dgm:pt modelId="{B95D0495-7949-461C-B3A5-F823CEA7B2E8}" type="parTrans" cxnId="{246C9ADD-2147-4884-A89E-2A3E7355E1D0}">
      <dgm:prSet/>
      <dgm:spPr/>
      <dgm:t>
        <a:bodyPr/>
        <a:lstStyle/>
        <a:p>
          <a:endParaRPr lang="id-ID"/>
        </a:p>
      </dgm:t>
    </dgm:pt>
    <dgm:pt modelId="{B73612C1-9058-453C-A86E-138B68B56294}" type="sibTrans" cxnId="{246C9ADD-2147-4884-A89E-2A3E7355E1D0}">
      <dgm:prSet/>
      <dgm:spPr/>
      <dgm:t>
        <a:bodyPr/>
        <a:lstStyle/>
        <a:p>
          <a:endParaRPr lang="id-ID"/>
        </a:p>
      </dgm:t>
    </dgm:pt>
    <dgm:pt modelId="{DDF05110-518F-4CF9-BFFF-5866E977C42D}">
      <dgm:prSet phldrT="[Text]" phldr="1"/>
      <dgm:spPr/>
      <dgm:t>
        <a:bodyPr/>
        <a:lstStyle/>
        <a:p>
          <a:endParaRPr lang="id-ID"/>
        </a:p>
      </dgm:t>
    </dgm:pt>
    <dgm:pt modelId="{B35E17D1-1454-468B-80C0-20AA889F4B42}" type="parTrans" cxnId="{450E67E1-AC9A-4491-A489-6CAB63517C3F}">
      <dgm:prSet/>
      <dgm:spPr/>
      <dgm:t>
        <a:bodyPr/>
        <a:lstStyle/>
        <a:p>
          <a:endParaRPr lang="id-ID"/>
        </a:p>
      </dgm:t>
    </dgm:pt>
    <dgm:pt modelId="{E5140D8E-3DE3-491C-8513-600DCC77A2D5}" type="sibTrans" cxnId="{450E67E1-AC9A-4491-A489-6CAB63517C3F}">
      <dgm:prSet/>
      <dgm:spPr/>
      <dgm:t>
        <a:bodyPr/>
        <a:lstStyle/>
        <a:p>
          <a:endParaRPr lang="id-ID"/>
        </a:p>
      </dgm:t>
    </dgm:pt>
    <dgm:pt modelId="{80267EF3-0CC5-47AE-A559-F727C803F36F}" type="pres">
      <dgm:prSet presAssocID="{12168F7A-DF80-4669-ABC8-4A6D1CBCD6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7F749E1-1C37-489C-A3A8-FCFBE4852EA0}" type="pres">
      <dgm:prSet presAssocID="{422A34CB-ABE0-47C6-86FA-3CEC8B969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A8ABAD-FCE2-481E-BB67-2528BD2A786D}" type="pres">
      <dgm:prSet presAssocID="{8E79C5D6-36F1-4426-BDD3-2E93B6A41C86}" presName="sibTrans" presStyleLbl="sibTrans2D1" presStyleIdx="0" presStyleCnt="3"/>
      <dgm:spPr/>
      <dgm:t>
        <a:bodyPr/>
        <a:lstStyle/>
        <a:p>
          <a:endParaRPr lang="id-ID"/>
        </a:p>
      </dgm:t>
    </dgm:pt>
    <dgm:pt modelId="{6EEF1212-8992-4AEC-9838-6BE77E6E0B8C}" type="pres">
      <dgm:prSet presAssocID="{8E79C5D6-36F1-4426-BDD3-2E93B6A41C86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1BB9FF3D-DD62-4768-82A2-AF7CE92A3D8E}" type="pres">
      <dgm:prSet presAssocID="{00491A1F-E381-4E44-9AA1-C12D7F708E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D7B4EE-1B92-4FAA-B35E-7F600411CC78}" type="pres">
      <dgm:prSet presAssocID="{F4EE19E5-28C5-4399-8B4F-2A824EA1BBCA}" presName="sibTrans" presStyleLbl="sibTrans2D1" presStyleIdx="1" presStyleCnt="3"/>
      <dgm:spPr/>
      <dgm:t>
        <a:bodyPr/>
        <a:lstStyle/>
        <a:p>
          <a:endParaRPr lang="id-ID"/>
        </a:p>
      </dgm:t>
    </dgm:pt>
    <dgm:pt modelId="{F191342C-D5F0-4E55-A48E-40C2D17901C9}" type="pres">
      <dgm:prSet presAssocID="{F4EE19E5-28C5-4399-8B4F-2A824EA1BBCA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0F8068A3-B47F-449B-BEBF-F7C87FD4DF7C}" type="pres">
      <dgm:prSet presAssocID="{AA0AEE0B-D4E1-4BA9-9AEF-D9654FB219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AA442D-A926-4EF6-9B32-65007D110A26}" type="pres">
      <dgm:prSet presAssocID="{B73612C1-9058-453C-A86E-138B68B56294}" presName="sibTrans" presStyleLbl="sibTrans2D1" presStyleIdx="2" presStyleCnt="3"/>
      <dgm:spPr/>
      <dgm:t>
        <a:bodyPr/>
        <a:lstStyle/>
        <a:p>
          <a:endParaRPr lang="id-ID"/>
        </a:p>
      </dgm:t>
    </dgm:pt>
    <dgm:pt modelId="{6FB6D58A-EE8C-45A2-A2F4-E16B62908543}" type="pres">
      <dgm:prSet presAssocID="{B73612C1-9058-453C-A86E-138B68B56294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3227AF4B-010E-4301-9C33-F082995FA575}" type="pres">
      <dgm:prSet presAssocID="{DDF05110-518F-4CF9-BFFF-5866E977C42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12C082-0CC4-494B-A219-1610A14A3848}" type="presOf" srcId="{8E79C5D6-36F1-4426-BDD3-2E93B6A41C86}" destId="{8BA8ABAD-FCE2-481E-BB67-2528BD2A786D}" srcOrd="0" destOrd="0" presId="urn:microsoft.com/office/officeart/2005/8/layout/process5"/>
    <dgm:cxn modelId="{78127027-657E-4B8C-B1F4-316A6C796F3A}" type="presOf" srcId="{12168F7A-DF80-4669-ABC8-4A6D1CBCD6D0}" destId="{80267EF3-0CC5-47AE-A559-F727C803F36F}" srcOrd="0" destOrd="0" presId="urn:microsoft.com/office/officeart/2005/8/layout/process5"/>
    <dgm:cxn modelId="{E82ADA40-5E9E-47A1-84F1-FDB499D91F52}" type="presOf" srcId="{422A34CB-ABE0-47C6-86FA-3CEC8B969D31}" destId="{47F749E1-1C37-489C-A3A8-FCFBE4852EA0}" srcOrd="0" destOrd="0" presId="urn:microsoft.com/office/officeart/2005/8/layout/process5"/>
    <dgm:cxn modelId="{8A25E88A-620C-442E-86CC-5C496C8642DD}" type="presOf" srcId="{AA0AEE0B-D4E1-4BA9-9AEF-D9654FB219FF}" destId="{0F8068A3-B47F-449B-BEBF-F7C87FD4DF7C}" srcOrd="0" destOrd="0" presId="urn:microsoft.com/office/officeart/2005/8/layout/process5"/>
    <dgm:cxn modelId="{B36F9E1A-8476-4E22-AC14-42E74DA0F218}" type="presOf" srcId="{B73612C1-9058-453C-A86E-138B68B56294}" destId="{6FB6D58A-EE8C-45A2-A2F4-E16B62908543}" srcOrd="1" destOrd="0" presId="urn:microsoft.com/office/officeart/2005/8/layout/process5"/>
    <dgm:cxn modelId="{246C9ADD-2147-4884-A89E-2A3E7355E1D0}" srcId="{12168F7A-DF80-4669-ABC8-4A6D1CBCD6D0}" destId="{AA0AEE0B-D4E1-4BA9-9AEF-D9654FB219FF}" srcOrd="2" destOrd="0" parTransId="{B95D0495-7949-461C-B3A5-F823CEA7B2E8}" sibTransId="{B73612C1-9058-453C-A86E-138B68B56294}"/>
    <dgm:cxn modelId="{BFEA0D26-B3F5-4D8D-AB5E-2B45297A7A14}" srcId="{12168F7A-DF80-4669-ABC8-4A6D1CBCD6D0}" destId="{00491A1F-E381-4E44-9AA1-C12D7F708E07}" srcOrd="1" destOrd="0" parTransId="{B3AE5B74-5A0F-4FF1-AB23-14891C2C0407}" sibTransId="{F4EE19E5-28C5-4399-8B4F-2A824EA1BBCA}"/>
    <dgm:cxn modelId="{578AEFAB-BE90-4725-AC5E-2463EA93CC43}" type="presOf" srcId="{F4EE19E5-28C5-4399-8B4F-2A824EA1BBCA}" destId="{F191342C-D5F0-4E55-A48E-40C2D17901C9}" srcOrd="1" destOrd="0" presId="urn:microsoft.com/office/officeart/2005/8/layout/process5"/>
    <dgm:cxn modelId="{7886976B-3A4F-48FE-AA07-3E49D32E4CCB}" type="presOf" srcId="{DDF05110-518F-4CF9-BFFF-5866E977C42D}" destId="{3227AF4B-010E-4301-9C33-F082995FA575}" srcOrd="0" destOrd="0" presId="urn:microsoft.com/office/officeart/2005/8/layout/process5"/>
    <dgm:cxn modelId="{2883B004-BEF2-45A2-A5FC-C2EB4F013B72}" type="presOf" srcId="{B73612C1-9058-453C-A86E-138B68B56294}" destId="{BCAA442D-A926-4EF6-9B32-65007D110A26}" srcOrd="0" destOrd="0" presId="urn:microsoft.com/office/officeart/2005/8/layout/process5"/>
    <dgm:cxn modelId="{857F5D53-4AF0-49BE-AB90-1977C1F88468}" srcId="{12168F7A-DF80-4669-ABC8-4A6D1CBCD6D0}" destId="{422A34CB-ABE0-47C6-86FA-3CEC8B969D31}" srcOrd="0" destOrd="0" parTransId="{279B8D01-1755-43D4-B5FE-2E2B765DAA08}" sibTransId="{8E79C5D6-36F1-4426-BDD3-2E93B6A41C86}"/>
    <dgm:cxn modelId="{B7EC56CE-C9A7-454C-8643-566DB2BB0F38}" type="presOf" srcId="{F4EE19E5-28C5-4399-8B4F-2A824EA1BBCA}" destId="{58D7B4EE-1B92-4FAA-B35E-7F600411CC78}" srcOrd="0" destOrd="0" presId="urn:microsoft.com/office/officeart/2005/8/layout/process5"/>
    <dgm:cxn modelId="{F96E5901-A2CC-4421-9B50-69D75F82EC85}" type="presOf" srcId="{8E79C5D6-36F1-4426-BDD3-2E93B6A41C86}" destId="{6EEF1212-8992-4AEC-9838-6BE77E6E0B8C}" srcOrd="1" destOrd="0" presId="urn:microsoft.com/office/officeart/2005/8/layout/process5"/>
    <dgm:cxn modelId="{450E67E1-AC9A-4491-A489-6CAB63517C3F}" srcId="{12168F7A-DF80-4669-ABC8-4A6D1CBCD6D0}" destId="{DDF05110-518F-4CF9-BFFF-5866E977C42D}" srcOrd="3" destOrd="0" parTransId="{B35E17D1-1454-468B-80C0-20AA889F4B42}" sibTransId="{E5140D8E-3DE3-491C-8513-600DCC77A2D5}"/>
    <dgm:cxn modelId="{7207724E-0181-4147-9011-F4F7AF13D2AA}" type="presOf" srcId="{00491A1F-E381-4E44-9AA1-C12D7F708E07}" destId="{1BB9FF3D-DD62-4768-82A2-AF7CE92A3D8E}" srcOrd="0" destOrd="0" presId="urn:microsoft.com/office/officeart/2005/8/layout/process5"/>
    <dgm:cxn modelId="{D95B11CA-16D7-4550-8D80-1B9626B08D25}" type="presParOf" srcId="{80267EF3-0CC5-47AE-A559-F727C803F36F}" destId="{47F749E1-1C37-489C-A3A8-FCFBE4852EA0}" srcOrd="0" destOrd="0" presId="urn:microsoft.com/office/officeart/2005/8/layout/process5"/>
    <dgm:cxn modelId="{07B09FCF-AA14-449E-A1B7-ABE7055B7A43}" type="presParOf" srcId="{80267EF3-0CC5-47AE-A559-F727C803F36F}" destId="{8BA8ABAD-FCE2-481E-BB67-2528BD2A786D}" srcOrd="1" destOrd="0" presId="urn:microsoft.com/office/officeart/2005/8/layout/process5"/>
    <dgm:cxn modelId="{D3958690-C4B2-4F4D-BC52-E9E609A3FD2C}" type="presParOf" srcId="{8BA8ABAD-FCE2-481E-BB67-2528BD2A786D}" destId="{6EEF1212-8992-4AEC-9838-6BE77E6E0B8C}" srcOrd="0" destOrd="0" presId="urn:microsoft.com/office/officeart/2005/8/layout/process5"/>
    <dgm:cxn modelId="{F9C9BBB3-BDEE-435F-B327-408D37CE64E6}" type="presParOf" srcId="{80267EF3-0CC5-47AE-A559-F727C803F36F}" destId="{1BB9FF3D-DD62-4768-82A2-AF7CE92A3D8E}" srcOrd="2" destOrd="0" presId="urn:microsoft.com/office/officeart/2005/8/layout/process5"/>
    <dgm:cxn modelId="{A633585F-DB64-43F7-89A0-0089332C745F}" type="presParOf" srcId="{80267EF3-0CC5-47AE-A559-F727C803F36F}" destId="{58D7B4EE-1B92-4FAA-B35E-7F600411CC78}" srcOrd="3" destOrd="0" presId="urn:microsoft.com/office/officeart/2005/8/layout/process5"/>
    <dgm:cxn modelId="{3793E83C-9EB2-4881-803E-83E7D230CC84}" type="presParOf" srcId="{58D7B4EE-1B92-4FAA-B35E-7F600411CC78}" destId="{F191342C-D5F0-4E55-A48E-40C2D17901C9}" srcOrd="0" destOrd="0" presId="urn:microsoft.com/office/officeart/2005/8/layout/process5"/>
    <dgm:cxn modelId="{22AC77E3-10E2-4D3C-983C-7434791C01C6}" type="presParOf" srcId="{80267EF3-0CC5-47AE-A559-F727C803F36F}" destId="{0F8068A3-B47F-449B-BEBF-F7C87FD4DF7C}" srcOrd="4" destOrd="0" presId="urn:microsoft.com/office/officeart/2005/8/layout/process5"/>
    <dgm:cxn modelId="{EA146D7E-BC94-4F7C-B5CF-BE3CD669B244}" type="presParOf" srcId="{80267EF3-0CC5-47AE-A559-F727C803F36F}" destId="{BCAA442D-A926-4EF6-9B32-65007D110A26}" srcOrd="5" destOrd="0" presId="urn:microsoft.com/office/officeart/2005/8/layout/process5"/>
    <dgm:cxn modelId="{52F31D5D-0F7B-4AF0-970F-E846279DC473}" type="presParOf" srcId="{BCAA442D-A926-4EF6-9B32-65007D110A26}" destId="{6FB6D58A-EE8C-45A2-A2F4-E16B62908543}" srcOrd="0" destOrd="0" presId="urn:microsoft.com/office/officeart/2005/8/layout/process5"/>
    <dgm:cxn modelId="{1E8A6C66-9FE9-453B-BD4A-A3C6D8A4A3F9}" type="presParOf" srcId="{80267EF3-0CC5-47AE-A559-F727C803F36F}" destId="{3227AF4B-010E-4301-9C33-F082995FA57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B3DA3A-46F7-4282-9433-664390013A9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224B2E8-2AA7-4532-AB72-8A7609E24F91}">
      <dgm:prSet phldrT="[Text]"/>
      <dgm:spPr/>
      <dgm:t>
        <a:bodyPr/>
        <a:lstStyle/>
        <a:p>
          <a:r>
            <a:rPr lang="id-ID" dirty="0" smtClean="0"/>
            <a:t>Bidding</a:t>
          </a:r>
          <a:endParaRPr lang="id-ID" dirty="0"/>
        </a:p>
      </dgm:t>
    </dgm:pt>
    <dgm:pt modelId="{7B41B994-A407-47DF-BF8A-E1E0F7AB7F49}" type="parTrans" cxnId="{9EB0DAD0-ADF7-4AEF-8A56-D4628463C32F}">
      <dgm:prSet/>
      <dgm:spPr/>
      <dgm:t>
        <a:bodyPr/>
        <a:lstStyle/>
        <a:p>
          <a:endParaRPr lang="id-ID"/>
        </a:p>
      </dgm:t>
    </dgm:pt>
    <dgm:pt modelId="{81537CAB-2027-4DC3-8E57-02CEDC4176C9}" type="sibTrans" cxnId="{9EB0DAD0-ADF7-4AEF-8A56-D4628463C32F}">
      <dgm:prSet/>
      <dgm:spPr/>
      <dgm:t>
        <a:bodyPr/>
        <a:lstStyle/>
        <a:p>
          <a:endParaRPr lang="id-ID"/>
        </a:p>
      </dgm:t>
    </dgm:pt>
    <dgm:pt modelId="{562A299B-8A2A-48FA-8C7B-5CA6AEADDB94}">
      <dgm:prSet phldrT="[Text]"/>
      <dgm:spPr/>
      <dgm:t>
        <a:bodyPr/>
        <a:lstStyle/>
        <a:p>
          <a:r>
            <a:rPr lang="id-ID" dirty="0" smtClean="0"/>
            <a:t>Selling</a:t>
          </a:r>
          <a:endParaRPr lang="id-ID" dirty="0"/>
        </a:p>
      </dgm:t>
    </dgm:pt>
    <dgm:pt modelId="{B95CC150-0A62-4BCC-9266-FD46C506B4A4}" type="parTrans" cxnId="{852BFCC6-4D51-4935-B8DA-45E34FCE3CF0}">
      <dgm:prSet/>
      <dgm:spPr/>
      <dgm:t>
        <a:bodyPr/>
        <a:lstStyle/>
        <a:p>
          <a:endParaRPr lang="id-ID"/>
        </a:p>
      </dgm:t>
    </dgm:pt>
    <dgm:pt modelId="{43ABE60A-3880-414F-8FB4-5B6873629E10}" type="sibTrans" cxnId="{852BFCC6-4D51-4935-B8DA-45E34FCE3CF0}">
      <dgm:prSet/>
      <dgm:spPr/>
      <dgm:t>
        <a:bodyPr/>
        <a:lstStyle/>
        <a:p>
          <a:endParaRPr lang="id-ID"/>
        </a:p>
      </dgm:t>
    </dgm:pt>
    <dgm:pt modelId="{B345D6B6-A483-4D82-8C14-AB97DFEABD5B}">
      <dgm:prSet phldrT="[Text]"/>
      <dgm:spPr/>
      <dgm:t>
        <a:bodyPr/>
        <a:lstStyle/>
        <a:p>
          <a:r>
            <a:rPr lang="id-ID" dirty="0" smtClean="0"/>
            <a:t>Reviewing</a:t>
          </a:r>
          <a:endParaRPr lang="id-ID" dirty="0"/>
        </a:p>
      </dgm:t>
    </dgm:pt>
    <dgm:pt modelId="{66A0F989-6848-4723-A686-F1282BED2E92}" type="parTrans" cxnId="{61A84EC4-12F1-482F-9160-65A284294698}">
      <dgm:prSet/>
      <dgm:spPr/>
      <dgm:t>
        <a:bodyPr/>
        <a:lstStyle/>
        <a:p>
          <a:endParaRPr lang="id-ID"/>
        </a:p>
      </dgm:t>
    </dgm:pt>
    <dgm:pt modelId="{23B2EBF0-FFA1-48A9-9C31-ED400E331481}" type="sibTrans" cxnId="{61A84EC4-12F1-482F-9160-65A284294698}">
      <dgm:prSet/>
      <dgm:spPr/>
      <dgm:t>
        <a:bodyPr/>
        <a:lstStyle/>
        <a:p>
          <a:endParaRPr lang="id-ID"/>
        </a:p>
      </dgm:t>
    </dgm:pt>
    <dgm:pt modelId="{D5E47A2C-D470-4E80-8B6A-AFB9DFAD961B}">
      <dgm:prSet/>
      <dgm:spPr/>
      <dgm:t>
        <a:bodyPr/>
        <a:lstStyle/>
        <a:p>
          <a:r>
            <a:rPr lang="id-ID" dirty="0" smtClean="0"/>
            <a:t>Bid Items</a:t>
          </a:r>
          <a:endParaRPr lang="id-ID" dirty="0"/>
        </a:p>
      </dgm:t>
    </dgm:pt>
    <dgm:pt modelId="{8BBFB680-8497-45C3-BFBB-35671DC3E40F}" type="parTrans" cxnId="{332569D3-8718-424D-AF8B-7F0F02AD4B43}">
      <dgm:prSet/>
      <dgm:spPr/>
      <dgm:t>
        <a:bodyPr/>
        <a:lstStyle/>
        <a:p>
          <a:endParaRPr lang="id-ID"/>
        </a:p>
      </dgm:t>
    </dgm:pt>
    <dgm:pt modelId="{CCD7EDD2-91E2-48F8-9FD1-652F51979DE8}" type="sibTrans" cxnId="{332569D3-8718-424D-AF8B-7F0F02AD4B43}">
      <dgm:prSet/>
      <dgm:spPr/>
      <dgm:t>
        <a:bodyPr/>
        <a:lstStyle/>
        <a:p>
          <a:endParaRPr lang="id-ID"/>
        </a:p>
      </dgm:t>
    </dgm:pt>
    <dgm:pt modelId="{11F9B69D-915B-41A2-8E78-001C1CEC961A}">
      <dgm:prSet/>
      <dgm:spPr/>
      <dgm:t>
        <a:bodyPr/>
        <a:lstStyle/>
        <a:p>
          <a:r>
            <a:rPr lang="id-ID" dirty="0" smtClean="0"/>
            <a:t>See the available items to bid</a:t>
          </a:r>
          <a:endParaRPr lang="id-ID" dirty="0"/>
        </a:p>
      </dgm:t>
    </dgm:pt>
    <dgm:pt modelId="{2088C04F-111F-48DB-A148-0CB0FF49E0D6}" type="parTrans" cxnId="{54BAFF53-DA04-4350-BE8E-CC1FE213B912}">
      <dgm:prSet/>
      <dgm:spPr/>
      <dgm:t>
        <a:bodyPr/>
        <a:lstStyle/>
        <a:p>
          <a:endParaRPr lang="id-ID"/>
        </a:p>
      </dgm:t>
    </dgm:pt>
    <dgm:pt modelId="{ECB72FBC-C30B-4C17-A63B-5FF436A7ECE9}" type="sibTrans" cxnId="{54BAFF53-DA04-4350-BE8E-CC1FE213B912}">
      <dgm:prSet/>
      <dgm:spPr/>
      <dgm:t>
        <a:bodyPr/>
        <a:lstStyle/>
        <a:p>
          <a:endParaRPr lang="id-ID"/>
        </a:p>
      </dgm:t>
    </dgm:pt>
    <dgm:pt modelId="{18BE1F65-E89C-4AED-AE70-7585918FA067}">
      <dgm:prSet/>
      <dgm:spPr/>
      <dgm:t>
        <a:bodyPr/>
        <a:lstStyle/>
        <a:p>
          <a:r>
            <a:rPr lang="id-ID" dirty="0" smtClean="0"/>
            <a:t>See the bid history</a:t>
          </a:r>
          <a:endParaRPr lang="id-ID" dirty="0"/>
        </a:p>
      </dgm:t>
    </dgm:pt>
    <dgm:pt modelId="{D2B0C999-67E4-4584-8A0A-2D0D811B8068}" type="parTrans" cxnId="{170BE162-71A6-4315-9A7E-E674122D6D02}">
      <dgm:prSet/>
      <dgm:spPr/>
      <dgm:t>
        <a:bodyPr/>
        <a:lstStyle/>
        <a:p>
          <a:endParaRPr lang="id-ID"/>
        </a:p>
      </dgm:t>
    </dgm:pt>
    <dgm:pt modelId="{1F9B75A7-8B7B-49A7-BE30-035CDB32966F}" type="sibTrans" cxnId="{170BE162-71A6-4315-9A7E-E674122D6D02}">
      <dgm:prSet/>
      <dgm:spPr/>
      <dgm:t>
        <a:bodyPr/>
        <a:lstStyle/>
        <a:p>
          <a:endParaRPr lang="id-ID"/>
        </a:p>
      </dgm:t>
    </dgm:pt>
    <dgm:pt modelId="{8376E938-843A-40F9-AF4C-6D3DFC13070B}">
      <dgm:prSet/>
      <dgm:spPr/>
      <dgm:t>
        <a:bodyPr/>
        <a:lstStyle/>
        <a:p>
          <a:r>
            <a:rPr lang="id-ID" dirty="0" smtClean="0"/>
            <a:t>Register items to sell</a:t>
          </a:r>
          <a:endParaRPr lang="id-ID" dirty="0"/>
        </a:p>
      </dgm:t>
    </dgm:pt>
    <dgm:pt modelId="{367C3677-F332-4F7D-B64F-FB1A95AA28CB}" type="parTrans" cxnId="{E61938E5-130C-47CD-B25B-52B4FA43D525}">
      <dgm:prSet/>
      <dgm:spPr/>
      <dgm:t>
        <a:bodyPr/>
        <a:lstStyle/>
        <a:p>
          <a:endParaRPr lang="id-ID"/>
        </a:p>
      </dgm:t>
    </dgm:pt>
    <dgm:pt modelId="{FA186877-AE80-462E-8214-15B42819024B}" type="sibTrans" cxnId="{E61938E5-130C-47CD-B25B-52B4FA43D525}">
      <dgm:prSet/>
      <dgm:spPr/>
      <dgm:t>
        <a:bodyPr/>
        <a:lstStyle/>
        <a:p>
          <a:endParaRPr lang="id-ID"/>
        </a:p>
      </dgm:t>
    </dgm:pt>
    <dgm:pt modelId="{47A6992E-800C-4D7E-8B8D-130C45B7CBC4}">
      <dgm:prSet/>
      <dgm:spPr/>
      <dgm:t>
        <a:bodyPr/>
        <a:lstStyle/>
        <a:p>
          <a:r>
            <a:rPr lang="id-ID" dirty="0" smtClean="0"/>
            <a:t>Manage items</a:t>
          </a:r>
          <a:endParaRPr lang="id-ID" dirty="0"/>
        </a:p>
      </dgm:t>
    </dgm:pt>
    <dgm:pt modelId="{7EEA1DC6-E0C5-4EE5-BEF0-9810F0794060}" type="parTrans" cxnId="{EB972D0B-E138-4B20-81AB-A6E58877E096}">
      <dgm:prSet/>
      <dgm:spPr/>
      <dgm:t>
        <a:bodyPr/>
        <a:lstStyle/>
        <a:p>
          <a:endParaRPr lang="id-ID"/>
        </a:p>
      </dgm:t>
    </dgm:pt>
    <dgm:pt modelId="{93BF9C68-5CD7-4EEB-A4E4-9B042E81BC76}" type="sibTrans" cxnId="{EB972D0B-E138-4B20-81AB-A6E58877E096}">
      <dgm:prSet/>
      <dgm:spPr/>
      <dgm:t>
        <a:bodyPr/>
        <a:lstStyle/>
        <a:p>
          <a:endParaRPr lang="id-ID"/>
        </a:p>
      </dgm:t>
    </dgm:pt>
    <dgm:pt modelId="{899AEE3E-2F0A-4304-BD82-01A459D0C205}">
      <dgm:prSet/>
      <dgm:spPr/>
      <dgm:t>
        <a:bodyPr/>
        <a:lstStyle/>
        <a:p>
          <a:r>
            <a:rPr lang="id-ID" dirty="0" smtClean="0"/>
            <a:t>See the bid process</a:t>
          </a:r>
          <a:endParaRPr lang="id-ID" dirty="0"/>
        </a:p>
      </dgm:t>
    </dgm:pt>
    <dgm:pt modelId="{722E04CE-57B9-4A74-8064-E5A255D8C058}" type="parTrans" cxnId="{BC2A045B-7287-40B1-BD2D-95E881B14583}">
      <dgm:prSet/>
      <dgm:spPr/>
      <dgm:t>
        <a:bodyPr/>
        <a:lstStyle/>
        <a:p>
          <a:endParaRPr lang="id-ID"/>
        </a:p>
      </dgm:t>
    </dgm:pt>
    <dgm:pt modelId="{F8EE418E-D594-4623-A92E-95C7DD8EAE08}" type="sibTrans" cxnId="{BC2A045B-7287-40B1-BD2D-95E881B14583}">
      <dgm:prSet/>
      <dgm:spPr/>
      <dgm:t>
        <a:bodyPr/>
        <a:lstStyle/>
        <a:p>
          <a:endParaRPr lang="id-ID"/>
        </a:p>
      </dgm:t>
    </dgm:pt>
    <dgm:pt modelId="{29219F65-D1C5-427B-B6F9-0A6B1F05AD8F}">
      <dgm:prSet/>
      <dgm:spPr/>
      <dgm:t>
        <a:bodyPr/>
        <a:lstStyle/>
        <a:p>
          <a:r>
            <a:rPr lang="id-ID" dirty="0" smtClean="0"/>
            <a:t>Coupon</a:t>
          </a:r>
          <a:endParaRPr lang="id-ID" dirty="0"/>
        </a:p>
      </dgm:t>
    </dgm:pt>
    <dgm:pt modelId="{F251AEA9-2942-4EB9-AEFD-C1ED2F3F26DE}" type="parTrans" cxnId="{16AD62FA-329D-4B1A-BB15-2922C5F9C69D}">
      <dgm:prSet/>
      <dgm:spPr/>
      <dgm:t>
        <a:bodyPr/>
        <a:lstStyle/>
        <a:p>
          <a:endParaRPr lang="id-ID"/>
        </a:p>
      </dgm:t>
    </dgm:pt>
    <dgm:pt modelId="{607DEE75-32BE-49AC-BF53-401D207F8445}" type="sibTrans" cxnId="{16AD62FA-329D-4B1A-BB15-2922C5F9C69D}">
      <dgm:prSet/>
      <dgm:spPr/>
      <dgm:t>
        <a:bodyPr/>
        <a:lstStyle/>
        <a:p>
          <a:endParaRPr lang="id-ID"/>
        </a:p>
      </dgm:t>
    </dgm:pt>
    <dgm:pt modelId="{A3AC9E91-EE99-4E40-ABB0-BC8EAEA8F098}">
      <dgm:prSet/>
      <dgm:spPr/>
      <dgm:t>
        <a:bodyPr/>
        <a:lstStyle/>
        <a:p>
          <a:r>
            <a:rPr lang="id-ID" dirty="0" smtClean="0"/>
            <a:t>Submit coupon to a finished transaction</a:t>
          </a:r>
          <a:endParaRPr lang="id-ID" dirty="0"/>
        </a:p>
      </dgm:t>
    </dgm:pt>
    <dgm:pt modelId="{BB632DC4-9CA3-4EBE-A1AB-E8BE3600C37E}" type="parTrans" cxnId="{23EFE37D-2824-470B-BF8C-37FC2D1CF7DE}">
      <dgm:prSet/>
      <dgm:spPr/>
      <dgm:t>
        <a:bodyPr/>
        <a:lstStyle/>
        <a:p>
          <a:endParaRPr lang="id-ID"/>
        </a:p>
      </dgm:t>
    </dgm:pt>
    <dgm:pt modelId="{FA38FC49-B63E-4C08-BD83-107848C803BF}" type="sibTrans" cxnId="{23EFE37D-2824-470B-BF8C-37FC2D1CF7DE}">
      <dgm:prSet/>
      <dgm:spPr/>
      <dgm:t>
        <a:bodyPr/>
        <a:lstStyle/>
        <a:p>
          <a:endParaRPr lang="id-ID"/>
        </a:p>
      </dgm:t>
    </dgm:pt>
    <dgm:pt modelId="{DCAD33FB-19A0-4CD7-A723-C8D2CDC01980}">
      <dgm:prSet/>
      <dgm:spPr/>
      <dgm:t>
        <a:bodyPr/>
        <a:lstStyle/>
        <a:p>
          <a:r>
            <a:rPr lang="id-ID" dirty="0" smtClean="0"/>
            <a:t>Insert reviews to seller/bidder</a:t>
          </a:r>
          <a:endParaRPr lang="id-ID" dirty="0"/>
        </a:p>
      </dgm:t>
    </dgm:pt>
    <dgm:pt modelId="{254DE6FB-8B01-4D98-8638-4F72E474227D}" type="parTrans" cxnId="{4F61025F-3FB5-4A08-B55B-614EF9FD3139}">
      <dgm:prSet/>
      <dgm:spPr/>
      <dgm:t>
        <a:bodyPr/>
        <a:lstStyle/>
        <a:p>
          <a:endParaRPr lang="id-ID"/>
        </a:p>
      </dgm:t>
    </dgm:pt>
    <dgm:pt modelId="{169040A0-AF9A-490C-BCEA-93D985DD35C5}" type="sibTrans" cxnId="{4F61025F-3FB5-4A08-B55B-614EF9FD3139}">
      <dgm:prSet/>
      <dgm:spPr/>
      <dgm:t>
        <a:bodyPr/>
        <a:lstStyle/>
        <a:p>
          <a:endParaRPr lang="id-ID"/>
        </a:p>
      </dgm:t>
    </dgm:pt>
    <dgm:pt modelId="{1FB5277D-C557-4AC2-8D67-532615800656}">
      <dgm:prSet/>
      <dgm:spPr/>
      <dgm:t>
        <a:bodyPr/>
        <a:lstStyle/>
        <a:p>
          <a:r>
            <a:rPr lang="id-ID" dirty="0" smtClean="0"/>
            <a:t>See other’s people reviews</a:t>
          </a:r>
          <a:endParaRPr lang="id-ID" dirty="0"/>
        </a:p>
      </dgm:t>
    </dgm:pt>
    <dgm:pt modelId="{0A4FBE1B-42A7-4222-AD2F-5C4F5B957902}" type="parTrans" cxnId="{3E7A5B15-3A61-44CA-87A8-81F2D77EEF68}">
      <dgm:prSet/>
      <dgm:spPr/>
      <dgm:t>
        <a:bodyPr/>
        <a:lstStyle/>
        <a:p>
          <a:endParaRPr lang="id-ID"/>
        </a:p>
      </dgm:t>
    </dgm:pt>
    <dgm:pt modelId="{A4BB5D44-8D38-4760-8A84-1DDEC7F7DAE5}" type="sibTrans" cxnId="{3E7A5B15-3A61-44CA-87A8-81F2D77EEF68}">
      <dgm:prSet/>
      <dgm:spPr/>
      <dgm:t>
        <a:bodyPr/>
        <a:lstStyle/>
        <a:p>
          <a:endParaRPr lang="id-ID"/>
        </a:p>
      </dgm:t>
    </dgm:pt>
    <dgm:pt modelId="{41FAB1FF-C372-4262-8C0F-5600C067BAAC}" type="pres">
      <dgm:prSet presAssocID="{4EB3DA3A-46F7-4282-9433-664390013A9F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6140555-DAEF-41EE-A94F-4C91AC87D0EF}" type="pres">
      <dgm:prSet presAssocID="{B224B2E8-2AA7-4532-AB72-8A7609E24F91}" presName="compNode" presStyleCnt="0"/>
      <dgm:spPr/>
    </dgm:pt>
    <dgm:pt modelId="{2D04E968-7BFC-4CB9-AE09-A6E967969CD5}" type="pres">
      <dgm:prSet presAssocID="{B224B2E8-2AA7-4532-AB72-8A7609E24F91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10F4B35-B871-4661-B8CA-7F09D23E0C15}" type="pres">
      <dgm:prSet presAssocID="{B224B2E8-2AA7-4532-AB72-8A7609E24F9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F54DA3-6C45-4F36-B6C3-3AA31643AD81}" type="pres">
      <dgm:prSet presAssocID="{B224B2E8-2AA7-4532-AB72-8A7609E24F91}" presName="parentRect" presStyleLbl="alignNode1" presStyleIdx="0" presStyleCnt="4"/>
      <dgm:spPr/>
      <dgm:t>
        <a:bodyPr/>
        <a:lstStyle/>
        <a:p>
          <a:endParaRPr lang="id-ID"/>
        </a:p>
      </dgm:t>
    </dgm:pt>
    <dgm:pt modelId="{6BB301DD-2128-417C-8D89-D5D700D2D4DD}" type="pres">
      <dgm:prSet presAssocID="{B224B2E8-2AA7-4532-AB72-8A7609E24F91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id-ID"/>
        </a:p>
      </dgm:t>
    </dgm:pt>
    <dgm:pt modelId="{9A68DE15-1E80-407D-BF00-A49823E86A26}" type="pres">
      <dgm:prSet presAssocID="{81537CAB-2027-4DC3-8E57-02CEDC4176C9}" presName="sibTrans" presStyleLbl="sibTrans2D1" presStyleIdx="0" presStyleCnt="0"/>
      <dgm:spPr/>
      <dgm:t>
        <a:bodyPr/>
        <a:lstStyle/>
        <a:p>
          <a:endParaRPr lang="id-ID"/>
        </a:p>
      </dgm:t>
    </dgm:pt>
    <dgm:pt modelId="{26B936E6-87D5-424D-A6EF-07C58D02B92B}" type="pres">
      <dgm:prSet presAssocID="{562A299B-8A2A-48FA-8C7B-5CA6AEADDB94}" presName="compNode" presStyleCnt="0"/>
      <dgm:spPr/>
    </dgm:pt>
    <dgm:pt modelId="{E1205CCA-8ADA-4E1B-83F9-1BF6B1086E5B}" type="pres">
      <dgm:prSet presAssocID="{562A299B-8A2A-48FA-8C7B-5CA6AEADDB94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063F2FE-F09A-4C19-AD8F-DD3DFFD868E3}" type="pres">
      <dgm:prSet presAssocID="{562A299B-8A2A-48FA-8C7B-5CA6AEADDB9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5838FE-F3D7-4748-AB14-58E10371BDDA}" type="pres">
      <dgm:prSet presAssocID="{562A299B-8A2A-48FA-8C7B-5CA6AEADDB94}" presName="parentRect" presStyleLbl="alignNode1" presStyleIdx="1" presStyleCnt="4"/>
      <dgm:spPr/>
      <dgm:t>
        <a:bodyPr/>
        <a:lstStyle/>
        <a:p>
          <a:endParaRPr lang="id-ID"/>
        </a:p>
      </dgm:t>
    </dgm:pt>
    <dgm:pt modelId="{2491FFE4-8780-47F3-8692-299073134D2F}" type="pres">
      <dgm:prSet presAssocID="{562A299B-8A2A-48FA-8C7B-5CA6AEADDB94}" presName="adorn" presStyleLbl="fgAccFollow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id-ID"/>
        </a:p>
      </dgm:t>
    </dgm:pt>
    <dgm:pt modelId="{6227A3F3-643C-48BD-B2D7-3F5F49CEAFA5}" type="pres">
      <dgm:prSet presAssocID="{43ABE60A-3880-414F-8FB4-5B6873629E10}" presName="sibTrans" presStyleLbl="sibTrans2D1" presStyleIdx="0" presStyleCnt="0"/>
      <dgm:spPr/>
      <dgm:t>
        <a:bodyPr/>
        <a:lstStyle/>
        <a:p>
          <a:endParaRPr lang="id-ID"/>
        </a:p>
      </dgm:t>
    </dgm:pt>
    <dgm:pt modelId="{5F1E5D90-1AD2-4345-A8F9-B6E21ABBE2FA}" type="pres">
      <dgm:prSet presAssocID="{B345D6B6-A483-4D82-8C14-AB97DFEABD5B}" presName="compNode" presStyleCnt="0"/>
      <dgm:spPr/>
    </dgm:pt>
    <dgm:pt modelId="{F08C0BB3-FCF2-4B23-B86B-8975F573EDA2}" type="pres">
      <dgm:prSet presAssocID="{B345D6B6-A483-4D82-8C14-AB97DFEABD5B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2BF21C-DFAC-4973-9466-B3155B836C29}" type="pres">
      <dgm:prSet presAssocID="{B345D6B6-A483-4D82-8C14-AB97DFEABD5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9C1455-F1A3-4E88-8C82-7703B89AC56E}" type="pres">
      <dgm:prSet presAssocID="{B345D6B6-A483-4D82-8C14-AB97DFEABD5B}" presName="parentRect" presStyleLbl="alignNode1" presStyleIdx="2" presStyleCnt="4"/>
      <dgm:spPr/>
      <dgm:t>
        <a:bodyPr/>
        <a:lstStyle/>
        <a:p>
          <a:endParaRPr lang="id-ID"/>
        </a:p>
      </dgm:t>
    </dgm:pt>
    <dgm:pt modelId="{E2681D64-EF1F-4522-8B61-17E51AB14443}" type="pres">
      <dgm:prSet presAssocID="{B345D6B6-A483-4D82-8C14-AB97DFEABD5B}" presName="adorn" presStyleLbl="fgAccFollow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id-ID"/>
        </a:p>
      </dgm:t>
    </dgm:pt>
    <dgm:pt modelId="{A7390F76-2613-4F02-B1C3-6DB80A05B032}" type="pres">
      <dgm:prSet presAssocID="{23B2EBF0-FFA1-48A9-9C31-ED400E331481}" presName="sibTrans" presStyleLbl="sibTrans2D1" presStyleIdx="0" presStyleCnt="0"/>
      <dgm:spPr/>
      <dgm:t>
        <a:bodyPr/>
        <a:lstStyle/>
        <a:p>
          <a:endParaRPr lang="id-ID"/>
        </a:p>
      </dgm:t>
    </dgm:pt>
    <dgm:pt modelId="{6C5D23A1-02F7-47DC-BD3E-6979178E0A5D}" type="pres">
      <dgm:prSet presAssocID="{29219F65-D1C5-427B-B6F9-0A6B1F05AD8F}" presName="compNode" presStyleCnt="0"/>
      <dgm:spPr/>
    </dgm:pt>
    <dgm:pt modelId="{6761DAFC-9F9B-4907-9026-9C44AD1DE216}" type="pres">
      <dgm:prSet presAssocID="{29219F65-D1C5-427B-B6F9-0A6B1F05AD8F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284CE74-197F-4053-904F-A4733575EE8A}" type="pres">
      <dgm:prSet presAssocID="{29219F65-D1C5-427B-B6F9-0A6B1F05AD8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FAC224-D400-460A-B3E5-5EA196F702FA}" type="pres">
      <dgm:prSet presAssocID="{29219F65-D1C5-427B-B6F9-0A6B1F05AD8F}" presName="parentRect" presStyleLbl="alignNode1" presStyleIdx="3" presStyleCnt="4"/>
      <dgm:spPr/>
      <dgm:t>
        <a:bodyPr/>
        <a:lstStyle/>
        <a:p>
          <a:endParaRPr lang="id-ID"/>
        </a:p>
      </dgm:t>
    </dgm:pt>
    <dgm:pt modelId="{04B237D9-31A2-409E-9AA8-ACE86EE69AC1}" type="pres">
      <dgm:prSet presAssocID="{29219F65-D1C5-427B-B6F9-0A6B1F05AD8F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d-ID"/>
        </a:p>
      </dgm:t>
    </dgm:pt>
  </dgm:ptLst>
  <dgm:cxnLst>
    <dgm:cxn modelId="{BC2A045B-7287-40B1-BD2D-95E881B14583}" srcId="{562A299B-8A2A-48FA-8C7B-5CA6AEADDB94}" destId="{899AEE3E-2F0A-4304-BD82-01A459D0C205}" srcOrd="2" destOrd="0" parTransId="{722E04CE-57B9-4A74-8064-E5A255D8C058}" sibTransId="{F8EE418E-D594-4623-A92E-95C7DD8EAE08}"/>
    <dgm:cxn modelId="{E61938E5-130C-47CD-B25B-52B4FA43D525}" srcId="{562A299B-8A2A-48FA-8C7B-5CA6AEADDB94}" destId="{8376E938-843A-40F9-AF4C-6D3DFC13070B}" srcOrd="0" destOrd="0" parTransId="{367C3677-F332-4F7D-B64F-FB1A95AA28CB}" sibTransId="{FA186877-AE80-462E-8214-15B42819024B}"/>
    <dgm:cxn modelId="{54BAFF53-DA04-4350-BE8E-CC1FE213B912}" srcId="{B224B2E8-2AA7-4532-AB72-8A7609E24F91}" destId="{11F9B69D-915B-41A2-8E78-001C1CEC961A}" srcOrd="1" destOrd="0" parTransId="{2088C04F-111F-48DB-A148-0CB0FF49E0D6}" sibTransId="{ECB72FBC-C30B-4C17-A63B-5FF436A7ECE9}"/>
    <dgm:cxn modelId="{BA5FEB81-9F22-48B4-BE7B-5BD851734FD5}" type="presOf" srcId="{11F9B69D-915B-41A2-8E78-001C1CEC961A}" destId="{2D04E968-7BFC-4CB9-AE09-A6E967969CD5}" srcOrd="0" destOrd="1" presId="urn:microsoft.com/office/officeart/2005/8/layout/bList2"/>
    <dgm:cxn modelId="{75C793DE-FF99-462F-B719-4B0B942A2EEC}" type="presOf" srcId="{18BE1F65-E89C-4AED-AE70-7585918FA067}" destId="{2D04E968-7BFC-4CB9-AE09-A6E967969CD5}" srcOrd="0" destOrd="2" presId="urn:microsoft.com/office/officeart/2005/8/layout/bList2"/>
    <dgm:cxn modelId="{16AD62FA-329D-4B1A-BB15-2922C5F9C69D}" srcId="{4EB3DA3A-46F7-4282-9433-664390013A9F}" destId="{29219F65-D1C5-427B-B6F9-0A6B1F05AD8F}" srcOrd="3" destOrd="0" parTransId="{F251AEA9-2942-4EB9-AEFD-C1ED2F3F26DE}" sibTransId="{607DEE75-32BE-49AC-BF53-401D207F8445}"/>
    <dgm:cxn modelId="{4F61025F-3FB5-4A08-B55B-614EF9FD3139}" srcId="{B345D6B6-A483-4D82-8C14-AB97DFEABD5B}" destId="{DCAD33FB-19A0-4CD7-A723-C8D2CDC01980}" srcOrd="0" destOrd="0" parTransId="{254DE6FB-8B01-4D98-8638-4F72E474227D}" sibTransId="{169040A0-AF9A-490C-BCEA-93D985DD35C5}"/>
    <dgm:cxn modelId="{3E7A5B15-3A61-44CA-87A8-81F2D77EEF68}" srcId="{B345D6B6-A483-4D82-8C14-AB97DFEABD5B}" destId="{1FB5277D-C557-4AC2-8D67-532615800656}" srcOrd="1" destOrd="0" parTransId="{0A4FBE1B-42A7-4222-AD2F-5C4F5B957902}" sibTransId="{A4BB5D44-8D38-4760-8A84-1DDEC7F7DAE5}"/>
    <dgm:cxn modelId="{4D83FA21-F6D5-4BFE-9C95-4E1D963F2885}" type="presOf" srcId="{A3AC9E91-EE99-4E40-ABB0-BC8EAEA8F098}" destId="{6761DAFC-9F9B-4907-9026-9C44AD1DE216}" srcOrd="0" destOrd="0" presId="urn:microsoft.com/office/officeart/2005/8/layout/bList2"/>
    <dgm:cxn modelId="{61A84EC4-12F1-482F-9160-65A284294698}" srcId="{4EB3DA3A-46F7-4282-9433-664390013A9F}" destId="{B345D6B6-A483-4D82-8C14-AB97DFEABD5B}" srcOrd="2" destOrd="0" parTransId="{66A0F989-6848-4723-A686-F1282BED2E92}" sibTransId="{23B2EBF0-FFA1-48A9-9C31-ED400E331481}"/>
    <dgm:cxn modelId="{9EB0DAD0-ADF7-4AEF-8A56-D4628463C32F}" srcId="{4EB3DA3A-46F7-4282-9433-664390013A9F}" destId="{B224B2E8-2AA7-4532-AB72-8A7609E24F91}" srcOrd="0" destOrd="0" parTransId="{7B41B994-A407-47DF-BF8A-E1E0F7AB7F49}" sibTransId="{81537CAB-2027-4DC3-8E57-02CEDC4176C9}"/>
    <dgm:cxn modelId="{0B6B6D8D-8C36-4242-A8CE-200CC7DDCB01}" type="presOf" srcId="{23B2EBF0-FFA1-48A9-9C31-ED400E331481}" destId="{A7390F76-2613-4F02-B1C3-6DB80A05B032}" srcOrd="0" destOrd="0" presId="urn:microsoft.com/office/officeart/2005/8/layout/bList2"/>
    <dgm:cxn modelId="{E055DBA5-43E8-4C75-89C5-98C6D202504B}" type="presOf" srcId="{B345D6B6-A483-4D82-8C14-AB97DFEABD5B}" destId="{F09C1455-F1A3-4E88-8C82-7703B89AC56E}" srcOrd="1" destOrd="0" presId="urn:microsoft.com/office/officeart/2005/8/layout/bList2"/>
    <dgm:cxn modelId="{BD78C6E1-8B62-433A-B78C-DA16BBF81ECC}" type="presOf" srcId="{562A299B-8A2A-48FA-8C7B-5CA6AEADDB94}" destId="{A063F2FE-F09A-4C19-AD8F-DD3DFFD868E3}" srcOrd="0" destOrd="0" presId="urn:microsoft.com/office/officeart/2005/8/layout/bList2"/>
    <dgm:cxn modelId="{BCCDAAAA-EE63-4748-96FE-1965D4000803}" type="presOf" srcId="{DCAD33FB-19A0-4CD7-A723-C8D2CDC01980}" destId="{F08C0BB3-FCF2-4B23-B86B-8975F573EDA2}" srcOrd="0" destOrd="0" presId="urn:microsoft.com/office/officeart/2005/8/layout/bList2"/>
    <dgm:cxn modelId="{26B67666-2924-43B8-BD4D-13A3F09ED2D5}" type="presOf" srcId="{47A6992E-800C-4D7E-8B8D-130C45B7CBC4}" destId="{E1205CCA-8ADA-4E1B-83F9-1BF6B1086E5B}" srcOrd="0" destOrd="1" presId="urn:microsoft.com/office/officeart/2005/8/layout/bList2"/>
    <dgm:cxn modelId="{9784B5DD-B0A9-4799-A714-534FF310CE21}" type="presOf" srcId="{D5E47A2C-D470-4E80-8B6A-AFB9DFAD961B}" destId="{2D04E968-7BFC-4CB9-AE09-A6E967969CD5}" srcOrd="0" destOrd="0" presId="urn:microsoft.com/office/officeart/2005/8/layout/bList2"/>
    <dgm:cxn modelId="{A177B75D-671D-4B64-8AEA-F83DE9FAE6B7}" type="presOf" srcId="{B345D6B6-A483-4D82-8C14-AB97DFEABD5B}" destId="{CC2BF21C-DFAC-4973-9466-B3155B836C29}" srcOrd="0" destOrd="0" presId="urn:microsoft.com/office/officeart/2005/8/layout/bList2"/>
    <dgm:cxn modelId="{EB972D0B-E138-4B20-81AB-A6E58877E096}" srcId="{562A299B-8A2A-48FA-8C7B-5CA6AEADDB94}" destId="{47A6992E-800C-4D7E-8B8D-130C45B7CBC4}" srcOrd="1" destOrd="0" parTransId="{7EEA1DC6-E0C5-4EE5-BEF0-9810F0794060}" sibTransId="{93BF9C68-5CD7-4EEB-A4E4-9B042E81BC76}"/>
    <dgm:cxn modelId="{24C1D43A-640C-4D46-95D3-224BDFF2A051}" type="presOf" srcId="{29219F65-D1C5-427B-B6F9-0A6B1F05AD8F}" destId="{5BFAC224-D400-460A-B3E5-5EA196F702FA}" srcOrd="1" destOrd="0" presId="urn:microsoft.com/office/officeart/2005/8/layout/bList2"/>
    <dgm:cxn modelId="{44993195-C126-48A3-9471-C9DF9ACF7ABA}" type="presOf" srcId="{899AEE3E-2F0A-4304-BD82-01A459D0C205}" destId="{E1205CCA-8ADA-4E1B-83F9-1BF6B1086E5B}" srcOrd="0" destOrd="2" presId="urn:microsoft.com/office/officeart/2005/8/layout/bList2"/>
    <dgm:cxn modelId="{332569D3-8718-424D-AF8B-7F0F02AD4B43}" srcId="{B224B2E8-2AA7-4532-AB72-8A7609E24F91}" destId="{D5E47A2C-D470-4E80-8B6A-AFB9DFAD961B}" srcOrd="0" destOrd="0" parTransId="{8BBFB680-8497-45C3-BFBB-35671DC3E40F}" sibTransId="{CCD7EDD2-91E2-48F8-9FD1-652F51979DE8}"/>
    <dgm:cxn modelId="{675BCDBE-A8AB-4EE8-9B7B-1B62E17122A9}" type="presOf" srcId="{1FB5277D-C557-4AC2-8D67-532615800656}" destId="{F08C0BB3-FCF2-4B23-B86B-8975F573EDA2}" srcOrd="0" destOrd="1" presId="urn:microsoft.com/office/officeart/2005/8/layout/bList2"/>
    <dgm:cxn modelId="{387314DE-7349-4D4A-B4D0-CA34FC1C9027}" type="presOf" srcId="{29219F65-D1C5-427B-B6F9-0A6B1F05AD8F}" destId="{C284CE74-197F-4053-904F-A4733575EE8A}" srcOrd="0" destOrd="0" presId="urn:microsoft.com/office/officeart/2005/8/layout/bList2"/>
    <dgm:cxn modelId="{ABDE86BA-0D62-415A-A495-FF15AC66B037}" type="presOf" srcId="{81537CAB-2027-4DC3-8E57-02CEDC4176C9}" destId="{9A68DE15-1E80-407D-BF00-A49823E86A26}" srcOrd="0" destOrd="0" presId="urn:microsoft.com/office/officeart/2005/8/layout/bList2"/>
    <dgm:cxn modelId="{3ABDCD17-A153-4E2D-A28A-341286E2CF20}" type="presOf" srcId="{562A299B-8A2A-48FA-8C7B-5CA6AEADDB94}" destId="{235838FE-F3D7-4748-AB14-58E10371BDDA}" srcOrd="1" destOrd="0" presId="urn:microsoft.com/office/officeart/2005/8/layout/bList2"/>
    <dgm:cxn modelId="{852BFCC6-4D51-4935-B8DA-45E34FCE3CF0}" srcId="{4EB3DA3A-46F7-4282-9433-664390013A9F}" destId="{562A299B-8A2A-48FA-8C7B-5CA6AEADDB94}" srcOrd="1" destOrd="0" parTransId="{B95CC150-0A62-4BCC-9266-FD46C506B4A4}" sibTransId="{43ABE60A-3880-414F-8FB4-5B6873629E10}"/>
    <dgm:cxn modelId="{09D1AEA4-7321-4DA4-BC0E-4812E323AE39}" type="presOf" srcId="{B224B2E8-2AA7-4532-AB72-8A7609E24F91}" destId="{04F54DA3-6C45-4F36-B6C3-3AA31643AD81}" srcOrd="1" destOrd="0" presId="urn:microsoft.com/office/officeart/2005/8/layout/bList2"/>
    <dgm:cxn modelId="{FD65E0EA-63DC-4870-9606-73D7E58E781D}" type="presOf" srcId="{8376E938-843A-40F9-AF4C-6D3DFC13070B}" destId="{E1205CCA-8ADA-4E1B-83F9-1BF6B1086E5B}" srcOrd="0" destOrd="0" presId="urn:microsoft.com/office/officeart/2005/8/layout/bList2"/>
    <dgm:cxn modelId="{170BE162-71A6-4315-9A7E-E674122D6D02}" srcId="{B224B2E8-2AA7-4532-AB72-8A7609E24F91}" destId="{18BE1F65-E89C-4AED-AE70-7585918FA067}" srcOrd="2" destOrd="0" parTransId="{D2B0C999-67E4-4584-8A0A-2D0D811B8068}" sibTransId="{1F9B75A7-8B7B-49A7-BE30-035CDB32966F}"/>
    <dgm:cxn modelId="{D9F1749D-84CF-4D8F-9C38-D90D27B9AE0D}" type="presOf" srcId="{43ABE60A-3880-414F-8FB4-5B6873629E10}" destId="{6227A3F3-643C-48BD-B2D7-3F5F49CEAFA5}" srcOrd="0" destOrd="0" presId="urn:microsoft.com/office/officeart/2005/8/layout/bList2"/>
    <dgm:cxn modelId="{23EFE37D-2824-470B-BF8C-37FC2D1CF7DE}" srcId="{29219F65-D1C5-427B-B6F9-0A6B1F05AD8F}" destId="{A3AC9E91-EE99-4E40-ABB0-BC8EAEA8F098}" srcOrd="0" destOrd="0" parTransId="{BB632DC4-9CA3-4EBE-A1AB-E8BE3600C37E}" sibTransId="{FA38FC49-B63E-4C08-BD83-107848C803BF}"/>
    <dgm:cxn modelId="{EB5BCB0C-82D8-4546-B73A-ED488B278A47}" type="presOf" srcId="{4EB3DA3A-46F7-4282-9433-664390013A9F}" destId="{41FAB1FF-C372-4262-8C0F-5600C067BAAC}" srcOrd="0" destOrd="0" presId="urn:microsoft.com/office/officeart/2005/8/layout/bList2"/>
    <dgm:cxn modelId="{4EADB7DD-1F98-4503-910D-4688F059428D}" type="presOf" srcId="{B224B2E8-2AA7-4532-AB72-8A7609E24F91}" destId="{110F4B35-B871-4661-B8CA-7F09D23E0C15}" srcOrd="0" destOrd="0" presId="urn:microsoft.com/office/officeart/2005/8/layout/bList2"/>
    <dgm:cxn modelId="{45C94F1D-9555-41BD-A221-143D7E2FB5E0}" type="presParOf" srcId="{41FAB1FF-C372-4262-8C0F-5600C067BAAC}" destId="{C6140555-DAEF-41EE-A94F-4C91AC87D0EF}" srcOrd="0" destOrd="0" presId="urn:microsoft.com/office/officeart/2005/8/layout/bList2"/>
    <dgm:cxn modelId="{70563A13-A5C3-4C33-ACDF-EE3A99F10F65}" type="presParOf" srcId="{C6140555-DAEF-41EE-A94F-4C91AC87D0EF}" destId="{2D04E968-7BFC-4CB9-AE09-A6E967969CD5}" srcOrd="0" destOrd="0" presId="urn:microsoft.com/office/officeart/2005/8/layout/bList2"/>
    <dgm:cxn modelId="{55DB0168-4D04-47D3-A7CA-495D3D23005A}" type="presParOf" srcId="{C6140555-DAEF-41EE-A94F-4C91AC87D0EF}" destId="{110F4B35-B871-4661-B8CA-7F09D23E0C15}" srcOrd="1" destOrd="0" presId="urn:microsoft.com/office/officeart/2005/8/layout/bList2"/>
    <dgm:cxn modelId="{A074D0A0-5E53-4304-96A8-C55D88EB1433}" type="presParOf" srcId="{C6140555-DAEF-41EE-A94F-4C91AC87D0EF}" destId="{04F54DA3-6C45-4F36-B6C3-3AA31643AD81}" srcOrd="2" destOrd="0" presId="urn:microsoft.com/office/officeart/2005/8/layout/bList2"/>
    <dgm:cxn modelId="{1096C409-3CA0-41FE-9DAB-DDE8AC1BE539}" type="presParOf" srcId="{C6140555-DAEF-41EE-A94F-4C91AC87D0EF}" destId="{6BB301DD-2128-417C-8D89-D5D700D2D4DD}" srcOrd="3" destOrd="0" presId="urn:microsoft.com/office/officeart/2005/8/layout/bList2"/>
    <dgm:cxn modelId="{926F1885-A19A-4E4F-87E3-13F19584CEBD}" type="presParOf" srcId="{41FAB1FF-C372-4262-8C0F-5600C067BAAC}" destId="{9A68DE15-1E80-407D-BF00-A49823E86A26}" srcOrd="1" destOrd="0" presId="urn:microsoft.com/office/officeart/2005/8/layout/bList2"/>
    <dgm:cxn modelId="{07D1A034-686A-4DE5-9558-5E20620C3D64}" type="presParOf" srcId="{41FAB1FF-C372-4262-8C0F-5600C067BAAC}" destId="{26B936E6-87D5-424D-A6EF-07C58D02B92B}" srcOrd="2" destOrd="0" presId="urn:microsoft.com/office/officeart/2005/8/layout/bList2"/>
    <dgm:cxn modelId="{56A36AE7-A69A-4583-A5D1-CBCBEF4B7915}" type="presParOf" srcId="{26B936E6-87D5-424D-A6EF-07C58D02B92B}" destId="{E1205CCA-8ADA-4E1B-83F9-1BF6B1086E5B}" srcOrd="0" destOrd="0" presId="urn:microsoft.com/office/officeart/2005/8/layout/bList2"/>
    <dgm:cxn modelId="{E1B0ABB4-984F-40D4-BC93-5CF7ADC47736}" type="presParOf" srcId="{26B936E6-87D5-424D-A6EF-07C58D02B92B}" destId="{A063F2FE-F09A-4C19-AD8F-DD3DFFD868E3}" srcOrd="1" destOrd="0" presId="urn:microsoft.com/office/officeart/2005/8/layout/bList2"/>
    <dgm:cxn modelId="{8C4B36C2-D1A6-483B-B8A6-6B70ABEB350C}" type="presParOf" srcId="{26B936E6-87D5-424D-A6EF-07C58D02B92B}" destId="{235838FE-F3D7-4748-AB14-58E10371BDDA}" srcOrd="2" destOrd="0" presId="urn:microsoft.com/office/officeart/2005/8/layout/bList2"/>
    <dgm:cxn modelId="{61786503-A15C-4A87-8A87-DFD30CF0D014}" type="presParOf" srcId="{26B936E6-87D5-424D-A6EF-07C58D02B92B}" destId="{2491FFE4-8780-47F3-8692-299073134D2F}" srcOrd="3" destOrd="0" presId="urn:microsoft.com/office/officeart/2005/8/layout/bList2"/>
    <dgm:cxn modelId="{5EDFCD7F-A561-444F-A124-191CCEF39B6D}" type="presParOf" srcId="{41FAB1FF-C372-4262-8C0F-5600C067BAAC}" destId="{6227A3F3-643C-48BD-B2D7-3F5F49CEAFA5}" srcOrd="3" destOrd="0" presId="urn:microsoft.com/office/officeart/2005/8/layout/bList2"/>
    <dgm:cxn modelId="{B0001198-1320-4918-B2E3-E401504FE2BA}" type="presParOf" srcId="{41FAB1FF-C372-4262-8C0F-5600C067BAAC}" destId="{5F1E5D90-1AD2-4345-A8F9-B6E21ABBE2FA}" srcOrd="4" destOrd="0" presId="urn:microsoft.com/office/officeart/2005/8/layout/bList2"/>
    <dgm:cxn modelId="{7B14307E-87D7-4A73-B5DD-9E5625F09DB3}" type="presParOf" srcId="{5F1E5D90-1AD2-4345-A8F9-B6E21ABBE2FA}" destId="{F08C0BB3-FCF2-4B23-B86B-8975F573EDA2}" srcOrd="0" destOrd="0" presId="urn:microsoft.com/office/officeart/2005/8/layout/bList2"/>
    <dgm:cxn modelId="{6A38E13B-9DC1-46A2-9825-736B74E3B25E}" type="presParOf" srcId="{5F1E5D90-1AD2-4345-A8F9-B6E21ABBE2FA}" destId="{CC2BF21C-DFAC-4973-9466-B3155B836C29}" srcOrd="1" destOrd="0" presId="urn:microsoft.com/office/officeart/2005/8/layout/bList2"/>
    <dgm:cxn modelId="{EE3EEB62-2413-4E80-9D9A-67342115BDD7}" type="presParOf" srcId="{5F1E5D90-1AD2-4345-A8F9-B6E21ABBE2FA}" destId="{F09C1455-F1A3-4E88-8C82-7703B89AC56E}" srcOrd="2" destOrd="0" presId="urn:microsoft.com/office/officeart/2005/8/layout/bList2"/>
    <dgm:cxn modelId="{FB470322-3D98-4779-90EB-E4B1F005C363}" type="presParOf" srcId="{5F1E5D90-1AD2-4345-A8F9-B6E21ABBE2FA}" destId="{E2681D64-EF1F-4522-8B61-17E51AB14443}" srcOrd="3" destOrd="0" presId="urn:microsoft.com/office/officeart/2005/8/layout/bList2"/>
    <dgm:cxn modelId="{0725B426-3C29-4A4D-BA94-A2782037B3F7}" type="presParOf" srcId="{41FAB1FF-C372-4262-8C0F-5600C067BAAC}" destId="{A7390F76-2613-4F02-B1C3-6DB80A05B032}" srcOrd="5" destOrd="0" presId="urn:microsoft.com/office/officeart/2005/8/layout/bList2"/>
    <dgm:cxn modelId="{BB8FA52C-65C2-4681-A909-CA21D6ADEEBB}" type="presParOf" srcId="{41FAB1FF-C372-4262-8C0F-5600C067BAAC}" destId="{6C5D23A1-02F7-47DC-BD3E-6979178E0A5D}" srcOrd="6" destOrd="0" presId="urn:microsoft.com/office/officeart/2005/8/layout/bList2"/>
    <dgm:cxn modelId="{56DFC70F-E71B-4438-852E-4C031E1D2369}" type="presParOf" srcId="{6C5D23A1-02F7-47DC-BD3E-6979178E0A5D}" destId="{6761DAFC-9F9B-4907-9026-9C44AD1DE216}" srcOrd="0" destOrd="0" presId="urn:microsoft.com/office/officeart/2005/8/layout/bList2"/>
    <dgm:cxn modelId="{6D1A181D-1237-405B-A3FD-FD66955C5A34}" type="presParOf" srcId="{6C5D23A1-02F7-47DC-BD3E-6979178E0A5D}" destId="{C284CE74-197F-4053-904F-A4733575EE8A}" srcOrd="1" destOrd="0" presId="urn:microsoft.com/office/officeart/2005/8/layout/bList2"/>
    <dgm:cxn modelId="{EE8D695A-EAC7-4C72-903D-66DD2DD1F288}" type="presParOf" srcId="{6C5D23A1-02F7-47DC-BD3E-6979178E0A5D}" destId="{5BFAC224-D400-460A-B3E5-5EA196F702FA}" srcOrd="2" destOrd="0" presId="urn:microsoft.com/office/officeart/2005/8/layout/bList2"/>
    <dgm:cxn modelId="{22B8C428-35B2-4AF8-8B10-70E7080EE07F}" type="presParOf" srcId="{6C5D23A1-02F7-47DC-BD3E-6979178E0A5D}" destId="{04B237D9-31A2-409E-9AA8-ACE86EE69AC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58257C-C17B-42B6-B124-CC261970172D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A96C1149-1197-4D85-86D9-1A6DD9592E3C}">
      <dgm:prSet phldrT="[Text]" custT="1"/>
      <dgm:spPr/>
      <dgm:t>
        <a:bodyPr/>
        <a:lstStyle/>
        <a:p>
          <a:pPr algn="l"/>
          <a:r>
            <a:rPr lang="en-US" sz="2100" b="1" dirty="0" smtClean="0"/>
            <a:t>Availability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1600" dirty="0" smtClean="0"/>
            <a:t>Anytime, anywhere via internet-connected browser</a:t>
          </a:r>
          <a:endParaRPr lang="id-ID" sz="1600" dirty="0"/>
        </a:p>
      </dgm:t>
    </dgm:pt>
    <dgm:pt modelId="{F7FDD988-8A16-414A-90A5-B562A6E29343}" type="parTrans" cxnId="{5FEA285B-C840-4381-BD80-A8B4D2AF1AEB}">
      <dgm:prSet/>
      <dgm:spPr/>
      <dgm:t>
        <a:bodyPr/>
        <a:lstStyle/>
        <a:p>
          <a:endParaRPr lang="id-ID"/>
        </a:p>
      </dgm:t>
    </dgm:pt>
    <dgm:pt modelId="{B1499F52-D257-4170-AD21-AAC383D19846}" type="sibTrans" cxnId="{5FEA285B-C840-4381-BD80-A8B4D2AF1AEB}">
      <dgm:prSet/>
      <dgm:spPr/>
      <dgm:t>
        <a:bodyPr/>
        <a:lstStyle/>
        <a:p>
          <a:endParaRPr lang="id-ID"/>
        </a:p>
      </dgm:t>
    </dgm:pt>
    <dgm:pt modelId="{4996B826-AB75-4628-960F-BCAB1878C171}">
      <dgm:prSet custT="1"/>
      <dgm:spPr/>
      <dgm:t>
        <a:bodyPr/>
        <a:lstStyle/>
        <a:p>
          <a:pPr algn="l"/>
          <a:r>
            <a:rPr lang="en-US" sz="2000" b="1" dirty="0" err="1" smtClean="0"/>
            <a:t>Languange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>Using Bahasa as it’s main </a:t>
          </a:r>
          <a:r>
            <a:rPr lang="en-US" sz="1600" dirty="0" err="1" smtClean="0"/>
            <a:t>languange</a:t>
          </a:r>
          <a:endParaRPr lang="id-ID" sz="1600" dirty="0"/>
        </a:p>
      </dgm:t>
    </dgm:pt>
    <dgm:pt modelId="{079984D0-A342-420C-B95A-5C0F56FE3BB8}" type="parTrans" cxnId="{5FDCC398-752B-4AE2-BC8F-BD9A6CB17A14}">
      <dgm:prSet/>
      <dgm:spPr/>
      <dgm:t>
        <a:bodyPr/>
        <a:lstStyle/>
        <a:p>
          <a:endParaRPr lang="id-ID"/>
        </a:p>
      </dgm:t>
    </dgm:pt>
    <dgm:pt modelId="{B966F932-7614-49C4-9D48-EC6EE1306D1F}" type="sibTrans" cxnId="{5FDCC398-752B-4AE2-BC8F-BD9A6CB17A14}">
      <dgm:prSet/>
      <dgm:spPr/>
      <dgm:t>
        <a:bodyPr/>
        <a:lstStyle/>
        <a:p>
          <a:endParaRPr lang="id-ID"/>
        </a:p>
      </dgm:t>
    </dgm:pt>
    <dgm:pt modelId="{F6C0299F-74D0-4D99-A669-DF922E6ED99B}">
      <dgm:prSet custT="1"/>
      <dgm:spPr/>
      <dgm:t>
        <a:bodyPr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Performance</a:t>
          </a:r>
          <a:r>
            <a:rPr lang="en-US" sz="2500" dirty="0" smtClean="0">
              <a:solidFill>
                <a:schemeClr val="tx1"/>
              </a:solidFill>
            </a:rPr>
            <a:t/>
          </a:r>
          <a:br>
            <a:rPr lang="en-US" sz="2500" dirty="0" smtClean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A page is expect to be loaded &lt;= 3s*</a:t>
          </a:r>
          <a:endParaRPr lang="id-ID" sz="1600" dirty="0">
            <a:solidFill>
              <a:schemeClr val="tx1"/>
            </a:solidFill>
          </a:endParaRPr>
        </a:p>
      </dgm:t>
    </dgm:pt>
    <dgm:pt modelId="{F6D172AB-EB95-4A8B-89BD-5ACE0A067FBD}" type="parTrans" cxnId="{407A29C7-54F1-4AAE-8533-CAB10A3D32BA}">
      <dgm:prSet/>
      <dgm:spPr/>
      <dgm:t>
        <a:bodyPr/>
        <a:lstStyle/>
        <a:p>
          <a:endParaRPr lang="id-ID"/>
        </a:p>
      </dgm:t>
    </dgm:pt>
    <dgm:pt modelId="{281E334A-80D7-489A-B532-93058CC1592C}" type="sibTrans" cxnId="{407A29C7-54F1-4AAE-8533-CAB10A3D32BA}">
      <dgm:prSet/>
      <dgm:spPr/>
      <dgm:t>
        <a:bodyPr/>
        <a:lstStyle/>
        <a:p>
          <a:endParaRPr lang="id-ID"/>
        </a:p>
      </dgm:t>
    </dgm:pt>
    <dgm:pt modelId="{E868DFEF-28C4-40CC-8B26-8A06793E7EC3}" type="pres">
      <dgm:prSet presAssocID="{3D58257C-C17B-42B6-B124-CC261970172D}" presName="linearFlow" presStyleCnt="0">
        <dgm:presLayoutVars>
          <dgm:dir/>
          <dgm:resizeHandles val="exact"/>
        </dgm:presLayoutVars>
      </dgm:prSet>
      <dgm:spPr/>
    </dgm:pt>
    <dgm:pt modelId="{D7BC98C9-C2D6-4D09-A039-59F775DF3A4F}" type="pres">
      <dgm:prSet presAssocID="{A96C1149-1197-4D85-86D9-1A6DD9592E3C}" presName="composite" presStyleCnt="0"/>
      <dgm:spPr/>
    </dgm:pt>
    <dgm:pt modelId="{7777066F-0CE4-4885-A1C7-A0E6160BFFB9}" type="pres">
      <dgm:prSet presAssocID="{A96C1149-1197-4D85-86D9-1A6DD9592E3C}" presName="imgShp" presStyleLbl="fgImgPlace1" presStyleIdx="0" presStyleCnt="3" custLinFactNeighborX="-8701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EC1CEC-EA32-4D5F-A9F2-54307D5C0C69}" type="pres">
      <dgm:prSet presAssocID="{A96C1149-1197-4D85-86D9-1A6DD9592E3C}" presName="txShp" presStyleLbl="node1" presStyleIdx="0" presStyleCnt="3" custScaleX="11596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494535-D0C4-4F37-BD3C-B531F30B8312}" type="pres">
      <dgm:prSet presAssocID="{B1499F52-D257-4170-AD21-AAC383D19846}" presName="spacing" presStyleCnt="0"/>
      <dgm:spPr/>
    </dgm:pt>
    <dgm:pt modelId="{B46582F6-6C2C-4DF5-83A1-183AD5A561BB}" type="pres">
      <dgm:prSet presAssocID="{4996B826-AB75-4628-960F-BCAB1878C171}" presName="composite" presStyleCnt="0"/>
      <dgm:spPr/>
    </dgm:pt>
    <dgm:pt modelId="{92346528-AA5C-496E-8BCD-D1C436F5E35E}" type="pres">
      <dgm:prSet presAssocID="{4996B826-AB75-4628-960F-BCAB1878C171}" presName="imgShp" presStyleLbl="fgImgPlace1" presStyleIdx="1" presStyleCnt="3" custLinFactNeighborX="-8701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F93E54-4830-40EA-9337-040A24DF546E}" type="pres">
      <dgm:prSet presAssocID="{4996B826-AB75-4628-960F-BCAB1878C171}" presName="txShp" presStyleLbl="node1" presStyleIdx="1" presStyleCnt="3" custScaleX="11596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64F791-4B65-423D-9989-C55D35085311}" type="pres">
      <dgm:prSet presAssocID="{B966F932-7614-49C4-9D48-EC6EE1306D1F}" presName="spacing" presStyleCnt="0"/>
      <dgm:spPr/>
    </dgm:pt>
    <dgm:pt modelId="{DD2940D8-A378-4D9C-95ED-D455D74BA74C}" type="pres">
      <dgm:prSet presAssocID="{F6C0299F-74D0-4D99-A669-DF922E6ED99B}" presName="composite" presStyleCnt="0"/>
      <dgm:spPr/>
    </dgm:pt>
    <dgm:pt modelId="{99B46A62-1A2C-4B04-8E28-3976F1C8B1E7}" type="pres">
      <dgm:prSet presAssocID="{F6C0299F-74D0-4D99-A669-DF922E6ED99B}" presName="imgShp" presStyleLbl="fgImgPlace1" presStyleIdx="2" presStyleCnt="3" custLinFactNeighborX="-96861" custLinFactNeighborY="-334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B76AF96D-1FDA-42B9-8F75-A24E5AE13555}" type="pres">
      <dgm:prSet presAssocID="{F6C0299F-74D0-4D99-A669-DF922E6ED99B}" presName="txShp" presStyleLbl="node1" presStyleIdx="2" presStyleCnt="3" custScaleX="11681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07A29C7-54F1-4AAE-8533-CAB10A3D32BA}" srcId="{3D58257C-C17B-42B6-B124-CC261970172D}" destId="{F6C0299F-74D0-4D99-A669-DF922E6ED99B}" srcOrd="2" destOrd="0" parTransId="{F6D172AB-EB95-4A8B-89BD-5ACE0A067FBD}" sibTransId="{281E334A-80D7-489A-B532-93058CC1592C}"/>
    <dgm:cxn modelId="{B8D32CAF-05DD-477C-A9D4-BC6E6FEE3386}" type="presOf" srcId="{A96C1149-1197-4D85-86D9-1A6DD9592E3C}" destId="{A1EC1CEC-EA32-4D5F-A9F2-54307D5C0C69}" srcOrd="0" destOrd="0" presId="urn:microsoft.com/office/officeart/2005/8/layout/vList3"/>
    <dgm:cxn modelId="{34EDDA8E-B042-46BE-8F4E-ABB35E5E0872}" type="presOf" srcId="{4996B826-AB75-4628-960F-BCAB1878C171}" destId="{55F93E54-4830-40EA-9337-040A24DF546E}" srcOrd="0" destOrd="0" presId="urn:microsoft.com/office/officeart/2005/8/layout/vList3"/>
    <dgm:cxn modelId="{5FEA285B-C840-4381-BD80-A8B4D2AF1AEB}" srcId="{3D58257C-C17B-42B6-B124-CC261970172D}" destId="{A96C1149-1197-4D85-86D9-1A6DD9592E3C}" srcOrd="0" destOrd="0" parTransId="{F7FDD988-8A16-414A-90A5-B562A6E29343}" sibTransId="{B1499F52-D257-4170-AD21-AAC383D19846}"/>
    <dgm:cxn modelId="{D1FE56F1-E365-4EDF-8E41-67A376F06F58}" type="presOf" srcId="{F6C0299F-74D0-4D99-A669-DF922E6ED99B}" destId="{B76AF96D-1FDA-42B9-8F75-A24E5AE13555}" srcOrd="0" destOrd="0" presId="urn:microsoft.com/office/officeart/2005/8/layout/vList3"/>
    <dgm:cxn modelId="{5FDCC398-752B-4AE2-BC8F-BD9A6CB17A14}" srcId="{3D58257C-C17B-42B6-B124-CC261970172D}" destId="{4996B826-AB75-4628-960F-BCAB1878C171}" srcOrd="1" destOrd="0" parTransId="{079984D0-A342-420C-B95A-5C0F56FE3BB8}" sibTransId="{B966F932-7614-49C4-9D48-EC6EE1306D1F}"/>
    <dgm:cxn modelId="{DEA7D239-97F1-49D3-8199-BE8B220D89E1}" type="presOf" srcId="{3D58257C-C17B-42B6-B124-CC261970172D}" destId="{E868DFEF-28C4-40CC-8B26-8A06793E7EC3}" srcOrd="0" destOrd="0" presId="urn:microsoft.com/office/officeart/2005/8/layout/vList3"/>
    <dgm:cxn modelId="{90453FCC-E25E-444B-9D91-9A777EBFAB04}" type="presParOf" srcId="{E868DFEF-28C4-40CC-8B26-8A06793E7EC3}" destId="{D7BC98C9-C2D6-4D09-A039-59F775DF3A4F}" srcOrd="0" destOrd="0" presId="urn:microsoft.com/office/officeart/2005/8/layout/vList3"/>
    <dgm:cxn modelId="{7832B51E-CE39-4057-9CBE-5BC01576862A}" type="presParOf" srcId="{D7BC98C9-C2D6-4D09-A039-59F775DF3A4F}" destId="{7777066F-0CE4-4885-A1C7-A0E6160BFFB9}" srcOrd="0" destOrd="0" presId="urn:microsoft.com/office/officeart/2005/8/layout/vList3"/>
    <dgm:cxn modelId="{0CA0383B-97B2-4CA3-8758-D0D663E81AF1}" type="presParOf" srcId="{D7BC98C9-C2D6-4D09-A039-59F775DF3A4F}" destId="{A1EC1CEC-EA32-4D5F-A9F2-54307D5C0C69}" srcOrd="1" destOrd="0" presId="urn:microsoft.com/office/officeart/2005/8/layout/vList3"/>
    <dgm:cxn modelId="{7BCB657A-56AB-43DD-96D9-D6D627A46C51}" type="presParOf" srcId="{E868DFEF-28C4-40CC-8B26-8A06793E7EC3}" destId="{40494535-D0C4-4F37-BD3C-B531F30B8312}" srcOrd="1" destOrd="0" presId="urn:microsoft.com/office/officeart/2005/8/layout/vList3"/>
    <dgm:cxn modelId="{F8643DDD-944E-4E1C-A7BE-448A95AB0F0D}" type="presParOf" srcId="{E868DFEF-28C4-40CC-8B26-8A06793E7EC3}" destId="{B46582F6-6C2C-4DF5-83A1-183AD5A561BB}" srcOrd="2" destOrd="0" presId="urn:microsoft.com/office/officeart/2005/8/layout/vList3"/>
    <dgm:cxn modelId="{7343E9B1-019F-4D00-B291-F61926FC4168}" type="presParOf" srcId="{B46582F6-6C2C-4DF5-83A1-183AD5A561BB}" destId="{92346528-AA5C-496E-8BCD-D1C436F5E35E}" srcOrd="0" destOrd="0" presId="urn:microsoft.com/office/officeart/2005/8/layout/vList3"/>
    <dgm:cxn modelId="{08F1A7FF-D169-4072-A592-54B05CDC94E7}" type="presParOf" srcId="{B46582F6-6C2C-4DF5-83A1-183AD5A561BB}" destId="{55F93E54-4830-40EA-9337-040A24DF546E}" srcOrd="1" destOrd="0" presId="urn:microsoft.com/office/officeart/2005/8/layout/vList3"/>
    <dgm:cxn modelId="{144D5F0C-4B4D-493D-97B9-290B6355C7FD}" type="presParOf" srcId="{E868DFEF-28C4-40CC-8B26-8A06793E7EC3}" destId="{3D64F791-4B65-423D-9989-C55D35085311}" srcOrd="3" destOrd="0" presId="urn:microsoft.com/office/officeart/2005/8/layout/vList3"/>
    <dgm:cxn modelId="{B8BB62B7-5F7C-4761-A251-8D5D52652395}" type="presParOf" srcId="{E868DFEF-28C4-40CC-8B26-8A06793E7EC3}" destId="{DD2940D8-A378-4D9C-95ED-D455D74BA74C}" srcOrd="4" destOrd="0" presId="urn:microsoft.com/office/officeart/2005/8/layout/vList3"/>
    <dgm:cxn modelId="{21B0F28E-01F7-479F-9F66-3CAB159337F6}" type="presParOf" srcId="{DD2940D8-A378-4D9C-95ED-D455D74BA74C}" destId="{99B46A62-1A2C-4B04-8E28-3976F1C8B1E7}" srcOrd="0" destOrd="0" presId="urn:microsoft.com/office/officeart/2005/8/layout/vList3"/>
    <dgm:cxn modelId="{2E85E1F8-0EF7-4B1E-83F4-56E7162BBF02}" type="presParOf" srcId="{DD2940D8-A378-4D9C-95ED-D455D74BA74C}" destId="{B76AF96D-1FDA-42B9-8F75-A24E5AE135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8257C-C17B-42B6-B124-CC261970172D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A96C1149-1197-4D85-86D9-1A6DD9592E3C}">
      <dgm:prSet phldrT="[Text]" custT="1"/>
      <dgm:spPr/>
      <dgm:t>
        <a:bodyPr/>
        <a:lstStyle/>
        <a:p>
          <a:pPr algn="l"/>
          <a:r>
            <a:rPr lang="id-ID" sz="2100" b="1" dirty="0" smtClean="0"/>
            <a:t>Maintainability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id-ID" sz="1600" dirty="0" smtClean="0"/>
            <a:t>Application design, constructing codes and structures should be maintainable since feature changes are often done</a:t>
          </a:r>
          <a:endParaRPr lang="id-ID" sz="1600" dirty="0"/>
        </a:p>
      </dgm:t>
    </dgm:pt>
    <dgm:pt modelId="{F7FDD988-8A16-414A-90A5-B562A6E29343}" type="parTrans" cxnId="{5FEA285B-C840-4381-BD80-A8B4D2AF1AEB}">
      <dgm:prSet/>
      <dgm:spPr/>
      <dgm:t>
        <a:bodyPr/>
        <a:lstStyle/>
        <a:p>
          <a:endParaRPr lang="id-ID"/>
        </a:p>
      </dgm:t>
    </dgm:pt>
    <dgm:pt modelId="{B1499F52-D257-4170-AD21-AAC383D19846}" type="sibTrans" cxnId="{5FEA285B-C840-4381-BD80-A8B4D2AF1AEB}">
      <dgm:prSet/>
      <dgm:spPr/>
      <dgm:t>
        <a:bodyPr/>
        <a:lstStyle/>
        <a:p>
          <a:endParaRPr lang="id-ID"/>
        </a:p>
      </dgm:t>
    </dgm:pt>
    <dgm:pt modelId="{4996B826-AB75-4628-960F-BCAB1878C171}">
      <dgm:prSet custT="1"/>
      <dgm:spPr/>
      <dgm:t>
        <a:bodyPr/>
        <a:lstStyle/>
        <a:p>
          <a:pPr algn="l"/>
          <a:r>
            <a:rPr lang="id-ID" sz="2000" b="1" dirty="0" smtClean="0">
              <a:solidFill>
                <a:schemeClr val="bg1"/>
              </a:solidFill>
            </a:rPr>
            <a:t>Positive User Experience</a:t>
          </a:r>
          <a:r>
            <a:rPr lang="en-US" sz="1600" dirty="0" smtClean="0">
              <a:solidFill>
                <a:schemeClr val="bg1"/>
              </a:solidFill>
            </a:rPr>
            <a:t/>
          </a:r>
          <a:br>
            <a:rPr lang="en-US" sz="1600" dirty="0" smtClean="0">
              <a:solidFill>
                <a:schemeClr val="bg1"/>
              </a:solidFill>
            </a:rPr>
          </a:br>
          <a:r>
            <a:rPr lang="id-ID" sz="1600" dirty="0" smtClean="0">
              <a:solidFill>
                <a:schemeClr val="bg1"/>
              </a:solidFill>
            </a:rPr>
            <a:t>Must create a good impression via user experience</a:t>
          </a:r>
          <a:endParaRPr lang="id-ID" sz="1600" dirty="0">
            <a:solidFill>
              <a:schemeClr val="bg1"/>
            </a:solidFill>
          </a:endParaRPr>
        </a:p>
      </dgm:t>
    </dgm:pt>
    <dgm:pt modelId="{079984D0-A342-420C-B95A-5C0F56FE3BB8}" type="parTrans" cxnId="{5FDCC398-752B-4AE2-BC8F-BD9A6CB17A14}">
      <dgm:prSet/>
      <dgm:spPr/>
      <dgm:t>
        <a:bodyPr/>
        <a:lstStyle/>
        <a:p>
          <a:endParaRPr lang="id-ID"/>
        </a:p>
      </dgm:t>
    </dgm:pt>
    <dgm:pt modelId="{B966F932-7614-49C4-9D48-EC6EE1306D1F}" type="sibTrans" cxnId="{5FDCC398-752B-4AE2-BC8F-BD9A6CB17A14}">
      <dgm:prSet/>
      <dgm:spPr/>
      <dgm:t>
        <a:bodyPr/>
        <a:lstStyle/>
        <a:p>
          <a:endParaRPr lang="id-ID"/>
        </a:p>
      </dgm:t>
    </dgm:pt>
    <dgm:pt modelId="{11C5195B-D150-462D-ACDA-8A49BEC65EE9}">
      <dgm:prSet phldrT="[Text]" custT="1"/>
      <dgm:spPr/>
      <dgm:t>
        <a:bodyPr/>
        <a:lstStyle/>
        <a:p>
          <a:pPr algn="l"/>
          <a:r>
            <a:rPr lang="id-ID" sz="2000" b="1" dirty="0" smtClean="0">
              <a:solidFill>
                <a:schemeClr val="tx1"/>
              </a:solidFill>
            </a:rPr>
            <a:t>Authorization</a:t>
          </a:r>
        </a:p>
        <a:p>
          <a:pPr algn="l"/>
          <a:r>
            <a:rPr lang="id-ID" sz="1400" b="0" dirty="0" smtClean="0">
              <a:solidFill>
                <a:schemeClr val="tx1"/>
              </a:solidFill>
            </a:rPr>
            <a:t>Each users provided</a:t>
          </a:r>
          <a:r>
            <a:rPr lang="en-US" sz="1400" b="0" dirty="0" smtClean="0">
              <a:solidFill>
                <a:schemeClr val="tx1"/>
              </a:solidFill>
            </a:rPr>
            <a:t> an account (tested within functionality)</a:t>
          </a:r>
          <a:endParaRPr lang="id-ID" sz="1050" b="0" dirty="0" smtClean="0">
            <a:solidFill>
              <a:schemeClr val="tx1"/>
            </a:solidFill>
          </a:endParaRPr>
        </a:p>
      </dgm:t>
    </dgm:pt>
    <dgm:pt modelId="{37457394-81D9-4C54-930D-F69C9FE8B6AD}" type="parTrans" cxnId="{F7F2EFA3-9535-41B6-A1F5-B82ECB195323}">
      <dgm:prSet/>
      <dgm:spPr/>
      <dgm:t>
        <a:bodyPr/>
        <a:lstStyle/>
        <a:p>
          <a:endParaRPr lang="id-ID"/>
        </a:p>
      </dgm:t>
    </dgm:pt>
    <dgm:pt modelId="{4DF6CDA7-B432-4934-884A-4951BF2E23BB}" type="sibTrans" cxnId="{F7F2EFA3-9535-41B6-A1F5-B82ECB195323}">
      <dgm:prSet/>
      <dgm:spPr/>
      <dgm:t>
        <a:bodyPr/>
        <a:lstStyle/>
        <a:p>
          <a:endParaRPr lang="id-ID"/>
        </a:p>
      </dgm:t>
    </dgm:pt>
    <dgm:pt modelId="{E868DFEF-28C4-40CC-8B26-8A06793E7EC3}" type="pres">
      <dgm:prSet presAssocID="{3D58257C-C17B-42B6-B124-CC261970172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7BC98C9-C2D6-4D09-A039-59F775DF3A4F}" type="pres">
      <dgm:prSet presAssocID="{A96C1149-1197-4D85-86D9-1A6DD9592E3C}" presName="composite" presStyleCnt="0"/>
      <dgm:spPr/>
    </dgm:pt>
    <dgm:pt modelId="{7777066F-0CE4-4885-A1C7-A0E6160BFFB9}" type="pres">
      <dgm:prSet presAssocID="{A96C1149-1197-4D85-86D9-1A6DD9592E3C}" presName="imgShp" presStyleLbl="fgImgPlace1" presStyleIdx="0" presStyleCnt="3" custLinFactNeighborX="-7924" custLinFactNeighborY="-1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1EC1CEC-EA32-4D5F-A9F2-54307D5C0C69}" type="pres">
      <dgm:prSet presAssocID="{A96C1149-1197-4D85-86D9-1A6DD9592E3C}" presName="txShp" presStyleLbl="node1" presStyleIdx="0" presStyleCnt="3" custScaleX="113227" custLinFactNeighborX="10586" custLinFactNeighborY="389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494535-D0C4-4F37-BD3C-B531F30B8312}" type="pres">
      <dgm:prSet presAssocID="{B1499F52-D257-4170-AD21-AAC383D19846}" presName="spacing" presStyleCnt="0"/>
      <dgm:spPr/>
    </dgm:pt>
    <dgm:pt modelId="{B46582F6-6C2C-4DF5-83A1-183AD5A561BB}" type="pres">
      <dgm:prSet presAssocID="{4996B826-AB75-4628-960F-BCAB1878C171}" presName="composite" presStyleCnt="0"/>
      <dgm:spPr/>
    </dgm:pt>
    <dgm:pt modelId="{92346528-AA5C-496E-8BCD-D1C436F5E35E}" type="pres">
      <dgm:prSet presAssocID="{4996B826-AB75-4628-960F-BCAB1878C171}" presName="imgShp" presStyleLbl="fgImgPlace1" presStyleIdx="1" presStyleCnt="3" custLinFactNeighborX="-10049" custLinFactNeighborY="285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55F93E54-4830-40EA-9337-040A24DF546E}" type="pres">
      <dgm:prSet presAssocID="{4996B826-AB75-4628-960F-BCAB1878C171}" presName="txShp" presStyleLbl="node1" presStyleIdx="1" presStyleCnt="3" custScaleX="113888" custLinFactNeighborX="10586" custLinFactNeighborY="389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64F791-4B65-423D-9989-C55D35085311}" type="pres">
      <dgm:prSet presAssocID="{B966F932-7614-49C4-9D48-EC6EE1306D1F}" presName="spacing" presStyleCnt="0"/>
      <dgm:spPr/>
    </dgm:pt>
    <dgm:pt modelId="{D871FD3C-85CA-4836-BEF7-621392B0559D}" type="pres">
      <dgm:prSet presAssocID="{11C5195B-D150-462D-ACDA-8A49BEC65EE9}" presName="composite" presStyleCnt="0"/>
      <dgm:spPr/>
    </dgm:pt>
    <dgm:pt modelId="{586137D0-DBFC-4915-BBB3-CB275C40E2D7}" type="pres">
      <dgm:prSet presAssocID="{11C5195B-D150-462D-ACDA-8A49BEC65EE9}" presName="imgShp" presStyleLbl="fgImgPlace1" presStyleIdx="2" presStyleCnt="3" custLinFactNeighborX="-8185" custLinFactNeighborY="-399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67F2721-EEE2-4DAC-AA16-AFD5C4BA55B8}" type="pres">
      <dgm:prSet presAssocID="{11C5195B-D150-462D-ACDA-8A49BEC65EE9}" presName="txShp" presStyleLbl="node1" presStyleIdx="2" presStyleCnt="3" custScaleX="115966" custLinFactNeighborX="10384" custLinFactNeighborY="-399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D7E9C4E-1336-47C5-8BFE-A38F677DA559}" type="presOf" srcId="{A96C1149-1197-4D85-86D9-1A6DD9592E3C}" destId="{A1EC1CEC-EA32-4D5F-A9F2-54307D5C0C69}" srcOrd="0" destOrd="0" presId="urn:microsoft.com/office/officeart/2005/8/layout/vList3"/>
    <dgm:cxn modelId="{0D448817-C1EF-4D6C-A297-0D2BFEAF99B7}" type="presOf" srcId="{11C5195B-D150-462D-ACDA-8A49BEC65EE9}" destId="{267F2721-EEE2-4DAC-AA16-AFD5C4BA55B8}" srcOrd="0" destOrd="0" presId="urn:microsoft.com/office/officeart/2005/8/layout/vList3"/>
    <dgm:cxn modelId="{F7F2EFA3-9535-41B6-A1F5-B82ECB195323}" srcId="{3D58257C-C17B-42B6-B124-CC261970172D}" destId="{11C5195B-D150-462D-ACDA-8A49BEC65EE9}" srcOrd="2" destOrd="0" parTransId="{37457394-81D9-4C54-930D-F69C9FE8B6AD}" sibTransId="{4DF6CDA7-B432-4934-884A-4951BF2E23BB}"/>
    <dgm:cxn modelId="{5FDCC398-752B-4AE2-BC8F-BD9A6CB17A14}" srcId="{3D58257C-C17B-42B6-B124-CC261970172D}" destId="{4996B826-AB75-4628-960F-BCAB1878C171}" srcOrd="1" destOrd="0" parTransId="{079984D0-A342-420C-B95A-5C0F56FE3BB8}" sibTransId="{B966F932-7614-49C4-9D48-EC6EE1306D1F}"/>
    <dgm:cxn modelId="{5FEA285B-C840-4381-BD80-A8B4D2AF1AEB}" srcId="{3D58257C-C17B-42B6-B124-CC261970172D}" destId="{A96C1149-1197-4D85-86D9-1A6DD9592E3C}" srcOrd="0" destOrd="0" parTransId="{F7FDD988-8A16-414A-90A5-B562A6E29343}" sibTransId="{B1499F52-D257-4170-AD21-AAC383D19846}"/>
    <dgm:cxn modelId="{5DFECE46-BC70-4B1A-BD49-A0A3DBC82D0F}" type="presOf" srcId="{3D58257C-C17B-42B6-B124-CC261970172D}" destId="{E868DFEF-28C4-40CC-8B26-8A06793E7EC3}" srcOrd="0" destOrd="0" presId="urn:microsoft.com/office/officeart/2005/8/layout/vList3"/>
    <dgm:cxn modelId="{21637BBD-A7F6-456A-BFF2-98B0D248EB82}" type="presOf" srcId="{4996B826-AB75-4628-960F-BCAB1878C171}" destId="{55F93E54-4830-40EA-9337-040A24DF546E}" srcOrd="0" destOrd="0" presId="urn:microsoft.com/office/officeart/2005/8/layout/vList3"/>
    <dgm:cxn modelId="{65AF57B9-1640-4F78-BBC0-0F4ADDF93DA4}" type="presParOf" srcId="{E868DFEF-28C4-40CC-8B26-8A06793E7EC3}" destId="{D7BC98C9-C2D6-4D09-A039-59F775DF3A4F}" srcOrd="0" destOrd="0" presId="urn:microsoft.com/office/officeart/2005/8/layout/vList3"/>
    <dgm:cxn modelId="{993E6883-0195-4287-826B-DA9ED135875D}" type="presParOf" srcId="{D7BC98C9-C2D6-4D09-A039-59F775DF3A4F}" destId="{7777066F-0CE4-4885-A1C7-A0E6160BFFB9}" srcOrd="0" destOrd="0" presId="urn:microsoft.com/office/officeart/2005/8/layout/vList3"/>
    <dgm:cxn modelId="{26F6D0D9-099B-4E07-A4B4-6E1BD97586CD}" type="presParOf" srcId="{D7BC98C9-C2D6-4D09-A039-59F775DF3A4F}" destId="{A1EC1CEC-EA32-4D5F-A9F2-54307D5C0C69}" srcOrd="1" destOrd="0" presId="urn:microsoft.com/office/officeart/2005/8/layout/vList3"/>
    <dgm:cxn modelId="{B1D0F1A8-4D2C-47D1-9D3A-3591EFF14D6F}" type="presParOf" srcId="{E868DFEF-28C4-40CC-8B26-8A06793E7EC3}" destId="{40494535-D0C4-4F37-BD3C-B531F30B8312}" srcOrd="1" destOrd="0" presId="urn:microsoft.com/office/officeart/2005/8/layout/vList3"/>
    <dgm:cxn modelId="{506F4F33-1B55-47D2-863F-513CDC4235F4}" type="presParOf" srcId="{E868DFEF-28C4-40CC-8B26-8A06793E7EC3}" destId="{B46582F6-6C2C-4DF5-83A1-183AD5A561BB}" srcOrd="2" destOrd="0" presId="urn:microsoft.com/office/officeart/2005/8/layout/vList3"/>
    <dgm:cxn modelId="{2FEC1BA5-2EE7-4B1F-8E1F-C4660A686CA6}" type="presParOf" srcId="{B46582F6-6C2C-4DF5-83A1-183AD5A561BB}" destId="{92346528-AA5C-496E-8BCD-D1C436F5E35E}" srcOrd="0" destOrd="0" presId="urn:microsoft.com/office/officeart/2005/8/layout/vList3"/>
    <dgm:cxn modelId="{7D9F148D-8D58-4EF0-ACDF-2731EBC71F2C}" type="presParOf" srcId="{B46582F6-6C2C-4DF5-83A1-183AD5A561BB}" destId="{55F93E54-4830-40EA-9337-040A24DF546E}" srcOrd="1" destOrd="0" presId="urn:microsoft.com/office/officeart/2005/8/layout/vList3"/>
    <dgm:cxn modelId="{44227DB0-27A7-4999-9A8A-E35A878ACA3E}" type="presParOf" srcId="{E868DFEF-28C4-40CC-8B26-8A06793E7EC3}" destId="{3D64F791-4B65-423D-9989-C55D35085311}" srcOrd="3" destOrd="0" presId="urn:microsoft.com/office/officeart/2005/8/layout/vList3"/>
    <dgm:cxn modelId="{5BA5398E-25DB-4B7E-9775-C14FCB098F94}" type="presParOf" srcId="{E868DFEF-28C4-40CC-8B26-8A06793E7EC3}" destId="{D871FD3C-85CA-4836-BEF7-621392B0559D}" srcOrd="4" destOrd="0" presId="urn:microsoft.com/office/officeart/2005/8/layout/vList3"/>
    <dgm:cxn modelId="{2238E080-63B0-4683-A5EB-FEFB21B4490C}" type="presParOf" srcId="{D871FD3C-85CA-4836-BEF7-621392B0559D}" destId="{586137D0-DBFC-4915-BBB3-CB275C40E2D7}" srcOrd="0" destOrd="0" presId="urn:microsoft.com/office/officeart/2005/8/layout/vList3"/>
    <dgm:cxn modelId="{A1157EEE-2021-462B-A4BC-DBA031400251}" type="presParOf" srcId="{D871FD3C-85CA-4836-BEF7-621392B0559D}" destId="{267F2721-EEE2-4DAC-AA16-AFD5C4BA55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33B753-71D1-4ABE-B7F4-A0B9DE6CFB60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0EA161A7-0BEB-443C-B53D-4AB0A423FF1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id-ID" sz="2500" dirty="0" smtClean="0"/>
            <a:t>Maintainability Assesment</a:t>
          </a:r>
          <a:r>
            <a:rPr lang="en-US" sz="2500" dirty="0" smtClean="0"/>
            <a:t/>
          </a:r>
          <a:br>
            <a:rPr lang="en-US" sz="2500" dirty="0" smtClean="0"/>
          </a:br>
          <a:r>
            <a:rPr lang="id-ID" sz="1800" dirty="0" smtClean="0"/>
            <a:t>via</a:t>
          </a:r>
          <a:r>
            <a:rPr lang="en-US" sz="1800" dirty="0" smtClean="0"/>
            <a:t> Developer</a:t>
          </a:r>
          <a:r>
            <a:rPr lang="id-ID" sz="1800" dirty="0" smtClean="0"/>
            <a:t> Survey</a:t>
          </a:r>
          <a:endParaRPr lang="id-ID" sz="1800" dirty="0"/>
        </a:p>
      </dgm:t>
    </dgm:pt>
    <dgm:pt modelId="{23DAB9A9-486D-4774-9532-9EC647B870D0}" type="parTrans" cxnId="{338F5F35-E23E-434E-ADD2-813B09A95797}">
      <dgm:prSet/>
      <dgm:spPr/>
      <dgm:t>
        <a:bodyPr/>
        <a:lstStyle/>
        <a:p>
          <a:endParaRPr lang="id-ID"/>
        </a:p>
      </dgm:t>
    </dgm:pt>
    <dgm:pt modelId="{A0AF69C2-56E2-4565-8C03-6215CD73517A}" type="sibTrans" cxnId="{338F5F35-E23E-434E-ADD2-813B09A95797}">
      <dgm:prSet/>
      <dgm:spPr/>
      <dgm:t>
        <a:bodyPr/>
        <a:lstStyle/>
        <a:p>
          <a:endParaRPr lang="id-ID"/>
        </a:p>
      </dgm:t>
    </dgm:pt>
    <dgm:pt modelId="{37FBF009-DAD7-473B-AE05-7149A64EBA2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id-ID" sz="2500" dirty="0" smtClean="0"/>
            <a:t>User Experience Assesment </a:t>
          </a:r>
          <a:r>
            <a:rPr lang="id-ID" sz="1800" dirty="0" smtClean="0"/>
            <a:t>via Survey</a:t>
          </a:r>
          <a:endParaRPr lang="id-ID" sz="2500" dirty="0"/>
        </a:p>
      </dgm:t>
    </dgm:pt>
    <dgm:pt modelId="{13CAA31F-94A9-445C-8476-9E88174E6CEE}" type="parTrans" cxnId="{1AE4E103-8DE9-41DF-BEB3-F6831ED6F37B}">
      <dgm:prSet/>
      <dgm:spPr/>
      <dgm:t>
        <a:bodyPr/>
        <a:lstStyle/>
        <a:p>
          <a:endParaRPr lang="id-ID"/>
        </a:p>
      </dgm:t>
    </dgm:pt>
    <dgm:pt modelId="{435EB9A8-3991-46ED-9D6A-BBA02E7E6DC0}" type="sibTrans" cxnId="{1AE4E103-8DE9-41DF-BEB3-F6831ED6F37B}">
      <dgm:prSet/>
      <dgm:spPr/>
      <dgm:t>
        <a:bodyPr/>
        <a:lstStyle/>
        <a:p>
          <a:endParaRPr lang="id-ID"/>
        </a:p>
      </dgm:t>
    </dgm:pt>
    <dgm:pt modelId="{360A774A-DD8F-419F-9AB4-32334F52FDE2}">
      <dgm:prSet custT="1"/>
      <dgm:spPr/>
      <dgm:t>
        <a:bodyPr/>
        <a:lstStyle/>
        <a:p>
          <a:pPr algn="l"/>
          <a:r>
            <a:rPr lang="id-ID" sz="2500" dirty="0" smtClean="0">
              <a:solidFill>
                <a:schemeClr val="tx1"/>
              </a:solidFill>
            </a:rPr>
            <a:t>Functional Testing</a:t>
          </a:r>
          <a:r>
            <a:rPr lang="en-US" sz="2500" dirty="0" smtClean="0">
              <a:solidFill>
                <a:schemeClr val="tx1"/>
              </a:solidFill>
            </a:rPr>
            <a:t/>
          </a:r>
          <a:br>
            <a:rPr lang="en-US" sz="2500" dirty="0" smtClean="0">
              <a:solidFill>
                <a:schemeClr val="tx1"/>
              </a:solidFill>
            </a:rPr>
          </a:br>
          <a:r>
            <a:rPr lang="en-US" sz="1400" dirty="0" smtClean="0">
              <a:solidFill>
                <a:schemeClr val="tx1"/>
              </a:solidFill>
            </a:rPr>
            <a:t>manually</a:t>
          </a:r>
          <a:endParaRPr lang="id-ID" sz="2500" dirty="0">
            <a:solidFill>
              <a:schemeClr val="tx1"/>
            </a:solidFill>
          </a:endParaRPr>
        </a:p>
      </dgm:t>
    </dgm:pt>
    <dgm:pt modelId="{A5AC0E91-A704-4800-BB38-62DD4CFF53F7}" type="parTrans" cxnId="{9DF26110-BAC6-49E6-B57E-D4E4B9C9D3BF}">
      <dgm:prSet/>
      <dgm:spPr/>
      <dgm:t>
        <a:bodyPr/>
        <a:lstStyle/>
        <a:p>
          <a:endParaRPr lang="id-ID"/>
        </a:p>
      </dgm:t>
    </dgm:pt>
    <dgm:pt modelId="{98EABBE0-6872-4132-A505-3654C149F74E}" type="sibTrans" cxnId="{9DF26110-BAC6-49E6-B57E-D4E4B9C9D3BF}">
      <dgm:prSet/>
      <dgm:spPr/>
      <dgm:t>
        <a:bodyPr/>
        <a:lstStyle/>
        <a:p>
          <a:endParaRPr lang="id-ID"/>
        </a:p>
      </dgm:t>
    </dgm:pt>
    <dgm:pt modelId="{5294407B-9AD3-4823-8DF1-86755470BDF5}">
      <dgm:prSet custT="1"/>
      <dgm:spPr/>
      <dgm:t>
        <a:bodyPr/>
        <a:lstStyle/>
        <a:p>
          <a:pPr algn="l"/>
          <a:r>
            <a:rPr lang="en-US" sz="2200" dirty="0" smtClean="0"/>
            <a:t>Speed Test </a:t>
          </a:r>
        </a:p>
        <a:p>
          <a:pPr algn="l"/>
          <a:r>
            <a:rPr lang="en-US" sz="1200" dirty="0" smtClean="0"/>
            <a:t>Recorded Chrome Developer Tools</a:t>
          </a:r>
          <a:endParaRPr lang="id-ID" sz="1200" dirty="0"/>
        </a:p>
      </dgm:t>
    </dgm:pt>
    <dgm:pt modelId="{5BE5FC13-36F1-4808-8543-94654A20CA62}" type="parTrans" cxnId="{14A3DE1D-1AA7-4410-A193-DFDB88AD1801}">
      <dgm:prSet/>
      <dgm:spPr/>
      <dgm:t>
        <a:bodyPr/>
        <a:lstStyle/>
        <a:p>
          <a:endParaRPr lang="id-ID"/>
        </a:p>
      </dgm:t>
    </dgm:pt>
    <dgm:pt modelId="{23C7950C-1AB0-4FDE-BAB3-389C4F500C97}" type="sibTrans" cxnId="{14A3DE1D-1AA7-4410-A193-DFDB88AD1801}">
      <dgm:prSet/>
      <dgm:spPr/>
      <dgm:t>
        <a:bodyPr/>
        <a:lstStyle/>
        <a:p>
          <a:endParaRPr lang="id-ID"/>
        </a:p>
      </dgm:t>
    </dgm:pt>
    <dgm:pt modelId="{792AD76E-ABC6-457D-ABC0-0B850CD03CA3}" type="pres">
      <dgm:prSet presAssocID="{1433B753-71D1-4ABE-B7F4-A0B9DE6CFB6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F7B0184-720D-46BC-9903-E18D44D18635}" type="pres">
      <dgm:prSet presAssocID="{360A774A-DD8F-419F-9AB4-32334F52FDE2}" presName="composite" presStyleCnt="0"/>
      <dgm:spPr/>
    </dgm:pt>
    <dgm:pt modelId="{A938F2DB-990C-4375-84B8-E3FBBBA83378}" type="pres">
      <dgm:prSet presAssocID="{360A774A-DD8F-419F-9AB4-32334F52FDE2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C32A8A2E-3C3F-4C4E-A3E8-B62BFC4B60B3}" type="pres">
      <dgm:prSet presAssocID="{360A774A-DD8F-419F-9AB4-32334F52FDE2}" presName="txShp" presStyleLbl="node1" presStyleIdx="0" presStyleCnt="4" custLinFactNeighborX="-1143" custLinFactNeighborY="-2224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92D52A9-01DF-44C9-A667-FAF7A4429358}" type="pres">
      <dgm:prSet presAssocID="{98EABBE0-6872-4132-A505-3654C149F74E}" presName="spacing" presStyleCnt="0"/>
      <dgm:spPr/>
    </dgm:pt>
    <dgm:pt modelId="{CAD08D46-60A7-45FD-A992-74709C8C4FE2}" type="pres">
      <dgm:prSet presAssocID="{5294407B-9AD3-4823-8DF1-86755470BDF5}" presName="composite" presStyleCnt="0"/>
      <dgm:spPr/>
    </dgm:pt>
    <dgm:pt modelId="{5913C45F-931B-4976-B5A7-B5E72C52451D}" type="pres">
      <dgm:prSet presAssocID="{5294407B-9AD3-4823-8DF1-86755470BDF5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51E876EF-C1F2-437E-B82D-C019DFB0A4CC}" type="pres">
      <dgm:prSet presAssocID="{5294407B-9AD3-4823-8DF1-86755470BDF5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D9C639-041C-48D1-AA4A-FDBFB411FFBE}" type="pres">
      <dgm:prSet presAssocID="{23C7950C-1AB0-4FDE-BAB3-389C4F500C97}" presName="spacing" presStyleCnt="0"/>
      <dgm:spPr/>
    </dgm:pt>
    <dgm:pt modelId="{1D399E09-2E28-4A72-8944-15D8F4479E77}" type="pres">
      <dgm:prSet presAssocID="{37FBF009-DAD7-473B-AE05-7149A64EBA22}" presName="composite" presStyleCnt="0"/>
      <dgm:spPr/>
    </dgm:pt>
    <dgm:pt modelId="{EB7676A7-FFCD-467E-9E2F-0638C32FD0EF}" type="pres">
      <dgm:prSet presAssocID="{37FBF009-DAD7-473B-AE05-7149A64EBA22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600DCFE-E9CE-4294-A14C-02625E049355}" type="pres">
      <dgm:prSet presAssocID="{37FBF009-DAD7-473B-AE05-7149A64EBA22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86E284-42A2-48CD-AAF7-FDF24BD62D62}" type="pres">
      <dgm:prSet presAssocID="{435EB9A8-3991-46ED-9D6A-BBA02E7E6DC0}" presName="spacing" presStyleCnt="0"/>
      <dgm:spPr/>
    </dgm:pt>
    <dgm:pt modelId="{7356F03A-E512-417E-91F9-BE87CADA392D}" type="pres">
      <dgm:prSet presAssocID="{0EA161A7-0BEB-443C-B53D-4AB0A423FF16}" presName="composite" presStyleCnt="0"/>
      <dgm:spPr/>
    </dgm:pt>
    <dgm:pt modelId="{47CA79BC-D305-4F76-966E-7A6784193AB4}" type="pres">
      <dgm:prSet presAssocID="{0EA161A7-0BEB-443C-B53D-4AB0A423FF16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6B65E0DE-B1F8-4F14-ADD7-CCAEB1A5D65B}" type="pres">
      <dgm:prSet presAssocID="{0EA161A7-0BEB-443C-B53D-4AB0A423FF16}" presName="txShp" presStyleLbl="node1" presStyleIdx="3" presStyleCnt="4" custLinFactNeighborX="-32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DF26110-BAC6-49E6-B57E-D4E4B9C9D3BF}" srcId="{1433B753-71D1-4ABE-B7F4-A0B9DE6CFB60}" destId="{360A774A-DD8F-419F-9AB4-32334F52FDE2}" srcOrd="0" destOrd="0" parTransId="{A5AC0E91-A704-4800-BB38-62DD4CFF53F7}" sibTransId="{98EABBE0-6872-4132-A505-3654C149F74E}"/>
    <dgm:cxn modelId="{683DE2C0-2F59-44F8-BD1A-3B841960CD27}" type="presOf" srcId="{0EA161A7-0BEB-443C-B53D-4AB0A423FF16}" destId="{6B65E0DE-B1F8-4F14-ADD7-CCAEB1A5D65B}" srcOrd="0" destOrd="0" presId="urn:microsoft.com/office/officeart/2005/8/layout/vList3"/>
    <dgm:cxn modelId="{F2133FC4-A6F1-4738-832B-CEEA054AFD41}" type="presOf" srcId="{360A774A-DD8F-419F-9AB4-32334F52FDE2}" destId="{C32A8A2E-3C3F-4C4E-A3E8-B62BFC4B60B3}" srcOrd="0" destOrd="0" presId="urn:microsoft.com/office/officeart/2005/8/layout/vList3"/>
    <dgm:cxn modelId="{D2D631D2-B452-4005-90E5-3E3D493C078F}" type="presOf" srcId="{5294407B-9AD3-4823-8DF1-86755470BDF5}" destId="{51E876EF-C1F2-437E-B82D-C019DFB0A4CC}" srcOrd="0" destOrd="0" presId="urn:microsoft.com/office/officeart/2005/8/layout/vList3"/>
    <dgm:cxn modelId="{91F232B6-A5DF-42A2-8CE5-349F66890DDB}" type="presOf" srcId="{37FBF009-DAD7-473B-AE05-7149A64EBA22}" destId="{2600DCFE-E9CE-4294-A14C-02625E049355}" srcOrd="0" destOrd="0" presId="urn:microsoft.com/office/officeart/2005/8/layout/vList3"/>
    <dgm:cxn modelId="{8AE1B11A-FC73-4F1A-B8E2-98F760172FFD}" type="presOf" srcId="{1433B753-71D1-4ABE-B7F4-A0B9DE6CFB60}" destId="{792AD76E-ABC6-457D-ABC0-0B850CD03CA3}" srcOrd="0" destOrd="0" presId="urn:microsoft.com/office/officeart/2005/8/layout/vList3"/>
    <dgm:cxn modelId="{338F5F35-E23E-434E-ADD2-813B09A95797}" srcId="{1433B753-71D1-4ABE-B7F4-A0B9DE6CFB60}" destId="{0EA161A7-0BEB-443C-B53D-4AB0A423FF16}" srcOrd="3" destOrd="0" parTransId="{23DAB9A9-486D-4774-9532-9EC647B870D0}" sibTransId="{A0AF69C2-56E2-4565-8C03-6215CD73517A}"/>
    <dgm:cxn modelId="{14A3DE1D-1AA7-4410-A193-DFDB88AD1801}" srcId="{1433B753-71D1-4ABE-B7F4-A0B9DE6CFB60}" destId="{5294407B-9AD3-4823-8DF1-86755470BDF5}" srcOrd="1" destOrd="0" parTransId="{5BE5FC13-36F1-4808-8543-94654A20CA62}" sibTransId="{23C7950C-1AB0-4FDE-BAB3-389C4F500C97}"/>
    <dgm:cxn modelId="{1AE4E103-8DE9-41DF-BEB3-F6831ED6F37B}" srcId="{1433B753-71D1-4ABE-B7F4-A0B9DE6CFB60}" destId="{37FBF009-DAD7-473B-AE05-7149A64EBA22}" srcOrd="2" destOrd="0" parTransId="{13CAA31F-94A9-445C-8476-9E88174E6CEE}" sibTransId="{435EB9A8-3991-46ED-9D6A-BBA02E7E6DC0}"/>
    <dgm:cxn modelId="{1BEC6EFD-E7A9-426C-8617-E6B8FF9EFEBC}" type="presParOf" srcId="{792AD76E-ABC6-457D-ABC0-0B850CD03CA3}" destId="{2F7B0184-720D-46BC-9903-E18D44D18635}" srcOrd="0" destOrd="0" presId="urn:microsoft.com/office/officeart/2005/8/layout/vList3"/>
    <dgm:cxn modelId="{C8BA0844-C292-4BB0-86E5-7B1466BDEF14}" type="presParOf" srcId="{2F7B0184-720D-46BC-9903-E18D44D18635}" destId="{A938F2DB-990C-4375-84B8-E3FBBBA83378}" srcOrd="0" destOrd="0" presId="urn:microsoft.com/office/officeart/2005/8/layout/vList3"/>
    <dgm:cxn modelId="{97828928-3D6D-474D-931A-DB4E3D0C88E6}" type="presParOf" srcId="{2F7B0184-720D-46BC-9903-E18D44D18635}" destId="{C32A8A2E-3C3F-4C4E-A3E8-B62BFC4B60B3}" srcOrd="1" destOrd="0" presId="urn:microsoft.com/office/officeart/2005/8/layout/vList3"/>
    <dgm:cxn modelId="{6C58DAFB-15E3-42BE-A63E-045DEE049C05}" type="presParOf" srcId="{792AD76E-ABC6-457D-ABC0-0B850CD03CA3}" destId="{092D52A9-01DF-44C9-A667-FAF7A4429358}" srcOrd="1" destOrd="0" presId="urn:microsoft.com/office/officeart/2005/8/layout/vList3"/>
    <dgm:cxn modelId="{90BA6093-1D71-4CB1-BA33-9C717E4B4CDF}" type="presParOf" srcId="{792AD76E-ABC6-457D-ABC0-0B850CD03CA3}" destId="{CAD08D46-60A7-45FD-A992-74709C8C4FE2}" srcOrd="2" destOrd="0" presId="urn:microsoft.com/office/officeart/2005/8/layout/vList3"/>
    <dgm:cxn modelId="{F198D157-1746-40CF-9AA6-721A8696D7C1}" type="presParOf" srcId="{CAD08D46-60A7-45FD-A992-74709C8C4FE2}" destId="{5913C45F-931B-4976-B5A7-B5E72C52451D}" srcOrd="0" destOrd="0" presId="urn:microsoft.com/office/officeart/2005/8/layout/vList3"/>
    <dgm:cxn modelId="{C0C1416C-0BC9-4081-A296-C58282E4DDF3}" type="presParOf" srcId="{CAD08D46-60A7-45FD-A992-74709C8C4FE2}" destId="{51E876EF-C1F2-437E-B82D-C019DFB0A4CC}" srcOrd="1" destOrd="0" presId="urn:microsoft.com/office/officeart/2005/8/layout/vList3"/>
    <dgm:cxn modelId="{88539259-245E-4FDE-93B3-808149D469D6}" type="presParOf" srcId="{792AD76E-ABC6-457D-ABC0-0B850CD03CA3}" destId="{05D9C639-041C-48D1-AA4A-FDBFB411FFBE}" srcOrd="3" destOrd="0" presId="urn:microsoft.com/office/officeart/2005/8/layout/vList3"/>
    <dgm:cxn modelId="{7F93E86B-BD43-42D7-9C9F-84FC6E506EBC}" type="presParOf" srcId="{792AD76E-ABC6-457D-ABC0-0B850CD03CA3}" destId="{1D399E09-2E28-4A72-8944-15D8F4479E77}" srcOrd="4" destOrd="0" presId="urn:microsoft.com/office/officeart/2005/8/layout/vList3"/>
    <dgm:cxn modelId="{D6C164E6-FA0E-4938-BBF3-EA9736A9FDEC}" type="presParOf" srcId="{1D399E09-2E28-4A72-8944-15D8F4479E77}" destId="{EB7676A7-FFCD-467E-9E2F-0638C32FD0EF}" srcOrd="0" destOrd="0" presId="urn:microsoft.com/office/officeart/2005/8/layout/vList3"/>
    <dgm:cxn modelId="{BE88FA5D-F7A6-439C-A6EC-6524F777B5A0}" type="presParOf" srcId="{1D399E09-2E28-4A72-8944-15D8F4479E77}" destId="{2600DCFE-E9CE-4294-A14C-02625E049355}" srcOrd="1" destOrd="0" presId="urn:microsoft.com/office/officeart/2005/8/layout/vList3"/>
    <dgm:cxn modelId="{1E1428FF-946F-40F9-9505-387102944090}" type="presParOf" srcId="{792AD76E-ABC6-457D-ABC0-0B850CD03CA3}" destId="{5886E284-42A2-48CD-AAF7-FDF24BD62D62}" srcOrd="5" destOrd="0" presId="urn:microsoft.com/office/officeart/2005/8/layout/vList3"/>
    <dgm:cxn modelId="{16E99616-4F67-455D-AB8D-19578A69EF0B}" type="presParOf" srcId="{792AD76E-ABC6-457D-ABC0-0B850CD03CA3}" destId="{7356F03A-E512-417E-91F9-BE87CADA392D}" srcOrd="6" destOrd="0" presId="urn:microsoft.com/office/officeart/2005/8/layout/vList3"/>
    <dgm:cxn modelId="{CFFE7546-07B5-4EC9-A7E9-7BB7CA139928}" type="presParOf" srcId="{7356F03A-E512-417E-91F9-BE87CADA392D}" destId="{47CA79BC-D305-4F76-966E-7A6784193AB4}" srcOrd="0" destOrd="0" presId="urn:microsoft.com/office/officeart/2005/8/layout/vList3"/>
    <dgm:cxn modelId="{2C3EE0A2-ECB3-4B95-8A63-F7CAA2E7863E}" type="presParOf" srcId="{7356F03A-E512-417E-91F9-BE87CADA392D}" destId="{6B65E0DE-B1F8-4F14-ADD7-CCAEB1A5D6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A7192-D6D6-4E30-A5C4-79A23E49E3FD}">
      <dsp:nvSpPr>
        <dsp:cNvPr id="0" name=""/>
        <dsp:cNvSpPr/>
      </dsp:nvSpPr>
      <dsp:spPr>
        <a:xfrm>
          <a:off x="206888" y="43"/>
          <a:ext cx="2150547" cy="1290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0" kern="1200" dirty="0"/>
        </a:p>
      </dsp:txBody>
      <dsp:txXfrm>
        <a:off x="244680" y="37835"/>
        <a:ext cx="2074963" cy="1214744"/>
      </dsp:txXfrm>
    </dsp:sp>
    <dsp:sp modelId="{2015B167-5D1A-4B02-B7A3-037174944873}">
      <dsp:nvSpPr>
        <dsp:cNvPr id="0" name=""/>
        <dsp:cNvSpPr/>
      </dsp:nvSpPr>
      <dsp:spPr>
        <a:xfrm>
          <a:off x="2546683" y="378539"/>
          <a:ext cx="455916" cy="533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/>
        </a:p>
      </dsp:txBody>
      <dsp:txXfrm>
        <a:off x="2546683" y="485206"/>
        <a:ext cx="319141" cy="320001"/>
      </dsp:txXfrm>
    </dsp:sp>
    <dsp:sp modelId="{7BF9AC6C-B0C0-4E41-93A9-26F77CD19ED8}">
      <dsp:nvSpPr>
        <dsp:cNvPr id="0" name=""/>
        <dsp:cNvSpPr/>
      </dsp:nvSpPr>
      <dsp:spPr>
        <a:xfrm>
          <a:off x="3217654" y="43"/>
          <a:ext cx="2150547" cy="1290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0" kern="1200" dirty="0"/>
        </a:p>
      </dsp:txBody>
      <dsp:txXfrm>
        <a:off x="3255446" y="37835"/>
        <a:ext cx="2074963" cy="1214744"/>
      </dsp:txXfrm>
    </dsp:sp>
    <dsp:sp modelId="{D2D0F14A-B9D7-4A88-A536-E7A72C4D650D}">
      <dsp:nvSpPr>
        <dsp:cNvPr id="0" name=""/>
        <dsp:cNvSpPr/>
      </dsp:nvSpPr>
      <dsp:spPr>
        <a:xfrm rot="5398112">
          <a:off x="3371004" y="1413612"/>
          <a:ext cx="436617" cy="533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 rot="-5400000">
        <a:off x="3429277" y="1461971"/>
        <a:ext cx="320001" cy="305632"/>
      </dsp:txXfrm>
    </dsp:sp>
    <dsp:sp modelId="{252D02C3-6EFD-428B-9F5C-CFB9358E9650}">
      <dsp:nvSpPr>
        <dsp:cNvPr id="0" name=""/>
        <dsp:cNvSpPr/>
      </dsp:nvSpPr>
      <dsp:spPr>
        <a:xfrm>
          <a:off x="3218815" y="2114177"/>
          <a:ext cx="2150547" cy="1290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0" kern="1200"/>
        </a:p>
      </dsp:txBody>
      <dsp:txXfrm>
        <a:off x="3256607" y="2151969"/>
        <a:ext cx="2074963" cy="1214744"/>
      </dsp:txXfrm>
    </dsp:sp>
    <dsp:sp modelId="{EDCB5943-A132-46B9-8EB6-D5E1B6377A5F}">
      <dsp:nvSpPr>
        <dsp:cNvPr id="0" name=""/>
        <dsp:cNvSpPr/>
      </dsp:nvSpPr>
      <dsp:spPr>
        <a:xfrm rot="10758441">
          <a:off x="2572763" y="2510724"/>
          <a:ext cx="456564" cy="533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/>
        </a:p>
      </dsp:txBody>
      <dsp:txXfrm rot="10800000">
        <a:off x="2709727" y="2616563"/>
        <a:ext cx="319595" cy="320001"/>
      </dsp:txXfrm>
    </dsp:sp>
    <dsp:sp modelId="{9029CDBC-01BC-48F9-A75A-26235F8BE6C3}">
      <dsp:nvSpPr>
        <dsp:cNvPr id="0" name=""/>
        <dsp:cNvSpPr/>
      </dsp:nvSpPr>
      <dsp:spPr>
        <a:xfrm>
          <a:off x="206888" y="2150590"/>
          <a:ext cx="2150547" cy="1290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0" kern="1200"/>
        </a:p>
      </dsp:txBody>
      <dsp:txXfrm>
        <a:off x="244680" y="2188382"/>
        <a:ext cx="2074963" cy="12147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2583-5BB4-43B4-B2BA-06EB9112F011}">
      <dsp:nvSpPr>
        <dsp:cNvPr id="0" name=""/>
        <dsp:cNvSpPr/>
      </dsp:nvSpPr>
      <dsp:spPr>
        <a:xfrm>
          <a:off x="36" y="23926"/>
          <a:ext cx="3469151" cy="629264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Misconception</a:t>
          </a:r>
          <a:br>
            <a:rPr lang="id-ID" sz="1800" b="1" kern="1200" dirty="0" smtClean="0"/>
          </a:br>
          <a:r>
            <a:rPr lang="id-ID" sz="1800" b="1" kern="1200" dirty="0" smtClean="0"/>
            <a:t>between Developers</a:t>
          </a:r>
          <a:endParaRPr lang="id-ID" sz="1800" b="1" kern="1200" dirty="0"/>
        </a:p>
      </dsp:txBody>
      <dsp:txXfrm>
        <a:off x="36" y="23926"/>
        <a:ext cx="3469151" cy="629264"/>
      </dsp:txXfrm>
    </dsp:sp>
    <dsp:sp modelId="{E5F48738-1B96-45E2-8395-EF5139141C8B}">
      <dsp:nvSpPr>
        <dsp:cNvPr id="0" name=""/>
        <dsp:cNvSpPr/>
      </dsp:nvSpPr>
      <dsp:spPr>
        <a:xfrm>
          <a:off x="36" y="653190"/>
          <a:ext cx="3469151" cy="3809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On Management Review Function</a:t>
          </a:r>
          <a:endParaRPr lang="id-ID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Creating duplicate tables &amp; mechanism for same feature</a:t>
          </a:r>
          <a:endParaRPr lang="id-ID" sz="2800" kern="1200" dirty="0"/>
        </a:p>
      </dsp:txBody>
      <dsp:txXfrm>
        <a:off x="36" y="653190"/>
        <a:ext cx="3469151" cy="3809974"/>
      </dsp:txXfrm>
    </dsp:sp>
    <dsp:sp modelId="{471DC635-02A6-42CF-AA9D-F4433D4B3522}">
      <dsp:nvSpPr>
        <dsp:cNvPr id="0" name=""/>
        <dsp:cNvSpPr/>
      </dsp:nvSpPr>
      <dsp:spPr>
        <a:xfrm>
          <a:off x="3954869" y="23926"/>
          <a:ext cx="3469151" cy="629264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Premature Optimization</a:t>
          </a:r>
          <a:endParaRPr lang="id-ID" sz="2100" b="1" kern="1200" dirty="0"/>
        </a:p>
      </dsp:txBody>
      <dsp:txXfrm>
        <a:off x="3954869" y="23926"/>
        <a:ext cx="3469151" cy="629264"/>
      </dsp:txXfrm>
    </dsp:sp>
    <dsp:sp modelId="{15F6D04E-5C5A-43A7-B037-1C190392E9A6}">
      <dsp:nvSpPr>
        <dsp:cNvPr id="0" name=""/>
        <dsp:cNvSpPr/>
      </dsp:nvSpPr>
      <dsp:spPr>
        <a:xfrm>
          <a:off x="3954869" y="653190"/>
          <a:ext cx="3469151" cy="3809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Want to implement service worker in Vue for better performance</a:t>
          </a:r>
          <a:endParaRPr lang="id-ID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Learning gaps for vue is actually high, cannot be finished</a:t>
          </a:r>
          <a:endParaRPr lang="id-ID" sz="2800" kern="1200" dirty="0"/>
        </a:p>
      </dsp:txBody>
      <dsp:txXfrm>
        <a:off x="3954869" y="653190"/>
        <a:ext cx="3469151" cy="38099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286D1-A3B6-4A7E-A4AD-D3B7D583F224}">
      <dsp:nvSpPr>
        <dsp:cNvPr id="0" name=""/>
        <dsp:cNvSpPr/>
      </dsp:nvSpPr>
      <dsp:spPr>
        <a:xfrm rot="16200000">
          <a:off x="-376742" y="377663"/>
          <a:ext cx="3149599" cy="2394272"/>
        </a:xfrm>
        <a:prstGeom prst="flowChartManualOperati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5100" tIns="0" rIns="164393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DOM Loading</a:t>
          </a:r>
          <a:endParaRPr lang="id-ID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time html page returned from web server</a:t>
          </a:r>
          <a:endParaRPr lang="id-ID" sz="2000" kern="1200" dirty="0"/>
        </a:p>
      </dsp:txBody>
      <dsp:txXfrm rot="5400000">
        <a:off x="922" y="629919"/>
        <a:ext cx="2394272" cy="1889759"/>
      </dsp:txXfrm>
    </dsp:sp>
    <dsp:sp modelId="{4BC081E0-E6D4-4BDE-92CF-E4745D70DA79}">
      <dsp:nvSpPr>
        <dsp:cNvPr id="0" name=""/>
        <dsp:cNvSpPr/>
      </dsp:nvSpPr>
      <dsp:spPr>
        <a:xfrm rot="16200000">
          <a:off x="2197101" y="377663"/>
          <a:ext cx="3149599" cy="2394272"/>
        </a:xfrm>
        <a:prstGeom prst="flowChartManualOperati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65100" tIns="0" rIns="164393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Scripting</a:t>
          </a:r>
          <a:endParaRPr lang="id-ID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Time taken to fetch scripts and assets</a:t>
          </a:r>
          <a:endParaRPr lang="id-ID" sz="2000" kern="1200" dirty="0"/>
        </a:p>
      </dsp:txBody>
      <dsp:txXfrm rot="5400000">
        <a:off x="2574765" y="629919"/>
        <a:ext cx="2394272" cy="1889759"/>
      </dsp:txXfrm>
    </dsp:sp>
    <dsp:sp modelId="{DCF6653B-2252-4342-96DC-3FD5EE75C278}">
      <dsp:nvSpPr>
        <dsp:cNvPr id="0" name=""/>
        <dsp:cNvSpPr/>
      </dsp:nvSpPr>
      <dsp:spPr>
        <a:xfrm rot="16200000">
          <a:off x="4770944" y="377663"/>
          <a:ext cx="3149599" cy="2394272"/>
        </a:xfrm>
        <a:prstGeom prst="flowChartManualOperation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5100" tIns="0" rIns="164393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bg1"/>
              </a:solidFill>
            </a:rPr>
            <a:t>Rendering</a:t>
          </a:r>
          <a:endParaRPr lang="id-ID" sz="26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Rendering all content, scripts and assets to browser page</a:t>
          </a:r>
          <a:endParaRPr lang="id-ID" sz="2000" kern="1200" dirty="0">
            <a:solidFill>
              <a:schemeClr val="bg1"/>
            </a:solidFill>
          </a:endParaRPr>
        </a:p>
      </dsp:txBody>
      <dsp:txXfrm rot="5400000">
        <a:off x="5148608" y="629919"/>
        <a:ext cx="2394272" cy="18897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58A0E-5CE7-4F69-80D4-3279275E0440}">
      <dsp:nvSpPr>
        <dsp:cNvPr id="0" name=""/>
        <dsp:cNvSpPr/>
      </dsp:nvSpPr>
      <dsp:spPr>
        <a:xfrm rot="10800000">
          <a:off x="1835359" y="2508"/>
          <a:ext cx="5276854" cy="17548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84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Software Design Initiation is really important for a flexible and long-lasting software (which is really needed)</a:t>
          </a:r>
          <a:endParaRPr lang="id-ID" sz="2000" kern="1200" dirty="0"/>
        </a:p>
      </dsp:txBody>
      <dsp:txXfrm rot="10800000">
        <a:off x="2274076" y="2508"/>
        <a:ext cx="4838137" cy="1754870"/>
      </dsp:txXfrm>
    </dsp:sp>
    <dsp:sp modelId="{5D85AA4B-AB18-408E-B3C0-22E21A9F6BD6}">
      <dsp:nvSpPr>
        <dsp:cNvPr id="0" name=""/>
        <dsp:cNvSpPr/>
      </dsp:nvSpPr>
      <dsp:spPr>
        <a:xfrm>
          <a:off x="822905" y="2508"/>
          <a:ext cx="2024909" cy="175487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0034C-260E-492E-9C43-F77FAD7168A0}">
      <dsp:nvSpPr>
        <dsp:cNvPr id="0" name=""/>
        <dsp:cNvSpPr/>
      </dsp:nvSpPr>
      <dsp:spPr>
        <a:xfrm rot="10800000">
          <a:off x="1891212" y="2281220"/>
          <a:ext cx="5276854" cy="175487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84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Bussiness aspects is important to create an e-commerce related application, if we want to create a fully-functioned app.</a:t>
          </a:r>
          <a:endParaRPr lang="id-ID" sz="2000" kern="1200" dirty="0"/>
        </a:p>
      </dsp:txBody>
      <dsp:txXfrm rot="10800000">
        <a:off x="2329929" y="2281220"/>
        <a:ext cx="4838137" cy="1754870"/>
      </dsp:txXfrm>
    </dsp:sp>
    <dsp:sp modelId="{1D45B942-11FE-41B4-8C2B-F61683CA8A84}">
      <dsp:nvSpPr>
        <dsp:cNvPr id="0" name=""/>
        <dsp:cNvSpPr/>
      </dsp:nvSpPr>
      <dsp:spPr>
        <a:xfrm>
          <a:off x="767051" y="2281220"/>
          <a:ext cx="2248322" cy="175487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06B8-3160-45DE-A688-EF905E768F51}">
      <dsp:nvSpPr>
        <dsp:cNvPr id="0" name=""/>
        <dsp:cNvSpPr/>
      </dsp:nvSpPr>
      <dsp:spPr>
        <a:xfrm>
          <a:off x="188" y="101445"/>
          <a:ext cx="2262272" cy="740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Legal</a:t>
          </a:r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Involvements</a:t>
          </a:r>
          <a:endParaRPr lang="id-ID" sz="2000" b="1" kern="1200" dirty="0"/>
        </a:p>
      </dsp:txBody>
      <dsp:txXfrm>
        <a:off x="188" y="101445"/>
        <a:ext cx="2262272" cy="740643"/>
      </dsp:txXfrm>
    </dsp:sp>
    <dsp:sp modelId="{EC07045C-08BE-4F6A-9C8A-ABADAD9E690F}">
      <dsp:nvSpPr>
        <dsp:cNvPr id="0" name=""/>
        <dsp:cNvSpPr/>
      </dsp:nvSpPr>
      <dsp:spPr>
        <a:xfrm>
          <a:off x="2262461" y="20437"/>
          <a:ext cx="332232" cy="9026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D218-6D13-4549-BF27-A145D43428EA}">
      <dsp:nvSpPr>
        <dsp:cNvPr id="0" name=""/>
        <dsp:cNvSpPr/>
      </dsp:nvSpPr>
      <dsp:spPr>
        <a:xfrm>
          <a:off x="2727587" y="20437"/>
          <a:ext cx="4518366" cy="9026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Involve a legal financial authority in the bussiness process design &amp; monitoring of online auction app.</a:t>
          </a:r>
          <a:endParaRPr lang="id-ID" sz="1900" kern="1200" dirty="0"/>
        </a:p>
      </dsp:txBody>
      <dsp:txXfrm>
        <a:off x="2727587" y="20437"/>
        <a:ext cx="4518366" cy="9026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06B8-3160-45DE-A688-EF905E768F51}">
      <dsp:nvSpPr>
        <dsp:cNvPr id="0" name=""/>
        <dsp:cNvSpPr/>
      </dsp:nvSpPr>
      <dsp:spPr>
        <a:xfrm>
          <a:off x="188" y="283667"/>
          <a:ext cx="2262272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JWT Expiration</a:t>
          </a:r>
          <a:endParaRPr lang="id-ID" sz="2000" b="1" kern="1200" dirty="0"/>
        </a:p>
      </dsp:txBody>
      <dsp:txXfrm>
        <a:off x="188" y="283667"/>
        <a:ext cx="2262272" cy="376200"/>
      </dsp:txXfrm>
    </dsp:sp>
    <dsp:sp modelId="{EC07045C-08BE-4F6A-9C8A-ABADAD9E690F}">
      <dsp:nvSpPr>
        <dsp:cNvPr id="0" name=""/>
        <dsp:cNvSpPr/>
      </dsp:nvSpPr>
      <dsp:spPr>
        <a:xfrm>
          <a:off x="2262461" y="13273"/>
          <a:ext cx="332232" cy="9169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D218-6D13-4549-BF27-A145D43428EA}">
      <dsp:nvSpPr>
        <dsp:cNvPr id="0" name=""/>
        <dsp:cNvSpPr/>
      </dsp:nvSpPr>
      <dsp:spPr>
        <a:xfrm>
          <a:off x="2727587" y="13273"/>
          <a:ext cx="4518366" cy="9169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Take care of JWT Token Expiration &amp; Refresh Token Mechanism and its coordination to Back-end server</a:t>
          </a:r>
          <a:endParaRPr lang="id-ID" sz="1900" kern="1200" dirty="0"/>
        </a:p>
      </dsp:txBody>
      <dsp:txXfrm>
        <a:off x="2727587" y="13273"/>
        <a:ext cx="4518366" cy="9169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A4DD0-D664-4870-A872-DE7A47529E27}">
      <dsp:nvSpPr>
        <dsp:cNvPr id="0" name=""/>
        <dsp:cNvSpPr/>
      </dsp:nvSpPr>
      <dsp:spPr>
        <a:xfrm>
          <a:off x="0" y="0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Image Compression (often called Image Optimization) in optimizing a website’s performance</a:t>
          </a:r>
          <a:endParaRPr lang="id-ID" sz="1900" kern="1200" dirty="0"/>
        </a:p>
      </dsp:txBody>
      <dsp:txXfrm>
        <a:off x="1713547" y="0"/>
        <a:ext cx="6211252" cy="1285874"/>
      </dsp:txXfrm>
    </dsp:sp>
    <dsp:sp modelId="{0EEA83D6-DAA1-40C2-ACFC-B36A3A3D0B30}">
      <dsp:nvSpPr>
        <dsp:cNvPr id="0" name=""/>
        <dsp:cNvSpPr/>
      </dsp:nvSpPr>
      <dsp:spPr>
        <a:xfrm>
          <a:off x="128587" y="128587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7FEE9-2BF9-45C7-8F54-EB71AA727553}">
      <dsp:nvSpPr>
        <dsp:cNvPr id="0" name=""/>
        <dsp:cNvSpPr/>
      </dsp:nvSpPr>
      <dsp:spPr>
        <a:xfrm>
          <a:off x="0" y="1414462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315725"/>
            <a:satOff val="-18461"/>
            <a:lumOff val="3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smtClean="0"/>
            <a:t>User Experience</a:t>
          </a:r>
          <a:r>
            <a:rPr lang="en-US" sz="1900" kern="1200" smtClean="0"/>
            <a:t>’s </a:t>
          </a:r>
          <a:r>
            <a:rPr lang="id-ID" sz="1900" kern="1200" smtClean="0"/>
            <a:t>Impact </a:t>
          </a:r>
          <a:r>
            <a:rPr lang="en-US" sz="1900" kern="1200" smtClean="0"/>
            <a:t>to Business Matter Delivery</a:t>
          </a:r>
          <a:endParaRPr lang="id-ID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How the Google Search Delay Impacts on Its Revenue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Analyzing the eye movements to the information-eyecatchiness</a:t>
          </a:r>
          <a:r>
            <a:rPr lang="en-US" sz="1500" kern="1200" dirty="0" smtClean="0"/>
            <a:t> to deliver key values to the customers</a:t>
          </a:r>
          <a:endParaRPr lang="id-ID" sz="1500" kern="1200" dirty="0"/>
        </a:p>
      </dsp:txBody>
      <dsp:txXfrm>
        <a:off x="1713547" y="1414462"/>
        <a:ext cx="6211252" cy="1285874"/>
      </dsp:txXfrm>
    </dsp:sp>
    <dsp:sp modelId="{4F954DE5-368C-4FB0-B7F2-5EF9451508C8}">
      <dsp:nvSpPr>
        <dsp:cNvPr id="0" name=""/>
        <dsp:cNvSpPr/>
      </dsp:nvSpPr>
      <dsp:spPr>
        <a:xfrm>
          <a:off x="128587" y="1543049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F732-A893-4B45-B0BD-F9E2DA5ECC7B}">
      <dsp:nvSpPr>
        <dsp:cNvPr id="0" name=""/>
        <dsp:cNvSpPr/>
      </dsp:nvSpPr>
      <dsp:spPr>
        <a:xfrm>
          <a:off x="0" y="2828924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solidFill>
                <a:schemeClr val="accent1">
                  <a:lumMod val="50000"/>
                </a:schemeClr>
              </a:solidFill>
            </a:rPr>
            <a:t>Early Fraud Detection &amp; Succesful Transaction Pattern Rate using Machine Learning Methods</a:t>
          </a:r>
          <a:endParaRPr lang="id-ID" sz="19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Credit Scoring 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from Customer </a:t>
          </a: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Purchasement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&amp; Transaction’s</a:t>
          </a: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 Pattern</a:t>
          </a:r>
          <a:endParaRPr lang="id-ID" sz="15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>
              <a:solidFill>
                <a:schemeClr val="accent1">
                  <a:lumMod val="50000"/>
                </a:schemeClr>
              </a:solidFill>
            </a:rPr>
            <a:t>Early Fraud Detection from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Bid Activities</a:t>
          </a:r>
          <a:endParaRPr lang="id-ID" sz="15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713547" y="2828924"/>
        <a:ext cx="6211252" cy="1285874"/>
      </dsp:txXfrm>
    </dsp:sp>
    <dsp:sp modelId="{CBD7EC7A-C7E7-46B6-97F1-093922AFC67B}">
      <dsp:nvSpPr>
        <dsp:cNvPr id="0" name=""/>
        <dsp:cNvSpPr/>
      </dsp:nvSpPr>
      <dsp:spPr>
        <a:xfrm>
          <a:off x="149699" y="2971801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749E1-1C37-489C-A3A8-FCFBE4852EA0}">
      <dsp:nvSpPr>
        <dsp:cNvPr id="0" name=""/>
        <dsp:cNvSpPr/>
      </dsp:nvSpPr>
      <dsp:spPr>
        <a:xfrm>
          <a:off x="201" y="171947"/>
          <a:ext cx="429340" cy="25760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 dirty="0"/>
        </a:p>
      </dsp:txBody>
      <dsp:txXfrm>
        <a:off x="7746" y="179492"/>
        <a:ext cx="414250" cy="242514"/>
      </dsp:txXfrm>
    </dsp:sp>
    <dsp:sp modelId="{8BA8ABAD-FCE2-481E-BB67-2528BD2A786D}">
      <dsp:nvSpPr>
        <dsp:cNvPr id="0" name=""/>
        <dsp:cNvSpPr/>
      </dsp:nvSpPr>
      <dsp:spPr>
        <a:xfrm>
          <a:off x="467323" y="247511"/>
          <a:ext cx="91020" cy="106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467323" y="268806"/>
        <a:ext cx="63714" cy="63886"/>
      </dsp:txXfrm>
    </dsp:sp>
    <dsp:sp modelId="{1BB9FF3D-DD62-4768-82A2-AF7CE92A3D8E}">
      <dsp:nvSpPr>
        <dsp:cNvPr id="0" name=""/>
        <dsp:cNvSpPr/>
      </dsp:nvSpPr>
      <dsp:spPr>
        <a:xfrm>
          <a:off x="601277" y="171947"/>
          <a:ext cx="429340" cy="257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/>
        </a:p>
      </dsp:txBody>
      <dsp:txXfrm>
        <a:off x="608822" y="179492"/>
        <a:ext cx="414250" cy="242514"/>
      </dsp:txXfrm>
    </dsp:sp>
    <dsp:sp modelId="{58D7B4EE-1B92-4FAA-B35E-7F600411CC78}">
      <dsp:nvSpPr>
        <dsp:cNvPr id="0" name=""/>
        <dsp:cNvSpPr/>
      </dsp:nvSpPr>
      <dsp:spPr>
        <a:xfrm rot="5400000">
          <a:off x="770437" y="459605"/>
          <a:ext cx="91020" cy="106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 rot="-5400000">
        <a:off x="784004" y="467333"/>
        <a:ext cx="63886" cy="63714"/>
      </dsp:txXfrm>
    </dsp:sp>
    <dsp:sp modelId="{0F8068A3-B47F-449B-BEBF-F7C87FD4DF7C}">
      <dsp:nvSpPr>
        <dsp:cNvPr id="0" name=""/>
        <dsp:cNvSpPr/>
      </dsp:nvSpPr>
      <dsp:spPr>
        <a:xfrm>
          <a:off x="601277" y="601287"/>
          <a:ext cx="429340" cy="257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/>
        </a:p>
      </dsp:txBody>
      <dsp:txXfrm>
        <a:off x="608822" y="608832"/>
        <a:ext cx="414250" cy="242514"/>
      </dsp:txXfrm>
    </dsp:sp>
    <dsp:sp modelId="{BCAA442D-A926-4EF6-9B32-65007D110A26}">
      <dsp:nvSpPr>
        <dsp:cNvPr id="0" name=""/>
        <dsp:cNvSpPr/>
      </dsp:nvSpPr>
      <dsp:spPr>
        <a:xfrm rot="10800000">
          <a:off x="472475" y="676851"/>
          <a:ext cx="91020" cy="106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 rot="10800000">
        <a:off x="499781" y="698146"/>
        <a:ext cx="63714" cy="63886"/>
      </dsp:txXfrm>
    </dsp:sp>
    <dsp:sp modelId="{3227AF4B-010E-4301-9C33-F082995FA575}">
      <dsp:nvSpPr>
        <dsp:cNvPr id="0" name=""/>
        <dsp:cNvSpPr/>
      </dsp:nvSpPr>
      <dsp:spPr>
        <a:xfrm>
          <a:off x="201" y="601287"/>
          <a:ext cx="429340" cy="257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 dirty="0"/>
        </a:p>
      </dsp:txBody>
      <dsp:txXfrm>
        <a:off x="7746" y="608832"/>
        <a:ext cx="414250" cy="242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A4F1-158D-489E-8FEC-B87F41A734E2}">
      <dsp:nvSpPr>
        <dsp:cNvPr id="0" name=""/>
        <dsp:cNvSpPr/>
      </dsp:nvSpPr>
      <dsp:spPr>
        <a:xfrm>
          <a:off x="975" y="0"/>
          <a:ext cx="2537563" cy="4038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Background</a:t>
          </a:r>
          <a:endParaRPr lang="id-ID" sz="2400" kern="1200" dirty="0"/>
        </a:p>
      </dsp:txBody>
      <dsp:txXfrm>
        <a:off x="975" y="0"/>
        <a:ext cx="2537563" cy="1211580"/>
      </dsp:txXfrm>
    </dsp:sp>
    <dsp:sp modelId="{DCF158A8-0C66-472D-97AC-9BADCF3A0408}">
      <dsp:nvSpPr>
        <dsp:cNvPr id="0" name=""/>
        <dsp:cNvSpPr/>
      </dsp:nvSpPr>
      <dsp:spPr>
        <a:xfrm>
          <a:off x="254732" y="1212763"/>
          <a:ext cx="2030050" cy="1217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Digitizing conventional auction process</a:t>
          </a:r>
          <a:endParaRPr lang="id-ID" sz="1800" kern="1200" dirty="0"/>
        </a:p>
      </dsp:txBody>
      <dsp:txXfrm>
        <a:off x="290397" y="1248428"/>
        <a:ext cx="1958720" cy="1146363"/>
      </dsp:txXfrm>
    </dsp:sp>
    <dsp:sp modelId="{BD128323-3E0B-45A9-931B-41EF16841D74}">
      <dsp:nvSpPr>
        <dsp:cNvPr id="0" name=""/>
        <dsp:cNvSpPr/>
      </dsp:nvSpPr>
      <dsp:spPr>
        <a:xfrm>
          <a:off x="254732" y="2617793"/>
          <a:ext cx="2030050" cy="12176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tx2">
                  <a:lumMod val="75000"/>
                </a:schemeClr>
              </a:solidFill>
            </a:rPr>
            <a:t>Learn from former online-auction platform failures</a:t>
          </a:r>
          <a:endParaRPr lang="id-ID" sz="18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90397" y="2653458"/>
        <a:ext cx="1958720" cy="1146363"/>
      </dsp:txXfrm>
    </dsp:sp>
    <dsp:sp modelId="{1BAB05D9-5F6E-44EC-8305-3482818AA4FF}">
      <dsp:nvSpPr>
        <dsp:cNvPr id="0" name=""/>
        <dsp:cNvSpPr/>
      </dsp:nvSpPr>
      <dsp:spPr>
        <a:xfrm>
          <a:off x="2701323" y="0"/>
          <a:ext cx="2537563" cy="4038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Problem Formulation</a:t>
          </a:r>
          <a:endParaRPr lang="id-ID" sz="2400" kern="1200" dirty="0"/>
        </a:p>
      </dsp:txBody>
      <dsp:txXfrm>
        <a:off x="2701323" y="0"/>
        <a:ext cx="2537563" cy="1211580"/>
      </dsp:txXfrm>
    </dsp:sp>
    <dsp:sp modelId="{F53FD447-CA1C-4101-A011-EB58CCF90AA1}">
      <dsp:nvSpPr>
        <dsp:cNvPr id="0" name=""/>
        <dsp:cNvSpPr/>
      </dsp:nvSpPr>
      <dsp:spPr>
        <a:xfrm>
          <a:off x="2982612" y="1212763"/>
          <a:ext cx="2030050" cy="12176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How to create online-auction web-app ?</a:t>
          </a:r>
          <a:endParaRPr lang="id-ID" sz="1800" kern="1200" dirty="0"/>
        </a:p>
      </dsp:txBody>
      <dsp:txXfrm>
        <a:off x="3018277" y="1248428"/>
        <a:ext cx="1958720" cy="1146363"/>
      </dsp:txXfrm>
    </dsp:sp>
    <dsp:sp modelId="{0FA76318-28E7-4BA7-88EC-A01DCE229DD5}">
      <dsp:nvSpPr>
        <dsp:cNvPr id="0" name=""/>
        <dsp:cNvSpPr/>
      </dsp:nvSpPr>
      <dsp:spPr>
        <a:xfrm>
          <a:off x="2982612" y="2617793"/>
          <a:ext cx="2030050" cy="12176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accent5">
                  <a:lumMod val="25000"/>
                </a:schemeClr>
              </a:solidFill>
            </a:rPr>
            <a:t>Application architecture that suits the base paper suggestion?</a:t>
          </a:r>
          <a:endParaRPr lang="id-ID" sz="1800" kern="1200" dirty="0">
            <a:solidFill>
              <a:schemeClr val="accent5">
                <a:lumMod val="25000"/>
              </a:schemeClr>
            </a:solidFill>
          </a:endParaRPr>
        </a:p>
      </dsp:txBody>
      <dsp:txXfrm>
        <a:off x="3018277" y="2653458"/>
        <a:ext cx="1958720" cy="1146363"/>
      </dsp:txXfrm>
    </dsp:sp>
    <dsp:sp modelId="{0F738A57-8107-4F95-95FE-CC1F6B7B9E01}">
      <dsp:nvSpPr>
        <dsp:cNvPr id="0" name=""/>
        <dsp:cNvSpPr/>
      </dsp:nvSpPr>
      <dsp:spPr>
        <a:xfrm>
          <a:off x="5456736" y="0"/>
          <a:ext cx="2537563" cy="4038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Objectives</a:t>
          </a:r>
          <a:endParaRPr lang="id-ID" sz="2400" kern="1200" dirty="0"/>
        </a:p>
      </dsp:txBody>
      <dsp:txXfrm>
        <a:off x="5456736" y="0"/>
        <a:ext cx="2537563" cy="1211580"/>
      </dsp:txXfrm>
    </dsp:sp>
    <dsp:sp modelId="{A57EC9BF-AB04-4A95-918A-C79F70BF25B9}">
      <dsp:nvSpPr>
        <dsp:cNvPr id="0" name=""/>
        <dsp:cNvSpPr/>
      </dsp:nvSpPr>
      <dsp:spPr>
        <a:xfrm>
          <a:off x="5710493" y="1211580"/>
          <a:ext cx="2030050" cy="26250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Building an online-auction web-app that is credibel, according to the base paper</a:t>
          </a:r>
          <a:endParaRPr lang="id-ID" sz="1800" kern="1200" dirty="0"/>
        </a:p>
      </dsp:txBody>
      <dsp:txXfrm>
        <a:off x="5769951" y="1271038"/>
        <a:ext cx="1911134" cy="2506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F96BE-E815-4ACA-9230-F06F16971C40}">
      <dsp:nvSpPr>
        <dsp:cNvPr id="0" name=""/>
        <dsp:cNvSpPr/>
      </dsp:nvSpPr>
      <dsp:spPr>
        <a:xfrm>
          <a:off x="-4738021" y="-726251"/>
          <a:ext cx="5643504" cy="5643504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2FC5E-3D1C-4E31-B5F9-50302255A9B6}">
      <dsp:nvSpPr>
        <dsp:cNvPr id="0" name=""/>
        <dsp:cNvSpPr/>
      </dsp:nvSpPr>
      <dsp:spPr>
        <a:xfrm>
          <a:off x="582354" y="419100"/>
          <a:ext cx="5989853" cy="838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 web-application based on PHP</a:t>
          </a:r>
          <a:endParaRPr lang="id-ID" sz="2600" kern="1200" dirty="0"/>
        </a:p>
      </dsp:txBody>
      <dsp:txXfrm>
        <a:off x="582354" y="419100"/>
        <a:ext cx="5989853" cy="838200"/>
      </dsp:txXfrm>
    </dsp:sp>
    <dsp:sp modelId="{C5A27D45-C2E3-4EB3-A1BE-9FB8C89A6E66}">
      <dsp:nvSpPr>
        <dsp:cNvPr id="0" name=""/>
        <dsp:cNvSpPr/>
      </dsp:nvSpPr>
      <dsp:spPr>
        <a:xfrm>
          <a:off x="58479" y="3143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30E9A-D9D4-4896-AA35-428BFCF304F2}">
      <dsp:nvSpPr>
        <dsp:cNvPr id="0" name=""/>
        <dsp:cNvSpPr/>
      </dsp:nvSpPr>
      <dsp:spPr>
        <a:xfrm>
          <a:off x="887039" y="1676400"/>
          <a:ext cx="5685167" cy="838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Built upon </a:t>
          </a:r>
          <a:r>
            <a:rPr lang="en-US" sz="2600" kern="1200" dirty="0" err="1" smtClean="0"/>
            <a:t>Laravel</a:t>
          </a:r>
          <a:r>
            <a:rPr lang="en-US" sz="2600" kern="1200" dirty="0" smtClean="0"/>
            <a:t> and PostgreSQL</a:t>
          </a:r>
          <a:endParaRPr lang="id-ID" sz="2600" kern="1200" dirty="0"/>
        </a:p>
      </dsp:txBody>
      <dsp:txXfrm>
        <a:off x="887039" y="1676400"/>
        <a:ext cx="5685167" cy="838200"/>
      </dsp:txXfrm>
    </dsp:sp>
    <dsp:sp modelId="{D304AB0C-67D3-4ABC-9691-0F1BD85A1617}">
      <dsp:nvSpPr>
        <dsp:cNvPr id="0" name=""/>
        <dsp:cNvSpPr/>
      </dsp:nvSpPr>
      <dsp:spPr>
        <a:xfrm>
          <a:off x="363164" y="15716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8C5B7-9A11-4C83-962D-764A0E828E9B}">
      <dsp:nvSpPr>
        <dsp:cNvPr id="0" name=""/>
        <dsp:cNvSpPr/>
      </dsp:nvSpPr>
      <dsp:spPr>
        <a:xfrm>
          <a:off x="582354" y="2933700"/>
          <a:ext cx="5989853" cy="838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321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Didn’t cover the shipment, tracking and payment process</a:t>
          </a:r>
          <a:endParaRPr lang="id-ID" sz="2600" kern="1200" dirty="0"/>
        </a:p>
      </dsp:txBody>
      <dsp:txXfrm>
        <a:off x="582354" y="2933700"/>
        <a:ext cx="5989853" cy="838200"/>
      </dsp:txXfrm>
    </dsp:sp>
    <dsp:sp modelId="{366FA4F8-250E-4DB3-9BDF-1BC813B249E7}">
      <dsp:nvSpPr>
        <dsp:cNvPr id="0" name=""/>
        <dsp:cNvSpPr/>
      </dsp:nvSpPr>
      <dsp:spPr>
        <a:xfrm>
          <a:off x="58479" y="2828925"/>
          <a:ext cx="1047750" cy="1047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749E1-1C37-489C-A3A8-FCFBE4852EA0}">
      <dsp:nvSpPr>
        <dsp:cNvPr id="0" name=""/>
        <dsp:cNvSpPr/>
      </dsp:nvSpPr>
      <dsp:spPr>
        <a:xfrm>
          <a:off x="201" y="171947"/>
          <a:ext cx="429340" cy="257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 dirty="0"/>
        </a:p>
      </dsp:txBody>
      <dsp:txXfrm>
        <a:off x="7746" y="179492"/>
        <a:ext cx="414250" cy="242514"/>
      </dsp:txXfrm>
    </dsp:sp>
    <dsp:sp modelId="{8BA8ABAD-FCE2-481E-BB67-2528BD2A786D}">
      <dsp:nvSpPr>
        <dsp:cNvPr id="0" name=""/>
        <dsp:cNvSpPr/>
      </dsp:nvSpPr>
      <dsp:spPr>
        <a:xfrm>
          <a:off x="467323" y="247511"/>
          <a:ext cx="91020" cy="106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467323" y="268806"/>
        <a:ext cx="63714" cy="63886"/>
      </dsp:txXfrm>
    </dsp:sp>
    <dsp:sp modelId="{1BB9FF3D-DD62-4768-82A2-AF7CE92A3D8E}">
      <dsp:nvSpPr>
        <dsp:cNvPr id="0" name=""/>
        <dsp:cNvSpPr/>
      </dsp:nvSpPr>
      <dsp:spPr>
        <a:xfrm>
          <a:off x="601277" y="171947"/>
          <a:ext cx="429340" cy="257604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 dirty="0"/>
        </a:p>
      </dsp:txBody>
      <dsp:txXfrm>
        <a:off x="608822" y="179492"/>
        <a:ext cx="414250" cy="242514"/>
      </dsp:txXfrm>
    </dsp:sp>
    <dsp:sp modelId="{58D7B4EE-1B92-4FAA-B35E-7F600411CC78}">
      <dsp:nvSpPr>
        <dsp:cNvPr id="0" name=""/>
        <dsp:cNvSpPr/>
      </dsp:nvSpPr>
      <dsp:spPr>
        <a:xfrm rot="5400000">
          <a:off x="770437" y="459605"/>
          <a:ext cx="91020" cy="106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 rot="-5400000">
        <a:off x="784004" y="467333"/>
        <a:ext cx="63886" cy="63714"/>
      </dsp:txXfrm>
    </dsp:sp>
    <dsp:sp modelId="{0F8068A3-B47F-449B-BEBF-F7C87FD4DF7C}">
      <dsp:nvSpPr>
        <dsp:cNvPr id="0" name=""/>
        <dsp:cNvSpPr/>
      </dsp:nvSpPr>
      <dsp:spPr>
        <a:xfrm>
          <a:off x="601277" y="601287"/>
          <a:ext cx="429340" cy="257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/>
        </a:p>
      </dsp:txBody>
      <dsp:txXfrm>
        <a:off x="608822" y="608832"/>
        <a:ext cx="414250" cy="242514"/>
      </dsp:txXfrm>
    </dsp:sp>
    <dsp:sp modelId="{BCAA442D-A926-4EF6-9B32-65007D110A26}">
      <dsp:nvSpPr>
        <dsp:cNvPr id="0" name=""/>
        <dsp:cNvSpPr/>
      </dsp:nvSpPr>
      <dsp:spPr>
        <a:xfrm rot="10800000">
          <a:off x="472475" y="676851"/>
          <a:ext cx="91020" cy="106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 rot="10800000">
        <a:off x="499781" y="698146"/>
        <a:ext cx="63714" cy="63886"/>
      </dsp:txXfrm>
    </dsp:sp>
    <dsp:sp modelId="{3227AF4B-010E-4301-9C33-F082995FA575}">
      <dsp:nvSpPr>
        <dsp:cNvPr id="0" name=""/>
        <dsp:cNvSpPr/>
      </dsp:nvSpPr>
      <dsp:spPr>
        <a:xfrm>
          <a:off x="201" y="601287"/>
          <a:ext cx="429340" cy="257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900" kern="1200"/>
        </a:p>
      </dsp:txBody>
      <dsp:txXfrm>
        <a:off x="7746" y="608832"/>
        <a:ext cx="414250" cy="242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4E968-7BFC-4CB9-AE09-A6E967969CD5}">
      <dsp:nvSpPr>
        <dsp:cNvPr id="0" name=""/>
        <dsp:cNvSpPr/>
      </dsp:nvSpPr>
      <dsp:spPr>
        <a:xfrm>
          <a:off x="309250" y="3208"/>
          <a:ext cx="1846176" cy="13781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Bid Items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See the available items to bid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See the bid history</a:t>
          </a:r>
          <a:endParaRPr lang="id-ID" sz="1600" kern="1200" dirty="0"/>
        </a:p>
      </dsp:txBody>
      <dsp:txXfrm>
        <a:off x="341541" y="35499"/>
        <a:ext cx="1781594" cy="1345840"/>
      </dsp:txXfrm>
    </dsp:sp>
    <dsp:sp modelId="{04F54DA3-6C45-4F36-B6C3-3AA31643AD81}">
      <dsp:nvSpPr>
        <dsp:cNvPr id="0" name=""/>
        <dsp:cNvSpPr/>
      </dsp:nvSpPr>
      <dsp:spPr>
        <a:xfrm>
          <a:off x="309250" y="1381339"/>
          <a:ext cx="1846176" cy="592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Bidding</a:t>
          </a:r>
          <a:endParaRPr lang="id-ID" sz="2000" kern="1200" dirty="0"/>
        </a:p>
      </dsp:txBody>
      <dsp:txXfrm>
        <a:off x="309250" y="1381339"/>
        <a:ext cx="1300124" cy="592596"/>
      </dsp:txXfrm>
    </dsp:sp>
    <dsp:sp modelId="{6BB301DD-2128-417C-8D89-D5D700D2D4DD}">
      <dsp:nvSpPr>
        <dsp:cNvPr id="0" name=""/>
        <dsp:cNvSpPr/>
      </dsp:nvSpPr>
      <dsp:spPr>
        <a:xfrm>
          <a:off x="1661600" y="1475468"/>
          <a:ext cx="646161" cy="64616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05CCA-8ADA-4E1B-83F9-1BF6B1086E5B}">
      <dsp:nvSpPr>
        <dsp:cNvPr id="0" name=""/>
        <dsp:cNvSpPr/>
      </dsp:nvSpPr>
      <dsp:spPr>
        <a:xfrm>
          <a:off x="2467844" y="3208"/>
          <a:ext cx="1846176" cy="13781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Register items to sell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Manage items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See the bid process</a:t>
          </a:r>
          <a:endParaRPr lang="id-ID" sz="1600" kern="1200" dirty="0"/>
        </a:p>
      </dsp:txBody>
      <dsp:txXfrm>
        <a:off x="2500135" y="35499"/>
        <a:ext cx="1781594" cy="1345840"/>
      </dsp:txXfrm>
    </dsp:sp>
    <dsp:sp modelId="{235838FE-F3D7-4748-AB14-58E10371BDDA}">
      <dsp:nvSpPr>
        <dsp:cNvPr id="0" name=""/>
        <dsp:cNvSpPr/>
      </dsp:nvSpPr>
      <dsp:spPr>
        <a:xfrm>
          <a:off x="2467844" y="1381339"/>
          <a:ext cx="1846176" cy="592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Selling</a:t>
          </a:r>
          <a:endParaRPr lang="id-ID" sz="2000" kern="1200" dirty="0"/>
        </a:p>
      </dsp:txBody>
      <dsp:txXfrm>
        <a:off x="2467844" y="1381339"/>
        <a:ext cx="1300124" cy="592596"/>
      </dsp:txXfrm>
    </dsp:sp>
    <dsp:sp modelId="{2491FFE4-8780-47F3-8692-299073134D2F}">
      <dsp:nvSpPr>
        <dsp:cNvPr id="0" name=""/>
        <dsp:cNvSpPr/>
      </dsp:nvSpPr>
      <dsp:spPr>
        <a:xfrm>
          <a:off x="3820193" y="1475468"/>
          <a:ext cx="646161" cy="64616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C0BB3-FCF2-4B23-B86B-8975F573EDA2}">
      <dsp:nvSpPr>
        <dsp:cNvPr id="0" name=""/>
        <dsp:cNvSpPr/>
      </dsp:nvSpPr>
      <dsp:spPr>
        <a:xfrm>
          <a:off x="4626438" y="3208"/>
          <a:ext cx="1846176" cy="13781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Insert reviews to seller/bidder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See other’s people reviews</a:t>
          </a:r>
          <a:endParaRPr lang="id-ID" sz="1600" kern="1200" dirty="0"/>
        </a:p>
      </dsp:txBody>
      <dsp:txXfrm>
        <a:off x="4658729" y="35499"/>
        <a:ext cx="1781594" cy="1345840"/>
      </dsp:txXfrm>
    </dsp:sp>
    <dsp:sp modelId="{F09C1455-F1A3-4E88-8C82-7703B89AC56E}">
      <dsp:nvSpPr>
        <dsp:cNvPr id="0" name=""/>
        <dsp:cNvSpPr/>
      </dsp:nvSpPr>
      <dsp:spPr>
        <a:xfrm>
          <a:off x="4626438" y="1381339"/>
          <a:ext cx="1846176" cy="592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Reviewing</a:t>
          </a:r>
          <a:endParaRPr lang="id-ID" sz="2000" kern="1200" dirty="0"/>
        </a:p>
      </dsp:txBody>
      <dsp:txXfrm>
        <a:off x="4626438" y="1381339"/>
        <a:ext cx="1300124" cy="592596"/>
      </dsp:txXfrm>
    </dsp:sp>
    <dsp:sp modelId="{E2681D64-EF1F-4522-8B61-17E51AB14443}">
      <dsp:nvSpPr>
        <dsp:cNvPr id="0" name=""/>
        <dsp:cNvSpPr/>
      </dsp:nvSpPr>
      <dsp:spPr>
        <a:xfrm>
          <a:off x="5978787" y="1475468"/>
          <a:ext cx="646161" cy="64616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1DAFC-9F9B-4907-9026-9C44AD1DE216}">
      <dsp:nvSpPr>
        <dsp:cNvPr id="0" name=""/>
        <dsp:cNvSpPr/>
      </dsp:nvSpPr>
      <dsp:spPr>
        <a:xfrm>
          <a:off x="2467844" y="2441660"/>
          <a:ext cx="1846176" cy="13781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Submit coupon to a finished transaction</a:t>
          </a:r>
          <a:endParaRPr lang="id-ID" sz="1600" kern="1200" dirty="0"/>
        </a:p>
      </dsp:txBody>
      <dsp:txXfrm>
        <a:off x="2500135" y="2473951"/>
        <a:ext cx="1781594" cy="1345840"/>
      </dsp:txXfrm>
    </dsp:sp>
    <dsp:sp modelId="{5BFAC224-D400-460A-B3E5-5EA196F702FA}">
      <dsp:nvSpPr>
        <dsp:cNvPr id="0" name=""/>
        <dsp:cNvSpPr/>
      </dsp:nvSpPr>
      <dsp:spPr>
        <a:xfrm>
          <a:off x="2467844" y="3819792"/>
          <a:ext cx="1846176" cy="592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Coupon</a:t>
          </a:r>
          <a:endParaRPr lang="id-ID" sz="2000" kern="1200" dirty="0"/>
        </a:p>
      </dsp:txBody>
      <dsp:txXfrm>
        <a:off x="2467844" y="3819792"/>
        <a:ext cx="1300124" cy="592596"/>
      </dsp:txXfrm>
    </dsp:sp>
    <dsp:sp modelId="{04B237D9-31A2-409E-9AA8-ACE86EE69AC1}">
      <dsp:nvSpPr>
        <dsp:cNvPr id="0" name=""/>
        <dsp:cNvSpPr/>
      </dsp:nvSpPr>
      <dsp:spPr>
        <a:xfrm>
          <a:off x="3820193" y="3913920"/>
          <a:ext cx="646161" cy="64616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C1CEC-EA32-4D5F-A9F2-54307D5C0C69}">
      <dsp:nvSpPr>
        <dsp:cNvPr id="0" name=""/>
        <dsp:cNvSpPr/>
      </dsp:nvSpPr>
      <dsp:spPr>
        <a:xfrm rot="10800000">
          <a:off x="905822" y="1396"/>
          <a:ext cx="5586506" cy="107712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983" tIns="80010" rIns="149352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Availability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sz="1600" kern="1200" dirty="0" smtClean="0"/>
            <a:t>Anytime, anywhere via internet-connected browser</a:t>
          </a:r>
          <a:endParaRPr lang="id-ID" sz="1600" kern="1200" dirty="0"/>
        </a:p>
      </dsp:txBody>
      <dsp:txXfrm rot="10800000">
        <a:off x="1175103" y="1396"/>
        <a:ext cx="5317225" cy="1077126"/>
      </dsp:txXfrm>
    </dsp:sp>
    <dsp:sp modelId="{7777066F-0CE4-4885-A1C7-A0E6160BFFB9}">
      <dsp:nvSpPr>
        <dsp:cNvPr id="0" name=""/>
        <dsp:cNvSpPr/>
      </dsp:nvSpPr>
      <dsp:spPr>
        <a:xfrm>
          <a:off x="0" y="1396"/>
          <a:ext cx="1077126" cy="107712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93E54-4830-40EA-9337-040A24DF546E}">
      <dsp:nvSpPr>
        <dsp:cNvPr id="0" name=""/>
        <dsp:cNvSpPr/>
      </dsp:nvSpPr>
      <dsp:spPr>
        <a:xfrm rot="10800000">
          <a:off x="905822" y="1400053"/>
          <a:ext cx="5586506" cy="1077126"/>
        </a:xfrm>
        <a:prstGeom prst="homePlate">
          <a:avLst/>
        </a:prstGeom>
        <a:solidFill>
          <a:schemeClr val="accent4">
            <a:hueOff val="315725"/>
            <a:satOff val="-18461"/>
            <a:lumOff val="3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98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Languange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Using Bahasa as it’s main </a:t>
          </a:r>
          <a:r>
            <a:rPr lang="en-US" sz="1600" kern="1200" dirty="0" err="1" smtClean="0"/>
            <a:t>languange</a:t>
          </a:r>
          <a:endParaRPr lang="id-ID" sz="1600" kern="1200" dirty="0"/>
        </a:p>
      </dsp:txBody>
      <dsp:txXfrm rot="10800000">
        <a:off x="1175103" y="1400053"/>
        <a:ext cx="5317225" cy="1077126"/>
      </dsp:txXfrm>
    </dsp:sp>
    <dsp:sp modelId="{92346528-AA5C-496E-8BCD-D1C436F5E35E}">
      <dsp:nvSpPr>
        <dsp:cNvPr id="0" name=""/>
        <dsp:cNvSpPr/>
      </dsp:nvSpPr>
      <dsp:spPr>
        <a:xfrm>
          <a:off x="0" y="1400053"/>
          <a:ext cx="1077126" cy="107712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AF96D-1FDA-42B9-8F75-A24E5AE13555}">
      <dsp:nvSpPr>
        <dsp:cNvPr id="0" name=""/>
        <dsp:cNvSpPr/>
      </dsp:nvSpPr>
      <dsp:spPr>
        <a:xfrm rot="10800000">
          <a:off x="875148" y="2798710"/>
          <a:ext cx="5627405" cy="1077126"/>
        </a:xfrm>
        <a:prstGeom prst="homePlate">
          <a:avLst/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98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Performance</a:t>
          </a:r>
          <a:r>
            <a:rPr lang="en-US" sz="2500" kern="1200" dirty="0" smtClean="0">
              <a:solidFill>
                <a:schemeClr val="tx1"/>
              </a:solidFill>
            </a:rPr>
            <a:t/>
          </a:r>
          <a:br>
            <a:rPr lang="en-US" sz="2500" kern="1200" dirty="0" smtClean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A page is expect to be loaded &lt;= 3s*</a:t>
          </a:r>
          <a:endParaRPr lang="id-ID" sz="1600" kern="1200" dirty="0">
            <a:solidFill>
              <a:schemeClr val="tx1"/>
            </a:solidFill>
          </a:endParaRPr>
        </a:p>
      </dsp:txBody>
      <dsp:txXfrm rot="10800000">
        <a:off x="1144429" y="2798710"/>
        <a:ext cx="5358124" cy="1077126"/>
      </dsp:txXfrm>
    </dsp:sp>
    <dsp:sp modelId="{99B46A62-1A2C-4B04-8E28-3976F1C8B1E7}">
      <dsp:nvSpPr>
        <dsp:cNvPr id="0" name=""/>
        <dsp:cNvSpPr/>
      </dsp:nvSpPr>
      <dsp:spPr>
        <a:xfrm>
          <a:off x="0" y="2762669"/>
          <a:ext cx="1077126" cy="107712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C1CEC-EA32-4D5F-A9F2-54307D5C0C69}">
      <dsp:nvSpPr>
        <dsp:cNvPr id="0" name=""/>
        <dsp:cNvSpPr/>
      </dsp:nvSpPr>
      <dsp:spPr>
        <a:xfrm rot="10800000">
          <a:off x="1520970" y="44367"/>
          <a:ext cx="5454558" cy="110201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956" tIns="80010" rIns="149352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Maintainability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id-ID" sz="1600" kern="1200" dirty="0" smtClean="0"/>
            <a:t>Application design, constructing codes and structures should be maintainable since feature changes are often done</a:t>
          </a:r>
          <a:endParaRPr lang="id-ID" sz="1600" kern="1200" dirty="0"/>
        </a:p>
      </dsp:txBody>
      <dsp:txXfrm rot="10800000">
        <a:off x="1796472" y="44367"/>
        <a:ext cx="5179056" cy="1102010"/>
      </dsp:txXfrm>
    </dsp:sp>
    <dsp:sp modelId="{7777066F-0CE4-4885-A1C7-A0E6160BFFB9}">
      <dsp:nvSpPr>
        <dsp:cNvPr id="0" name=""/>
        <dsp:cNvSpPr/>
      </dsp:nvSpPr>
      <dsp:spPr>
        <a:xfrm>
          <a:off x="691272" y="1"/>
          <a:ext cx="1102010" cy="110201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93E54-4830-40EA-9337-040A24DF546E}">
      <dsp:nvSpPr>
        <dsp:cNvPr id="0" name=""/>
        <dsp:cNvSpPr/>
      </dsp:nvSpPr>
      <dsp:spPr>
        <a:xfrm rot="10800000">
          <a:off x="1497088" y="1475336"/>
          <a:ext cx="5486401" cy="1102010"/>
        </a:xfrm>
        <a:prstGeom prst="homePlate">
          <a:avLst/>
        </a:prstGeom>
        <a:solidFill>
          <a:schemeClr val="accent4">
            <a:hueOff val="315725"/>
            <a:satOff val="-18461"/>
            <a:lumOff val="3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956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chemeClr val="bg1"/>
              </a:solidFill>
            </a:rPr>
            <a:t>Positive User Experience</a:t>
          </a:r>
          <a:r>
            <a:rPr lang="en-US" sz="1600" kern="1200" dirty="0" smtClean="0">
              <a:solidFill>
                <a:schemeClr val="bg1"/>
              </a:solidFill>
            </a:rPr>
            <a:t/>
          </a:r>
          <a:br>
            <a:rPr lang="en-US" sz="1600" kern="1200" dirty="0" smtClean="0">
              <a:solidFill>
                <a:schemeClr val="bg1"/>
              </a:solidFill>
            </a:rPr>
          </a:br>
          <a:r>
            <a:rPr lang="id-ID" sz="1600" kern="1200" dirty="0" smtClean="0">
              <a:solidFill>
                <a:schemeClr val="bg1"/>
              </a:solidFill>
            </a:rPr>
            <a:t>Must create a good impression via user experience</a:t>
          </a:r>
          <a:endParaRPr lang="id-ID" sz="1600" kern="1200" dirty="0">
            <a:solidFill>
              <a:schemeClr val="bg1"/>
            </a:solidFill>
          </a:endParaRPr>
        </a:p>
      </dsp:txBody>
      <dsp:txXfrm rot="10800000">
        <a:off x="1772590" y="1475336"/>
        <a:ext cx="5210899" cy="1102010"/>
      </dsp:txXfrm>
    </dsp:sp>
    <dsp:sp modelId="{92346528-AA5C-496E-8BCD-D1C436F5E35E}">
      <dsp:nvSpPr>
        <dsp:cNvPr id="0" name=""/>
        <dsp:cNvSpPr/>
      </dsp:nvSpPr>
      <dsp:spPr>
        <a:xfrm>
          <a:off x="659893" y="1463942"/>
          <a:ext cx="1102010" cy="110201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F2721-EEE2-4DAC-AA16-AFD5C4BA55B8}">
      <dsp:nvSpPr>
        <dsp:cNvPr id="0" name=""/>
        <dsp:cNvSpPr/>
      </dsp:nvSpPr>
      <dsp:spPr>
        <a:xfrm rot="10800000">
          <a:off x="1412279" y="2819401"/>
          <a:ext cx="5586506" cy="1102010"/>
        </a:xfrm>
        <a:prstGeom prst="homePlate">
          <a:avLst/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956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chemeClr val="tx1"/>
              </a:solidFill>
            </a:rPr>
            <a:t>Authorization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b="0" kern="1200" dirty="0" smtClean="0">
              <a:solidFill>
                <a:schemeClr val="tx1"/>
              </a:solidFill>
            </a:rPr>
            <a:t>Each users provided</a:t>
          </a:r>
          <a:r>
            <a:rPr lang="en-US" sz="1400" b="0" kern="1200" dirty="0" smtClean="0">
              <a:solidFill>
                <a:schemeClr val="tx1"/>
              </a:solidFill>
            </a:rPr>
            <a:t> an account (tested within functionality)</a:t>
          </a:r>
          <a:endParaRPr lang="id-ID" sz="1050" b="0" kern="1200" dirty="0" smtClean="0">
            <a:solidFill>
              <a:schemeClr val="tx1"/>
            </a:solidFill>
          </a:endParaRPr>
        </a:p>
      </dsp:txBody>
      <dsp:txXfrm rot="10800000">
        <a:off x="1687781" y="2819401"/>
        <a:ext cx="5311004" cy="1102010"/>
      </dsp:txXfrm>
    </dsp:sp>
    <dsp:sp modelId="{586137D0-DBFC-4915-BBB3-CB275C40E2D7}">
      <dsp:nvSpPr>
        <dsp:cNvPr id="0" name=""/>
        <dsp:cNvSpPr/>
      </dsp:nvSpPr>
      <dsp:spPr>
        <a:xfrm>
          <a:off x="655409" y="2819401"/>
          <a:ext cx="1102010" cy="110201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A8A2E-3C3F-4C4E-A3E8-B62BFC4B60B3}">
      <dsp:nvSpPr>
        <dsp:cNvPr id="0" name=""/>
        <dsp:cNvSpPr/>
      </dsp:nvSpPr>
      <dsp:spPr>
        <a:xfrm rot="10800000">
          <a:off x="1408937" y="0"/>
          <a:ext cx="4953757" cy="87123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189" tIns="95250" rIns="17780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>
              <a:solidFill>
                <a:schemeClr val="tx1"/>
              </a:solidFill>
            </a:rPr>
            <a:t>Functional Testing</a:t>
          </a:r>
          <a:r>
            <a:rPr lang="en-US" sz="2500" kern="1200" dirty="0" smtClean="0">
              <a:solidFill>
                <a:schemeClr val="tx1"/>
              </a:solidFill>
            </a:rPr>
            <a:t/>
          </a:r>
          <a:br>
            <a:rPr lang="en-US" sz="2500" kern="1200" dirty="0" smtClean="0">
              <a:solidFill>
                <a:schemeClr val="tx1"/>
              </a:solidFill>
            </a:rPr>
          </a:br>
          <a:r>
            <a:rPr lang="en-US" sz="1400" kern="1200" dirty="0" smtClean="0">
              <a:solidFill>
                <a:schemeClr val="tx1"/>
              </a:solidFill>
            </a:rPr>
            <a:t>manually</a:t>
          </a:r>
          <a:endParaRPr lang="id-ID" sz="2500" kern="1200" dirty="0">
            <a:solidFill>
              <a:schemeClr val="tx1"/>
            </a:solidFill>
          </a:endParaRPr>
        </a:p>
      </dsp:txBody>
      <dsp:txXfrm rot="10800000">
        <a:off x="1626745" y="0"/>
        <a:ext cx="4735949" cy="871232"/>
      </dsp:txXfrm>
    </dsp:sp>
    <dsp:sp modelId="{A938F2DB-990C-4375-84B8-E3FBBBA83378}">
      <dsp:nvSpPr>
        <dsp:cNvPr id="0" name=""/>
        <dsp:cNvSpPr/>
      </dsp:nvSpPr>
      <dsp:spPr>
        <a:xfrm>
          <a:off x="1029942" y="1031"/>
          <a:ext cx="871232" cy="87123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876EF-C1F2-437E-B82D-C019DFB0A4CC}">
      <dsp:nvSpPr>
        <dsp:cNvPr id="0" name=""/>
        <dsp:cNvSpPr/>
      </dsp:nvSpPr>
      <dsp:spPr>
        <a:xfrm rot="10800000">
          <a:off x="1465559" y="1132332"/>
          <a:ext cx="4953757" cy="871232"/>
        </a:xfrm>
        <a:prstGeom prst="homePlate">
          <a:avLst/>
        </a:prstGeom>
        <a:solidFill>
          <a:schemeClr val="accent3">
            <a:hueOff val="4062705"/>
            <a:satOff val="33333"/>
            <a:lumOff val="-279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189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Speed Test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Recorded Chrome Developer Tools</a:t>
          </a:r>
          <a:endParaRPr lang="id-ID" sz="1200" kern="1200" dirty="0"/>
        </a:p>
      </dsp:txBody>
      <dsp:txXfrm rot="10800000">
        <a:off x="1683367" y="1132332"/>
        <a:ext cx="4735949" cy="871232"/>
      </dsp:txXfrm>
    </dsp:sp>
    <dsp:sp modelId="{5913C45F-931B-4976-B5A7-B5E72C52451D}">
      <dsp:nvSpPr>
        <dsp:cNvPr id="0" name=""/>
        <dsp:cNvSpPr/>
      </dsp:nvSpPr>
      <dsp:spPr>
        <a:xfrm>
          <a:off x="1029942" y="1132332"/>
          <a:ext cx="871232" cy="87123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0DCFE-E9CE-4294-A14C-02625E049355}">
      <dsp:nvSpPr>
        <dsp:cNvPr id="0" name=""/>
        <dsp:cNvSpPr/>
      </dsp:nvSpPr>
      <dsp:spPr>
        <a:xfrm rot="10800000">
          <a:off x="1465559" y="2263634"/>
          <a:ext cx="4953757" cy="871232"/>
        </a:xfrm>
        <a:prstGeom prst="homePlat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4189" tIns="95250" rIns="17780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User Experience Assesment </a:t>
          </a:r>
          <a:r>
            <a:rPr lang="id-ID" sz="1800" kern="1200" dirty="0" smtClean="0"/>
            <a:t>via Survey</a:t>
          </a:r>
          <a:endParaRPr lang="id-ID" sz="2500" kern="1200" dirty="0"/>
        </a:p>
      </dsp:txBody>
      <dsp:txXfrm rot="10800000">
        <a:off x="1683367" y="2263634"/>
        <a:ext cx="4735949" cy="871232"/>
      </dsp:txXfrm>
    </dsp:sp>
    <dsp:sp modelId="{EB7676A7-FFCD-467E-9E2F-0638C32FD0EF}">
      <dsp:nvSpPr>
        <dsp:cNvPr id="0" name=""/>
        <dsp:cNvSpPr/>
      </dsp:nvSpPr>
      <dsp:spPr>
        <a:xfrm>
          <a:off x="1029942" y="2263634"/>
          <a:ext cx="871232" cy="87123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5E0DE-B1F8-4F14-ADD7-CCAEB1A5D65B}">
      <dsp:nvSpPr>
        <dsp:cNvPr id="0" name=""/>
        <dsp:cNvSpPr/>
      </dsp:nvSpPr>
      <dsp:spPr>
        <a:xfrm rot="10800000">
          <a:off x="1449261" y="3394936"/>
          <a:ext cx="4953757" cy="871232"/>
        </a:xfrm>
        <a:prstGeom prst="homePlate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4189" tIns="95250" rIns="17780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Maintainability Assesment</a:t>
          </a:r>
          <a:r>
            <a:rPr lang="en-US" sz="2500" kern="1200" dirty="0" smtClean="0"/>
            <a:t/>
          </a:r>
          <a:br>
            <a:rPr lang="en-US" sz="2500" kern="1200" dirty="0" smtClean="0"/>
          </a:br>
          <a:r>
            <a:rPr lang="id-ID" sz="1800" kern="1200" dirty="0" smtClean="0"/>
            <a:t>via</a:t>
          </a:r>
          <a:r>
            <a:rPr lang="en-US" sz="1800" kern="1200" dirty="0" smtClean="0"/>
            <a:t> Developer</a:t>
          </a:r>
          <a:r>
            <a:rPr lang="id-ID" sz="1800" kern="1200" dirty="0" smtClean="0"/>
            <a:t> Survey</a:t>
          </a:r>
          <a:endParaRPr lang="id-ID" sz="1800" kern="1200" dirty="0"/>
        </a:p>
      </dsp:txBody>
      <dsp:txXfrm rot="10800000">
        <a:off x="1667069" y="3394936"/>
        <a:ext cx="4735949" cy="871232"/>
      </dsp:txXfrm>
    </dsp:sp>
    <dsp:sp modelId="{47CA79BC-D305-4F76-966E-7A6784193AB4}">
      <dsp:nvSpPr>
        <dsp:cNvPr id="0" name=""/>
        <dsp:cNvSpPr/>
      </dsp:nvSpPr>
      <dsp:spPr>
        <a:xfrm>
          <a:off x="1029942" y="3394936"/>
          <a:ext cx="871232" cy="87123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BCB37EE-5E5B-4D3C-AA51-579B0B0A2B0F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9631F5F-1322-42F5-A7E3-969423DE1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8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4DD3C34-62F7-468C-ADC5-A5C2A5EC9D84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331C96D-66EF-4D9E-8E7C-FD3BDF95D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6042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720725"/>
            <a:ext cx="4792662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E5DBCE-4D00-4618-9BD9-5CF2F80B6F35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1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4DD3C34-62F7-468C-ADC5-A5C2A5EC9D84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20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4DD3C34-62F7-468C-ADC5-A5C2A5EC9D84}" type="datetime8">
              <a:rPr lang="en-US" altLang="en-US" smtClean="0"/>
              <a:t>7/17/2017 9:56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48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6368D48-BE32-4D89-BDA8-503E536964DD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CE194A-6BF9-4127-A94C-BA9BC25F929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A8636-2CEB-4422-B2FB-CFC07E658F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C867960E-40DE-4032-99D7-26F2C9709570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56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C1E820-38B2-4687-8ADE-40C2453A8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484C-70E2-4579-9299-0AF832EC0B5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82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D0DAC-1DFE-4B38-9129-F0C2C7A438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66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18D7-F530-4C81-B7B8-DA4AE341AB2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8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654568C1-E30B-4ED8-A004-5B93E36BE2F4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8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117477"/>
            <a:ext cx="7886700" cy="1325563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70280-3D45-4E2B-87AF-AA821BDE308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10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84D027E6-D3CC-458E-AB2A-46AE208B6CD3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38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BEEA66-88D3-4DAC-B068-8ACD3D86CFE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B68E2FD0-2315-4B26-B05F-EE4E027FC7BF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8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498485-1DF2-402D-BD1C-399049DDD30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1BE164C-4205-40F4-863B-3394247FED54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68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C95C4F-0B50-4920-86CE-E11B98D8F27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CFE36-1B01-491F-86A2-FAB6329A6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rebuchet MS" panose="020B0603020202020204" pitchFamily="34" charset="0"/>
              </a:defRPr>
            </a:lvl1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E76C48-8D20-4335-B089-376CE87A897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FA3BCCD-2EB6-4604-86B1-C7BE328D73F9}" type="datetime3">
              <a:rPr lang="en-US" altLang="en-US" smtClean="0"/>
              <a:t>17 July 2017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0" fontAlgn="base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openxmlformats.org/officeDocument/2006/relationships/diagramQuickStyle" Target="../diagrams/quickStyle14.xml"/><Relationship Id="rId3" Type="http://schemas.openxmlformats.org/officeDocument/2006/relationships/image" Target="../media/image48.jpeg"/><Relationship Id="rId7" Type="http://schemas.openxmlformats.org/officeDocument/2006/relationships/diagramColors" Target="../diagrams/colors13.xml"/><Relationship Id="rId12" Type="http://schemas.openxmlformats.org/officeDocument/2006/relationships/diagramLayout" Target="../diagrams/layout1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11" Type="http://schemas.openxmlformats.org/officeDocument/2006/relationships/diagramData" Target="../diagrams/data14.xml"/><Relationship Id="rId5" Type="http://schemas.openxmlformats.org/officeDocument/2006/relationships/diagramLayout" Target="../diagrams/layout13.xml"/><Relationship Id="rId15" Type="http://schemas.microsoft.com/office/2007/relationships/diagramDrawing" Target="../diagrams/drawing14.xml"/><Relationship Id="rId10" Type="http://schemas.openxmlformats.org/officeDocument/2006/relationships/image" Target="../media/image50.png"/><Relationship Id="rId4" Type="http://schemas.openxmlformats.org/officeDocument/2006/relationships/diagramData" Target="../diagrams/data13.xml"/><Relationship Id="rId9" Type="http://schemas.openxmlformats.org/officeDocument/2006/relationships/image" Target="../media/image49.png"/><Relationship Id="rId14" Type="http://schemas.openxmlformats.org/officeDocument/2006/relationships/diagramColors" Target="../diagrams/colors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57" y="1524002"/>
            <a:ext cx="7927145" cy="1547301"/>
          </a:xfrm>
        </p:spPr>
        <p:txBody>
          <a:bodyPr/>
          <a:lstStyle/>
          <a:p>
            <a:pPr algn="l"/>
            <a:r>
              <a:rPr lang="en-US" b="1" dirty="0"/>
              <a:t>RANCANG BANGUN APLIKASI WEB LELANG ONLINE (E-AUCTION) BERBASIS KERANGKA KERJA </a:t>
            </a:r>
            <a:r>
              <a:rPr lang="en-US" b="1" dirty="0" smtClean="0"/>
              <a:t>LARAVEL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sz="1400" i="1" dirty="0" smtClean="0"/>
              <a:t>Undergraduate Thesis’s Presentation – Informatics Engineering Department</a:t>
            </a:r>
            <a:br>
              <a:rPr lang="id-ID" sz="1400" i="1" dirty="0" smtClean="0"/>
            </a:br>
            <a:r>
              <a:rPr lang="id-ID" sz="1400" i="1" dirty="0" smtClean="0"/>
              <a:t>Institut Technology – Surabaya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482" y="3352800"/>
            <a:ext cx="7467600" cy="1693768"/>
          </a:xfrm>
        </p:spPr>
        <p:txBody>
          <a:bodyPr/>
          <a:lstStyle/>
          <a:p>
            <a:pPr algn="r"/>
            <a:r>
              <a:rPr lang="id-ID" dirty="0" smtClean="0"/>
              <a:t>Author </a:t>
            </a:r>
            <a:r>
              <a:rPr lang="en-US" dirty="0" smtClean="0"/>
              <a:t>:</a:t>
            </a:r>
          </a:p>
          <a:p>
            <a:pPr algn="r"/>
            <a:r>
              <a:rPr lang="id-ID" dirty="0" smtClean="0"/>
              <a:t>Ronauli Silva Natalensis Sidabukke</a:t>
            </a:r>
            <a:r>
              <a:rPr lang="en-US" dirty="0" smtClean="0"/>
              <a:t> (5113 100 142)</a:t>
            </a:r>
          </a:p>
          <a:p>
            <a:pPr algn="r"/>
            <a:endParaRPr lang="en-US" dirty="0" smtClean="0"/>
          </a:p>
          <a:p>
            <a:pPr algn="r"/>
            <a:r>
              <a:rPr lang="id-ID" dirty="0" smtClean="0"/>
              <a:t>Supervisor</a:t>
            </a:r>
            <a:r>
              <a:rPr lang="en-US" dirty="0" smtClean="0"/>
              <a:t>:</a:t>
            </a:r>
          </a:p>
          <a:p>
            <a:pPr algn="r"/>
            <a:r>
              <a:rPr lang="en-US" dirty="0" err="1" smtClean="0"/>
              <a:t>Rully</a:t>
            </a:r>
            <a:r>
              <a:rPr lang="en-US" dirty="0" smtClean="0"/>
              <a:t> </a:t>
            </a:r>
            <a:r>
              <a:rPr lang="en-US" dirty="0" err="1" smtClean="0"/>
              <a:t>Soelaiman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Rizky</a:t>
            </a:r>
            <a:r>
              <a:rPr lang="en-US" dirty="0" smtClean="0"/>
              <a:t> </a:t>
            </a:r>
            <a:r>
              <a:rPr lang="en-US" dirty="0" err="1" smtClean="0"/>
              <a:t>Januar</a:t>
            </a:r>
            <a:r>
              <a:rPr lang="en-US" dirty="0" smtClean="0"/>
              <a:t> Akbar,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CE194A-6BF9-4127-A94C-BA9BC25F9298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id-ID" altLang="en-US" dirty="0" smtClean="0"/>
              <a:t>Juni 12, 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8546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System’s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en-US" b="1" dirty="0" smtClean="0"/>
              <a:t>Non-</a:t>
            </a:r>
            <a:r>
              <a:rPr lang="id-ID" b="1" dirty="0" smtClean="0"/>
              <a:t>Functional</a:t>
            </a:r>
            <a:r>
              <a:rPr lang="en-US" b="1" dirty="0" smtClean="0"/>
              <a:t> Requirement</a:t>
            </a:r>
            <a:endParaRPr lang="id-ID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94225464"/>
              </p:ext>
            </p:extLst>
          </p:nvPr>
        </p:nvGraphicFramePr>
        <p:xfrm>
          <a:off x="1641429" y="1896292"/>
          <a:ext cx="7244159" cy="387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454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System’s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en-US" b="1" dirty="0" smtClean="0"/>
              <a:t>Non-</a:t>
            </a:r>
            <a:r>
              <a:rPr lang="id-ID" b="1" dirty="0" smtClean="0"/>
              <a:t>Functional</a:t>
            </a:r>
            <a:r>
              <a:rPr lang="en-US" b="1" dirty="0" smtClean="0"/>
              <a:t> Requirement</a:t>
            </a:r>
            <a:endParaRPr lang="id-ID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88904191"/>
              </p:ext>
            </p:extLst>
          </p:nvPr>
        </p:nvGraphicFramePr>
        <p:xfrm>
          <a:off x="1330920" y="1828800"/>
          <a:ext cx="7244159" cy="396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264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T</a:t>
            </a:r>
            <a:r>
              <a:rPr lang="id-ID" sz="1600" dirty="0" smtClean="0"/>
              <a:t>he System -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en-US" b="1" dirty="0" smtClean="0"/>
              <a:t>A</a:t>
            </a:r>
            <a:r>
              <a:rPr lang="id-ID" b="1" dirty="0" smtClean="0"/>
              <a:t>pplication Fundamental Architecture</a:t>
            </a:r>
            <a:endParaRPr lang="id-ID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852333" cy="31242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endParaRPr lang="id-ID" sz="2000" dirty="0" smtClean="0"/>
          </a:p>
        </p:txBody>
      </p:sp>
    </p:spTree>
    <p:extLst>
      <p:ext uri="{BB962C8B-B14F-4D97-AF65-F5344CB8AC3E}">
        <p14:creationId xmlns:p14="http://schemas.microsoft.com/office/powerpoint/2010/main" val="1961991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T</a:t>
            </a:r>
            <a:r>
              <a:rPr lang="id-ID" sz="1600" dirty="0" smtClean="0"/>
              <a:t>he System -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id-ID" b="1" dirty="0" smtClean="0"/>
              <a:t>Technology Choosements</a:t>
            </a:r>
            <a:endParaRPr lang="id-ID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369943"/>
            <a:ext cx="10744200" cy="64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75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Relation to Andre’s 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609600"/>
          </a:xfrm>
        </p:spPr>
        <p:txBody>
          <a:bodyPr/>
          <a:lstStyle/>
          <a:p>
            <a:r>
              <a:rPr lang="id-ID" sz="2000" dirty="0" smtClean="0"/>
              <a:t>Different back end on each</a:t>
            </a:r>
          </a:p>
          <a:p>
            <a:r>
              <a:rPr lang="id-ID" sz="2000" dirty="0" smtClean="0"/>
              <a:t>Same database</a:t>
            </a:r>
            <a:endParaRPr lang="id-ID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2050" name="Picture 2" descr="Hasil gambar untuk databas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30120"/>
            <a:ext cx="992841" cy="9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963520" y="3994897"/>
            <a:ext cx="1600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id-ID" dirty="0" smtClean="0"/>
          </a:p>
          <a:p>
            <a:pPr algn="ctr"/>
            <a:r>
              <a:rPr lang="id-ID" dirty="0" smtClean="0"/>
              <a:t> 1 Database</a:t>
            </a:r>
            <a:endParaRPr lang="id-ID" dirty="0"/>
          </a:p>
        </p:txBody>
      </p:sp>
      <p:pic>
        <p:nvPicPr>
          <p:cNvPr id="2052" name="Picture 4" descr="Hasil gambar untuk ap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66" y="3964937"/>
            <a:ext cx="519616" cy="5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smartphon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60" y="3222244"/>
            <a:ext cx="1784840" cy="20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sil gambar untuk browser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30120"/>
            <a:ext cx="1807949" cy="129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4775317"/>
            <a:ext cx="2417549" cy="73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dirty="0" smtClean="0"/>
              <a:t>Web </a:t>
            </a:r>
          </a:p>
          <a:p>
            <a:r>
              <a:rPr lang="id-ID" dirty="0" smtClean="0"/>
              <a:t>Application</a:t>
            </a:r>
            <a:endParaRPr lang="id-ID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421651" y="5117397"/>
            <a:ext cx="2417549" cy="73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dirty="0" smtClean="0"/>
              <a:t>Android Application</a:t>
            </a:r>
            <a:endParaRPr lang="id-ID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2874189" y="3964938"/>
            <a:ext cx="1089331" cy="260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60042" y="4079559"/>
            <a:ext cx="1794318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8" name="Picture 10" descr="Hasil gambar untuk node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37" y="3458446"/>
            <a:ext cx="908050" cy="5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laravel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04" y="3013834"/>
            <a:ext cx="913034" cy="9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z="1600" dirty="0" smtClean="0"/>
              <a:t>T</a:t>
            </a:r>
            <a:r>
              <a:rPr lang="id-ID" sz="1600" dirty="0" smtClean="0"/>
              <a:t>he System - Explanation</a:t>
            </a:r>
            <a:r>
              <a:rPr lang="id-ID" sz="1350" dirty="0" smtClean="0"/>
              <a:t/>
            </a:r>
            <a:br>
              <a:rPr lang="id-ID" sz="1350" dirty="0" smtClean="0"/>
            </a:br>
            <a:r>
              <a:rPr lang="en-US" sz="3600" b="1" dirty="0" smtClean="0"/>
              <a:t>T</a:t>
            </a:r>
            <a:r>
              <a:rPr lang="id-ID" sz="3600" b="1" dirty="0" smtClean="0"/>
              <a:t>iers</a:t>
            </a:r>
            <a:endParaRPr lang="id-ID" sz="3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/>
              <a:t>Application consists of 4 layers, each of them own their responsibility.</a:t>
            </a:r>
          </a:p>
          <a:p>
            <a:pPr marL="0" indent="0">
              <a:buNone/>
            </a:pPr>
            <a:endParaRPr lang="id-ID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14" y="2579215"/>
            <a:ext cx="5978571" cy="35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8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65275" y="373622"/>
            <a:ext cx="5829300" cy="857250"/>
          </a:xfrm>
        </p:spPr>
        <p:txBody>
          <a:bodyPr/>
          <a:lstStyle/>
          <a:p>
            <a:r>
              <a:rPr lang="en-US" sz="1800" dirty="0"/>
              <a:t>T</a:t>
            </a:r>
            <a:r>
              <a:rPr lang="id-ID" sz="1800" dirty="0"/>
              <a:t>he System - Explanation</a:t>
            </a:r>
            <a:r>
              <a:rPr lang="id-ID" sz="1200" dirty="0"/>
              <a:t/>
            </a:r>
            <a:br>
              <a:rPr lang="id-ID" sz="1200" dirty="0"/>
            </a:br>
            <a:r>
              <a:rPr lang="en-US" sz="3600" b="1" dirty="0"/>
              <a:t>T</a:t>
            </a:r>
            <a:r>
              <a:rPr lang="id-ID" sz="3600" b="1" dirty="0"/>
              <a:t>iers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90600" y="1584515"/>
            <a:ext cx="5943600" cy="3314700"/>
          </a:xfrm>
        </p:spPr>
        <p:txBody>
          <a:bodyPr/>
          <a:lstStyle/>
          <a:p>
            <a:pPr marL="0" indent="0">
              <a:buNone/>
            </a:pPr>
            <a:r>
              <a:rPr lang="id-ID" sz="1800" dirty="0"/>
              <a:t>Application consists of 4 layers, each of them own their responsibility</a:t>
            </a:r>
            <a:r>
              <a:rPr lang="id-ID" sz="1800" dirty="0" smtClean="0"/>
              <a:t>.</a:t>
            </a:r>
            <a:endParaRPr lang="id-ID" sz="1800" dirty="0"/>
          </a:p>
          <a:p>
            <a:pPr marL="0" indent="0">
              <a:buNone/>
            </a:pPr>
            <a:endParaRPr lang="id-ID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2" y="2664278"/>
            <a:ext cx="4051304" cy="24030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42" y="2017315"/>
            <a:ext cx="376153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38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 </a:t>
            </a:r>
            <a:r>
              <a:rPr lang="en-US" dirty="0" smtClean="0"/>
              <a:t>&amp; Evaluation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dirty="0"/>
              <a:t>Author :</a:t>
            </a:r>
          </a:p>
          <a:p>
            <a:r>
              <a:rPr lang="id-ID" sz="1200" dirty="0"/>
              <a:t>Ronauli Silva Natalensis Sidabukke - 5113100142</a:t>
            </a:r>
          </a:p>
          <a:p>
            <a:r>
              <a:rPr lang="id-ID" sz="1200" i="1" dirty="0"/>
              <a:t>Undergraduate Thesis Presentation (KI141502) – Plan B</a:t>
            </a:r>
          </a:p>
          <a:p>
            <a:r>
              <a:rPr lang="id-ID" sz="1200" i="1" dirty="0"/>
              <a:t>Rancang Bangun Aplikasi Web Lelang Online Berbasis Laravel</a:t>
            </a:r>
          </a:p>
          <a:p>
            <a:r>
              <a:rPr lang="id-ID" sz="1200" i="1" dirty="0"/>
              <a:t>Disclaimer Applied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>
                <a:solidFill>
                  <a:srgbClr val="003D62"/>
                </a:solidFill>
              </a:rPr>
              <a:pPr/>
              <a:t>17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>
                <a:solidFill>
                  <a:srgbClr val="003D62"/>
                </a:solidFill>
              </a:rPr>
              <a:pPr/>
              <a:t>17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6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37" y="2180284"/>
            <a:ext cx="1436727" cy="14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3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</a:p>
          <a:p>
            <a:r>
              <a:rPr lang="id-ID" sz="3200" b="1" dirty="0" smtClean="0">
                <a:solidFill>
                  <a:srgbClr val="006699"/>
                </a:solidFill>
              </a:rPr>
              <a:t>Test Methodologies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64888901"/>
              </p:ext>
            </p:extLst>
          </p:nvPr>
        </p:nvGraphicFramePr>
        <p:xfrm>
          <a:off x="1143001" y="1828800"/>
          <a:ext cx="744926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141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  <a:r>
              <a:rPr lang="en-US" sz="2000" dirty="0" smtClean="0"/>
              <a:t> – Functionality Test</a:t>
            </a:r>
            <a:endParaRPr lang="id-ID" sz="2000" dirty="0" smtClean="0"/>
          </a:p>
          <a:p>
            <a:r>
              <a:rPr lang="en-US" sz="3200" b="1" dirty="0" smtClean="0">
                <a:solidFill>
                  <a:srgbClr val="006699"/>
                </a:solidFill>
              </a:rPr>
              <a:t>Functionality Test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1676400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Scoreboard: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Passed : 14/17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(Once passed) : 1 Reviews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Unfinished : 1 feature (searching)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d-ID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d-ID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800" dirty="0" smtClean="0"/>
              <a:t>Buggy features: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id-ID" sz="2000" dirty="0" smtClean="0"/>
              <a:t>Automated mail : Expired free account, have to reconfigure all the settings on new account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425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Audience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962400" cy="4419600"/>
          </a:xfrm>
        </p:spPr>
        <p:txBody>
          <a:bodyPr/>
          <a:lstStyle/>
          <a:p>
            <a:r>
              <a:rPr lang="id-ID" sz="2400" dirty="0" smtClean="0"/>
              <a:t>Mr. Soelaiman, Rully</a:t>
            </a:r>
            <a:br>
              <a:rPr lang="id-ID" sz="2400" dirty="0" smtClean="0"/>
            </a:br>
            <a:r>
              <a:rPr lang="id-ID" sz="1800" dirty="0"/>
              <a:t>Supervisor </a:t>
            </a:r>
            <a:r>
              <a:rPr lang="id-ID" sz="1800" dirty="0" smtClean="0"/>
              <a:t>1</a:t>
            </a:r>
            <a:endParaRPr lang="id-ID" sz="2400" dirty="0" smtClean="0"/>
          </a:p>
          <a:p>
            <a:r>
              <a:rPr lang="id-ID" sz="2400" dirty="0" smtClean="0"/>
              <a:t>Mr. Januar A, Rizky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dirty="0" smtClean="0"/>
              <a:t>Supervisor 2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0" y="1447800"/>
            <a:ext cx="396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smtClean="0"/>
              <a:t>Mr. Ginardi, R. V. Hari</a:t>
            </a:r>
            <a:br>
              <a:rPr lang="id-ID" sz="2400" dirty="0" smtClean="0"/>
            </a:br>
            <a:r>
              <a:rPr lang="id-ID" sz="1800" dirty="0" smtClean="0"/>
              <a:t>Examiner 1</a:t>
            </a:r>
            <a:endParaRPr lang="id-ID" sz="2400" dirty="0" smtClean="0"/>
          </a:p>
          <a:p>
            <a:r>
              <a:rPr lang="id-ID" sz="2400" dirty="0" smtClean="0"/>
              <a:t>Mr. Munif, Abdul</a:t>
            </a:r>
            <a:br>
              <a:rPr lang="id-ID" sz="2400" dirty="0" smtClean="0"/>
            </a:br>
            <a:r>
              <a:rPr lang="id-ID" dirty="0" smtClean="0"/>
              <a:t>Examiner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8154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0482" y="368138"/>
            <a:ext cx="5829300" cy="85725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1500" dirty="0"/>
              <a:t>Testing &amp; Evaluation</a:t>
            </a:r>
            <a:r>
              <a:rPr lang="en-US" sz="1500" dirty="0"/>
              <a:t> – Functionality Test</a:t>
            </a:r>
            <a:endParaRPr lang="id-ID" sz="1500" dirty="0"/>
          </a:p>
          <a:p>
            <a:r>
              <a:rPr lang="id-ID" sz="3000" b="1" dirty="0"/>
              <a:t>Recaps</a:t>
            </a:r>
            <a:endParaRPr lang="id-ID" sz="30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43596" y="2057400"/>
            <a:ext cx="5943600" cy="29216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1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9645366"/>
              </p:ext>
            </p:extLst>
          </p:nvPr>
        </p:nvGraphicFramePr>
        <p:xfrm>
          <a:off x="881743" y="1752600"/>
          <a:ext cx="7424057" cy="448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20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  <a:r>
              <a:rPr lang="en-US" sz="2000" dirty="0" smtClean="0"/>
              <a:t> – Speed Test</a:t>
            </a:r>
            <a:endParaRPr lang="id-ID" sz="2000" dirty="0" smtClean="0"/>
          </a:p>
          <a:p>
            <a:r>
              <a:rPr lang="id-ID" sz="3200" b="1" dirty="0" smtClean="0">
                <a:solidFill>
                  <a:srgbClr val="006699"/>
                </a:solidFill>
              </a:rPr>
              <a:t>Speed </a:t>
            </a:r>
            <a:r>
              <a:rPr lang="en-US" sz="3200" b="1" dirty="0" smtClean="0">
                <a:solidFill>
                  <a:srgbClr val="006699"/>
                </a:solidFill>
              </a:rPr>
              <a:t>Test</a:t>
            </a:r>
            <a:r>
              <a:rPr lang="id-ID" sz="3200" b="1" dirty="0" smtClean="0">
                <a:solidFill>
                  <a:srgbClr val="006699"/>
                </a:solidFill>
              </a:rPr>
              <a:t> Insights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16764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Google Browser Developer Tools record the time log based on this segmentation: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18394098"/>
              </p:ext>
            </p:extLst>
          </p:nvPr>
        </p:nvGraphicFramePr>
        <p:xfrm>
          <a:off x="914399" y="2819400"/>
          <a:ext cx="7543801" cy="314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214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17 July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  <a:r>
              <a:rPr lang="en-US" sz="2000" dirty="0" smtClean="0"/>
              <a:t> – Speed Test</a:t>
            </a:r>
            <a:endParaRPr lang="id-ID" sz="2000" dirty="0" smtClean="0"/>
          </a:p>
          <a:p>
            <a:r>
              <a:rPr lang="en-US" sz="3200" b="1" dirty="0" smtClean="0">
                <a:solidFill>
                  <a:srgbClr val="006699"/>
                </a:solidFill>
              </a:rPr>
              <a:t>The Result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4499152"/>
            <a:ext cx="7315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Average Loading Time : 2,9 </a:t>
            </a:r>
            <a:r>
              <a:rPr lang="en-US" sz="2000" dirty="0" err="1" smtClean="0"/>
              <a:t>ms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Back-end is fast enough, but scripting </a:t>
            </a:r>
            <a:r>
              <a:rPr lang="id-ID" sz="2000" dirty="0" smtClean="0"/>
              <a:t>(fetching assets) are slower anyone else</a:t>
            </a:r>
            <a:br>
              <a:rPr lang="id-ID" sz="2000" dirty="0" smtClean="0"/>
            </a:br>
            <a:r>
              <a:rPr lang="en-US" sz="1600" dirty="0" smtClean="0"/>
              <a:t>Scripting takes 75% of the loading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Slowest loading is on item show page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400" dirty="0" smtClean="0"/>
              <a:t>Main culprit : Uncompressed Image</a:t>
            </a:r>
            <a:endParaRPr lang="en-US" sz="2800" dirty="0" smtClean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855165"/>
              </p:ext>
            </p:extLst>
          </p:nvPr>
        </p:nvGraphicFramePr>
        <p:xfrm>
          <a:off x="957796" y="1683008"/>
          <a:ext cx="3657600" cy="2444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134724"/>
              </p:ext>
            </p:extLst>
          </p:nvPr>
        </p:nvGraphicFramePr>
        <p:xfrm>
          <a:off x="4905731" y="1850851"/>
          <a:ext cx="3552469" cy="213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6989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>
                <a:solidFill>
                  <a:srgbClr val="003D62"/>
                </a:solidFill>
              </a:rPr>
              <a:pPr/>
              <a:t>23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>
                <a:solidFill>
                  <a:srgbClr val="003D62"/>
                </a:solidFill>
              </a:rPr>
              <a:pPr/>
              <a:t>17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20" y="2485276"/>
            <a:ext cx="7361980" cy="3526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11182" y="1668887"/>
            <a:ext cx="726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d-ID" sz="1800" dirty="0"/>
              <a:t>Opportunity analysis from Lighthouse on the slowest page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0" y="358588"/>
            <a:ext cx="6515100" cy="885654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1800" dirty="0"/>
              <a:t>Testing &amp; Evaluation</a:t>
            </a:r>
            <a:r>
              <a:rPr lang="en-US" sz="1800" dirty="0"/>
              <a:t> – Speed Test</a:t>
            </a:r>
            <a:endParaRPr lang="id-ID" sz="1800" dirty="0"/>
          </a:p>
          <a:p>
            <a:r>
              <a:rPr lang="id-ID" sz="3200" b="1" dirty="0">
                <a:solidFill>
                  <a:srgbClr val="006699"/>
                </a:solidFill>
              </a:rPr>
              <a:t>Result Analysis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54631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Questionnaire Design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marL="0" indent="0">
              <a:buNone/>
            </a:pPr>
            <a:r>
              <a:rPr lang="id-ID" sz="1200" dirty="0" smtClean="0"/>
              <a:t>KPI Based on </a:t>
            </a:r>
            <a:r>
              <a:rPr lang="en-US" sz="1200" dirty="0"/>
              <a:t>A Software Maintainability Evaluation </a:t>
            </a:r>
            <a:r>
              <a:rPr lang="en-US" sz="1200" dirty="0" smtClean="0"/>
              <a:t>Methodology</a:t>
            </a:r>
            <a:endParaRPr lang="id-ID" sz="1200" dirty="0" smtClean="0"/>
          </a:p>
          <a:p>
            <a:pPr marL="0" indent="0">
              <a:buNone/>
            </a:pPr>
            <a:r>
              <a:rPr lang="id-ID" sz="1200" dirty="0" smtClean="0"/>
              <a:t>Peercy, David E. </a:t>
            </a:r>
            <a:r>
              <a:rPr lang="en-US" sz="1200" dirty="0"/>
              <a:t>IEEE TRANSACTIONS ON SOFTWARE ENGINEERING, VOL. SE-7, NO. 4, JULY </a:t>
            </a:r>
            <a:r>
              <a:rPr lang="en-US" sz="1200" dirty="0" smtClean="0"/>
              <a:t>1981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74833"/>
              </p:ext>
            </p:extLst>
          </p:nvPr>
        </p:nvGraphicFramePr>
        <p:xfrm>
          <a:off x="6400800" y="2640704"/>
          <a:ext cx="155448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Parameter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Modularity</a:t>
                      </a:r>
                      <a:endParaRPr lang="id-ID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i="1" dirty="0" smtClean="0"/>
                        <a:t>Descriptiveness</a:t>
                      </a:r>
                      <a:endParaRPr lang="id-ID" sz="14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Consistency</a:t>
                      </a:r>
                      <a:endParaRPr lang="id-ID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Simplicity</a:t>
                      </a:r>
                      <a:endParaRPr lang="id-ID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smtClean="0"/>
                        <a:t>Trackability</a:t>
                      </a:r>
                      <a:endParaRPr lang="id-ID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94765" y="2264186"/>
            <a:ext cx="5172635" cy="352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 smtClean="0"/>
              <a:t>Defined on papers that:</a:t>
            </a:r>
          </a:p>
          <a:p>
            <a:r>
              <a:rPr lang="en-US" sz="2000" dirty="0" smtClean="0"/>
              <a:t>Maintainability lies on 2 fundamentals</a:t>
            </a:r>
            <a:br>
              <a:rPr lang="en-US" sz="2000" dirty="0" smtClean="0"/>
            </a:br>
            <a:r>
              <a:rPr lang="en-US" sz="2000" dirty="0" smtClean="0"/>
              <a:t>Documentation(40%) &amp; Source Code(60%)</a:t>
            </a:r>
          </a:p>
          <a:p>
            <a:r>
              <a:rPr lang="en-US" sz="2000" dirty="0" smtClean="0"/>
              <a:t>Can be measured through 5 parameters beside</a:t>
            </a:r>
          </a:p>
          <a:p>
            <a:r>
              <a:rPr lang="en-US" sz="2000" dirty="0" smtClean="0"/>
              <a:t>Measured in 5-scale ( Completely Agree to Comp. Disagree )</a:t>
            </a:r>
          </a:p>
          <a:p>
            <a:r>
              <a:rPr lang="en-US" sz="2000" dirty="0" smtClean="0"/>
              <a:t>Evaluator </a:t>
            </a:r>
            <a:r>
              <a:rPr lang="en-US" sz="2000" dirty="0"/>
              <a:t>agreement goal is </a:t>
            </a:r>
            <a:r>
              <a:rPr lang="en-US" sz="2000" dirty="0" smtClean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5318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Survey Methodologies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2438400"/>
          </a:xfrm>
        </p:spPr>
        <p:txBody>
          <a:bodyPr/>
          <a:lstStyle/>
          <a:p>
            <a:pPr marL="0" indent="0">
              <a:buNone/>
            </a:pPr>
            <a:r>
              <a:rPr lang="id-ID" sz="1200" dirty="0" smtClean="0"/>
              <a:t>KPI Based on </a:t>
            </a:r>
            <a:r>
              <a:rPr lang="en-US" sz="1200" dirty="0"/>
              <a:t>A Software Maintainability Evaluation </a:t>
            </a:r>
            <a:r>
              <a:rPr lang="en-US" sz="1200" dirty="0" smtClean="0"/>
              <a:t>Methodology</a:t>
            </a:r>
            <a:endParaRPr lang="id-ID" sz="1200" dirty="0" smtClean="0"/>
          </a:p>
          <a:p>
            <a:pPr marL="0" indent="0">
              <a:buNone/>
            </a:pPr>
            <a:r>
              <a:rPr lang="id-ID" sz="1200" dirty="0" smtClean="0"/>
              <a:t>Peercy, David E. </a:t>
            </a:r>
            <a:r>
              <a:rPr lang="en-US" sz="1200" dirty="0"/>
              <a:t>IEEE TRANSACTIONS ON SOFTWARE ENGINEERING, VOL. SE-7, NO. 4, JULY </a:t>
            </a:r>
            <a:r>
              <a:rPr lang="en-US" sz="1200" dirty="0" smtClean="0"/>
              <a:t>1981</a:t>
            </a:r>
            <a:endParaRPr lang="id-ID" sz="1200" dirty="0" smtClean="0"/>
          </a:p>
          <a:p>
            <a:pPr marL="0" indent="0">
              <a:buNone/>
            </a:pPr>
            <a:endParaRPr lang="id-ID" sz="1200" dirty="0"/>
          </a:p>
          <a:p>
            <a:r>
              <a:rPr lang="id-ID" sz="2400" dirty="0" smtClean="0"/>
              <a:t>Conducted online (via google forms)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r>
              <a:rPr lang="id-ID" sz="2400" dirty="0" smtClean="0"/>
              <a:t>Reviewing code via github and reviewing documentation via undergraduate thesis book (buku TA)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73442"/>
            <a:ext cx="5539241" cy="23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15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b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Respondent’s Statistics (1)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80128"/>
            <a:ext cx="6629400" cy="2306072"/>
          </a:xfrm>
        </p:spPr>
        <p:txBody>
          <a:bodyPr/>
          <a:lstStyle/>
          <a:p>
            <a:r>
              <a:rPr lang="id-ID" sz="2000" dirty="0"/>
              <a:t>8 respondents, all are already experienced medium to high tensity projects , some of them already works on IT Companies (all of them are TC’s alumnaes)</a:t>
            </a:r>
            <a:endParaRPr lang="id-ID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3" y="3227840"/>
            <a:ext cx="7947933" cy="29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7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15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b="1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Respondent’s Statistics (2)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0" y="1915019"/>
            <a:ext cx="3862728" cy="2464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228" y="3222443"/>
            <a:ext cx="4121944" cy="23145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10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Maintainability Assesment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The Result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200" dirty="0" smtClean="0"/>
              <a:t>KPI Based on </a:t>
            </a:r>
            <a:r>
              <a:rPr lang="en-US" sz="1200" dirty="0"/>
              <a:t>A Software Maintainability Evaluation </a:t>
            </a:r>
            <a:r>
              <a:rPr lang="en-US" sz="1200" dirty="0" smtClean="0"/>
              <a:t>Methodology</a:t>
            </a:r>
            <a:endParaRPr lang="id-ID" sz="1200" dirty="0" smtClean="0"/>
          </a:p>
          <a:p>
            <a:pPr marL="0" indent="0">
              <a:buNone/>
            </a:pPr>
            <a:r>
              <a:rPr lang="id-ID" sz="1200" dirty="0" smtClean="0"/>
              <a:t>Peercy, David E. </a:t>
            </a:r>
            <a:r>
              <a:rPr lang="en-US" sz="1200" dirty="0"/>
              <a:t>IEEE TRANSACTIONS ON SOFTWARE ENGINEERING, VOL. SE-7, NO. 4, JULY </a:t>
            </a:r>
            <a:r>
              <a:rPr lang="en-US" sz="1200" dirty="0" smtClean="0"/>
              <a:t>1981</a:t>
            </a:r>
            <a:endParaRPr lang="id-ID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68831"/>
              </p:ext>
            </p:extLst>
          </p:nvPr>
        </p:nvGraphicFramePr>
        <p:xfrm>
          <a:off x="1219200" y="2167700"/>
          <a:ext cx="7010400" cy="3957691"/>
        </p:xfrm>
        <a:graphic>
          <a:graphicData uri="http://schemas.openxmlformats.org/drawingml/2006/table">
            <a:tbl>
              <a:tblPr firstRow="1" lastRow="1" lastCol="1">
                <a:tableStyleId>{00A15C55-8517-42AA-B614-E9B94910E393}</a:tableStyleId>
              </a:tblPr>
              <a:tblGrid>
                <a:gridCol w="1797757"/>
                <a:gridCol w="1758244"/>
                <a:gridCol w="2006599"/>
                <a:gridCol w="1447800"/>
              </a:tblGrid>
              <a:tr h="59571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Parameters</a:t>
                      </a:r>
                    </a:p>
                  </a:txBody>
                  <a:tcPr marL="19264" marR="19264" marT="12843" marB="1284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Source Code</a:t>
                      </a:r>
                    </a:p>
                  </a:txBody>
                  <a:tcPr marL="19264" marR="19264" marT="12843" marB="1284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Documentation</a:t>
                      </a:r>
                    </a:p>
                  </a:txBody>
                  <a:tcPr marL="19264" marR="19264" marT="12843" marB="1284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Average</a:t>
                      </a:r>
                      <a:endParaRPr lang="id-ID" sz="1800" b="1" dirty="0">
                        <a:effectLst/>
                      </a:endParaRPr>
                    </a:p>
                  </a:txBody>
                  <a:tcPr marL="19264" marR="19264" marT="12843" marB="12843" anchor="ctr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Modularity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</a:tr>
              <a:tr h="387753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 smtClean="0">
                          <a:effectLst/>
                        </a:rPr>
                        <a:t>Descriptiveness</a:t>
                      </a:r>
                      <a:endParaRPr lang="id-ID" sz="1800" dirty="0">
                        <a:effectLst/>
                      </a:endParaRP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78%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80%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Consistency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78%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75%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Simplicity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75%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74%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Trackability</a:t>
                      </a: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75%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73%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0,77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>
                          <a:effectLst/>
                        </a:rPr>
                        <a:t>Average</a:t>
                      </a:r>
                      <a:endParaRPr lang="id-ID" sz="1800" b="1">
                        <a:effectLst/>
                      </a:endParaRP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79%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76%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77%</a:t>
                      </a: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dirty="0">
                          <a:effectLst/>
                        </a:rPr>
                        <a:t>Weights</a:t>
                      </a:r>
                      <a:endParaRPr lang="id-ID" sz="1800" b="1" dirty="0">
                        <a:effectLst/>
                      </a:endParaRPr>
                    </a:p>
                  </a:txBody>
                  <a:tcPr marL="19264" marR="19264" marT="12843" marB="1284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60%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>
                          <a:effectLst/>
                        </a:rPr>
                        <a:t>40%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id-ID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336954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dirty="0">
                          <a:effectLst/>
                        </a:rPr>
                        <a:t>Final Score</a:t>
                      </a:r>
                      <a:endParaRPr lang="id-ID" sz="2800" b="1" dirty="0">
                        <a:effectLst/>
                      </a:endParaRPr>
                    </a:p>
                  </a:txBody>
                  <a:tcPr marL="19264" marR="19264" marT="12843" marB="12843" anchor="b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id-ID" sz="3600" dirty="0" smtClean="0">
                          <a:effectLst/>
                        </a:rPr>
                        <a:t>77% </a:t>
                      </a:r>
                      <a:br>
                        <a:rPr lang="id-ID" sz="3600" dirty="0" smtClean="0">
                          <a:effectLst/>
                        </a:rPr>
                      </a:br>
                      <a:r>
                        <a:rPr lang="id-ID" sz="2400" b="0" dirty="0" smtClean="0">
                          <a:effectLst/>
                        </a:rPr>
                        <a:t>(96% accomplished to</a:t>
                      </a:r>
                      <a:r>
                        <a:rPr lang="id-ID" sz="2400" b="0" baseline="0" dirty="0" smtClean="0">
                          <a:effectLst/>
                        </a:rPr>
                        <a:t> target score</a:t>
                      </a:r>
                      <a:r>
                        <a:rPr lang="id-ID" sz="2400" b="0" dirty="0" smtClean="0">
                          <a:effectLst/>
                        </a:rPr>
                        <a:t>)</a:t>
                      </a:r>
                      <a:endParaRPr lang="id-ID" sz="2400" b="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16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User Experience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Questionnaire Design &amp; Technique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200" dirty="0" smtClean="0"/>
              <a:t>KPI Based on </a:t>
            </a:r>
            <a:r>
              <a:rPr lang="en-US" sz="1200" b="1" dirty="0"/>
              <a:t>Development of an Instrument Measuring User Satisfaction of the Human-Computer </a:t>
            </a:r>
            <a:r>
              <a:rPr lang="en-US" sz="1200" b="1" dirty="0" smtClean="0"/>
              <a:t>Interface</a:t>
            </a:r>
            <a:endParaRPr lang="id-ID" sz="1200" b="1" dirty="0" smtClean="0"/>
          </a:p>
          <a:p>
            <a:pPr marL="0" indent="0">
              <a:buNone/>
            </a:pPr>
            <a:r>
              <a:rPr lang="en-US" sz="1200" b="1" i="1" dirty="0"/>
              <a:t>Proceedings of ACM CHI'88 Conference on Human Factors in Computing Systems</a:t>
            </a:r>
            <a:r>
              <a:rPr lang="en-US" sz="1200" dirty="0"/>
              <a:t> 1988-05-15 p.213-218</a:t>
            </a:r>
            <a:endParaRPr lang="id-ID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34" y="2147227"/>
            <a:ext cx="5418932" cy="43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6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2964700"/>
              </p:ext>
            </p:extLst>
          </p:nvPr>
        </p:nvGraphicFramePr>
        <p:xfrm>
          <a:off x="1740110" y="1879182"/>
          <a:ext cx="5575090" cy="34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50" name="Picture 2" descr="Hasil gambar untuk introduction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68" y="2039899"/>
            <a:ext cx="1068991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38099" y="3127241"/>
            <a:ext cx="216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+mj-lt"/>
              </a:rPr>
              <a:t>Introductory</a:t>
            </a:r>
          </a:p>
        </p:txBody>
      </p:sp>
      <p:pic>
        <p:nvPicPr>
          <p:cNvPr id="18" name="Picture 6" descr="Gambar terkai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69" y="4112976"/>
            <a:ext cx="998564" cy="9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452831" y="5281667"/>
            <a:ext cx="13837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latin typeface="+mj-lt"/>
              </a:rPr>
              <a:t>Test &amp; </a:t>
            </a:r>
          </a:p>
          <a:p>
            <a:pPr algn="r"/>
            <a:r>
              <a:rPr lang="id-ID" sz="2000" dirty="0" smtClean="0">
                <a:latin typeface="+mj-lt"/>
              </a:rPr>
              <a:t>Evaluation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31405" y="3127241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The System</a:t>
            </a:r>
            <a:endParaRPr lang="id-ID" dirty="0">
              <a:latin typeface="+mj-lt"/>
            </a:endParaRPr>
          </a:p>
        </p:txBody>
      </p:sp>
      <p:pic>
        <p:nvPicPr>
          <p:cNvPr id="28" name="Picture 2" descr="Hasil gambar untuk conclusion icon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88" y="4212860"/>
            <a:ext cx="929616" cy="92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187880" y="5310368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+mj-lt"/>
              </a:rPr>
              <a:t>Conclusion</a:t>
            </a:r>
            <a:endParaRPr lang="id-ID" sz="1800" dirty="0">
              <a:latin typeface="+mj-lt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41211" y="170857"/>
            <a:ext cx="8382000" cy="1360921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id-ID" sz="1800" dirty="0" smtClean="0">
              <a:solidFill>
                <a:srgbClr val="006699"/>
              </a:solidFill>
            </a:endParaRPr>
          </a:p>
          <a:p>
            <a:r>
              <a:rPr lang="id-ID" sz="1800" dirty="0" smtClean="0">
                <a:solidFill>
                  <a:srgbClr val="006699"/>
                </a:solidFill>
              </a:rPr>
              <a:t>Ignition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id-ID" sz="3200" dirty="0" smtClean="0"/>
              <a:t>Presentation’s Outline</a:t>
            </a:r>
            <a:endParaRPr lang="en-US" sz="2800" dirty="0"/>
          </a:p>
        </p:txBody>
      </p:sp>
      <p:sp>
        <p:nvSpPr>
          <p:cNvPr id="33" name="Date Placeholder 5"/>
          <p:cNvSpPr>
            <a:spLocks noGrp="1"/>
          </p:cNvSpPr>
          <p:nvPr>
            <p:ph type="dt" sz="quarter" idx="2"/>
          </p:nvPr>
        </p:nvSpPr>
        <p:spPr>
          <a:xfrm>
            <a:off x="675482" y="6239691"/>
            <a:ext cx="1905000" cy="457200"/>
          </a:xfrm>
        </p:spPr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1026" name="Picture 2" descr="Gambar terka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69" y="1969410"/>
            <a:ext cx="980431" cy="10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66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</a:t>
            </a:r>
            <a:r>
              <a:rPr lang="id-ID" sz="2000" i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User Experience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The Results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21759"/>
              </p:ext>
            </p:extLst>
          </p:nvPr>
        </p:nvGraphicFramePr>
        <p:xfrm>
          <a:off x="838200" y="1635842"/>
          <a:ext cx="7620000" cy="473937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97399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Parameters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Other App’s Average Score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Lelangapa App’s Average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Difference</a:t>
                      </a:r>
                      <a:r>
                        <a:rPr lang="id-ID" baseline="0" dirty="0" smtClean="0"/>
                        <a:t> </a:t>
                      </a:r>
                      <a:br>
                        <a:rPr lang="id-ID" baseline="0" dirty="0" smtClean="0"/>
                      </a:br>
                      <a:r>
                        <a:rPr lang="id-ID" baseline="0" dirty="0" smtClean="0"/>
                        <a:t>(in  %)</a:t>
                      </a:r>
                      <a:endParaRPr lang="id-ID" dirty="0" smtClean="0"/>
                    </a:p>
                  </a:txBody>
                  <a:tcPr anchor="ctr"/>
                </a:tc>
              </a:tr>
              <a:tr h="4882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Design &amp; Web Impression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4882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Consistency &amp; Descriptiveness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287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Easiness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424561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Clear Error Message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endParaRPr lang="id-ID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7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Clear Process Status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287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Performance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39448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Rating</a:t>
                      </a:r>
                      <a:r>
                        <a:rPr lang="id-ID" sz="1400" baseline="0" dirty="0" smtClean="0"/>
                        <a:t> on average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16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id-ID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599379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Would recommend</a:t>
                      </a:r>
                      <a:r>
                        <a:rPr lang="id-ID" sz="1400" baseline="0" dirty="0" smtClean="0"/>
                        <a:t> this to friend?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3,4</a:t>
                      </a:r>
                      <a:endParaRPr lang="id-ID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4,0</a:t>
                      </a:r>
                      <a:endParaRPr lang="id-ID" sz="14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 anchor="ctr"/>
                </a:tc>
              </a:tr>
              <a:tr h="373360">
                <a:tc gridSpan="3"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Total Average</a:t>
                      </a:r>
                      <a:endParaRPr lang="id-ID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 </a:t>
                      </a:r>
                      <a:r>
                        <a:rPr lang="id-ID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endParaRPr lang="id-ID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85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– User Experience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Result’s Summary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1"/>
          <a:stretch/>
        </p:blipFill>
        <p:spPr>
          <a:xfrm>
            <a:off x="1039906" y="2667000"/>
            <a:ext cx="7149335" cy="327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26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Evaluation’s Summary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50245"/>
              </p:ext>
            </p:extLst>
          </p:nvPr>
        </p:nvGraphicFramePr>
        <p:xfrm>
          <a:off x="1295400" y="2362200"/>
          <a:ext cx="7010401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8434"/>
                <a:gridCol w="1905167"/>
                <a:gridCol w="2336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Test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Score</a:t>
                      </a:r>
                      <a:endParaRPr lang="id-ID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Conclusion</a:t>
                      </a:r>
                      <a:endParaRPr lang="id-ID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Functionality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14/17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82,3</a:t>
                      </a:r>
                      <a:r>
                        <a:rPr lang="id-ID" sz="2000" baseline="0" dirty="0" smtClean="0"/>
                        <a:t> % finished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Speed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3.2</a:t>
                      </a:r>
                      <a:r>
                        <a:rPr lang="en-US" sz="2000" baseline="0" dirty="0" smtClean="0"/>
                        <a:t> 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Exceeds 6%</a:t>
                      </a:r>
                    </a:p>
                    <a:p>
                      <a:pPr algn="ctr"/>
                      <a:r>
                        <a:rPr lang="id-ID" sz="1800" dirty="0" smtClean="0"/>
                        <a:t>Not</a:t>
                      </a:r>
                      <a:r>
                        <a:rPr lang="en-US" sz="1800" baseline="0" dirty="0" err="1" smtClean="0"/>
                        <a:t>ot</a:t>
                      </a:r>
                      <a:r>
                        <a:rPr lang="en-US" sz="1800" baseline="0" dirty="0" smtClean="0"/>
                        <a:t> too bad either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Maintainability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77</a:t>
                      </a:r>
                      <a:r>
                        <a:rPr lang="en-US" sz="2000" dirty="0" smtClean="0"/>
                        <a:t>%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96%</a:t>
                      </a:r>
                      <a:r>
                        <a:rPr lang="id-ID" sz="2000" baseline="0" dirty="0" smtClean="0"/>
                        <a:t> accomplished</a:t>
                      </a: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User Experience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+15%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id-ID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402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681912" cy="2852737"/>
          </a:xfrm>
        </p:spPr>
        <p:txBody>
          <a:bodyPr/>
          <a:lstStyle/>
          <a:p>
            <a:r>
              <a:rPr lang="id-ID" dirty="0" smtClean="0"/>
              <a:t>Finale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Future Enchancements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8" name="Picture 2" descr="Hasil gambar untuk conclus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21" y="1413429"/>
            <a:ext cx="2149379" cy="21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164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>
                <a:solidFill>
                  <a:srgbClr val="006699"/>
                </a:solidFill>
              </a:rPr>
              <a:t>Finale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b="1" dirty="0" smtClean="0"/>
              <a:t>Conclusions</a:t>
            </a:r>
            <a:endParaRPr lang="id-ID" sz="36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56210"/>
              </p:ext>
            </p:extLst>
          </p:nvPr>
        </p:nvGraphicFramePr>
        <p:xfrm>
          <a:off x="675482" y="1828800"/>
          <a:ext cx="7935119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1030" name="Picture 6" descr="Hasil gambar untuk conclusion 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2"/>
          <a:stretch/>
        </p:blipFill>
        <p:spPr bwMode="auto">
          <a:xfrm>
            <a:off x="5029200" y="196860"/>
            <a:ext cx="1078679" cy="13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8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sil gambar untuk j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2" y="3351592"/>
            <a:ext cx="1840733" cy="89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id-ID" i="1" dirty="0" smtClean="0">
                <a:solidFill>
                  <a:srgbClr val="006699"/>
                </a:solidFill>
              </a:rPr>
              <a:t>Finale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b="1" dirty="0" smtClean="0"/>
              <a:t>Suggestions</a:t>
            </a:r>
            <a:endParaRPr lang="id-ID" sz="3600" b="1" dirty="0"/>
          </a:p>
        </p:txBody>
      </p:sp>
      <p:pic>
        <p:nvPicPr>
          <p:cNvPr id="20484" name="Picture 4" descr="Gambar terka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0835869"/>
              </p:ext>
            </p:extLst>
          </p:nvPr>
        </p:nvGraphicFramePr>
        <p:xfrm>
          <a:off x="1212057" y="4572000"/>
          <a:ext cx="7246143" cy="943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Hasil gambar untuk pancasila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9" y="4399953"/>
            <a:ext cx="864044" cy="9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il gambar untuk ojk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45" y="4576474"/>
            <a:ext cx="1216025" cy="52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855099009"/>
              </p:ext>
            </p:extLst>
          </p:nvPr>
        </p:nvGraphicFramePr>
        <p:xfrm>
          <a:off x="1212057" y="3301950"/>
          <a:ext cx="7246143" cy="943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992375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>
                <a:solidFill>
                  <a:srgbClr val="006699"/>
                </a:solidFill>
              </a:rPr>
              <a:t>Finale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id-ID" sz="3200" b="1" dirty="0" smtClean="0"/>
              <a:t>Further Enchancements</a:t>
            </a:r>
            <a:endParaRPr lang="id-ID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187380"/>
              </p:ext>
            </p:extLst>
          </p:nvPr>
        </p:nvGraphicFramePr>
        <p:xfrm>
          <a:off x="685800" y="19050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4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you.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This is the end of this presentation.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565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34312" cy="2852737"/>
          </a:xfrm>
        </p:spPr>
        <p:txBody>
          <a:bodyPr/>
          <a:lstStyle/>
          <a:p>
            <a:r>
              <a:rPr lang="id-ID" dirty="0" smtClean="0"/>
              <a:t>Introductory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Author Thesis’s Summary</a:t>
            </a:r>
            <a:br>
              <a:rPr lang="id-ID" dirty="0" smtClean="0"/>
            </a:br>
            <a:r>
              <a:rPr lang="en-US" sz="2000" i="1" dirty="0" smtClean="0"/>
              <a:t>Details &amp; Limitations</a:t>
            </a:r>
            <a:endParaRPr lang="id-ID" sz="20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  <p:pic>
        <p:nvPicPr>
          <p:cNvPr id="9" name="Picture 2" descr="Hasil gambar untuk introduct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74" y="1447800"/>
            <a:ext cx="2494626" cy="23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57349546"/>
              </p:ext>
            </p:extLst>
          </p:nvPr>
        </p:nvGraphicFramePr>
        <p:xfrm>
          <a:off x="4919308" y="2105271"/>
          <a:ext cx="1030819" cy="103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3694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1211" y="170858"/>
            <a:ext cx="8382000" cy="1143000"/>
          </a:xfrm>
        </p:spPr>
        <p:txBody>
          <a:bodyPr/>
          <a:lstStyle/>
          <a:p>
            <a:r>
              <a:rPr lang="id-ID" sz="1800" dirty="0" smtClean="0">
                <a:solidFill>
                  <a:srgbClr val="006699"/>
                </a:solidFill>
              </a:rPr>
              <a:t>Starter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id-ID" sz="3200" dirty="0" smtClean="0"/>
              <a:t>Preliminary</a:t>
            </a:r>
            <a:endParaRPr lang="en-US" sz="28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12724790"/>
              </p:ext>
            </p:extLst>
          </p:nvPr>
        </p:nvGraphicFramePr>
        <p:xfrm>
          <a:off x="691525" y="1761829"/>
          <a:ext cx="7995276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569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Undergraduate Thesis - KI1502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95C4F-0B50-4920-86CE-E11B98D8F27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41211" y="170858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1800" dirty="0" smtClean="0">
                <a:solidFill>
                  <a:srgbClr val="006699"/>
                </a:solidFill>
              </a:rPr>
              <a:t>Starter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en-US" sz="3200" dirty="0" smtClean="0"/>
              <a:t>Limitations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207182722"/>
              </p:ext>
            </p:extLst>
          </p:nvPr>
        </p:nvGraphicFramePr>
        <p:xfrm>
          <a:off x="1524000" y="1752600"/>
          <a:ext cx="6629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6" name="Picture 8" descr="Hasil gambar untuk postgresql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58" y="3494195"/>
            <a:ext cx="601376" cy="6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laravel 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88" b="25856"/>
          <a:stretch/>
        </p:blipFill>
        <p:spPr bwMode="auto">
          <a:xfrm>
            <a:off x="2112585" y="3713604"/>
            <a:ext cx="615503" cy="5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sil gambar untuk prohibit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82" y="4611595"/>
            <a:ext cx="1027205" cy="10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php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350" y="1996192"/>
            <a:ext cx="1228467" cy="122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58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28" y="1508950"/>
            <a:ext cx="1969317" cy="20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34312" cy="2852737"/>
          </a:xfrm>
        </p:spPr>
        <p:txBody>
          <a:bodyPr/>
          <a:lstStyle/>
          <a:p>
            <a:r>
              <a:rPr lang="en-US" dirty="0" smtClean="0"/>
              <a:t>The System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Preliminary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About the System</a:t>
            </a:r>
            <a:br>
              <a:rPr lang="en-US" dirty="0" smtClean="0"/>
            </a:br>
            <a:r>
              <a:rPr lang="en-US" sz="1800" dirty="0" smtClean="0"/>
              <a:t>Architecture, Structure, and Tiers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2822941"/>
              </p:ext>
            </p:extLst>
          </p:nvPr>
        </p:nvGraphicFramePr>
        <p:xfrm>
          <a:off x="4919308" y="2105271"/>
          <a:ext cx="1030819" cy="103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41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paper researching of online auction services in Taiwan</a:t>
            </a:r>
          </a:p>
          <a:p>
            <a:r>
              <a:rPr lang="en-US" dirty="0" smtClean="0"/>
              <a:t>Providing the added observed value to the online auction platform that satisfies the users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 dirty="0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8</a:t>
            </a:fld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>
                <a:solidFill>
                  <a:srgbClr val="003D62"/>
                </a:solidFill>
              </a:rPr>
              <a:pPr/>
              <a:t>17 July 2017</a:t>
            </a:fld>
            <a:endParaRPr lang="en-US" altLang="en-US">
              <a:solidFill>
                <a:srgbClr val="003D6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6700177" cy="28956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1211" y="170858"/>
            <a:ext cx="8382000" cy="1143000"/>
          </a:xfrm>
        </p:spPr>
        <p:txBody>
          <a:bodyPr/>
          <a:lstStyle/>
          <a:p>
            <a:r>
              <a:rPr lang="en-US" sz="1800" dirty="0" smtClean="0">
                <a:solidFill>
                  <a:srgbClr val="006699"/>
                </a:solidFill>
              </a:rPr>
              <a:t>System Explanation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en-US" sz="3200" dirty="0" smtClean="0"/>
              <a:t>Based from a Paper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280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System Explanation</a:t>
            </a:r>
            <a:r>
              <a:rPr lang="id-ID" sz="1400" dirty="0" smtClean="0"/>
              <a:t/>
            </a:r>
            <a:br>
              <a:rPr lang="id-ID" sz="1400" dirty="0" smtClean="0"/>
            </a:br>
            <a:r>
              <a:rPr lang="id-ID" b="1" dirty="0" smtClean="0"/>
              <a:t>Basic </a:t>
            </a:r>
            <a:r>
              <a:rPr lang="id-ID" b="1" dirty="0"/>
              <a:t>Functionality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656" y="4419600"/>
            <a:ext cx="2228850" cy="1485900"/>
          </a:xfrm>
        </p:spPr>
        <p:txBody>
          <a:bodyPr/>
          <a:lstStyle/>
          <a:p>
            <a:pPr marL="0" indent="0">
              <a:buNone/>
            </a:pPr>
            <a:endParaRPr lang="id-ID" sz="900" dirty="0"/>
          </a:p>
          <a:p>
            <a:pPr marL="0" indent="0">
              <a:buNone/>
            </a:pPr>
            <a:r>
              <a:rPr lang="id-ID" sz="900" dirty="0"/>
              <a:t>*functionality features are based on paper</a:t>
            </a:r>
          </a:p>
          <a:p>
            <a:pPr marL="0" indent="0">
              <a:buNone/>
            </a:pPr>
            <a:r>
              <a:rPr lang="en-US" sz="900" dirty="0"/>
              <a:t>An Application of E-Commerce in Auction Process</a:t>
            </a:r>
            <a:endParaRPr lang="id-ID" sz="900" dirty="0"/>
          </a:p>
          <a:p>
            <a:pPr marL="0" indent="0">
              <a:buNone/>
            </a:pPr>
            <a:endParaRPr lang="id-ID" sz="900" dirty="0"/>
          </a:p>
          <a:p>
            <a:pPr marL="0" indent="0">
              <a:buNone/>
            </a:pPr>
            <a:endParaRPr lang="id-ID" sz="900" dirty="0"/>
          </a:p>
          <a:p>
            <a:pPr marL="0" indent="0">
              <a:buNone/>
            </a:pPr>
            <a:endParaRPr lang="id-ID" sz="900" dirty="0"/>
          </a:p>
          <a:p>
            <a:pPr marL="0" indent="0">
              <a:buNone/>
            </a:pPr>
            <a:r>
              <a:rPr lang="id-ID" sz="900" dirty="0"/>
              <a:t>Combined with suggestions from base paper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Undergraduate Thesis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17 July 2017</a:t>
            </a:fld>
            <a:endParaRPr lang="en-US" alt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68438664"/>
              </p:ext>
            </p:extLst>
          </p:nvPr>
        </p:nvGraphicFramePr>
        <p:xfrm>
          <a:off x="1447800" y="1676399"/>
          <a:ext cx="6934200" cy="45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944" y="5219700"/>
            <a:ext cx="1228725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67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8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81ABCB"/>
      </a:hlink>
      <a:folHlink>
        <a:srgbClr val="B6CBD6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34571</TotalTime>
  <Words>1339</Words>
  <Application>Microsoft Office PowerPoint</Application>
  <PresentationFormat>On-screen Show (4:3)</PresentationFormat>
  <Paragraphs>394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Segoe UI Historic</vt:lpstr>
      <vt:lpstr>Tahoma</vt:lpstr>
      <vt:lpstr>Times New Roman</vt:lpstr>
      <vt:lpstr>Trebuchet MS</vt:lpstr>
      <vt:lpstr>Wingdings</vt:lpstr>
      <vt:lpstr>Blueprint</vt:lpstr>
      <vt:lpstr>RANCANG BANGUN APLIKASI WEB LELANG ONLINE (E-AUCTION) BERBASIS KERANGKA KERJA LARAVEL Undergraduate Thesis’s Presentation – Informatics Engineering Department Institut Technology – Surabaya</vt:lpstr>
      <vt:lpstr>Audience</vt:lpstr>
      <vt:lpstr>PowerPoint Presentation</vt:lpstr>
      <vt:lpstr>Introductory</vt:lpstr>
      <vt:lpstr>Starter Preliminary</vt:lpstr>
      <vt:lpstr>PowerPoint Presentation</vt:lpstr>
      <vt:lpstr>The System</vt:lpstr>
      <vt:lpstr>System Explanation Based from a Paper</vt:lpstr>
      <vt:lpstr>System Explanation Basic Functionality Analysis </vt:lpstr>
      <vt:lpstr>System’s Explanation Non-Functional Requirement</vt:lpstr>
      <vt:lpstr>System’s Explanation Non-Functional Requirement</vt:lpstr>
      <vt:lpstr>The System - Explanation Application Fundamental Architecture</vt:lpstr>
      <vt:lpstr>The System - Explanation Technology Choosements</vt:lpstr>
      <vt:lpstr>Relation to Andre’s Work</vt:lpstr>
      <vt:lpstr>The System - Explanation Tiers</vt:lpstr>
      <vt:lpstr>The System - Explanation Tiers</vt:lpstr>
      <vt:lpstr>Test &amp;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&amp; Evaluation – Maintainability Assesment Questionnaire Design</vt:lpstr>
      <vt:lpstr>Testing &amp; Evaluation – Maintainability Assesment Survey Methodologies</vt:lpstr>
      <vt:lpstr>Testing &amp; Evaluation – Maintainability Assesment Respondent’s Statistics (1)</vt:lpstr>
      <vt:lpstr>Testing &amp; Evaluation – Maintainability Assesment Respondent’s Statistics (2)</vt:lpstr>
      <vt:lpstr>Testing &amp; Evaluation – Maintainability Assesment The Result</vt:lpstr>
      <vt:lpstr>Testing &amp; Evaluation – User Experience Questionnaire Design &amp; Technique</vt:lpstr>
      <vt:lpstr>Testing &amp; Evaluation – User Experience The Results</vt:lpstr>
      <vt:lpstr>Testing &amp; Evaluation – User Experience Result’s Summary</vt:lpstr>
      <vt:lpstr>Testing &amp; Evaluation Evaluation’s Summary</vt:lpstr>
      <vt:lpstr>Finale</vt:lpstr>
      <vt:lpstr>Finale Conclusions</vt:lpstr>
      <vt:lpstr>Finale Suggestions</vt:lpstr>
      <vt:lpstr>Finale Further Enchancements</vt:lpstr>
      <vt:lpstr>Thank you.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Michael Goodrich and Matt Dickerson</dc:creator>
  <cp:lastModifiedBy>Ronauli Sidabukke</cp:lastModifiedBy>
  <cp:revision>1756</cp:revision>
  <dcterms:created xsi:type="dcterms:W3CDTF">2002-01-21T02:22:10Z</dcterms:created>
  <dcterms:modified xsi:type="dcterms:W3CDTF">2017-07-17T15:09:50Z</dcterms:modified>
</cp:coreProperties>
</file>