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739" r:id="rId3"/>
    <p:sldId id="740" r:id="rId4"/>
    <p:sldId id="781" r:id="rId5"/>
    <p:sldId id="736" r:id="rId6"/>
    <p:sldId id="780" r:id="rId7"/>
    <p:sldId id="742" r:id="rId8"/>
    <p:sldId id="743" r:id="rId9"/>
    <p:sldId id="787" r:id="rId10"/>
    <p:sldId id="744" r:id="rId11"/>
    <p:sldId id="721" r:id="rId12"/>
    <p:sldId id="733" r:id="rId13"/>
    <p:sldId id="746" r:id="rId14"/>
    <p:sldId id="745" r:id="rId15"/>
    <p:sldId id="727" r:id="rId16"/>
    <p:sldId id="747" r:id="rId17"/>
    <p:sldId id="765" r:id="rId18"/>
    <p:sldId id="730" r:id="rId19"/>
    <p:sldId id="732" r:id="rId20"/>
    <p:sldId id="783" r:id="rId21"/>
    <p:sldId id="734" r:id="rId22"/>
    <p:sldId id="779" r:id="rId23"/>
    <p:sldId id="753" r:id="rId24"/>
    <p:sldId id="760" r:id="rId25"/>
    <p:sldId id="752" r:id="rId26"/>
    <p:sldId id="784" r:id="rId27"/>
    <p:sldId id="782" r:id="rId28"/>
    <p:sldId id="785" r:id="rId29"/>
    <p:sldId id="786" r:id="rId30"/>
    <p:sldId id="759" r:id="rId31"/>
    <p:sldId id="756" r:id="rId32"/>
    <p:sldId id="766" r:id="rId33"/>
    <p:sldId id="768" r:id="rId34"/>
    <p:sldId id="778" r:id="rId35"/>
    <p:sldId id="762" r:id="rId36"/>
    <p:sldId id="761" r:id="rId37"/>
    <p:sldId id="764" r:id="rId38"/>
    <p:sldId id="771" r:id="rId39"/>
    <p:sldId id="772" r:id="rId40"/>
    <p:sldId id="773" r:id="rId41"/>
    <p:sldId id="774" r:id="rId42"/>
    <p:sldId id="775" r:id="rId43"/>
    <p:sldId id="777" r:id="rId44"/>
    <p:sldId id="718" r:id="rId45"/>
    <p:sldId id="755" r:id="rId46"/>
    <p:sldId id="719" r:id="rId47"/>
    <p:sldId id="776" r:id="rId4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Darmawan" initials="KD" lastIdx="1" clrIdx="0">
    <p:extLst>
      <p:ext uri="{19B8F6BF-5375-455C-9EA6-DF929625EA0E}">
        <p15:presenceInfo xmlns:p15="http://schemas.microsoft.com/office/powerpoint/2012/main" userId="8823363aa2e2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1A6"/>
    <a:srgbClr val="2C61F6"/>
    <a:srgbClr val="000000"/>
    <a:srgbClr val="5674F6"/>
    <a:srgbClr val="6289F8"/>
    <a:srgbClr val="8097F8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8" autoAdjust="0"/>
    <p:restoredTop sz="94434" autoAdjust="0"/>
  </p:normalViewPr>
  <p:slideViewPr>
    <p:cSldViewPr showGuides="1">
      <p:cViewPr varScale="1">
        <p:scale>
          <a:sx n="71" d="100"/>
          <a:sy n="71" d="100"/>
        </p:scale>
        <p:origin x="12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7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8CC7B-C004-4790-9AC6-73FB7787CA91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C11E4060-9823-4285-B4A5-4D04B69DC5B4}">
      <dgm:prSet phldrT="[Text]" custT="1"/>
      <dgm:spPr/>
      <dgm:t>
        <a:bodyPr/>
        <a:lstStyle/>
        <a:p>
          <a:r>
            <a:rPr lang="id-ID" sz="2400" dirty="0" smtClean="0"/>
            <a:t>Background</a:t>
          </a:r>
          <a:endParaRPr lang="id-ID" sz="2400" dirty="0"/>
        </a:p>
      </dgm:t>
    </dgm:pt>
    <dgm:pt modelId="{6EBEF2B2-FB6C-42AA-A516-94B1053B56C1}" type="parTrans" cxnId="{9F539C8A-7C80-48AA-A6D4-A902DB5C8852}">
      <dgm:prSet/>
      <dgm:spPr/>
      <dgm:t>
        <a:bodyPr/>
        <a:lstStyle/>
        <a:p>
          <a:endParaRPr lang="id-ID"/>
        </a:p>
      </dgm:t>
    </dgm:pt>
    <dgm:pt modelId="{50977AFF-7AB0-4759-B672-9AF123E1D0D8}" type="sibTrans" cxnId="{9F539C8A-7C80-48AA-A6D4-A902DB5C8852}">
      <dgm:prSet/>
      <dgm:spPr/>
      <dgm:t>
        <a:bodyPr/>
        <a:lstStyle/>
        <a:p>
          <a:endParaRPr lang="id-ID"/>
        </a:p>
      </dgm:t>
    </dgm:pt>
    <dgm:pt modelId="{FFE210A9-C2CE-4567-8A56-54A1B17DDA1B}">
      <dgm:prSet phldrT="[Text]"/>
      <dgm:spPr/>
      <dgm:t>
        <a:bodyPr/>
        <a:lstStyle/>
        <a:p>
          <a:r>
            <a:rPr lang="id-ID" dirty="0" smtClean="0"/>
            <a:t>Digitizing conventional auction process</a:t>
          </a:r>
          <a:endParaRPr lang="id-ID" dirty="0"/>
        </a:p>
      </dgm:t>
    </dgm:pt>
    <dgm:pt modelId="{D5BECA63-E88C-40F0-B20D-BBAE0711281D}" type="parTrans" cxnId="{3ACCAF20-B528-43C0-AAE4-D944E564E131}">
      <dgm:prSet/>
      <dgm:spPr/>
      <dgm:t>
        <a:bodyPr/>
        <a:lstStyle/>
        <a:p>
          <a:endParaRPr lang="id-ID"/>
        </a:p>
      </dgm:t>
    </dgm:pt>
    <dgm:pt modelId="{85C9151C-3EA5-4A4A-9E9F-8A37013A3AE1}" type="sibTrans" cxnId="{3ACCAF20-B528-43C0-AAE4-D944E564E131}">
      <dgm:prSet/>
      <dgm:spPr/>
      <dgm:t>
        <a:bodyPr/>
        <a:lstStyle/>
        <a:p>
          <a:endParaRPr lang="id-ID"/>
        </a:p>
      </dgm:t>
    </dgm:pt>
    <dgm:pt modelId="{58A68C5E-063E-4104-BD90-B7CCC4B394B5}">
      <dgm:prSet phldrT="[Text]"/>
      <dgm:spPr/>
      <dgm:t>
        <a:bodyPr/>
        <a:lstStyle/>
        <a:p>
          <a:r>
            <a:rPr lang="id-ID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dirty="0">
            <a:solidFill>
              <a:schemeClr val="tx2">
                <a:lumMod val="75000"/>
              </a:schemeClr>
            </a:solidFill>
          </a:endParaRPr>
        </a:p>
      </dgm:t>
    </dgm:pt>
    <dgm:pt modelId="{82E14B3E-DC43-4504-B8E6-34DE036B76F2}" type="parTrans" cxnId="{7E2071DE-B67D-4358-94B0-7736C69A44B6}">
      <dgm:prSet/>
      <dgm:spPr/>
      <dgm:t>
        <a:bodyPr/>
        <a:lstStyle/>
        <a:p>
          <a:endParaRPr lang="id-ID"/>
        </a:p>
      </dgm:t>
    </dgm:pt>
    <dgm:pt modelId="{7541A5DA-091D-47AF-8036-ED23D4F08C4F}" type="sibTrans" cxnId="{7E2071DE-B67D-4358-94B0-7736C69A44B6}">
      <dgm:prSet/>
      <dgm:spPr/>
      <dgm:t>
        <a:bodyPr/>
        <a:lstStyle/>
        <a:p>
          <a:endParaRPr lang="id-ID"/>
        </a:p>
      </dgm:t>
    </dgm:pt>
    <dgm:pt modelId="{E07058DD-3BE4-48F4-AD65-A00F84CB6CFA}">
      <dgm:prSet phldrT="[Text]" custT="1"/>
      <dgm:spPr/>
      <dgm:t>
        <a:bodyPr/>
        <a:lstStyle/>
        <a:p>
          <a:r>
            <a:rPr lang="id-ID" sz="2400" dirty="0" smtClean="0"/>
            <a:t>Problem Formulation</a:t>
          </a:r>
          <a:endParaRPr lang="id-ID" sz="2400" dirty="0"/>
        </a:p>
      </dgm:t>
    </dgm:pt>
    <dgm:pt modelId="{72F97E69-A4B1-47B2-BAEF-7AD28FBB7CB2}" type="parTrans" cxnId="{E5A8407C-371D-4DAF-82D2-AB14C86C6E58}">
      <dgm:prSet/>
      <dgm:spPr/>
      <dgm:t>
        <a:bodyPr/>
        <a:lstStyle/>
        <a:p>
          <a:endParaRPr lang="id-ID"/>
        </a:p>
      </dgm:t>
    </dgm:pt>
    <dgm:pt modelId="{B871BA2F-7487-44E5-A139-B80F5233970B}" type="sibTrans" cxnId="{E5A8407C-371D-4DAF-82D2-AB14C86C6E58}">
      <dgm:prSet/>
      <dgm:spPr/>
      <dgm:t>
        <a:bodyPr/>
        <a:lstStyle/>
        <a:p>
          <a:endParaRPr lang="id-ID"/>
        </a:p>
      </dgm:t>
    </dgm:pt>
    <dgm:pt modelId="{C55D9A3D-D0EB-4574-A14E-85FB9CDAEF3B}">
      <dgm:prSet phldrT="[Text]"/>
      <dgm:spPr/>
      <dgm:t>
        <a:bodyPr/>
        <a:lstStyle/>
        <a:p>
          <a:r>
            <a:rPr lang="id-ID" dirty="0" smtClean="0"/>
            <a:t>How to create online-auction web-app ?</a:t>
          </a:r>
          <a:endParaRPr lang="id-ID" dirty="0"/>
        </a:p>
      </dgm:t>
    </dgm:pt>
    <dgm:pt modelId="{D62E0C07-7118-4881-B2BA-F73F49FB15F3}" type="parTrans" cxnId="{4C6BE967-7AE7-464C-A522-128F920B7501}">
      <dgm:prSet/>
      <dgm:spPr/>
      <dgm:t>
        <a:bodyPr/>
        <a:lstStyle/>
        <a:p>
          <a:endParaRPr lang="id-ID"/>
        </a:p>
      </dgm:t>
    </dgm:pt>
    <dgm:pt modelId="{1CBAF5C7-4883-4D28-95D6-600179757F09}" type="sibTrans" cxnId="{4C6BE967-7AE7-464C-A522-128F920B7501}">
      <dgm:prSet/>
      <dgm:spPr/>
      <dgm:t>
        <a:bodyPr/>
        <a:lstStyle/>
        <a:p>
          <a:endParaRPr lang="id-ID"/>
        </a:p>
      </dgm:t>
    </dgm:pt>
    <dgm:pt modelId="{528A4E78-0CDB-4413-B9CE-BCE9DE87315B}">
      <dgm:prSet phldrT="[Text]"/>
      <dgm:spPr/>
      <dgm:t>
        <a:bodyPr/>
        <a:lstStyle/>
        <a:p>
          <a:r>
            <a:rPr lang="id-ID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dirty="0">
            <a:solidFill>
              <a:schemeClr val="accent5">
                <a:lumMod val="25000"/>
              </a:schemeClr>
            </a:solidFill>
          </a:endParaRPr>
        </a:p>
      </dgm:t>
    </dgm:pt>
    <dgm:pt modelId="{4E4CD49E-D2DD-40B1-A57F-64ADE5569D41}" type="parTrans" cxnId="{4E3FCBC9-C272-42A0-9C40-05CFB768D062}">
      <dgm:prSet/>
      <dgm:spPr/>
      <dgm:t>
        <a:bodyPr/>
        <a:lstStyle/>
        <a:p>
          <a:endParaRPr lang="id-ID"/>
        </a:p>
      </dgm:t>
    </dgm:pt>
    <dgm:pt modelId="{C8036411-77B5-4C19-AE9A-1D68F9CD3325}" type="sibTrans" cxnId="{4E3FCBC9-C272-42A0-9C40-05CFB768D062}">
      <dgm:prSet/>
      <dgm:spPr/>
      <dgm:t>
        <a:bodyPr/>
        <a:lstStyle/>
        <a:p>
          <a:endParaRPr lang="id-ID"/>
        </a:p>
      </dgm:t>
    </dgm:pt>
    <dgm:pt modelId="{B8328234-479D-4FBA-8E87-5D0855B0D54E}">
      <dgm:prSet custT="1"/>
      <dgm:spPr/>
      <dgm:t>
        <a:bodyPr/>
        <a:lstStyle/>
        <a:p>
          <a:r>
            <a:rPr lang="id-ID" sz="2400" dirty="0" smtClean="0"/>
            <a:t>Objectives</a:t>
          </a:r>
          <a:endParaRPr lang="id-ID" sz="2400" dirty="0"/>
        </a:p>
      </dgm:t>
    </dgm:pt>
    <dgm:pt modelId="{F57DD217-2E5F-46FE-9888-AED7CDB162FF}" type="parTrans" cxnId="{5B8DC7BE-9464-4B6B-BD22-4523475614F1}">
      <dgm:prSet/>
      <dgm:spPr/>
      <dgm:t>
        <a:bodyPr/>
        <a:lstStyle/>
        <a:p>
          <a:endParaRPr lang="id-ID"/>
        </a:p>
      </dgm:t>
    </dgm:pt>
    <dgm:pt modelId="{321542CA-AAC7-444D-A62A-61B86BBFBE3B}" type="sibTrans" cxnId="{5B8DC7BE-9464-4B6B-BD22-4523475614F1}">
      <dgm:prSet/>
      <dgm:spPr/>
      <dgm:t>
        <a:bodyPr/>
        <a:lstStyle/>
        <a:p>
          <a:endParaRPr lang="id-ID"/>
        </a:p>
      </dgm:t>
    </dgm:pt>
    <dgm:pt modelId="{8E6EC8E9-DFA5-4BF2-B7BD-4040F1933DF4}">
      <dgm:prSet/>
      <dgm:spPr/>
      <dgm:t>
        <a:bodyPr/>
        <a:lstStyle/>
        <a:p>
          <a:r>
            <a:rPr lang="id-ID" dirty="0" smtClean="0"/>
            <a:t>Building an online-auction web-app that is credibel, according to the base paper</a:t>
          </a:r>
          <a:endParaRPr lang="id-ID" dirty="0"/>
        </a:p>
      </dgm:t>
    </dgm:pt>
    <dgm:pt modelId="{8AB73109-14D0-4AD7-AB5B-F26A79F2277B}" type="parTrans" cxnId="{AAD50E60-8301-4B54-9F03-A389ABDDDD0F}">
      <dgm:prSet/>
      <dgm:spPr/>
      <dgm:t>
        <a:bodyPr/>
        <a:lstStyle/>
        <a:p>
          <a:endParaRPr lang="id-ID"/>
        </a:p>
      </dgm:t>
    </dgm:pt>
    <dgm:pt modelId="{E23ADFDD-1D39-4507-B1A9-6BF9A5C129CE}" type="sibTrans" cxnId="{AAD50E60-8301-4B54-9F03-A389ABDDDD0F}">
      <dgm:prSet/>
      <dgm:spPr/>
      <dgm:t>
        <a:bodyPr/>
        <a:lstStyle/>
        <a:p>
          <a:endParaRPr lang="id-ID"/>
        </a:p>
      </dgm:t>
    </dgm:pt>
    <dgm:pt modelId="{8A349D11-5F75-416F-9FBC-5A08066CEFDA}" type="pres">
      <dgm:prSet presAssocID="{3478CC7B-C004-4790-9AC6-73FB7787CA9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4D245A3-6820-43CC-8B2F-912515D740B6}" type="pres">
      <dgm:prSet presAssocID="{C11E4060-9823-4285-B4A5-4D04B69DC5B4}" presName="compNode" presStyleCnt="0"/>
      <dgm:spPr/>
    </dgm:pt>
    <dgm:pt modelId="{D45BA4F1-158D-489E-8FEC-B87F41A734E2}" type="pres">
      <dgm:prSet presAssocID="{C11E4060-9823-4285-B4A5-4D04B69DC5B4}" presName="aNode" presStyleLbl="bgShp" presStyleIdx="0" presStyleCnt="3"/>
      <dgm:spPr/>
      <dgm:t>
        <a:bodyPr/>
        <a:lstStyle/>
        <a:p>
          <a:endParaRPr lang="id-ID"/>
        </a:p>
      </dgm:t>
    </dgm:pt>
    <dgm:pt modelId="{8BB1C9C6-84A7-452D-A21F-4A1DB02908A9}" type="pres">
      <dgm:prSet presAssocID="{C11E4060-9823-4285-B4A5-4D04B69DC5B4}" presName="textNode" presStyleLbl="bgShp" presStyleIdx="0" presStyleCnt="3"/>
      <dgm:spPr/>
      <dgm:t>
        <a:bodyPr/>
        <a:lstStyle/>
        <a:p>
          <a:endParaRPr lang="id-ID"/>
        </a:p>
      </dgm:t>
    </dgm:pt>
    <dgm:pt modelId="{3125B907-0D17-4C09-9419-8C6D0B456543}" type="pres">
      <dgm:prSet presAssocID="{C11E4060-9823-4285-B4A5-4D04B69DC5B4}" presName="compChildNode" presStyleCnt="0"/>
      <dgm:spPr/>
    </dgm:pt>
    <dgm:pt modelId="{BEFA2019-E2A0-45A3-B016-DA0794949838}" type="pres">
      <dgm:prSet presAssocID="{C11E4060-9823-4285-B4A5-4D04B69DC5B4}" presName="theInnerList" presStyleCnt="0"/>
      <dgm:spPr/>
    </dgm:pt>
    <dgm:pt modelId="{DCF158A8-0C66-472D-97AC-9BADCF3A0408}" type="pres">
      <dgm:prSet presAssocID="{FFE210A9-C2CE-4567-8A56-54A1B17DDA1B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D0057A-A882-4D05-85F3-AE7A6185FB2E}" type="pres">
      <dgm:prSet presAssocID="{FFE210A9-C2CE-4567-8A56-54A1B17DDA1B}" presName="aSpace2" presStyleCnt="0"/>
      <dgm:spPr/>
    </dgm:pt>
    <dgm:pt modelId="{BD128323-3E0B-45A9-931B-41EF16841D74}" type="pres">
      <dgm:prSet presAssocID="{58A68C5E-063E-4104-BD90-B7CCC4B394B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E3EE11-9555-42DA-9E1D-171F8584E22B}" type="pres">
      <dgm:prSet presAssocID="{C11E4060-9823-4285-B4A5-4D04B69DC5B4}" presName="aSpace" presStyleCnt="0"/>
      <dgm:spPr/>
    </dgm:pt>
    <dgm:pt modelId="{95DC5E51-1750-4993-88D2-FD6BAD76A450}" type="pres">
      <dgm:prSet presAssocID="{E07058DD-3BE4-48F4-AD65-A00F84CB6CFA}" presName="compNode" presStyleCnt="0"/>
      <dgm:spPr/>
    </dgm:pt>
    <dgm:pt modelId="{1BAB05D9-5F6E-44EC-8305-3482818AA4FF}" type="pres">
      <dgm:prSet presAssocID="{E07058DD-3BE4-48F4-AD65-A00F84CB6CFA}" presName="aNode" presStyleLbl="bgShp" presStyleIdx="1" presStyleCnt="3" custLinFactNeighborX="-1085" custLinFactNeighborY="1658"/>
      <dgm:spPr/>
      <dgm:t>
        <a:bodyPr/>
        <a:lstStyle/>
        <a:p>
          <a:endParaRPr lang="id-ID"/>
        </a:p>
      </dgm:t>
    </dgm:pt>
    <dgm:pt modelId="{32A4BA7E-D05C-4384-9752-0AA261D9B849}" type="pres">
      <dgm:prSet presAssocID="{E07058DD-3BE4-48F4-AD65-A00F84CB6CFA}" presName="textNode" presStyleLbl="bgShp" presStyleIdx="1" presStyleCnt="3"/>
      <dgm:spPr/>
      <dgm:t>
        <a:bodyPr/>
        <a:lstStyle/>
        <a:p>
          <a:endParaRPr lang="id-ID"/>
        </a:p>
      </dgm:t>
    </dgm:pt>
    <dgm:pt modelId="{4261BDDB-A118-4B08-9FD9-4E39EEB2A520}" type="pres">
      <dgm:prSet presAssocID="{E07058DD-3BE4-48F4-AD65-A00F84CB6CFA}" presName="compChildNode" presStyleCnt="0"/>
      <dgm:spPr/>
    </dgm:pt>
    <dgm:pt modelId="{11509938-2B30-407E-A32B-CED0E1F971E5}" type="pres">
      <dgm:prSet presAssocID="{E07058DD-3BE4-48F4-AD65-A00F84CB6CFA}" presName="theInnerList" presStyleCnt="0"/>
      <dgm:spPr/>
    </dgm:pt>
    <dgm:pt modelId="{F53FD447-CA1C-4101-A011-EB58CCF90AA1}" type="pres">
      <dgm:prSet presAssocID="{C55D9A3D-D0EB-4574-A14E-85FB9CDAEF3B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6563E69-C76A-4B7F-A548-6BFE39925295}" type="pres">
      <dgm:prSet presAssocID="{C55D9A3D-D0EB-4574-A14E-85FB9CDAEF3B}" presName="aSpace2" presStyleCnt="0"/>
      <dgm:spPr/>
    </dgm:pt>
    <dgm:pt modelId="{0FA76318-28E7-4BA7-88EC-A01DCE229DD5}" type="pres">
      <dgm:prSet presAssocID="{528A4E78-0CDB-4413-B9CE-BCE9DE87315B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73927AF-A0AA-464E-9E36-F3100FF0101C}" type="pres">
      <dgm:prSet presAssocID="{E07058DD-3BE4-48F4-AD65-A00F84CB6CFA}" presName="aSpace" presStyleCnt="0"/>
      <dgm:spPr/>
    </dgm:pt>
    <dgm:pt modelId="{35A5D8F8-A2B8-433E-8747-E480CED606A9}" type="pres">
      <dgm:prSet presAssocID="{B8328234-479D-4FBA-8E87-5D0855B0D54E}" presName="compNode" presStyleCnt="0"/>
      <dgm:spPr/>
    </dgm:pt>
    <dgm:pt modelId="{0F738A57-8107-4F95-95FE-CC1F6B7B9E01}" type="pres">
      <dgm:prSet presAssocID="{B8328234-479D-4FBA-8E87-5D0855B0D54E}" presName="aNode" presStyleLbl="bgShp" presStyleIdx="2" presStyleCnt="3"/>
      <dgm:spPr/>
      <dgm:t>
        <a:bodyPr/>
        <a:lstStyle/>
        <a:p>
          <a:endParaRPr lang="id-ID"/>
        </a:p>
      </dgm:t>
    </dgm:pt>
    <dgm:pt modelId="{4F634D43-5C83-44DB-BB0A-36A073815183}" type="pres">
      <dgm:prSet presAssocID="{B8328234-479D-4FBA-8E87-5D0855B0D54E}" presName="textNode" presStyleLbl="bgShp" presStyleIdx="2" presStyleCnt="3"/>
      <dgm:spPr/>
      <dgm:t>
        <a:bodyPr/>
        <a:lstStyle/>
        <a:p>
          <a:endParaRPr lang="id-ID"/>
        </a:p>
      </dgm:t>
    </dgm:pt>
    <dgm:pt modelId="{9B41BB89-2064-4220-B4D5-2C0CCB027EA9}" type="pres">
      <dgm:prSet presAssocID="{B8328234-479D-4FBA-8E87-5D0855B0D54E}" presName="compChildNode" presStyleCnt="0"/>
      <dgm:spPr/>
    </dgm:pt>
    <dgm:pt modelId="{D686EAC2-6335-4F3D-8B73-ECA3CA0F0E18}" type="pres">
      <dgm:prSet presAssocID="{B8328234-479D-4FBA-8E87-5D0855B0D54E}" presName="theInnerList" presStyleCnt="0"/>
      <dgm:spPr/>
    </dgm:pt>
    <dgm:pt modelId="{A57EC9BF-AB04-4A95-918A-C79F70BF25B9}" type="pres">
      <dgm:prSet presAssocID="{8E6EC8E9-DFA5-4BF2-B7BD-4040F1933DF4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F539C8A-7C80-48AA-A6D4-A902DB5C8852}" srcId="{3478CC7B-C004-4790-9AC6-73FB7787CA91}" destId="{C11E4060-9823-4285-B4A5-4D04B69DC5B4}" srcOrd="0" destOrd="0" parTransId="{6EBEF2B2-FB6C-42AA-A516-94B1053B56C1}" sibTransId="{50977AFF-7AB0-4759-B672-9AF123E1D0D8}"/>
    <dgm:cxn modelId="{D753627F-5F4A-497E-A14F-E3B6E74DB913}" type="presOf" srcId="{C11E4060-9823-4285-B4A5-4D04B69DC5B4}" destId="{D45BA4F1-158D-489E-8FEC-B87F41A734E2}" srcOrd="0" destOrd="0" presId="urn:microsoft.com/office/officeart/2005/8/layout/lProcess2"/>
    <dgm:cxn modelId="{98D269F9-931E-4B2D-B626-7784F86A2477}" type="presOf" srcId="{B8328234-479D-4FBA-8E87-5D0855B0D54E}" destId="{0F738A57-8107-4F95-95FE-CC1F6B7B9E01}" srcOrd="0" destOrd="0" presId="urn:microsoft.com/office/officeart/2005/8/layout/lProcess2"/>
    <dgm:cxn modelId="{FA9EC486-2135-4967-9A17-5CB310200C31}" type="presOf" srcId="{FFE210A9-C2CE-4567-8A56-54A1B17DDA1B}" destId="{DCF158A8-0C66-472D-97AC-9BADCF3A0408}" srcOrd="0" destOrd="0" presId="urn:microsoft.com/office/officeart/2005/8/layout/lProcess2"/>
    <dgm:cxn modelId="{2EB5C55C-E630-4065-9AC6-C46D614E8A31}" type="presOf" srcId="{528A4E78-0CDB-4413-B9CE-BCE9DE87315B}" destId="{0FA76318-28E7-4BA7-88EC-A01DCE229DD5}" srcOrd="0" destOrd="0" presId="urn:microsoft.com/office/officeart/2005/8/layout/lProcess2"/>
    <dgm:cxn modelId="{AF438F37-248F-43CB-8744-3DEB969554AD}" type="presOf" srcId="{58A68C5E-063E-4104-BD90-B7CCC4B394B5}" destId="{BD128323-3E0B-45A9-931B-41EF16841D74}" srcOrd="0" destOrd="0" presId="urn:microsoft.com/office/officeart/2005/8/layout/lProcess2"/>
    <dgm:cxn modelId="{2F834381-5F1E-4BD5-B0A1-5DD4AA91BE30}" type="presOf" srcId="{E07058DD-3BE4-48F4-AD65-A00F84CB6CFA}" destId="{1BAB05D9-5F6E-44EC-8305-3482818AA4FF}" srcOrd="0" destOrd="0" presId="urn:microsoft.com/office/officeart/2005/8/layout/lProcess2"/>
    <dgm:cxn modelId="{5B8DC7BE-9464-4B6B-BD22-4523475614F1}" srcId="{3478CC7B-C004-4790-9AC6-73FB7787CA91}" destId="{B8328234-479D-4FBA-8E87-5D0855B0D54E}" srcOrd="2" destOrd="0" parTransId="{F57DD217-2E5F-46FE-9888-AED7CDB162FF}" sibTransId="{321542CA-AAC7-444D-A62A-61B86BBFBE3B}"/>
    <dgm:cxn modelId="{4C6BE967-7AE7-464C-A522-128F920B7501}" srcId="{E07058DD-3BE4-48F4-AD65-A00F84CB6CFA}" destId="{C55D9A3D-D0EB-4574-A14E-85FB9CDAEF3B}" srcOrd="0" destOrd="0" parTransId="{D62E0C07-7118-4881-B2BA-F73F49FB15F3}" sibTransId="{1CBAF5C7-4883-4D28-95D6-600179757F09}"/>
    <dgm:cxn modelId="{C97615CD-C1F7-48AD-8213-2AAEB1AE61C4}" type="presOf" srcId="{E07058DD-3BE4-48F4-AD65-A00F84CB6CFA}" destId="{32A4BA7E-D05C-4384-9752-0AA261D9B849}" srcOrd="1" destOrd="0" presId="urn:microsoft.com/office/officeart/2005/8/layout/lProcess2"/>
    <dgm:cxn modelId="{EF384274-C03D-41C6-9D4E-F7892B755C6A}" type="presOf" srcId="{C11E4060-9823-4285-B4A5-4D04B69DC5B4}" destId="{8BB1C9C6-84A7-452D-A21F-4A1DB02908A9}" srcOrd="1" destOrd="0" presId="urn:microsoft.com/office/officeart/2005/8/layout/lProcess2"/>
    <dgm:cxn modelId="{7E2071DE-B67D-4358-94B0-7736C69A44B6}" srcId="{C11E4060-9823-4285-B4A5-4D04B69DC5B4}" destId="{58A68C5E-063E-4104-BD90-B7CCC4B394B5}" srcOrd="1" destOrd="0" parTransId="{82E14B3E-DC43-4504-B8E6-34DE036B76F2}" sibTransId="{7541A5DA-091D-47AF-8036-ED23D4F08C4F}"/>
    <dgm:cxn modelId="{4E3FCBC9-C272-42A0-9C40-05CFB768D062}" srcId="{E07058DD-3BE4-48F4-AD65-A00F84CB6CFA}" destId="{528A4E78-0CDB-4413-B9CE-BCE9DE87315B}" srcOrd="1" destOrd="0" parTransId="{4E4CD49E-D2DD-40B1-A57F-64ADE5569D41}" sibTransId="{C8036411-77B5-4C19-AE9A-1D68F9CD3325}"/>
    <dgm:cxn modelId="{6B5C94A5-1171-409E-BBFF-5C49E24AEC57}" type="presOf" srcId="{C55D9A3D-D0EB-4574-A14E-85FB9CDAEF3B}" destId="{F53FD447-CA1C-4101-A011-EB58CCF90AA1}" srcOrd="0" destOrd="0" presId="urn:microsoft.com/office/officeart/2005/8/layout/lProcess2"/>
    <dgm:cxn modelId="{BD8D6567-5480-4219-BC2E-4DD4A506DC5E}" type="presOf" srcId="{B8328234-479D-4FBA-8E87-5D0855B0D54E}" destId="{4F634D43-5C83-44DB-BB0A-36A073815183}" srcOrd="1" destOrd="0" presId="urn:microsoft.com/office/officeart/2005/8/layout/lProcess2"/>
    <dgm:cxn modelId="{AAD50E60-8301-4B54-9F03-A389ABDDDD0F}" srcId="{B8328234-479D-4FBA-8E87-5D0855B0D54E}" destId="{8E6EC8E9-DFA5-4BF2-B7BD-4040F1933DF4}" srcOrd="0" destOrd="0" parTransId="{8AB73109-14D0-4AD7-AB5B-F26A79F2277B}" sibTransId="{E23ADFDD-1D39-4507-B1A9-6BF9A5C129CE}"/>
    <dgm:cxn modelId="{3ACCAF20-B528-43C0-AAE4-D944E564E131}" srcId="{C11E4060-9823-4285-B4A5-4D04B69DC5B4}" destId="{FFE210A9-C2CE-4567-8A56-54A1B17DDA1B}" srcOrd="0" destOrd="0" parTransId="{D5BECA63-E88C-40F0-B20D-BBAE0711281D}" sibTransId="{85C9151C-3EA5-4A4A-9E9F-8A37013A3AE1}"/>
    <dgm:cxn modelId="{E5A8407C-371D-4DAF-82D2-AB14C86C6E58}" srcId="{3478CC7B-C004-4790-9AC6-73FB7787CA91}" destId="{E07058DD-3BE4-48F4-AD65-A00F84CB6CFA}" srcOrd="1" destOrd="0" parTransId="{72F97E69-A4B1-47B2-BAEF-7AD28FBB7CB2}" sibTransId="{B871BA2F-7487-44E5-A139-B80F5233970B}"/>
    <dgm:cxn modelId="{BC3F743E-4706-4525-B37A-1ED4B4063562}" type="presOf" srcId="{8E6EC8E9-DFA5-4BF2-B7BD-4040F1933DF4}" destId="{A57EC9BF-AB04-4A95-918A-C79F70BF25B9}" srcOrd="0" destOrd="0" presId="urn:microsoft.com/office/officeart/2005/8/layout/lProcess2"/>
    <dgm:cxn modelId="{A17DD8E6-D57D-462F-B66C-F40FBF304491}" type="presOf" srcId="{3478CC7B-C004-4790-9AC6-73FB7787CA91}" destId="{8A349D11-5F75-416F-9FBC-5A08066CEFDA}" srcOrd="0" destOrd="0" presId="urn:microsoft.com/office/officeart/2005/8/layout/lProcess2"/>
    <dgm:cxn modelId="{5FA051B6-186D-4A10-A4D5-921F33F737FF}" type="presParOf" srcId="{8A349D11-5F75-416F-9FBC-5A08066CEFDA}" destId="{C4D245A3-6820-43CC-8B2F-912515D740B6}" srcOrd="0" destOrd="0" presId="urn:microsoft.com/office/officeart/2005/8/layout/lProcess2"/>
    <dgm:cxn modelId="{6C6BDD20-FF6E-47A5-9F54-95A5B1362BDA}" type="presParOf" srcId="{C4D245A3-6820-43CC-8B2F-912515D740B6}" destId="{D45BA4F1-158D-489E-8FEC-B87F41A734E2}" srcOrd="0" destOrd="0" presId="urn:microsoft.com/office/officeart/2005/8/layout/lProcess2"/>
    <dgm:cxn modelId="{216D1E2E-3DE7-438D-9336-568F1DF9A097}" type="presParOf" srcId="{C4D245A3-6820-43CC-8B2F-912515D740B6}" destId="{8BB1C9C6-84A7-452D-A21F-4A1DB02908A9}" srcOrd="1" destOrd="0" presId="urn:microsoft.com/office/officeart/2005/8/layout/lProcess2"/>
    <dgm:cxn modelId="{2A2D3F85-6A09-4D71-A1DD-96108CC8B2E8}" type="presParOf" srcId="{C4D245A3-6820-43CC-8B2F-912515D740B6}" destId="{3125B907-0D17-4C09-9419-8C6D0B456543}" srcOrd="2" destOrd="0" presId="urn:microsoft.com/office/officeart/2005/8/layout/lProcess2"/>
    <dgm:cxn modelId="{A538ED83-A0AC-4C3F-A114-07A49869D05A}" type="presParOf" srcId="{3125B907-0D17-4C09-9419-8C6D0B456543}" destId="{BEFA2019-E2A0-45A3-B016-DA0794949838}" srcOrd="0" destOrd="0" presId="urn:microsoft.com/office/officeart/2005/8/layout/lProcess2"/>
    <dgm:cxn modelId="{8AF9E19B-0E7C-4693-BD08-9820D829C02C}" type="presParOf" srcId="{BEFA2019-E2A0-45A3-B016-DA0794949838}" destId="{DCF158A8-0C66-472D-97AC-9BADCF3A0408}" srcOrd="0" destOrd="0" presId="urn:microsoft.com/office/officeart/2005/8/layout/lProcess2"/>
    <dgm:cxn modelId="{5EF6D4C7-8BAA-42C4-96AD-1DD91A775CEF}" type="presParOf" srcId="{BEFA2019-E2A0-45A3-B016-DA0794949838}" destId="{8BD0057A-A882-4D05-85F3-AE7A6185FB2E}" srcOrd="1" destOrd="0" presId="urn:microsoft.com/office/officeart/2005/8/layout/lProcess2"/>
    <dgm:cxn modelId="{5CF25A72-DFF6-4DFD-8815-45B208E9E48C}" type="presParOf" srcId="{BEFA2019-E2A0-45A3-B016-DA0794949838}" destId="{BD128323-3E0B-45A9-931B-41EF16841D74}" srcOrd="2" destOrd="0" presId="urn:microsoft.com/office/officeart/2005/8/layout/lProcess2"/>
    <dgm:cxn modelId="{88381D9B-B137-4DD0-AFB2-39A7E20F7E95}" type="presParOf" srcId="{8A349D11-5F75-416F-9FBC-5A08066CEFDA}" destId="{C5E3EE11-9555-42DA-9E1D-171F8584E22B}" srcOrd="1" destOrd="0" presId="urn:microsoft.com/office/officeart/2005/8/layout/lProcess2"/>
    <dgm:cxn modelId="{17F004C3-6CF3-4473-AF14-8A71B88B0D60}" type="presParOf" srcId="{8A349D11-5F75-416F-9FBC-5A08066CEFDA}" destId="{95DC5E51-1750-4993-88D2-FD6BAD76A450}" srcOrd="2" destOrd="0" presId="urn:microsoft.com/office/officeart/2005/8/layout/lProcess2"/>
    <dgm:cxn modelId="{9B3425A7-B4A5-4E91-BA96-7F0738D95325}" type="presParOf" srcId="{95DC5E51-1750-4993-88D2-FD6BAD76A450}" destId="{1BAB05D9-5F6E-44EC-8305-3482818AA4FF}" srcOrd="0" destOrd="0" presId="urn:microsoft.com/office/officeart/2005/8/layout/lProcess2"/>
    <dgm:cxn modelId="{5CF9AC4D-2114-4F32-9BE3-FE3AC8B2B04E}" type="presParOf" srcId="{95DC5E51-1750-4993-88D2-FD6BAD76A450}" destId="{32A4BA7E-D05C-4384-9752-0AA261D9B849}" srcOrd="1" destOrd="0" presId="urn:microsoft.com/office/officeart/2005/8/layout/lProcess2"/>
    <dgm:cxn modelId="{1336BDBA-E675-469B-B552-E0A41EDDB4E2}" type="presParOf" srcId="{95DC5E51-1750-4993-88D2-FD6BAD76A450}" destId="{4261BDDB-A118-4B08-9FD9-4E39EEB2A520}" srcOrd="2" destOrd="0" presId="urn:microsoft.com/office/officeart/2005/8/layout/lProcess2"/>
    <dgm:cxn modelId="{B7BA40E7-4823-4FBC-9707-B6613C0004F9}" type="presParOf" srcId="{4261BDDB-A118-4B08-9FD9-4E39EEB2A520}" destId="{11509938-2B30-407E-A32B-CED0E1F971E5}" srcOrd="0" destOrd="0" presId="urn:microsoft.com/office/officeart/2005/8/layout/lProcess2"/>
    <dgm:cxn modelId="{5722ABF6-6F9A-48C1-B083-FF6C6DF518FA}" type="presParOf" srcId="{11509938-2B30-407E-A32B-CED0E1F971E5}" destId="{F53FD447-CA1C-4101-A011-EB58CCF90AA1}" srcOrd="0" destOrd="0" presId="urn:microsoft.com/office/officeart/2005/8/layout/lProcess2"/>
    <dgm:cxn modelId="{CD7B8F63-1034-46B3-8D4A-11563E4ED139}" type="presParOf" srcId="{11509938-2B30-407E-A32B-CED0E1F971E5}" destId="{A6563E69-C76A-4B7F-A548-6BFE39925295}" srcOrd="1" destOrd="0" presId="urn:microsoft.com/office/officeart/2005/8/layout/lProcess2"/>
    <dgm:cxn modelId="{852AEB33-903F-4465-A91D-B3D827A244BD}" type="presParOf" srcId="{11509938-2B30-407E-A32B-CED0E1F971E5}" destId="{0FA76318-28E7-4BA7-88EC-A01DCE229DD5}" srcOrd="2" destOrd="0" presId="urn:microsoft.com/office/officeart/2005/8/layout/lProcess2"/>
    <dgm:cxn modelId="{D3E42EF2-9045-46A9-90A8-6BE1A1AA7220}" type="presParOf" srcId="{8A349D11-5F75-416F-9FBC-5A08066CEFDA}" destId="{D73927AF-A0AA-464E-9E36-F3100FF0101C}" srcOrd="3" destOrd="0" presId="urn:microsoft.com/office/officeart/2005/8/layout/lProcess2"/>
    <dgm:cxn modelId="{0E042AA0-C7AB-46D7-8B67-0BE25F700A4A}" type="presParOf" srcId="{8A349D11-5F75-416F-9FBC-5A08066CEFDA}" destId="{35A5D8F8-A2B8-433E-8747-E480CED606A9}" srcOrd="4" destOrd="0" presId="urn:microsoft.com/office/officeart/2005/8/layout/lProcess2"/>
    <dgm:cxn modelId="{82554CE8-5F38-4645-BE15-272DCB6D0F1E}" type="presParOf" srcId="{35A5D8F8-A2B8-433E-8747-E480CED606A9}" destId="{0F738A57-8107-4F95-95FE-CC1F6B7B9E01}" srcOrd="0" destOrd="0" presId="urn:microsoft.com/office/officeart/2005/8/layout/lProcess2"/>
    <dgm:cxn modelId="{BC5F2156-D200-4220-866D-C391B52BE927}" type="presParOf" srcId="{35A5D8F8-A2B8-433E-8747-E480CED606A9}" destId="{4F634D43-5C83-44DB-BB0A-36A073815183}" srcOrd="1" destOrd="0" presId="urn:microsoft.com/office/officeart/2005/8/layout/lProcess2"/>
    <dgm:cxn modelId="{B49BEF5F-CEEF-41D9-9960-FB9C8A92CCF9}" type="presParOf" srcId="{35A5D8F8-A2B8-433E-8747-E480CED606A9}" destId="{9B41BB89-2064-4220-B4D5-2C0CCB027EA9}" srcOrd="2" destOrd="0" presId="urn:microsoft.com/office/officeart/2005/8/layout/lProcess2"/>
    <dgm:cxn modelId="{2C95B60C-BF91-4AF6-9826-58D5204F6864}" type="presParOf" srcId="{9B41BB89-2064-4220-B4D5-2C0CCB027EA9}" destId="{D686EAC2-6335-4F3D-8B73-ECA3CA0F0E18}" srcOrd="0" destOrd="0" presId="urn:microsoft.com/office/officeart/2005/8/layout/lProcess2"/>
    <dgm:cxn modelId="{087F92B4-B042-4E3F-9867-80E63BD5BD16}" type="presParOf" srcId="{D686EAC2-6335-4F3D-8B73-ECA3CA0F0E18}" destId="{A57EC9BF-AB04-4A95-918A-C79F70BF25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84ACF2-B431-4739-8AF9-845921E86380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F17276F9-965F-43D3-84B3-6BCAEDA7392A}">
      <dgm:prSet phldrT="[Text]" custT="1"/>
      <dgm:spPr/>
      <dgm:t>
        <a:bodyPr/>
        <a:lstStyle/>
        <a:p>
          <a:r>
            <a:rPr lang="id-ID" sz="3200" dirty="0" smtClean="0"/>
            <a:t>Service </a:t>
          </a:r>
          <a:r>
            <a:rPr lang="id-ID" sz="3200" dirty="0" smtClean="0"/>
            <a:t>Worker</a:t>
          </a:r>
        </a:p>
        <a:p>
          <a:r>
            <a:rPr lang="id-ID" sz="1600" dirty="0" smtClean="0"/>
            <a:t>(Sharing worloads between server and client)</a:t>
          </a:r>
          <a:endParaRPr lang="id-ID" sz="1600" dirty="0"/>
        </a:p>
      </dgm:t>
    </dgm:pt>
    <dgm:pt modelId="{6A5AAC08-81BA-47A8-AB1D-2FC78F340F0F}" type="parTrans" cxnId="{157BB585-1F66-45B5-A2B8-025E544F4775}">
      <dgm:prSet/>
      <dgm:spPr/>
      <dgm:t>
        <a:bodyPr/>
        <a:lstStyle/>
        <a:p>
          <a:endParaRPr lang="id-ID"/>
        </a:p>
      </dgm:t>
    </dgm:pt>
    <dgm:pt modelId="{D4284194-8083-44DC-8AFE-674667D6849B}" type="sibTrans" cxnId="{157BB585-1F66-45B5-A2B8-025E544F4775}">
      <dgm:prSet/>
      <dgm:spPr/>
      <dgm:t>
        <a:bodyPr/>
        <a:lstStyle/>
        <a:p>
          <a:endParaRPr lang="id-ID"/>
        </a:p>
      </dgm:t>
    </dgm:pt>
    <dgm:pt modelId="{64488940-2ED8-4DD2-B0B9-B51D0BC92A86}">
      <dgm:prSet phldrT="[Text]" custT="1"/>
      <dgm:spPr/>
      <dgm:t>
        <a:bodyPr/>
        <a:lstStyle/>
        <a:p>
          <a:r>
            <a:rPr lang="id-ID" sz="4100" dirty="0" smtClean="0"/>
            <a:t>Familiarity</a:t>
          </a:r>
          <a:br>
            <a:rPr lang="id-ID" sz="4100" dirty="0" smtClean="0"/>
          </a:br>
          <a:r>
            <a:rPr lang="id-ID" sz="1600" dirty="0" smtClean="0"/>
            <a:t>( compared to Tokopedia and Carousell )</a:t>
          </a:r>
          <a:endParaRPr lang="id-ID" sz="4100" dirty="0"/>
        </a:p>
      </dgm:t>
    </dgm:pt>
    <dgm:pt modelId="{6F8945D8-8612-4AED-9CE0-12E2346AB0F7}" type="parTrans" cxnId="{241FDF98-AB48-4FD5-8BDC-B22A4EA8749A}">
      <dgm:prSet/>
      <dgm:spPr/>
      <dgm:t>
        <a:bodyPr/>
        <a:lstStyle/>
        <a:p>
          <a:endParaRPr lang="id-ID"/>
        </a:p>
      </dgm:t>
    </dgm:pt>
    <dgm:pt modelId="{6C37A0D4-690D-498A-8D49-D4FC0EE759A6}" type="sibTrans" cxnId="{241FDF98-AB48-4FD5-8BDC-B22A4EA8749A}">
      <dgm:prSet/>
      <dgm:spPr/>
      <dgm:t>
        <a:bodyPr/>
        <a:lstStyle/>
        <a:p>
          <a:endParaRPr lang="id-ID"/>
        </a:p>
      </dgm:t>
    </dgm:pt>
    <dgm:pt modelId="{EC143140-64E6-45DA-8CF2-518D166D239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id-ID" sz="4300" b="1" dirty="0" smtClean="0">
              <a:solidFill>
                <a:schemeClr val="tx2"/>
              </a:solidFill>
            </a:rPr>
            <a:t>UX</a:t>
          </a:r>
          <a:r>
            <a:rPr lang="id-ID" sz="4300" dirty="0" smtClean="0">
              <a:solidFill>
                <a:schemeClr val="tx2"/>
              </a:solidFill>
            </a:rPr>
            <a:t/>
          </a:r>
          <a:br>
            <a:rPr lang="id-ID" sz="4300" dirty="0" smtClean="0">
              <a:solidFill>
                <a:schemeClr val="tx2"/>
              </a:solidFill>
            </a:rPr>
          </a:br>
          <a:r>
            <a:rPr lang="id-ID" sz="2000" dirty="0" smtClean="0">
              <a:solidFill>
                <a:schemeClr val="tx2"/>
              </a:solidFill>
            </a:rPr>
            <a:t>( components placement &amp; usability)</a:t>
          </a:r>
          <a:endParaRPr lang="id-ID" sz="2000" dirty="0">
            <a:solidFill>
              <a:schemeClr val="tx2"/>
            </a:solidFill>
          </a:endParaRPr>
        </a:p>
      </dgm:t>
    </dgm:pt>
    <dgm:pt modelId="{574A3736-0FA1-4D31-95D2-412DD846F9C3}" type="parTrans" cxnId="{20471EE4-C2D1-47D0-8BF1-F1CAF85ADF47}">
      <dgm:prSet/>
      <dgm:spPr/>
      <dgm:t>
        <a:bodyPr/>
        <a:lstStyle/>
        <a:p>
          <a:endParaRPr lang="id-ID"/>
        </a:p>
      </dgm:t>
    </dgm:pt>
    <dgm:pt modelId="{1D564AA0-BECB-44BB-9195-3F14044818FD}" type="sibTrans" cxnId="{20471EE4-C2D1-47D0-8BF1-F1CAF85ADF47}">
      <dgm:prSet/>
      <dgm:spPr/>
      <dgm:t>
        <a:bodyPr/>
        <a:lstStyle/>
        <a:p>
          <a:endParaRPr lang="id-ID"/>
        </a:p>
      </dgm:t>
    </dgm:pt>
    <dgm:pt modelId="{085E610A-FC3B-4B16-8A7D-0228E11777E7}">
      <dgm:prSet phldrT="[Text]"/>
      <dgm:spPr/>
      <dgm:t>
        <a:bodyPr/>
        <a:lstStyle/>
        <a:p>
          <a:r>
            <a:rPr lang="id-ID" dirty="0" smtClean="0"/>
            <a:t>View’s Logic Modularity</a:t>
          </a:r>
          <a:endParaRPr lang="id-ID" dirty="0"/>
        </a:p>
      </dgm:t>
    </dgm:pt>
    <dgm:pt modelId="{781654F1-97B5-47C6-9C1E-0AB07AFC1BFD}" type="parTrans" cxnId="{6E79EEEB-90F5-4D8E-856A-6BC09524E55B}">
      <dgm:prSet/>
      <dgm:spPr/>
      <dgm:t>
        <a:bodyPr/>
        <a:lstStyle/>
        <a:p>
          <a:endParaRPr lang="id-ID"/>
        </a:p>
      </dgm:t>
    </dgm:pt>
    <dgm:pt modelId="{3524A13C-102C-4051-9734-A4EEC9C2CA53}" type="sibTrans" cxnId="{6E79EEEB-90F5-4D8E-856A-6BC09524E55B}">
      <dgm:prSet/>
      <dgm:spPr/>
      <dgm:t>
        <a:bodyPr/>
        <a:lstStyle/>
        <a:p>
          <a:endParaRPr lang="id-ID"/>
        </a:p>
      </dgm:t>
    </dgm:pt>
    <dgm:pt modelId="{38C15BD8-9B61-4ABA-AB0A-119223FAEA3E}" type="pres">
      <dgm:prSet presAssocID="{C784ACF2-B431-4739-8AF9-845921E863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9F58CE3-EDC9-4EE8-99EA-67B0850AEBA8}" type="pres">
      <dgm:prSet presAssocID="{F17276F9-965F-43D3-84B3-6BCAEDA7392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874F66-92C5-4E82-BE31-C972EFEBCD9C}" type="pres">
      <dgm:prSet presAssocID="{D4284194-8083-44DC-8AFE-674667D6849B}" presName="sibTrans" presStyleCnt="0"/>
      <dgm:spPr/>
    </dgm:pt>
    <dgm:pt modelId="{A6C0E051-A5CC-4789-98D0-0B724EDEA8F2}" type="pres">
      <dgm:prSet presAssocID="{085E610A-FC3B-4B16-8A7D-0228E11777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99A32DA-A7F1-4F9A-9F3C-CDADD44792B4}" type="pres">
      <dgm:prSet presAssocID="{3524A13C-102C-4051-9734-A4EEC9C2CA53}" presName="sibTrans" presStyleCnt="0"/>
      <dgm:spPr/>
    </dgm:pt>
    <dgm:pt modelId="{0957685C-0CE7-47CA-BF42-B120CCE89284}" type="pres">
      <dgm:prSet presAssocID="{64488940-2ED8-4DD2-B0B9-B51D0BC92A8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9031BA-F0FD-4B23-B6A2-CFD5A7F0866C}" type="pres">
      <dgm:prSet presAssocID="{6C37A0D4-690D-498A-8D49-D4FC0EE759A6}" presName="sibTrans" presStyleCnt="0"/>
      <dgm:spPr/>
    </dgm:pt>
    <dgm:pt modelId="{34F7AF65-8F77-4288-8281-CC133980A14B}" type="pres">
      <dgm:prSet presAssocID="{EC143140-64E6-45DA-8CF2-518D166D23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41FDF98-AB48-4FD5-8BDC-B22A4EA8749A}" srcId="{C784ACF2-B431-4739-8AF9-845921E86380}" destId="{64488940-2ED8-4DD2-B0B9-B51D0BC92A86}" srcOrd="2" destOrd="0" parTransId="{6F8945D8-8612-4AED-9CE0-12E2346AB0F7}" sibTransId="{6C37A0D4-690D-498A-8D49-D4FC0EE759A6}"/>
    <dgm:cxn modelId="{90B4CDEC-8313-44DD-82F3-9C62D89FAFF7}" type="presOf" srcId="{64488940-2ED8-4DD2-B0B9-B51D0BC92A86}" destId="{0957685C-0CE7-47CA-BF42-B120CCE89284}" srcOrd="0" destOrd="0" presId="urn:microsoft.com/office/officeart/2005/8/layout/default"/>
    <dgm:cxn modelId="{20471EE4-C2D1-47D0-8BF1-F1CAF85ADF47}" srcId="{C784ACF2-B431-4739-8AF9-845921E86380}" destId="{EC143140-64E6-45DA-8CF2-518D166D2394}" srcOrd="3" destOrd="0" parTransId="{574A3736-0FA1-4D31-95D2-412DD846F9C3}" sibTransId="{1D564AA0-BECB-44BB-9195-3F14044818FD}"/>
    <dgm:cxn modelId="{FDDFE5DB-AD10-4ACE-B5D7-74B69D77F6BA}" type="presOf" srcId="{C784ACF2-B431-4739-8AF9-845921E86380}" destId="{38C15BD8-9B61-4ABA-AB0A-119223FAEA3E}" srcOrd="0" destOrd="0" presId="urn:microsoft.com/office/officeart/2005/8/layout/default"/>
    <dgm:cxn modelId="{7C8C4E15-B8B2-419E-9965-EEEC14ACFF83}" type="presOf" srcId="{F17276F9-965F-43D3-84B3-6BCAEDA7392A}" destId="{D9F58CE3-EDC9-4EE8-99EA-67B0850AEBA8}" srcOrd="0" destOrd="0" presId="urn:microsoft.com/office/officeart/2005/8/layout/default"/>
    <dgm:cxn modelId="{6E79EEEB-90F5-4D8E-856A-6BC09524E55B}" srcId="{C784ACF2-B431-4739-8AF9-845921E86380}" destId="{085E610A-FC3B-4B16-8A7D-0228E11777E7}" srcOrd="1" destOrd="0" parTransId="{781654F1-97B5-47C6-9C1E-0AB07AFC1BFD}" sibTransId="{3524A13C-102C-4051-9734-A4EEC9C2CA53}"/>
    <dgm:cxn modelId="{82F0E47C-3428-4FC3-B889-7E0756D46292}" type="presOf" srcId="{085E610A-FC3B-4B16-8A7D-0228E11777E7}" destId="{A6C0E051-A5CC-4789-98D0-0B724EDEA8F2}" srcOrd="0" destOrd="0" presId="urn:microsoft.com/office/officeart/2005/8/layout/default"/>
    <dgm:cxn modelId="{9B195E82-06AC-465F-8F30-F325B41EA3AA}" type="presOf" srcId="{EC143140-64E6-45DA-8CF2-518D166D2394}" destId="{34F7AF65-8F77-4288-8281-CC133980A14B}" srcOrd="0" destOrd="0" presId="urn:microsoft.com/office/officeart/2005/8/layout/default"/>
    <dgm:cxn modelId="{157BB585-1F66-45B5-A2B8-025E544F4775}" srcId="{C784ACF2-B431-4739-8AF9-845921E86380}" destId="{F17276F9-965F-43D3-84B3-6BCAEDA7392A}" srcOrd="0" destOrd="0" parTransId="{6A5AAC08-81BA-47A8-AB1D-2FC78F340F0F}" sibTransId="{D4284194-8083-44DC-8AFE-674667D6849B}"/>
    <dgm:cxn modelId="{81813C2F-BD8C-483C-AD9E-CB4004CF640F}" type="presParOf" srcId="{38C15BD8-9B61-4ABA-AB0A-119223FAEA3E}" destId="{D9F58CE3-EDC9-4EE8-99EA-67B0850AEBA8}" srcOrd="0" destOrd="0" presId="urn:microsoft.com/office/officeart/2005/8/layout/default"/>
    <dgm:cxn modelId="{CCB860BC-0D73-4C55-B966-C44C089A7949}" type="presParOf" srcId="{38C15BD8-9B61-4ABA-AB0A-119223FAEA3E}" destId="{2D874F66-92C5-4E82-BE31-C972EFEBCD9C}" srcOrd="1" destOrd="0" presId="urn:microsoft.com/office/officeart/2005/8/layout/default"/>
    <dgm:cxn modelId="{0A5EA96A-0027-4089-8396-675FBB6D1C2B}" type="presParOf" srcId="{38C15BD8-9B61-4ABA-AB0A-119223FAEA3E}" destId="{A6C0E051-A5CC-4789-98D0-0B724EDEA8F2}" srcOrd="2" destOrd="0" presId="urn:microsoft.com/office/officeart/2005/8/layout/default"/>
    <dgm:cxn modelId="{82B715CF-D135-48F7-9654-265F428A7DCF}" type="presParOf" srcId="{38C15BD8-9B61-4ABA-AB0A-119223FAEA3E}" destId="{699A32DA-A7F1-4F9A-9F3C-CDADD44792B4}" srcOrd="3" destOrd="0" presId="urn:microsoft.com/office/officeart/2005/8/layout/default"/>
    <dgm:cxn modelId="{A566F7C5-638A-4FDE-A336-D7B140107949}" type="presParOf" srcId="{38C15BD8-9B61-4ABA-AB0A-119223FAEA3E}" destId="{0957685C-0CE7-47CA-BF42-B120CCE89284}" srcOrd="4" destOrd="0" presId="urn:microsoft.com/office/officeart/2005/8/layout/default"/>
    <dgm:cxn modelId="{3341DCAC-C6E6-413C-9BBA-BD93572EC302}" type="presParOf" srcId="{38C15BD8-9B61-4ABA-AB0A-119223FAEA3E}" destId="{409031BA-F0FD-4B23-B6A2-CFD5A7F0866C}" srcOrd="5" destOrd="0" presId="urn:microsoft.com/office/officeart/2005/8/layout/default"/>
    <dgm:cxn modelId="{6006CB35-8729-4049-BB83-35F78D7CCC8D}" type="presParOf" srcId="{38C15BD8-9B61-4ABA-AB0A-119223FAEA3E}" destId="{34F7AF65-8F77-4288-8281-CC133980A1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689FC02-2DE6-42D5-A448-49EF684387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C4ADA6B3-6AAB-42A3-AFCB-1ACDA469C581}">
      <dgm:prSet phldrT="[Text]" custT="1"/>
      <dgm:spPr/>
      <dgm:t>
        <a:bodyPr/>
        <a:lstStyle/>
        <a:p>
          <a:r>
            <a:rPr lang="id-ID" sz="1900" dirty="0" smtClean="0"/>
            <a:t>Effectiveness on code coverage increased</a:t>
          </a:r>
          <a:br>
            <a:rPr lang="id-ID" sz="1900" dirty="0" smtClean="0"/>
          </a:br>
          <a:r>
            <a:rPr lang="id-ID" sz="1400" dirty="0" smtClean="0"/>
            <a:t>Making sure that the page is only including the needed script – page loads faster</a:t>
          </a:r>
          <a:endParaRPr lang="id-ID" sz="1900" dirty="0" smtClean="0"/>
        </a:p>
      </dgm:t>
    </dgm:pt>
    <dgm:pt modelId="{B2235210-0885-4121-A564-20895CD67924}" type="parTrans" cxnId="{3B7E13AF-36A3-4F70-8713-12A5D8EA0770}">
      <dgm:prSet/>
      <dgm:spPr/>
      <dgm:t>
        <a:bodyPr/>
        <a:lstStyle/>
        <a:p>
          <a:endParaRPr lang="id-ID"/>
        </a:p>
      </dgm:t>
    </dgm:pt>
    <dgm:pt modelId="{81424D55-6951-4091-BE2E-CE326457757D}" type="sibTrans" cxnId="{3B7E13AF-36A3-4F70-8713-12A5D8EA0770}">
      <dgm:prSet/>
      <dgm:spPr/>
      <dgm:t>
        <a:bodyPr/>
        <a:lstStyle/>
        <a:p>
          <a:endParaRPr lang="id-ID"/>
        </a:p>
      </dgm:t>
    </dgm:pt>
    <dgm:pt modelId="{4E87B118-5902-4C43-91FE-0B7148B53D0F}">
      <dgm:prSet phldrT="[Text]" custT="1"/>
      <dgm:spPr/>
      <dgm:t>
        <a:bodyPr/>
        <a:lstStyle/>
        <a:p>
          <a:r>
            <a:rPr lang="id-ID" sz="1800" dirty="0" smtClean="0"/>
            <a:t>Clean Code</a:t>
          </a:r>
          <a:br>
            <a:rPr lang="id-ID" sz="1800" dirty="0" smtClean="0"/>
          </a:br>
          <a:r>
            <a:rPr lang="id-ID" sz="1400" dirty="0" smtClean="0"/>
            <a:t>Less duplicated code, easier to change features (in the future) since it is all integrated</a:t>
          </a:r>
          <a:endParaRPr lang="id-ID" sz="1400" dirty="0"/>
        </a:p>
      </dgm:t>
    </dgm:pt>
    <dgm:pt modelId="{4DFAED7D-79CD-4EBE-B343-A334C0008FB8}" type="parTrans" cxnId="{08DF20F0-6651-4210-BEFA-2A284DD2DFF4}">
      <dgm:prSet/>
      <dgm:spPr/>
      <dgm:t>
        <a:bodyPr/>
        <a:lstStyle/>
        <a:p>
          <a:endParaRPr lang="id-ID"/>
        </a:p>
      </dgm:t>
    </dgm:pt>
    <dgm:pt modelId="{29EE652C-2D77-42C1-9E77-503696C1E557}" type="sibTrans" cxnId="{08DF20F0-6651-4210-BEFA-2A284DD2DFF4}">
      <dgm:prSet/>
      <dgm:spPr/>
      <dgm:t>
        <a:bodyPr/>
        <a:lstStyle/>
        <a:p>
          <a:endParaRPr lang="id-ID"/>
        </a:p>
      </dgm:t>
    </dgm:pt>
    <dgm:pt modelId="{247379B3-D6CD-41E2-9CF3-D84EE1EBDEE8}">
      <dgm:prSet phldrT="[Text]" custT="1"/>
      <dgm:spPr/>
      <dgm:t>
        <a:bodyPr/>
        <a:lstStyle/>
        <a:p>
          <a:r>
            <a:rPr lang="id-ID" sz="1700" b="1" dirty="0" smtClean="0"/>
            <a:t>Compiling based on needs</a:t>
          </a:r>
          <a:br>
            <a:rPr lang="id-ID" sz="1700" b="1" dirty="0" smtClean="0"/>
          </a:br>
          <a:r>
            <a:rPr lang="id-ID" sz="1400" b="0" dirty="0" smtClean="0"/>
            <a:t>We could configure the compiler to minify or obfuscate the code, based on needs.</a:t>
          </a:r>
          <a:endParaRPr lang="id-ID" sz="1400" b="0" dirty="0"/>
        </a:p>
      </dgm:t>
    </dgm:pt>
    <dgm:pt modelId="{DB4E0F20-2274-4A15-BECD-47495D0D86A3}" type="parTrans" cxnId="{B1CC7B2C-8A20-41D1-B2D4-B5584E0BF755}">
      <dgm:prSet/>
      <dgm:spPr/>
      <dgm:t>
        <a:bodyPr/>
        <a:lstStyle/>
        <a:p>
          <a:endParaRPr lang="id-ID"/>
        </a:p>
      </dgm:t>
    </dgm:pt>
    <dgm:pt modelId="{27D3C625-BCCC-413C-B105-8DD6428C0BBF}" type="sibTrans" cxnId="{B1CC7B2C-8A20-41D1-B2D4-B5584E0BF755}">
      <dgm:prSet/>
      <dgm:spPr/>
      <dgm:t>
        <a:bodyPr/>
        <a:lstStyle/>
        <a:p>
          <a:endParaRPr lang="id-ID"/>
        </a:p>
      </dgm:t>
    </dgm:pt>
    <dgm:pt modelId="{48633786-E081-4D27-8FF6-61D4676B3AE3}" type="pres">
      <dgm:prSet presAssocID="{4689FC02-2DE6-42D5-A448-49EF684387E8}" presName="Name0" presStyleCnt="0">
        <dgm:presLayoutVars>
          <dgm:chMax val="7"/>
          <dgm:chPref val="7"/>
          <dgm:dir/>
        </dgm:presLayoutVars>
      </dgm:prSet>
      <dgm:spPr/>
    </dgm:pt>
    <dgm:pt modelId="{DED45D8C-58B7-4182-A42D-75C225229443}" type="pres">
      <dgm:prSet presAssocID="{4689FC02-2DE6-42D5-A448-49EF684387E8}" presName="Name1" presStyleCnt="0"/>
      <dgm:spPr/>
    </dgm:pt>
    <dgm:pt modelId="{22A640C5-00C2-48D0-9C8A-D03083034FAD}" type="pres">
      <dgm:prSet presAssocID="{4689FC02-2DE6-42D5-A448-49EF684387E8}" presName="cycle" presStyleCnt="0"/>
      <dgm:spPr/>
    </dgm:pt>
    <dgm:pt modelId="{9C1CE749-A58B-468F-96B3-C57912D791E6}" type="pres">
      <dgm:prSet presAssocID="{4689FC02-2DE6-42D5-A448-49EF684387E8}" presName="srcNode" presStyleLbl="node1" presStyleIdx="0" presStyleCnt="3"/>
      <dgm:spPr/>
    </dgm:pt>
    <dgm:pt modelId="{A339CF80-E593-4DBB-BBAA-F1D38E95624C}" type="pres">
      <dgm:prSet presAssocID="{4689FC02-2DE6-42D5-A448-49EF684387E8}" presName="conn" presStyleLbl="parChTrans1D2" presStyleIdx="0" presStyleCnt="1"/>
      <dgm:spPr/>
    </dgm:pt>
    <dgm:pt modelId="{7D3211B3-E5F0-49DA-B608-A77BFD640C81}" type="pres">
      <dgm:prSet presAssocID="{4689FC02-2DE6-42D5-A448-49EF684387E8}" presName="extraNode" presStyleLbl="node1" presStyleIdx="0" presStyleCnt="3"/>
      <dgm:spPr/>
    </dgm:pt>
    <dgm:pt modelId="{DDA8E4FD-4D4A-4E10-962A-892AC3009C3D}" type="pres">
      <dgm:prSet presAssocID="{4689FC02-2DE6-42D5-A448-49EF684387E8}" presName="dstNode" presStyleLbl="node1" presStyleIdx="0" presStyleCnt="3"/>
      <dgm:spPr/>
    </dgm:pt>
    <dgm:pt modelId="{8E8BE939-DECA-42D1-8EBE-86BA1E528F09}" type="pres">
      <dgm:prSet presAssocID="{C4ADA6B3-6AAB-42A3-AFCB-1ACDA469C58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D0A81B-557A-412D-944A-C4C956C8A35F}" type="pres">
      <dgm:prSet presAssocID="{C4ADA6B3-6AAB-42A3-AFCB-1ACDA469C581}" presName="accent_1" presStyleCnt="0"/>
      <dgm:spPr/>
    </dgm:pt>
    <dgm:pt modelId="{A061090E-A3D2-4DC7-8B0A-D70BED6FFDB8}" type="pres">
      <dgm:prSet presAssocID="{C4ADA6B3-6AAB-42A3-AFCB-1ACDA469C581}" presName="accentRepeatNode" presStyleLbl="solidFgAcc1" presStyleIdx="0" presStyleCnt="3"/>
      <dgm:spPr/>
    </dgm:pt>
    <dgm:pt modelId="{8AD6000E-59E6-4431-AF50-15AA78670F95}" type="pres">
      <dgm:prSet presAssocID="{4E87B118-5902-4C43-91FE-0B7148B53D0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D40C2B-9A4C-47DB-BEE3-D47E22372DE6}" type="pres">
      <dgm:prSet presAssocID="{4E87B118-5902-4C43-91FE-0B7148B53D0F}" presName="accent_2" presStyleCnt="0"/>
      <dgm:spPr/>
    </dgm:pt>
    <dgm:pt modelId="{80FC7DFA-32F9-48E4-94EE-6CFABC62D7B0}" type="pres">
      <dgm:prSet presAssocID="{4E87B118-5902-4C43-91FE-0B7148B53D0F}" presName="accentRepeatNode" presStyleLbl="solidFgAcc1" presStyleIdx="1" presStyleCnt="3"/>
      <dgm:spPr/>
    </dgm:pt>
    <dgm:pt modelId="{39B7D449-D728-4061-8C98-F8A3A9B3F7A7}" type="pres">
      <dgm:prSet presAssocID="{247379B3-D6CD-41E2-9CF3-D84EE1EBDEE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3FCEFD-A4F3-461B-A4B1-FB4F9364B2CA}" type="pres">
      <dgm:prSet presAssocID="{247379B3-D6CD-41E2-9CF3-D84EE1EBDEE8}" presName="accent_3" presStyleCnt="0"/>
      <dgm:spPr/>
    </dgm:pt>
    <dgm:pt modelId="{E8EFCBF7-97DF-4246-9680-3A8B1404D197}" type="pres">
      <dgm:prSet presAssocID="{247379B3-D6CD-41E2-9CF3-D84EE1EBDEE8}" presName="accentRepeatNode" presStyleLbl="solidFgAcc1" presStyleIdx="2" presStyleCnt="3"/>
      <dgm:spPr/>
    </dgm:pt>
  </dgm:ptLst>
  <dgm:cxnLst>
    <dgm:cxn modelId="{AF90F5F3-99D5-4097-B821-CD3C5624EDA9}" type="presOf" srcId="{81424D55-6951-4091-BE2E-CE326457757D}" destId="{A339CF80-E593-4DBB-BBAA-F1D38E95624C}" srcOrd="0" destOrd="0" presId="urn:microsoft.com/office/officeart/2008/layout/VerticalCurvedList"/>
    <dgm:cxn modelId="{ACD39BFC-955A-4801-9FB8-E6E78303B21D}" type="presOf" srcId="{C4ADA6B3-6AAB-42A3-AFCB-1ACDA469C581}" destId="{8E8BE939-DECA-42D1-8EBE-86BA1E528F09}" srcOrd="0" destOrd="0" presId="urn:microsoft.com/office/officeart/2008/layout/VerticalCurvedList"/>
    <dgm:cxn modelId="{08DF20F0-6651-4210-BEFA-2A284DD2DFF4}" srcId="{4689FC02-2DE6-42D5-A448-49EF684387E8}" destId="{4E87B118-5902-4C43-91FE-0B7148B53D0F}" srcOrd="1" destOrd="0" parTransId="{4DFAED7D-79CD-4EBE-B343-A334C0008FB8}" sibTransId="{29EE652C-2D77-42C1-9E77-503696C1E557}"/>
    <dgm:cxn modelId="{B1CC7B2C-8A20-41D1-B2D4-B5584E0BF755}" srcId="{4689FC02-2DE6-42D5-A448-49EF684387E8}" destId="{247379B3-D6CD-41E2-9CF3-D84EE1EBDEE8}" srcOrd="2" destOrd="0" parTransId="{DB4E0F20-2274-4A15-BECD-47495D0D86A3}" sibTransId="{27D3C625-BCCC-413C-B105-8DD6428C0BBF}"/>
    <dgm:cxn modelId="{896B4056-D7D6-4813-BF99-042C8342A35E}" type="presOf" srcId="{4689FC02-2DE6-42D5-A448-49EF684387E8}" destId="{48633786-E081-4D27-8FF6-61D4676B3AE3}" srcOrd="0" destOrd="0" presId="urn:microsoft.com/office/officeart/2008/layout/VerticalCurvedList"/>
    <dgm:cxn modelId="{D78F1DC6-A271-4E7A-9765-E9C31026F63A}" type="presOf" srcId="{4E87B118-5902-4C43-91FE-0B7148B53D0F}" destId="{8AD6000E-59E6-4431-AF50-15AA78670F95}" srcOrd="0" destOrd="0" presId="urn:microsoft.com/office/officeart/2008/layout/VerticalCurvedList"/>
    <dgm:cxn modelId="{37EF0605-A049-4A5E-A954-9E81885FA5BB}" type="presOf" srcId="{247379B3-D6CD-41E2-9CF3-D84EE1EBDEE8}" destId="{39B7D449-D728-4061-8C98-F8A3A9B3F7A7}" srcOrd="0" destOrd="0" presId="urn:microsoft.com/office/officeart/2008/layout/VerticalCurvedList"/>
    <dgm:cxn modelId="{3B7E13AF-36A3-4F70-8713-12A5D8EA0770}" srcId="{4689FC02-2DE6-42D5-A448-49EF684387E8}" destId="{C4ADA6B3-6AAB-42A3-AFCB-1ACDA469C581}" srcOrd="0" destOrd="0" parTransId="{B2235210-0885-4121-A564-20895CD67924}" sibTransId="{81424D55-6951-4091-BE2E-CE326457757D}"/>
    <dgm:cxn modelId="{AAE2F8FA-019F-4ADB-A2E0-5A89B74730CB}" type="presParOf" srcId="{48633786-E081-4D27-8FF6-61D4676B3AE3}" destId="{DED45D8C-58B7-4182-A42D-75C225229443}" srcOrd="0" destOrd="0" presId="urn:microsoft.com/office/officeart/2008/layout/VerticalCurvedList"/>
    <dgm:cxn modelId="{AECCFC9D-AAE0-4297-8B71-E6642D8ADA68}" type="presParOf" srcId="{DED45D8C-58B7-4182-A42D-75C225229443}" destId="{22A640C5-00C2-48D0-9C8A-D03083034FAD}" srcOrd="0" destOrd="0" presId="urn:microsoft.com/office/officeart/2008/layout/VerticalCurvedList"/>
    <dgm:cxn modelId="{C011BC0D-FBFC-4815-8770-3BD40AF53E3D}" type="presParOf" srcId="{22A640C5-00C2-48D0-9C8A-D03083034FAD}" destId="{9C1CE749-A58B-468F-96B3-C57912D791E6}" srcOrd="0" destOrd="0" presId="urn:microsoft.com/office/officeart/2008/layout/VerticalCurvedList"/>
    <dgm:cxn modelId="{1250F7F2-7543-4654-BC87-F13453B451C5}" type="presParOf" srcId="{22A640C5-00C2-48D0-9C8A-D03083034FAD}" destId="{A339CF80-E593-4DBB-BBAA-F1D38E95624C}" srcOrd="1" destOrd="0" presId="urn:microsoft.com/office/officeart/2008/layout/VerticalCurvedList"/>
    <dgm:cxn modelId="{02F478DE-C1C4-4C30-8413-D3574E5CCE25}" type="presParOf" srcId="{22A640C5-00C2-48D0-9C8A-D03083034FAD}" destId="{7D3211B3-E5F0-49DA-B608-A77BFD640C81}" srcOrd="2" destOrd="0" presId="urn:microsoft.com/office/officeart/2008/layout/VerticalCurvedList"/>
    <dgm:cxn modelId="{C6888D61-70E0-4E7E-BC3D-86379C3705D0}" type="presParOf" srcId="{22A640C5-00C2-48D0-9C8A-D03083034FAD}" destId="{DDA8E4FD-4D4A-4E10-962A-892AC3009C3D}" srcOrd="3" destOrd="0" presId="urn:microsoft.com/office/officeart/2008/layout/VerticalCurvedList"/>
    <dgm:cxn modelId="{D72D73FD-08CE-4E52-88F2-F8A081CC9EFC}" type="presParOf" srcId="{DED45D8C-58B7-4182-A42D-75C225229443}" destId="{8E8BE939-DECA-42D1-8EBE-86BA1E528F09}" srcOrd="1" destOrd="0" presId="urn:microsoft.com/office/officeart/2008/layout/VerticalCurvedList"/>
    <dgm:cxn modelId="{19CD8DD2-76AF-466C-930E-60B2F9AFD67F}" type="presParOf" srcId="{DED45D8C-58B7-4182-A42D-75C225229443}" destId="{26D0A81B-557A-412D-944A-C4C956C8A35F}" srcOrd="2" destOrd="0" presId="urn:microsoft.com/office/officeart/2008/layout/VerticalCurvedList"/>
    <dgm:cxn modelId="{61122EDB-EE24-4F02-A87B-E5BFD297F8E8}" type="presParOf" srcId="{26D0A81B-557A-412D-944A-C4C956C8A35F}" destId="{A061090E-A3D2-4DC7-8B0A-D70BED6FFDB8}" srcOrd="0" destOrd="0" presId="urn:microsoft.com/office/officeart/2008/layout/VerticalCurvedList"/>
    <dgm:cxn modelId="{474C730A-F2A7-43B1-BB71-79A5FB98C296}" type="presParOf" srcId="{DED45D8C-58B7-4182-A42D-75C225229443}" destId="{8AD6000E-59E6-4431-AF50-15AA78670F95}" srcOrd="3" destOrd="0" presId="urn:microsoft.com/office/officeart/2008/layout/VerticalCurvedList"/>
    <dgm:cxn modelId="{9F756BAD-10BE-4244-A6EF-033371354168}" type="presParOf" srcId="{DED45D8C-58B7-4182-A42D-75C225229443}" destId="{EED40C2B-9A4C-47DB-BEE3-D47E22372DE6}" srcOrd="4" destOrd="0" presId="urn:microsoft.com/office/officeart/2008/layout/VerticalCurvedList"/>
    <dgm:cxn modelId="{186FED7F-E9E9-4F6A-AC79-412C4284C071}" type="presParOf" srcId="{EED40C2B-9A4C-47DB-BEE3-D47E22372DE6}" destId="{80FC7DFA-32F9-48E4-94EE-6CFABC62D7B0}" srcOrd="0" destOrd="0" presId="urn:microsoft.com/office/officeart/2008/layout/VerticalCurvedList"/>
    <dgm:cxn modelId="{DC1F4AC5-5E71-467D-AADE-9146D546AEB9}" type="presParOf" srcId="{DED45D8C-58B7-4182-A42D-75C225229443}" destId="{39B7D449-D728-4061-8C98-F8A3A9B3F7A7}" srcOrd="5" destOrd="0" presId="urn:microsoft.com/office/officeart/2008/layout/VerticalCurvedList"/>
    <dgm:cxn modelId="{A5B0B37D-EFA9-49BF-A877-5AD910546F91}" type="presParOf" srcId="{DED45D8C-58B7-4182-A42D-75C225229443}" destId="{463FCEFD-A4F3-461B-A4B1-FB4F9364B2CA}" srcOrd="6" destOrd="0" presId="urn:microsoft.com/office/officeart/2008/layout/VerticalCurvedList"/>
    <dgm:cxn modelId="{16812364-2DC0-420F-B447-AEB706226CEA}" type="presParOf" srcId="{463FCEFD-A4F3-461B-A4B1-FB4F9364B2CA}" destId="{E8EFCBF7-97DF-4246-9680-3A8B1404D1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C49AFE-7440-4DB1-A6A9-D78A63BBE836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</dgm:pt>
    <dgm:pt modelId="{CC98E7B6-3DB2-458C-A76B-BB5B80F45E0C}">
      <dgm:prSet phldrT="[Text]"/>
      <dgm:spPr/>
      <dgm:t>
        <a:bodyPr/>
        <a:lstStyle/>
        <a:p>
          <a:r>
            <a:rPr lang="id-ID" dirty="0" smtClean="0"/>
            <a:t>Initiating</a:t>
          </a:r>
        </a:p>
        <a:p>
          <a:r>
            <a:rPr lang="id-ID" dirty="0" smtClean="0"/>
            <a:t>Fetching </a:t>
          </a:r>
          <a:br>
            <a:rPr lang="id-ID" dirty="0" smtClean="0"/>
          </a:br>
          <a:r>
            <a:rPr lang="id-ID" dirty="0" smtClean="0"/>
            <a:t>HTML and</a:t>
          </a:r>
        </a:p>
        <a:p>
          <a:r>
            <a:rPr lang="id-ID" dirty="0" smtClean="0"/>
            <a:t>Logic Script</a:t>
          </a:r>
        </a:p>
      </dgm:t>
    </dgm:pt>
    <dgm:pt modelId="{925BC37E-C005-4F03-A4B1-1F0F69680F27}" type="parTrans" cxnId="{7471E6E0-65BC-4BDC-84FF-C7938AFBCE5C}">
      <dgm:prSet/>
      <dgm:spPr/>
      <dgm:t>
        <a:bodyPr/>
        <a:lstStyle/>
        <a:p>
          <a:endParaRPr lang="id-ID"/>
        </a:p>
      </dgm:t>
    </dgm:pt>
    <dgm:pt modelId="{0047C1B7-B4C2-4993-8488-6C5F769D3722}" type="sibTrans" cxnId="{7471E6E0-65BC-4BDC-84FF-C7938AFBCE5C}">
      <dgm:prSet/>
      <dgm:spPr/>
      <dgm:t>
        <a:bodyPr/>
        <a:lstStyle/>
        <a:p>
          <a:endParaRPr lang="id-ID"/>
        </a:p>
      </dgm:t>
    </dgm:pt>
    <dgm:pt modelId="{86C01873-D061-4702-B9BA-C87B14DA091F}">
      <dgm:prSet phldrT="[Text]"/>
      <dgm:spPr/>
      <dgm:t>
        <a:bodyPr/>
        <a:lstStyle/>
        <a:p>
          <a:r>
            <a:rPr lang="id-ID" dirty="0" smtClean="0"/>
            <a:t>2. Fetching Image URLs</a:t>
          </a:r>
          <a:endParaRPr lang="id-ID" dirty="0"/>
        </a:p>
      </dgm:t>
    </dgm:pt>
    <dgm:pt modelId="{AE268257-F2D1-457C-A3C6-8E865A129FCB}" type="parTrans" cxnId="{72148D78-E23D-422F-9F37-E0B8A9364A1F}">
      <dgm:prSet/>
      <dgm:spPr/>
      <dgm:t>
        <a:bodyPr/>
        <a:lstStyle/>
        <a:p>
          <a:endParaRPr lang="id-ID"/>
        </a:p>
      </dgm:t>
    </dgm:pt>
    <dgm:pt modelId="{CEFD6632-3432-41C6-803F-643E3BA168EE}" type="sibTrans" cxnId="{72148D78-E23D-422F-9F37-E0B8A9364A1F}">
      <dgm:prSet/>
      <dgm:spPr/>
      <dgm:t>
        <a:bodyPr/>
        <a:lstStyle/>
        <a:p>
          <a:endParaRPr lang="id-ID"/>
        </a:p>
      </dgm:t>
    </dgm:pt>
    <dgm:pt modelId="{0B4139DA-B288-40F0-8A4F-62DAD3839D40}">
      <dgm:prSet phldrT="[Text]"/>
      <dgm:spPr/>
      <dgm:t>
        <a:bodyPr/>
        <a:lstStyle/>
        <a:p>
          <a:r>
            <a:rPr lang="id-ID" dirty="0" smtClean="0"/>
            <a:t>3. Replace DOM (iimage URL)</a:t>
          </a:r>
        </a:p>
        <a:p>
          <a:r>
            <a:rPr lang="id-ID" dirty="0" smtClean="0"/>
            <a:t>To the New One</a:t>
          </a:r>
          <a:endParaRPr lang="id-ID" dirty="0"/>
        </a:p>
      </dgm:t>
    </dgm:pt>
    <dgm:pt modelId="{2C6DF674-A2DB-428C-B0E4-744C51C9098C}" type="parTrans" cxnId="{3268553A-EC11-4AC8-A691-8A8D63F218D8}">
      <dgm:prSet/>
      <dgm:spPr/>
      <dgm:t>
        <a:bodyPr/>
        <a:lstStyle/>
        <a:p>
          <a:endParaRPr lang="id-ID"/>
        </a:p>
      </dgm:t>
    </dgm:pt>
    <dgm:pt modelId="{FB4263EE-5941-4323-99EB-294A493F7FCD}" type="sibTrans" cxnId="{3268553A-EC11-4AC8-A691-8A8D63F218D8}">
      <dgm:prSet/>
      <dgm:spPr/>
      <dgm:t>
        <a:bodyPr/>
        <a:lstStyle/>
        <a:p>
          <a:endParaRPr lang="id-ID"/>
        </a:p>
      </dgm:t>
    </dgm:pt>
    <dgm:pt modelId="{3BB01B8D-DC9A-454B-A1BE-E87ABE5C7D85}" type="pres">
      <dgm:prSet presAssocID="{FDC49AFE-7440-4DB1-A6A9-D78A63BBE836}" presName="Name0" presStyleCnt="0">
        <dgm:presLayoutVars>
          <dgm:dir/>
          <dgm:animLvl val="lvl"/>
          <dgm:resizeHandles val="exact"/>
        </dgm:presLayoutVars>
      </dgm:prSet>
      <dgm:spPr/>
    </dgm:pt>
    <dgm:pt modelId="{F88D7ED8-A47F-4B03-BB29-643171611A51}" type="pres">
      <dgm:prSet presAssocID="{CC98E7B6-3DB2-458C-A76B-BB5B80F45E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A6A80E-1B13-476C-BCC4-0E726891E11F}" type="pres">
      <dgm:prSet presAssocID="{0047C1B7-B4C2-4993-8488-6C5F769D3722}" presName="parTxOnlySpace" presStyleCnt="0"/>
      <dgm:spPr/>
    </dgm:pt>
    <dgm:pt modelId="{D8539EE3-8642-4BC8-B0DA-624A9A1DA95A}" type="pres">
      <dgm:prSet presAssocID="{86C01873-D061-4702-B9BA-C87B14DA091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68985A-9E64-4B69-8181-6DE4FA18C2A7}" type="pres">
      <dgm:prSet presAssocID="{CEFD6632-3432-41C6-803F-643E3BA168EE}" presName="parTxOnlySpace" presStyleCnt="0"/>
      <dgm:spPr/>
    </dgm:pt>
    <dgm:pt modelId="{8B4EBF3A-D995-4591-A0B5-761C8110EED0}" type="pres">
      <dgm:prSet presAssocID="{0B4139DA-B288-40F0-8A4F-62DAD3839D4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7A1C3EDA-1663-4C28-86E3-0A41B1D2B85E}" type="presOf" srcId="{0B4139DA-B288-40F0-8A4F-62DAD3839D40}" destId="{8B4EBF3A-D995-4591-A0B5-761C8110EED0}" srcOrd="0" destOrd="0" presId="urn:microsoft.com/office/officeart/2005/8/layout/chevron1"/>
    <dgm:cxn modelId="{0A8F8D9A-8255-4EFD-B50C-4C49D683FB03}" type="presOf" srcId="{FDC49AFE-7440-4DB1-A6A9-D78A63BBE836}" destId="{3BB01B8D-DC9A-454B-A1BE-E87ABE5C7D85}" srcOrd="0" destOrd="0" presId="urn:microsoft.com/office/officeart/2005/8/layout/chevron1"/>
    <dgm:cxn modelId="{7471E6E0-65BC-4BDC-84FF-C7938AFBCE5C}" srcId="{FDC49AFE-7440-4DB1-A6A9-D78A63BBE836}" destId="{CC98E7B6-3DB2-458C-A76B-BB5B80F45E0C}" srcOrd="0" destOrd="0" parTransId="{925BC37E-C005-4F03-A4B1-1F0F69680F27}" sibTransId="{0047C1B7-B4C2-4993-8488-6C5F769D3722}"/>
    <dgm:cxn modelId="{3268553A-EC11-4AC8-A691-8A8D63F218D8}" srcId="{FDC49AFE-7440-4DB1-A6A9-D78A63BBE836}" destId="{0B4139DA-B288-40F0-8A4F-62DAD3839D40}" srcOrd="2" destOrd="0" parTransId="{2C6DF674-A2DB-428C-B0E4-744C51C9098C}" sibTransId="{FB4263EE-5941-4323-99EB-294A493F7FCD}"/>
    <dgm:cxn modelId="{684273C7-FF0A-4D1D-800E-ACC0B3959F56}" type="presOf" srcId="{86C01873-D061-4702-B9BA-C87B14DA091F}" destId="{D8539EE3-8642-4BC8-B0DA-624A9A1DA95A}" srcOrd="0" destOrd="0" presId="urn:microsoft.com/office/officeart/2005/8/layout/chevron1"/>
    <dgm:cxn modelId="{72148D78-E23D-422F-9F37-E0B8A9364A1F}" srcId="{FDC49AFE-7440-4DB1-A6A9-D78A63BBE836}" destId="{86C01873-D061-4702-B9BA-C87B14DA091F}" srcOrd="1" destOrd="0" parTransId="{AE268257-F2D1-457C-A3C6-8E865A129FCB}" sibTransId="{CEFD6632-3432-41C6-803F-643E3BA168EE}"/>
    <dgm:cxn modelId="{68503AD2-CF8D-4B8B-B9B2-EDD96DA6DBA1}" type="presOf" srcId="{CC98E7B6-3DB2-458C-A76B-BB5B80F45E0C}" destId="{F88D7ED8-A47F-4B03-BB29-643171611A51}" srcOrd="0" destOrd="0" presId="urn:microsoft.com/office/officeart/2005/8/layout/chevron1"/>
    <dgm:cxn modelId="{C08B6E73-8A90-4585-9125-4BA8B159CF31}" type="presParOf" srcId="{3BB01B8D-DC9A-454B-A1BE-E87ABE5C7D85}" destId="{F88D7ED8-A47F-4B03-BB29-643171611A51}" srcOrd="0" destOrd="0" presId="urn:microsoft.com/office/officeart/2005/8/layout/chevron1"/>
    <dgm:cxn modelId="{9E5D87F4-365B-4AC6-9623-6F7AC56BD48E}" type="presParOf" srcId="{3BB01B8D-DC9A-454B-A1BE-E87ABE5C7D85}" destId="{3DA6A80E-1B13-476C-BCC4-0E726891E11F}" srcOrd="1" destOrd="0" presId="urn:microsoft.com/office/officeart/2005/8/layout/chevron1"/>
    <dgm:cxn modelId="{4CA48765-3CFD-4E72-A1F6-E046B87CAA02}" type="presParOf" srcId="{3BB01B8D-DC9A-454B-A1BE-E87ABE5C7D85}" destId="{D8539EE3-8642-4BC8-B0DA-624A9A1DA95A}" srcOrd="2" destOrd="0" presId="urn:microsoft.com/office/officeart/2005/8/layout/chevron1"/>
    <dgm:cxn modelId="{B6F0044E-07EB-4F9E-96F8-D5E7FB84B0C0}" type="presParOf" srcId="{3BB01B8D-DC9A-454B-A1BE-E87ABE5C7D85}" destId="{5768985A-9E64-4B69-8181-6DE4FA18C2A7}" srcOrd="3" destOrd="0" presId="urn:microsoft.com/office/officeart/2005/8/layout/chevron1"/>
    <dgm:cxn modelId="{16606B69-C2B8-442A-8FC4-384CA1410D85}" type="presParOf" srcId="{3BB01B8D-DC9A-454B-A1BE-E87ABE5C7D85}" destId="{8B4EBF3A-D995-4591-A0B5-761C8110EE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70CA9A-8C99-4C4A-ACE6-D8E9AFE564C0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CFF4B65C-F7DA-458F-9C0F-BE427D1E782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b="1" dirty="0" smtClean="0"/>
            <a:t>Vendu</a:t>
          </a:r>
          <a:br>
            <a:rPr lang="id-ID" b="1" dirty="0" smtClean="0"/>
          </a:br>
          <a:r>
            <a:rPr lang="id-ID" b="1" dirty="0" smtClean="0"/>
            <a:t>Reglement</a:t>
          </a:r>
          <a:endParaRPr lang="id-ID" b="1" dirty="0"/>
        </a:p>
      </dgm:t>
    </dgm:pt>
    <dgm:pt modelId="{BBA8B005-06DB-4910-97E9-F86FDE5C8096}" type="parTrans" cxnId="{24FBD0D8-59F7-4609-BED6-288BB8644B30}">
      <dgm:prSet/>
      <dgm:spPr/>
      <dgm:t>
        <a:bodyPr/>
        <a:lstStyle/>
        <a:p>
          <a:endParaRPr lang="id-ID"/>
        </a:p>
      </dgm:t>
    </dgm:pt>
    <dgm:pt modelId="{8FE916D3-4A9F-46B4-A1CF-EAE1E00F3EB2}" type="sibTrans" cxnId="{24FBD0D8-59F7-4609-BED6-288BB8644B30}">
      <dgm:prSet/>
      <dgm:spPr/>
      <dgm:t>
        <a:bodyPr/>
        <a:lstStyle/>
        <a:p>
          <a:endParaRPr lang="id-ID"/>
        </a:p>
      </dgm:t>
    </dgm:pt>
    <dgm:pt modelId="{42432A93-C163-47A2-AE0A-77F3B6CB8F9F}">
      <dgm:prSet phldrT="[Text]" custT="1"/>
      <dgm:spPr/>
      <dgm:t>
        <a:bodyPr/>
        <a:lstStyle/>
        <a:p>
          <a:r>
            <a:rPr lang="id-ID" sz="1600" dirty="0" smtClean="0"/>
            <a:t>Must involve a legally authorized officer from Bea Cukai Government’s Department to verify ‘keabsahan’ status of </a:t>
          </a:r>
          <a:r>
            <a:rPr lang="id-ID" sz="1600" dirty="0" smtClean="0"/>
            <a:t>items</a:t>
          </a:r>
          <a:endParaRPr lang="id-ID" sz="1600" dirty="0"/>
        </a:p>
      </dgm:t>
    </dgm:pt>
    <dgm:pt modelId="{5E919209-C48F-491A-9604-18EBFF491E8A}" type="parTrans" cxnId="{D76B0F7B-AB3E-453E-AF4D-E6EEC9071659}">
      <dgm:prSet/>
      <dgm:spPr/>
      <dgm:t>
        <a:bodyPr/>
        <a:lstStyle/>
        <a:p>
          <a:endParaRPr lang="id-ID"/>
        </a:p>
      </dgm:t>
    </dgm:pt>
    <dgm:pt modelId="{45734066-E52A-4E8D-A0E1-5C51905AB810}" type="sibTrans" cxnId="{D76B0F7B-AB3E-453E-AF4D-E6EEC9071659}">
      <dgm:prSet/>
      <dgm:spPr/>
      <dgm:t>
        <a:bodyPr/>
        <a:lstStyle/>
        <a:p>
          <a:endParaRPr lang="id-ID"/>
        </a:p>
      </dgm:t>
    </dgm:pt>
    <dgm:pt modelId="{98932BE2-ADAF-4B97-80C2-A44D0FD303A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/>
        </a:solidFill>
      </dgm:spPr>
      <dgm:t>
        <a:bodyPr/>
        <a:lstStyle/>
        <a:p>
          <a:r>
            <a:rPr lang="id-ID" b="1" dirty="0" smtClean="0"/>
            <a:t>UU Perlindungan Konsumen</a:t>
          </a:r>
          <a:endParaRPr lang="id-ID" b="1" dirty="0"/>
        </a:p>
      </dgm:t>
    </dgm:pt>
    <dgm:pt modelId="{EA632AA7-74F8-4C7A-B08B-1233A2DE98C9}" type="parTrans" cxnId="{92A052F4-3B12-4E8E-947A-F171C03847E5}">
      <dgm:prSet/>
      <dgm:spPr/>
      <dgm:t>
        <a:bodyPr/>
        <a:lstStyle/>
        <a:p>
          <a:endParaRPr lang="id-ID"/>
        </a:p>
      </dgm:t>
    </dgm:pt>
    <dgm:pt modelId="{4D33EAF7-72C8-4EE8-AB8E-BC7DFE2FACDB}" type="sibTrans" cxnId="{92A052F4-3B12-4E8E-947A-F171C03847E5}">
      <dgm:prSet/>
      <dgm:spPr/>
      <dgm:t>
        <a:bodyPr/>
        <a:lstStyle/>
        <a:p>
          <a:endParaRPr lang="id-ID"/>
        </a:p>
      </dgm:t>
    </dgm:pt>
    <dgm:pt modelId="{75DA805F-97BC-4072-92C2-2219A40BABBE}">
      <dgm:prSet phldrT="[Text]"/>
      <dgm:spPr/>
      <dgm:t>
        <a:bodyPr/>
        <a:lstStyle/>
        <a:p>
          <a:r>
            <a:rPr lang="id-ID" dirty="0" smtClean="0"/>
            <a:t>	</a:t>
          </a:r>
          <a:endParaRPr lang="id-ID" dirty="0"/>
        </a:p>
      </dgm:t>
    </dgm:pt>
    <dgm:pt modelId="{5D237527-12A9-4D33-ABCA-0CA05C01C7A1}" type="parTrans" cxnId="{54B16D7B-EEE9-4702-9087-47D6DDCB2556}">
      <dgm:prSet/>
      <dgm:spPr/>
      <dgm:t>
        <a:bodyPr/>
        <a:lstStyle/>
        <a:p>
          <a:endParaRPr lang="id-ID"/>
        </a:p>
      </dgm:t>
    </dgm:pt>
    <dgm:pt modelId="{3349FB67-4783-4F22-A869-CB385D29AEE8}" type="sibTrans" cxnId="{54B16D7B-EEE9-4702-9087-47D6DDCB2556}">
      <dgm:prSet/>
      <dgm:spPr/>
      <dgm:t>
        <a:bodyPr/>
        <a:lstStyle/>
        <a:p>
          <a:endParaRPr lang="id-ID"/>
        </a:p>
      </dgm:t>
    </dgm:pt>
    <dgm:pt modelId="{29D54B24-69CC-433E-B60B-DFC98817E0D3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b="1" dirty="0" smtClean="0">
              <a:solidFill>
                <a:schemeClr val="bg1"/>
              </a:solidFill>
            </a:rPr>
            <a:t>Conclusion</a:t>
          </a:r>
          <a:endParaRPr lang="id-ID" b="1" dirty="0">
            <a:solidFill>
              <a:schemeClr val="bg1"/>
            </a:solidFill>
          </a:endParaRPr>
        </a:p>
      </dgm:t>
    </dgm:pt>
    <dgm:pt modelId="{B1B380F5-CF8E-4EC3-9066-D6C2C82BE393}" type="parTrans" cxnId="{EA4F946A-9EB2-4133-B32D-0C784D67C2C0}">
      <dgm:prSet/>
      <dgm:spPr/>
      <dgm:t>
        <a:bodyPr/>
        <a:lstStyle/>
        <a:p>
          <a:endParaRPr lang="id-ID"/>
        </a:p>
      </dgm:t>
    </dgm:pt>
    <dgm:pt modelId="{12FC8C50-D838-4276-93F6-4D7022EDAD48}" type="sibTrans" cxnId="{EA4F946A-9EB2-4133-B32D-0C784D67C2C0}">
      <dgm:prSet/>
      <dgm:spPr/>
      <dgm:t>
        <a:bodyPr/>
        <a:lstStyle/>
        <a:p>
          <a:endParaRPr lang="id-ID"/>
        </a:p>
      </dgm:t>
    </dgm:pt>
    <dgm:pt modelId="{BA8A1304-2549-4093-91A7-8DBBD2362A20}">
      <dgm:prSet phldrT="[Text]"/>
      <dgm:spPr/>
      <dgm:t>
        <a:bodyPr/>
        <a:lstStyle/>
        <a:p>
          <a:r>
            <a:rPr lang="id-ID" b="1" dirty="0" smtClean="0"/>
            <a:t>Cannot do a proper end-user test</a:t>
          </a:r>
          <a:endParaRPr lang="id-ID" b="1" dirty="0"/>
        </a:p>
      </dgm:t>
    </dgm:pt>
    <dgm:pt modelId="{7E628956-034E-4B71-AD13-CE4F754BE08E}" type="parTrans" cxnId="{0918AC35-FF13-45F8-9C09-635B45043385}">
      <dgm:prSet/>
      <dgm:spPr/>
      <dgm:t>
        <a:bodyPr/>
        <a:lstStyle/>
        <a:p>
          <a:endParaRPr lang="id-ID"/>
        </a:p>
      </dgm:t>
    </dgm:pt>
    <dgm:pt modelId="{03D3FBA9-D5A3-4864-B69F-5806FE1EA040}" type="sibTrans" cxnId="{0918AC35-FF13-45F8-9C09-635B45043385}">
      <dgm:prSet/>
      <dgm:spPr/>
      <dgm:t>
        <a:bodyPr/>
        <a:lstStyle/>
        <a:p>
          <a:endParaRPr lang="id-ID"/>
        </a:p>
      </dgm:t>
    </dgm:pt>
    <dgm:pt modelId="{5CC70E26-7CC7-4032-BBF3-FE8EB4302090}" type="pres">
      <dgm:prSet presAssocID="{0270CA9A-8C99-4C4A-ACE6-D8E9AFE564C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A9374BBA-124C-4E98-BC86-1F5D2EE6851E}" type="pres">
      <dgm:prSet presAssocID="{CFF4B65C-F7DA-458F-9C0F-BE427D1E782A}" presName="composite" presStyleCnt="0"/>
      <dgm:spPr/>
    </dgm:pt>
    <dgm:pt modelId="{0F9E564F-3534-4527-A341-68B842225E6E}" type="pres">
      <dgm:prSet presAssocID="{CFF4B65C-F7DA-458F-9C0F-BE427D1E782A}" presName="bentUpArrow1" presStyleLbl="alignImgPlace1" presStyleIdx="0" presStyleCnt="2"/>
      <dgm:spPr/>
    </dgm:pt>
    <dgm:pt modelId="{A1B7B594-79B0-4467-916C-9E4F70CAEBAD}" type="pres">
      <dgm:prSet presAssocID="{CFF4B65C-F7DA-458F-9C0F-BE427D1E782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D7C655-C7DD-4FD6-8428-3325F74B4C35}" type="pres">
      <dgm:prSet presAssocID="{CFF4B65C-F7DA-458F-9C0F-BE427D1E782A}" presName="ChildText" presStyleLbl="revTx" presStyleIdx="0" presStyleCnt="3" custScaleX="361826" custLinFactX="38465" custLinFactNeighborX="100000" custLinFactNeighborY="24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AE5193D-E2A3-41B3-B205-F12DB57D6900}" type="pres">
      <dgm:prSet presAssocID="{8FE916D3-4A9F-46B4-A1CF-EAE1E00F3EB2}" presName="sibTrans" presStyleCnt="0"/>
      <dgm:spPr/>
    </dgm:pt>
    <dgm:pt modelId="{04856664-25B1-4256-8E4D-1D9D6D7D6CF8}" type="pres">
      <dgm:prSet presAssocID="{98932BE2-ADAF-4B97-80C2-A44D0FD303A4}" presName="composite" presStyleCnt="0"/>
      <dgm:spPr/>
    </dgm:pt>
    <dgm:pt modelId="{DA7316BB-0F56-402F-AEE8-E85FCA812F80}" type="pres">
      <dgm:prSet presAssocID="{98932BE2-ADAF-4B97-80C2-A44D0FD303A4}" presName="bentUpArrow1" presStyleLbl="alignImgPlace1" presStyleIdx="1" presStyleCnt="2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id-ID"/>
        </a:p>
      </dgm:t>
    </dgm:pt>
    <dgm:pt modelId="{F03D6BEB-E690-49D8-A810-E6A0020E3686}" type="pres">
      <dgm:prSet presAssocID="{98932BE2-ADAF-4B97-80C2-A44D0FD303A4}" presName="ParentText" presStyleLbl="node1" presStyleIdx="1" presStyleCnt="3" custLinFactNeighborX="-39727" custLinFactNeighborY="61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5BE8AB1-DA3C-479A-AD5E-9434C48EDA1A}" type="pres">
      <dgm:prSet presAssocID="{98932BE2-ADAF-4B97-80C2-A44D0FD303A4}" presName="ChildText" presStyleLbl="revTx" presStyleIdx="1" presStyleCnt="3" custLinFactNeighborX="-51112" custLinFactNeighborY="40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1FC750-1196-4855-8B9A-4C7CBF2775FA}" type="pres">
      <dgm:prSet presAssocID="{4D33EAF7-72C8-4EE8-AB8E-BC7DFE2FACDB}" presName="sibTrans" presStyleCnt="0"/>
      <dgm:spPr/>
    </dgm:pt>
    <dgm:pt modelId="{69F3D6C9-2DDF-4552-AD71-1C704B649418}" type="pres">
      <dgm:prSet presAssocID="{29D54B24-69CC-433E-B60B-DFC98817E0D3}" presName="composite" presStyleCnt="0"/>
      <dgm:spPr/>
    </dgm:pt>
    <dgm:pt modelId="{4DB4F5A1-6A41-4A24-949A-A33F9B83887A}" type="pres">
      <dgm:prSet presAssocID="{29D54B24-69CC-433E-B60B-DFC98817E0D3}" presName="ParentText" presStyleLbl="node1" presStyleIdx="2" presStyleCnt="3" custLinFactNeighborX="-40084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1DFC58-494E-4D71-ACD3-2C20B8C327F7}" type="pres">
      <dgm:prSet presAssocID="{29D54B24-69CC-433E-B60B-DFC98817E0D3}" presName="FinalChildText" presStyleLbl="revTx" presStyleIdx="2" presStyleCnt="3" custScaleX="197358" custLinFactNeighborX="-634" custLinFactNeighborY="4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A4F946A-9EB2-4133-B32D-0C784D67C2C0}" srcId="{0270CA9A-8C99-4C4A-ACE6-D8E9AFE564C0}" destId="{29D54B24-69CC-433E-B60B-DFC98817E0D3}" srcOrd="2" destOrd="0" parTransId="{B1B380F5-CF8E-4EC3-9066-D6C2C82BE393}" sibTransId="{12FC8C50-D838-4276-93F6-4D7022EDAD48}"/>
    <dgm:cxn modelId="{92A052F4-3B12-4E8E-947A-F171C03847E5}" srcId="{0270CA9A-8C99-4C4A-ACE6-D8E9AFE564C0}" destId="{98932BE2-ADAF-4B97-80C2-A44D0FD303A4}" srcOrd="1" destOrd="0" parTransId="{EA632AA7-74F8-4C7A-B08B-1233A2DE98C9}" sibTransId="{4D33EAF7-72C8-4EE8-AB8E-BC7DFE2FACDB}"/>
    <dgm:cxn modelId="{D76B0F7B-AB3E-453E-AF4D-E6EEC9071659}" srcId="{CFF4B65C-F7DA-458F-9C0F-BE427D1E782A}" destId="{42432A93-C163-47A2-AE0A-77F3B6CB8F9F}" srcOrd="0" destOrd="0" parTransId="{5E919209-C48F-491A-9604-18EBFF491E8A}" sibTransId="{45734066-E52A-4E8D-A0E1-5C51905AB810}"/>
    <dgm:cxn modelId="{24FBD0D8-59F7-4609-BED6-288BB8644B30}" srcId="{0270CA9A-8C99-4C4A-ACE6-D8E9AFE564C0}" destId="{CFF4B65C-F7DA-458F-9C0F-BE427D1E782A}" srcOrd="0" destOrd="0" parTransId="{BBA8B005-06DB-4910-97E9-F86FDE5C8096}" sibTransId="{8FE916D3-4A9F-46B4-A1CF-EAE1E00F3EB2}"/>
    <dgm:cxn modelId="{4FCE8484-E9BE-462C-8A7A-F088D77BE399}" type="presOf" srcId="{CFF4B65C-F7DA-458F-9C0F-BE427D1E782A}" destId="{A1B7B594-79B0-4467-916C-9E4F70CAEBAD}" srcOrd="0" destOrd="0" presId="urn:microsoft.com/office/officeart/2005/8/layout/StepDownProcess"/>
    <dgm:cxn modelId="{24482319-35AB-4510-AD0D-E7654B8D45BB}" type="presOf" srcId="{BA8A1304-2549-4093-91A7-8DBBD2362A20}" destId="{DB1DFC58-494E-4D71-ACD3-2C20B8C327F7}" srcOrd="0" destOrd="0" presId="urn:microsoft.com/office/officeart/2005/8/layout/StepDownProcess"/>
    <dgm:cxn modelId="{D51E55FE-6781-4A43-88A9-B7ED965FC602}" type="presOf" srcId="{29D54B24-69CC-433E-B60B-DFC98817E0D3}" destId="{4DB4F5A1-6A41-4A24-949A-A33F9B83887A}" srcOrd="0" destOrd="0" presId="urn:microsoft.com/office/officeart/2005/8/layout/StepDownProcess"/>
    <dgm:cxn modelId="{12DD78FA-1375-4B80-9310-292EB1536DD5}" type="presOf" srcId="{0270CA9A-8C99-4C4A-ACE6-D8E9AFE564C0}" destId="{5CC70E26-7CC7-4032-BBF3-FE8EB4302090}" srcOrd="0" destOrd="0" presId="urn:microsoft.com/office/officeart/2005/8/layout/StepDownProcess"/>
    <dgm:cxn modelId="{21C727D4-6B51-474E-AA51-1306D6F894DC}" type="presOf" srcId="{75DA805F-97BC-4072-92C2-2219A40BABBE}" destId="{45BE8AB1-DA3C-479A-AD5E-9434C48EDA1A}" srcOrd="0" destOrd="0" presId="urn:microsoft.com/office/officeart/2005/8/layout/StepDownProcess"/>
    <dgm:cxn modelId="{0918AC35-FF13-45F8-9C09-635B45043385}" srcId="{29D54B24-69CC-433E-B60B-DFC98817E0D3}" destId="{BA8A1304-2549-4093-91A7-8DBBD2362A20}" srcOrd="0" destOrd="0" parTransId="{7E628956-034E-4B71-AD13-CE4F754BE08E}" sibTransId="{03D3FBA9-D5A3-4864-B69F-5806FE1EA040}"/>
    <dgm:cxn modelId="{784B54D8-1603-481E-93E9-081A19B6B6B0}" type="presOf" srcId="{98932BE2-ADAF-4B97-80C2-A44D0FD303A4}" destId="{F03D6BEB-E690-49D8-A810-E6A0020E3686}" srcOrd="0" destOrd="0" presId="urn:microsoft.com/office/officeart/2005/8/layout/StepDownProcess"/>
    <dgm:cxn modelId="{54B16D7B-EEE9-4702-9087-47D6DDCB2556}" srcId="{98932BE2-ADAF-4B97-80C2-A44D0FD303A4}" destId="{75DA805F-97BC-4072-92C2-2219A40BABBE}" srcOrd="0" destOrd="0" parTransId="{5D237527-12A9-4D33-ABCA-0CA05C01C7A1}" sibTransId="{3349FB67-4783-4F22-A869-CB385D29AEE8}"/>
    <dgm:cxn modelId="{81784B57-21C4-4AF2-9C14-4EB419FB4AB2}" type="presOf" srcId="{42432A93-C163-47A2-AE0A-77F3B6CB8F9F}" destId="{76D7C655-C7DD-4FD6-8428-3325F74B4C35}" srcOrd="0" destOrd="0" presId="urn:microsoft.com/office/officeart/2005/8/layout/StepDownProcess"/>
    <dgm:cxn modelId="{789A57EA-1644-4354-B909-4975FDBF81BE}" type="presParOf" srcId="{5CC70E26-7CC7-4032-BBF3-FE8EB4302090}" destId="{A9374BBA-124C-4E98-BC86-1F5D2EE6851E}" srcOrd="0" destOrd="0" presId="urn:microsoft.com/office/officeart/2005/8/layout/StepDownProcess"/>
    <dgm:cxn modelId="{4A0DAFC0-6D1B-4934-BA00-5EC8919E5EB9}" type="presParOf" srcId="{A9374BBA-124C-4E98-BC86-1F5D2EE6851E}" destId="{0F9E564F-3534-4527-A341-68B842225E6E}" srcOrd="0" destOrd="0" presId="urn:microsoft.com/office/officeart/2005/8/layout/StepDownProcess"/>
    <dgm:cxn modelId="{1B54D09D-2875-481D-8DAB-E62B7DE974A4}" type="presParOf" srcId="{A9374BBA-124C-4E98-BC86-1F5D2EE6851E}" destId="{A1B7B594-79B0-4467-916C-9E4F70CAEBAD}" srcOrd="1" destOrd="0" presId="urn:microsoft.com/office/officeart/2005/8/layout/StepDownProcess"/>
    <dgm:cxn modelId="{FF38CE5B-96F7-4256-9D9C-78979A832020}" type="presParOf" srcId="{A9374BBA-124C-4E98-BC86-1F5D2EE6851E}" destId="{76D7C655-C7DD-4FD6-8428-3325F74B4C35}" srcOrd="2" destOrd="0" presId="urn:microsoft.com/office/officeart/2005/8/layout/StepDownProcess"/>
    <dgm:cxn modelId="{3B499DF8-52A9-4B0D-9304-91B7548170D5}" type="presParOf" srcId="{5CC70E26-7CC7-4032-BBF3-FE8EB4302090}" destId="{2AE5193D-E2A3-41B3-B205-F12DB57D6900}" srcOrd="1" destOrd="0" presId="urn:microsoft.com/office/officeart/2005/8/layout/StepDownProcess"/>
    <dgm:cxn modelId="{FF0BDC47-C38A-489C-9F0D-9E9F3B088A8A}" type="presParOf" srcId="{5CC70E26-7CC7-4032-BBF3-FE8EB4302090}" destId="{04856664-25B1-4256-8E4D-1D9D6D7D6CF8}" srcOrd="2" destOrd="0" presId="urn:microsoft.com/office/officeart/2005/8/layout/StepDownProcess"/>
    <dgm:cxn modelId="{F9A0CF9E-0326-4150-95E7-E98B0D1311B6}" type="presParOf" srcId="{04856664-25B1-4256-8E4D-1D9D6D7D6CF8}" destId="{DA7316BB-0F56-402F-AEE8-E85FCA812F80}" srcOrd="0" destOrd="0" presId="urn:microsoft.com/office/officeart/2005/8/layout/StepDownProcess"/>
    <dgm:cxn modelId="{8310F8F1-A1D8-4E52-9738-E53D7F383486}" type="presParOf" srcId="{04856664-25B1-4256-8E4D-1D9D6D7D6CF8}" destId="{F03D6BEB-E690-49D8-A810-E6A0020E3686}" srcOrd="1" destOrd="0" presId="urn:microsoft.com/office/officeart/2005/8/layout/StepDownProcess"/>
    <dgm:cxn modelId="{51609E26-C36D-4069-8DE6-813E0C74B68D}" type="presParOf" srcId="{04856664-25B1-4256-8E4D-1D9D6D7D6CF8}" destId="{45BE8AB1-DA3C-479A-AD5E-9434C48EDA1A}" srcOrd="2" destOrd="0" presId="urn:microsoft.com/office/officeart/2005/8/layout/StepDownProcess"/>
    <dgm:cxn modelId="{3D292D8A-D891-419D-996D-8218EF0B73A4}" type="presParOf" srcId="{5CC70E26-7CC7-4032-BBF3-FE8EB4302090}" destId="{561FC750-1196-4855-8B9A-4C7CBF2775FA}" srcOrd="3" destOrd="0" presId="urn:microsoft.com/office/officeart/2005/8/layout/StepDownProcess"/>
    <dgm:cxn modelId="{E81FEE96-154B-4923-91CE-129A5CADA172}" type="presParOf" srcId="{5CC70E26-7CC7-4032-BBF3-FE8EB4302090}" destId="{69F3D6C9-2DDF-4552-AD71-1C704B649418}" srcOrd="4" destOrd="0" presId="urn:microsoft.com/office/officeart/2005/8/layout/StepDownProcess"/>
    <dgm:cxn modelId="{D6077A24-10A4-4840-B51D-B80C279C35F6}" type="presParOf" srcId="{69F3D6C9-2DDF-4552-AD71-1C704B649418}" destId="{4DB4F5A1-6A41-4A24-949A-A33F9B83887A}" srcOrd="0" destOrd="0" presId="urn:microsoft.com/office/officeart/2005/8/layout/StepDownProcess"/>
    <dgm:cxn modelId="{1963BC47-6741-4678-B9AB-DA276AE221F8}" type="presParOf" srcId="{69F3D6C9-2DDF-4552-AD71-1C704B649418}" destId="{DB1DFC58-494E-4D71-ACD3-2C20B8C327F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33B753-71D1-4ABE-B7F4-A0B9DE6CFB60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0EA161A7-0BEB-443C-B53D-4AB0A423FF1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id-ID" dirty="0" smtClean="0"/>
            <a:t>Functionality Testing </a:t>
          </a:r>
          <a:br>
            <a:rPr lang="id-ID" dirty="0" smtClean="0"/>
          </a:br>
          <a:r>
            <a:rPr lang="id-ID" dirty="0" smtClean="0"/>
            <a:t>(with test Script)</a:t>
          </a:r>
          <a:endParaRPr lang="id-ID" dirty="0"/>
        </a:p>
      </dgm:t>
    </dgm:pt>
    <dgm:pt modelId="{23DAB9A9-486D-4774-9532-9EC647B870D0}" type="parTrans" cxnId="{338F5F35-E23E-434E-ADD2-813B09A95797}">
      <dgm:prSet/>
      <dgm:spPr/>
      <dgm:t>
        <a:bodyPr/>
        <a:lstStyle/>
        <a:p>
          <a:endParaRPr lang="id-ID"/>
        </a:p>
      </dgm:t>
    </dgm:pt>
    <dgm:pt modelId="{A0AF69C2-56E2-4565-8C03-6215CD73517A}" type="sibTrans" cxnId="{338F5F35-E23E-434E-ADD2-813B09A95797}">
      <dgm:prSet/>
      <dgm:spPr/>
      <dgm:t>
        <a:bodyPr/>
        <a:lstStyle/>
        <a:p>
          <a:endParaRPr lang="id-ID"/>
        </a:p>
      </dgm:t>
    </dgm:pt>
    <dgm:pt modelId="{37FBF009-DAD7-473B-AE05-7149A64EBA22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dirty="0" smtClean="0">
              <a:solidFill>
                <a:schemeClr val="accent1">
                  <a:lumMod val="75000"/>
                </a:schemeClr>
              </a:solidFill>
            </a:rPr>
            <a:t>Usability Testing</a:t>
          </a:r>
          <a:endParaRPr lang="id-ID" dirty="0">
            <a:solidFill>
              <a:schemeClr val="accent1">
                <a:lumMod val="75000"/>
              </a:schemeClr>
            </a:solidFill>
          </a:endParaRPr>
        </a:p>
      </dgm:t>
    </dgm:pt>
    <dgm:pt modelId="{13CAA31F-94A9-445C-8476-9E88174E6CEE}" type="parTrans" cxnId="{1AE4E103-8DE9-41DF-BEB3-F6831ED6F37B}">
      <dgm:prSet/>
      <dgm:spPr/>
      <dgm:t>
        <a:bodyPr/>
        <a:lstStyle/>
        <a:p>
          <a:endParaRPr lang="id-ID"/>
        </a:p>
      </dgm:t>
    </dgm:pt>
    <dgm:pt modelId="{435EB9A8-3991-46ED-9D6A-BBA02E7E6DC0}" type="sibTrans" cxnId="{1AE4E103-8DE9-41DF-BEB3-F6831ED6F37B}">
      <dgm:prSet/>
      <dgm:spPr/>
      <dgm:t>
        <a:bodyPr/>
        <a:lstStyle/>
        <a:p>
          <a:endParaRPr lang="id-ID"/>
        </a:p>
      </dgm:t>
    </dgm:pt>
    <dgm:pt modelId="{792AD76E-ABC6-457D-ABC0-0B850CD03CA3}" type="pres">
      <dgm:prSet presAssocID="{1433B753-71D1-4ABE-B7F4-A0B9DE6CFB60}" presName="linearFlow" presStyleCnt="0">
        <dgm:presLayoutVars>
          <dgm:dir/>
          <dgm:resizeHandles val="exact"/>
        </dgm:presLayoutVars>
      </dgm:prSet>
      <dgm:spPr/>
    </dgm:pt>
    <dgm:pt modelId="{7356F03A-E512-417E-91F9-BE87CADA392D}" type="pres">
      <dgm:prSet presAssocID="{0EA161A7-0BEB-443C-B53D-4AB0A423FF16}" presName="composite" presStyleCnt="0"/>
      <dgm:spPr/>
    </dgm:pt>
    <dgm:pt modelId="{47CA79BC-D305-4F76-966E-7A6784193AB4}" type="pres">
      <dgm:prSet presAssocID="{0EA161A7-0BEB-443C-B53D-4AB0A423FF16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6B65E0DE-B1F8-4F14-ADD7-CCAEB1A5D65B}" type="pres">
      <dgm:prSet presAssocID="{0EA161A7-0BEB-443C-B53D-4AB0A423FF16}" presName="txShp" presStyleLbl="node1" presStyleIdx="0" presStyleCnt="2" custLinFactNeighborX="-32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AE12155-7C32-4D69-A37C-09A0D0D4F3DC}" type="pres">
      <dgm:prSet presAssocID="{A0AF69C2-56E2-4565-8C03-6215CD73517A}" presName="spacing" presStyleCnt="0"/>
      <dgm:spPr/>
    </dgm:pt>
    <dgm:pt modelId="{1D399E09-2E28-4A72-8944-15D8F4479E77}" type="pres">
      <dgm:prSet presAssocID="{37FBF009-DAD7-473B-AE05-7149A64EBA22}" presName="composite" presStyleCnt="0"/>
      <dgm:spPr/>
    </dgm:pt>
    <dgm:pt modelId="{EB7676A7-FFCD-467E-9E2F-0638C32FD0EF}" type="pres">
      <dgm:prSet presAssocID="{37FBF009-DAD7-473B-AE05-7149A64EBA22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2600DCFE-E9CE-4294-A14C-02625E049355}" type="pres">
      <dgm:prSet presAssocID="{37FBF009-DAD7-473B-AE05-7149A64EBA22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5C5E09D-E446-4FD8-8675-B3F30F296316}" type="presOf" srcId="{0EA161A7-0BEB-443C-B53D-4AB0A423FF16}" destId="{6B65E0DE-B1F8-4F14-ADD7-CCAEB1A5D65B}" srcOrd="0" destOrd="0" presId="urn:microsoft.com/office/officeart/2005/8/layout/vList3"/>
    <dgm:cxn modelId="{8AE1B11A-FC73-4F1A-B8E2-98F760172FFD}" type="presOf" srcId="{1433B753-71D1-4ABE-B7F4-A0B9DE6CFB60}" destId="{792AD76E-ABC6-457D-ABC0-0B850CD03CA3}" srcOrd="0" destOrd="0" presId="urn:microsoft.com/office/officeart/2005/8/layout/vList3"/>
    <dgm:cxn modelId="{1AE4E103-8DE9-41DF-BEB3-F6831ED6F37B}" srcId="{1433B753-71D1-4ABE-B7F4-A0B9DE6CFB60}" destId="{37FBF009-DAD7-473B-AE05-7149A64EBA22}" srcOrd="1" destOrd="0" parTransId="{13CAA31F-94A9-445C-8476-9E88174E6CEE}" sibTransId="{435EB9A8-3991-46ED-9D6A-BBA02E7E6DC0}"/>
    <dgm:cxn modelId="{338F5F35-E23E-434E-ADD2-813B09A95797}" srcId="{1433B753-71D1-4ABE-B7F4-A0B9DE6CFB60}" destId="{0EA161A7-0BEB-443C-B53D-4AB0A423FF16}" srcOrd="0" destOrd="0" parTransId="{23DAB9A9-486D-4774-9532-9EC647B870D0}" sibTransId="{A0AF69C2-56E2-4565-8C03-6215CD73517A}"/>
    <dgm:cxn modelId="{D4208EA2-E386-4428-8C1A-714BE37FB676}" type="presOf" srcId="{37FBF009-DAD7-473B-AE05-7149A64EBA22}" destId="{2600DCFE-E9CE-4294-A14C-02625E049355}" srcOrd="0" destOrd="0" presId="urn:microsoft.com/office/officeart/2005/8/layout/vList3"/>
    <dgm:cxn modelId="{0AF1CC5E-D90F-4D5D-AD77-1CB493CE9DC5}" type="presParOf" srcId="{792AD76E-ABC6-457D-ABC0-0B850CD03CA3}" destId="{7356F03A-E512-417E-91F9-BE87CADA392D}" srcOrd="0" destOrd="0" presId="urn:microsoft.com/office/officeart/2005/8/layout/vList3"/>
    <dgm:cxn modelId="{93635B1A-AE75-4529-8C0F-AF00927A7E84}" type="presParOf" srcId="{7356F03A-E512-417E-91F9-BE87CADA392D}" destId="{47CA79BC-D305-4F76-966E-7A6784193AB4}" srcOrd="0" destOrd="0" presId="urn:microsoft.com/office/officeart/2005/8/layout/vList3"/>
    <dgm:cxn modelId="{91A7BB11-D01B-4190-AD7A-420F9B2EF3C2}" type="presParOf" srcId="{7356F03A-E512-417E-91F9-BE87CADA392D}" destId="{6B65E0DE-B1F8-4F14-ADD7-CCAEB1A5D65B}" srcOrd="1" destOrd="0" presId="urn:microsoft.com/office/officeart/2005/8/layout/vList3"/>
    <dgm:cxn modelId="{3AF92967-91E4-4894-8A77-C6110C736C17}" type="presParOf" srcId="{792AD76E-ABC6-457D-ABC0-0B850CD03CA3}" destId="{5AE12155-7C32-4D69-A37C-09A0D0D4F3DC}" srcOrd="1" destOrd="0" presId="urn:microsoft.com/office/officeart/2005/8/layout/vList3"/>
    <dgm:cxn modelId="{1B35EA17-342B-49C7-AF44-DF20C3BA6BC3}" type="presParOf" srcId="{792AD76E-ABC6-457D-ABC0-0B850CD03CA3}" destId="{1D399E09-2E28-4A72-8944-15D8F4479E77}" srcOrd="2" destOrd="0" presId="urn:microsoft.com/office/officeart/2005/8/layout/vList3"/>
    <dgm:cxn modelId="{2814A72A-2FA4-4257-AF8B-FF98015CFEE6}" type="presParOf" srcId="{1D399E09-2E28-4A72-8944-15D8F4479E77}" destId="{EB7676A7-FFCD-467E-9E2F-0638C32FD0EF}" srcOrd="0" destOrd="0" presId="urn:microsoft.com/office/officeart/2005/8/layout/vList3"/>
    <dgm:cxn modelId="{3DC7BCE9-70E4-42B6-A56D-2B7FEB8141F2}" type="presParOf" srcId="{1D399E09-2E28-4A72-8944-15D8F4479E77}" destId="{2600DCFE-E9CE-4294-A14C-02625E0493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178E651-2FEC-4EE0-AB0D-3089A8CFE1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A1E6FB4-87B1-4775-96C5-61DBB5E72E34}">
      <dgm:prSet phldrT="[Text]" custT="1"/>
      <dgm:spPr/>
      <dgm:t>
        <a:bodyPr/>
        <a:lstStyle/>
        <a:p>
          <a:r>
            <a:rPr lang="id-ID" sz="5400" dirty="0" smtClean="0"/>
            <a:t>Conclusions</a:t>
          </a:r>
          <a:endParaRPr lang="id-ID" sz="5400" dirty="0"/>
        </a:p>
      </dgm:t>
    </dgm:pt>
    <dgm:pt modelId="{7947163A-F1BE-4294-B38A-5958CB526E47}" type="parTrans" cxnId="{406A65CB-FBDD-4399-84E7-65F10E13C2E8}">
      <dgm:prSet/>
      <dgm:spPr/>
      <dgm:t>
        <a:bodyPr/>
        <a:lstStyle/>
        <a:p>
          <a:endParaRPr lang="id-ID"/>
        </a:p>
      </dgm:t>
    </dgm:pt>
    <dgm:pt modelId="{8323E12C-B765-4AC4-AB3C-920147CF2260}" type="sibTrans" cxnId="{406A65CB-FBDD-4399-84E7-65F10E13C2E8}">
      <dgm:prSet/>
      <dgm:spPr/>
      <dgm:t>
        <a:bodyPr/>
        <a:lstStyle/>
        <a:p>
          <a:endParaRPr lang="id-ID"/>
        </a:p>
      </dgm:t>
    </dgm:pt>
    <dgm:pt modelId="{951CE369-6E27-465B-B944-4D1B6566635E}">
      <dgm:prSet phldrT="[Text]" custT="1"/>
      <dgm:spPr/>
      <dgm:t>
        <a:bodyPr/>
        <a:lstStyle/>
        <a:p>
          <a:r>
            <a:rPr lang="id-ID" sz="2000" dirty="0" smtClean="0"/>
            <a:t>Software Design Initiation is really important for a flexible and long-lasting software</a:t>
          </a:r>
          <a:endParaRPr lang="id-ID" sz="2000" dirty="0"/>
        </a:p>
      </dgm:t>
    </dgm:pt>
    <dgm:pt modelId="{DA5F7A04-8CC8-41CC-9FB2-F21D5F881724}" type="parTrans" cxnId="{9BA01F54-D9A6-4D6E-9702-BF9EB4D6A353}">
      <dgm:prSet/>
      <dgm:spPr/>
      <dgm:t>
        <a:bodyPr/>
        <a:lstStyle/>
        <a:p>
          <a:endParaRPr lang="id-ID"/>
        </a:p>
      </dgm:t>
    </dgm:pt>
    <dgm:pt modelId="{4F2E3EF0-3DCA-456A-BF33-9C902839B2E7}" type="sibTrans" cxnId="{9BA01F54-D9A6-4D6E-9702-BF9EB4D6A353}">
      <dgm:prSet/>
      <dgm:spPr/>
      <dgm:t>
        <a:bodyPr/>
        <a:lstStyle/>
        <a:p>
          <a:endParaRPr lang="id-ID"/>
        </a:p>
      </dgm:t>
    </dgm:pt>
    <dgm:pt modelId="{81CD5E55-B4F2-4FFF-B539-EE51639D4D25}">
      <dgm:prSet phldrT="[Text]" custT="1"/>
      <dgm:spPr/>
      <dgm:t>
        <a:bodyPr/>
        <a:lstStyle/>
        <a:p>
          <a:r>
            <a:rPr lang="id-ID" sz="2000" dirty="0" smtClean="0"/>
            <a:t>Bussiness aspects analysis is really important to create an e-commerce related application, if we want to create a functionally-working app.</a:t>
          </a:r>
          <a:endParaRPr lang="id-ID" sz="2000" dirty="0"/>
        </a:p>
      </dgm:t>
    </dgm:pt>
    <dgm:pt modelId="{47D2138C-D648-4A6D-B987-847AE53DA9EE}" type="parTrans" cxnId="{359120A9-3DBF-4F38-855C-F3CEDB63111A}">
      <dgm:prSet/>
      <dgm:spPr/>
      <dgm:t>
        <a:bodyPr/>
        <a:lstStyle/>
        <a:p>
          <a:endParaRPr lang="id-ID"/>
        </a:p>
      </dgm:t>
    </dgm:pt>
    <dgm:pt modelId="{F3390DE7-2A8C-4B16-B049-D746B0133109}" type="sibTrans" cxnId="{359120A9-3DBF-4F38-855C-F3CEDB63111A}">
      <dgm:prSet/>
      <dgm:spPr/>
      <dgm:t>
        <a:bodyPr/>
        <a:lstStyle/>
        <a:p>
          <a:endParaRPr lang="id-ID"/>
        </a:p>
      </dgm:t>
    </dgm:pt>
    <dgm:pt modelId="{5F06E124-E98A-4866-BE8D-5663539E1407}" type="pres">
      <dgm:prSet presAssocID="{3178E651-2FEC-4EE0-AB0D-3089A8CFE1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6BC6F55-70F9-40C9-A92C-B7411D0C3328}" type="pres">
      <dgm:prSet presAssocID="{0A1E6FB4-87B1-4775-96C5-61DBB5E72E3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6332ADB-5A58-44B1-A198-44457DA5DDB9}" type="pres">
      <dgm:prSet presAssocID="{0A1E6FB4-87B1-4775-96C5-61DBB5E72E3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06A65CB-FBDD-4399-84E7-65F10E13C2E8}" srcId="{3178E651-2FEC-4EE0-AB0D-3089A8CFE110}" destId="{0A1E6FB4-87B1-4775-96C5-61DBB5E72E34}" srcOrd="0" destOrd="0" parTransId="{7947163A-F1BE-4294-B38A-5958CB526E47}" sibTransId="{8323E12C-B765-4AC4-AB3C-920147CF2260}"/>
    <dgm:cxn modelId="{28AEDF96-BBA8-4243-B7A8-A935545BCBE9}" type="presOf" srcId="{3178E651-2FEC-4EE0-AB0D-3089A8CFE110}" destId="{5F06E124-E98A-4866-BE8D-5663539E1407}" srcOrd="0" destOrd="0" presId="urn:microsoft.com/office/officeart/2005/8/layout/vList2"/>
    <dgm:cxn modelId="{DA721876-D46B-43CC-B592-F528A3A6ECFB}" type="presOf" srcId="{0A1E6FB4-87B1-4775-96C5-61DBB5E72E34}" destId="{96BC6F55-70F9-40C9-A92C-B7411D0C3328}" srcOrd="0" destOrd="0" presId="urn:microsoft.com/office/officeart/2005/8/layout/vList2"/>
    <dgm:cxn modelId="{359120A9-3DBF-4F38-855C-F3CEDB63111A}" srcId="{0A1E6FB4-87B1-4775-96C5-61DBB5E72E34}" destId="{81CD5E55-B4F2-4FFF-B539-EE51639D4D25}" srcOrd="1" destOrd="0" parTransId="{47D2138C-D648-4A6D-B987-847AE53DA9EE}" sibTransId="{F3390DE7-2A8C-4B16-B049-D746B0133109}"/>
    <dgm:cxn modelId="{9BA01F54-D9A6-4D6E-9702-BF9EB4D6A353}" srcId="{0A1E6FB4-87B1-4775-96C5-61DBB5E72E34}" destId="{951CE369-6E27-465B-B944-4D1B6566635E}" srcOrd="0" destOrd="0" parTransId="{DA5F7A04-8CC8-41CC-9FB2-F21D5F881724}" sibTransId="{4F2E3EF0-3DCA-456A-BF33-9C902839B2E7}"/>
    <dgm:cxn modelId="{982AF8DB-B5C7-414B-8219-1F141B846B3B}" type="presOf" srcId="{81CD5E55-B4F2-4FFF-B539-EE51639D4D25}" destId="{96332ADB-5A58-44B1-A198-44457DA5DDB9}" srcOrd="0" destOrd="1" presId="urn:microsoft.com/office/officeart/2005/8/layout/vList2"/>
    <dgm:cxn modelId="{DA12FFED-DE65-4BD9-9BD5-6218835A45EE}" type="presOf" srcId="{951CE369-6E27-465B-B944-4D1B6566635E}" destId="{96332ADB-5A58-44B1-A198-44457DA5DDB9}" srcOrd="0" destOrd="0" presId="urn:microsoft.com/office/officeart/2005/8/layout/vList2"/>
    <dgm:cxn modelId="{035F4CBC-7358-4BF7-A0B1-7EB7E439AFEE}" type="presParOf" srcId="{5F06E124-E98A-4866-BE8D-5663539E1407}" destId="{96BC6F55-70F9-40C9-A92C-B7411D0C3328}" srcOrd="0" destOrd="0" presId="urn:microsoft.com/office/officeart/2005/8/layout/vList2"/>
    <dgm:cxn modelId="{0A67C360-4336-42C0-8BCE-F34C90D6ECAE}" type="presParOf" srcId="{5F06E124-E98A-4866-BE8D-5663539E1407}" destId="{96332ADB-5A58-44B1-A198-44457DA5DD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178E651-2FEC-4EE0-AB0D-3089A8CFE1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0002753-DEC5-4E4D-A101-B65FD2BEEFAB}">
      <dgm:prSet phldrT="[Text]" custT="1"/>
      <dgm:spPr/>
      <dgm:t>
        <a:bodyPr/>
        <a:lstStyle/>
        <a:p>
          <a:r>
            <a:rPr lang="id-ID" sz="3200" dirty="0" smtClean="0"/>
            <a:t>Suggestions</a:t>
          </a:r>
          <a:endParaRPr lang="id-ID" sz="3200" dirty="0"/>
        </a:p>
      </dgm:t>
    </dgm:pt>
    <dgm:pt modelId="{68C1E445-E66C-4956-B255-E408A7809753}" type="parTrans" cxnId="{19A1A749-6C70-47DE-93AF-6FA52983E371}">
      <dgm:prSet/>
      <dgm:spPr/>
      <dgm:t>
        <a:bodyPr/>
        <a:lstStyle/>
        <a:p>
          <a:endParaRPr lang="id-ID"/>
        </a:p>
      </dgm:t>
    </dgm:pt>
    <dgm:pt modelId="{5D2E6367-9905-4CF0-9067-D66FC4ACF325}" type="sibTrans" cxnId="{19A1A749-6C70-47DE-93AF-6FA52983E371}">
      <dgm:prSet/>
      <dgm:spPr/>
      <dgm:t>
        <a:bodyPr/>
        <a:lstStyle/>
        <a:p>
          <a:endParaRPr lang="id-ID"/>
        </a:p>
      </dgm:t>
    </dgm:pt>
    <dgm:pt modelId="{A4A1D5D7-27A8-4DF8-BE99-2CA87D2CCAA1}">
      <dgm:prSet phldrT="[Text]" custT="1"/>
      <dgm:spPr/>
      <dgm:t>
        <a:bodyPr/>
        <a:lstStyle/>
        <a:p>
          <a:r>
            <a:rPr lang="id-ID" sz="2400" dirty="0" smtClean="0"/>
            <a:t>Involve a legal financial authority in the bussiness process design &amp; monitoring of online auction app.</a:t>
          </a:r>
          <a:endParaRPr lang="id-ID" sz="2400" dirty="0"/>
        </a:p>
      </dgm:t>
    </dgm:pt>
    <dgm:pt modelId="{CF0936CF-7C7C-4085-8A49-55BEDF6FBFF9}" type="parTrans" cxnId="{5B3C4227-A094-4A6D-AD8B-5D3A8BA838A2}">
      <dgm:prSet/>
      <dgm:spPr/>
      <dgm:t>
        <a:bodyPr/>
        <a:lstStyle/>
        <a:p>
          <a:endParaRPr lang="id-ID"/>
        </a:p>
      </dgm:t>
    </dgm:pt>
    <dgm:pt modelId="{D8D283BD-0320-4C6E-9750-A3B1C6FCEE7D}" type="sibTrans" cxnId="{5B3C4227-A094-4A6D-AD8B-5D3A8BA838A2}">
      <dgm:prSet/>
      <dgm:spPr/>
      <dgm:t>
        <a:bodyPr/>
        <a:lstStyle/>
        <a:p>
          <a:endParaRPr lang="id-ID"/>
        </a:p>
      </dgm:t>
    </dgm:pt>
    <dgm:pt modelId="{BD761BA0-4B54-46EB-99BB-476700C1277D}">
      <dgm:prSet phldrT="[Text]" custT="1"/>
      <dgm:spPr/>
      <dgm:t>
        <a:bodyPr/>
        <a:lstStyle/>
        <a:p>
          <a:r>
            <a:rPr lang="id-ID" sz="2400" dirty="0" smtClean="0"/>
            <a:t>Study others successful online auction platform (eBay, YahooAuction etc) initiatives &amp; creative inovations to boost customer’s interests</a:t>
          </a:r>
          <a:endParaRPr lang="id-ID" sz="2400" dirty="0"/>
        </a:p>
      </dgm:t>
    </dgm:pt>
    <dgm:pt modelId="{0EC5A6DE-E89E-47C3-9FE3-154CDE27DC28}" type="parTrans" cxnId="{437BAAA3-7468-4EB7-A496-2AB0144F38BB}">
      <dgm:prSet/>
      <dgm:spPr/>
      <dgm:t>
        <a:bodyPr/>
        <a:lstStyle/>
        <a:p>
          <a:endParaRPr lang="id-ID"/>
        </a:p>
      </dgm:t>
    </dgm:pt>
    <dgm:pt modelId="{87B05595-296A-4A56-A373-B6C97DE81347}" type="sibTrans" cxnId="{437BAAA3-7468-4EB7-A496-2AB0144F38BB}">
      <dgm:prSet/>
      <dgm:spPr/>
      <dgm:t>
        <a:bodyPr/>
        <a:lstStyle/>
        <a:p>
          <a:endParaRPr lang="id-ID"/>
        </a:p>
      </dgm:t>
    </dgm:pt>
    <dgm:pt modelId="{5F06E124-E98A-4866-BE8D-5663539E1407}" type="pres">
      <dgm:prSet presAssocID="{3178E651-2FEC-4EE0-AB0D-3089A8CFE1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C539485-C6C8-4826-915E-AB4877E5701A}" type="pres">
      <dgm:prSet presAssocID="{90002753-DEC5-4E4D-A101-B65FD2BEEFA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FA2EAD9-D106-48CC-992D-24038955665E}" type="pres">
      <dgm:prSet presAssocID="{90002753-DEC5-4E4D-A101-B65FD2BEEFA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46F6919-F0AD-43D4-A323-8C6C302594A8}" type="presOf" srcId="{BD761BA0-4B54-46EB-99BB-476700C1277D}" destId="{5FA2EAD9-D106-48CC-992D-24038955665E}" srcOrd="0" destOrd="1" presId="urn:microsoft.com/office/officeart/2005/8/layout/vList2"/>
    <dgm:cxn modelId="{DF2998F2-A30E-47DE-9430-81CB86AD431F}" type="presOf" srcId="{90002753-DEC5-4E4D-A101-B65FD2BEEFAB}" destId="{8C539485-C6C8-4826-915E-AB4877E5701A}" srcOrd="0" destOrd="0" presId="urn:microsoft.com/office/officeart/2005/8/layout/vList2"/>
    <dgm:cxn modelId="{437BAAA3-7468-4EB7-A496-2AB0144F38BB}" srcId="{90002753-DEC5-4E4D-A101-B65FD2BEEFAB}" destId="{BD761BA0-4B54-46EB-99BB-476700C1277D}" srcOrd="1" destOrd="0" parTransId="{0EC5A6DE-E89E-47C3-9FE3-154CDE27DC28}" sibTransId="{87B05595-296A-4A56-A373-B6C97DE81347}"/>
    <dgm:cxn modelId="{6FE716F3-F898-4CB6-A037-E9588384BF26}" type="presOf" srcId="{3178E651-2FEC-4EE0-AB0D-3089A8CFE110}" destId="{5F06E124-E98A-4866-BE8D-5663539E1407}" srcOrd="0" destOrd="0" presId="urn:microsoft.com/office/officeart/2005/8/layout/vList2"/>
    <dgm:cxn modelId="{F422A55E-2015-443F-9D78-67843C7A6ADC}" type="presOf" srcId="{A4A1D5D7-27A8-4DF8-BE99-2CA87D2CCAA1}" destId="{5FA2EAD9-D106-48CC-992D-24038955665E}" srcOrd="0" destOrd="0" presId="urn:microsoft.com/office/officeart/2005/8/layout/vList2"/>
    <dgm:cxn modelId="{19A1A749-6C70-47DE-93AF-6FA52983E371}" srcId="{3178E651-2FEC-4EE0-AB0D-3089A8CFE110}" destId="{90002753-DEC5-4E4D-A101-B65FD2BEEFAB}" srcOrd="0" destOrd="0" parTransId="{68C1E445-E66C-4956-B255-E408A7809753}" sibTransId="{5D2E6367-9905-4CF0-9067-D66FC4ACF325}"/>
    <dgm:cxn modelId="{5B3C4227-A094-4A6D-AD8B-5D3A8BA838A2}" srcId="{90002753-DEC5-4E4D-A101-B65FD2BEEFAB}" destId="{A4A1D5D7-27A8-4DF8-BE99-2CA87D2CCAA1}" srcOrd="0" destOrd="0" parTransId="{CF0936CF-7C7C-4085-8A49-55BEDF6FBFF9}" sibTransId="{D8D283BD-0320-4C6E-9750-A3B1C6FCEE7D}"/>
    <dgm:cxn modelId="{4E040993-F496-4AB9-A7CB-5FF79863C03D}" type="presParOf" srcId="{5F06E124-E98A-4866-BE8D-5663539E1407}" destId="{8C539485-C6C8-4826-915E-AB4877E5701A}" srcOrd="0" destOrd="0" presId="urn:microsoft.com/office/officeart/2005/8/layout/vList2"/>
    <dgm:cxn modelId="{F37EFD7E-8C77-4CD0-84B6-CB685A62BDEE}" type="presParOf" srcId="{5F06E124-E98A-4866-BE8D-5663539E1407}" destId="{5FA2EAD9-D106-48CC-992D-2403895566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1B85B3D-1B53-4E73-A6EE-367EB942743B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364DFB2E-7C5F-4D4F-B0E0-CFD0E14F42F3}">
      <dgm:prSet phldrT="[Text]"/>
      <dgm:spPr/>
      <dgm:t>
        <a:bodyPr/>
        <a:lstStyle/>
        <a:p>
          <a:r>
            <a:rPr lang="id-ID" dirty="0" smtClean="0"/>
            <a:t>Advanced Data Management &amp; Searching Technique</a:t>
          </a:r>
          <a:endParaRPr lang="id-ID" dirty="0"/>
        </a:p>
      </dgm:t>
    </dgm:pt>
    <dgm:pt modelId="{305077C9-501A-4167-BE05-759989FDFC8E}" type="parTrans" cxnId="{6F8A7888-1479-4039-BDE2-000617BB9B0F}">
      <dgm:prSet/>
      <dgm:spPr/>
      <dgm:t>
        <a:bodyPr/>
        <a:lstStyle/>
        <a:p>
          <a:endParaRPr lang="id-ID"/>
        </a:p>
      </dgm:t>
    </dgm:pt>
    <dgm:pt modelId="{B093ACE4-A3ED-4423-95A1-541BD770AD0D}" type="sibTrans" cxnId="{6F8A7888-1479-4039-BDE2-000617BB9B0F}">
      <dgm:prSet/>
      <dgm:spPr/>
      <dgm:t>
        <a:bodyPr/>
        <a:lstStyle/>
        <a:p>
          <a:endParaRPr lang="id-ID"/>
        </a:p>
      </dgm:t>
    </dgm:pt>
    <dgm:pt modelId="{14BD9376-152C-4EDE-A7FF-DA101FDC38E7}">
      <dgm:prSet phldrT="[Text]"/>
      <dgm:spPr/>
      <dgm:t>
        <a:bodyPr/>
        <a:lstStyle/>
        <a:p>
          <a:r>
            <a:rPr lang="id-ID" dirty="0" smtClean="0"/>
            <a:t>Using Cassandra or ElasticSearch</a:t>
          </a:r>
          <a:endParaRPr lang="id-ID" dirty="0"/>
        </a:p>
      </dgm:t>
    </dgm:pt>
    <dgm:pt modelId="{AA621EAB-1A79-4B5A-9DA4-0DDCE0E75441}" type="parTrans" cxnId="{30426EB6-673F-42D3-9E3F-0B03AAA6D90B}">
      <dgm:prSet/>
      <dgm:spPr/>
      <dgm:t>
        <a:bodyPr/>
        <a:lstStyle/>
        <a:p>
          <a:endParaRPr lang="id-ID"/>
        </a:p>
      </dgm:t>
    </dgm:pt>
    <dgm:pt modelId="{A6E5850D-F32B-4483-8AD5-92A96A32A1DE}" type="sibTrans" cxnId="{30426EB6-673F-42D3-9E3F-0B03AAA6D90B}">
      <dgm:prSet/>
      <dgm:spPr/>
      <dgm:t>
        <a:bodyPr/>
        <a:lstStyle/>
        <a:p>
          <a:endParaRPr lang="id-ID"/>
        </a:p>
      </dgm:t>
    </dgm:pt>
    <dgm:pt modelId="{8646C595-B4F2-45A5-98C2-EA340A416506}">
      <dgm:prSet phldrT="[Text]"/>
      <dgm:spPr/>
      <dgm:t>
        <a:bodyPr/>
        <a:lstStyle/>
        <a:p>
          <a:r>
            <a:rPr lang="id-ID" dirty="0" smtClean="0"/>
            <a:t>Deeper on User Experiences Impact to Revenue</a:t>
          </a:r>
          <a:endParaRPr lang="id-ID" dirty="0"/>
        </a:p>
      </dgm:t>
    </dgm:pt>
    <dgm:pt modelId="{E99171AE-F800-4E58-A1B0-14CE10E49A43}" type="parTrans" cxnId="{64C54368-655E-4DD7-BAE9-618AA23203D0}">
      <dgm:prSet/>
      <dgm:spPr/>
      <dgm:t>
        <a:bodyPr/>
        <a:lstStyle/>
        <a:p>
          <a:endParaRPr lang="id-ID"/>
        </a:p>
      </dgm:t>
    </dgm:pt>
    <dgm:pt modelId="{B9648646-4AA6-4B7D-A3B6-B78AEC5E8868}" type="sibTrans" cxnId="{64C54368-655E-4DD7-BAE9-618AA23203D0}">
      <dgm:prSet/>
      <dgm:spPr/>
      <dgm:t>
        <a:bodyPr/>
        <a:lstStyle/>
        <a:p>
          <a:endParaRPr lang="id-ID"/>
        </a:p>
      </dgm:t>
    </dgm:pt>
    <dgm:pt modelId="{F12ED048-D946-4B9C-9B85-71FD22953923}">
      <dgm:prSet phldrT="[Text]"/>
      <dgm:spPr/>
      <dgm:t>
        <a:bodyPr/>
        <a:lstStyle/>
        <a:p>
          <a:r>
            <a:rPr lang="id-ID" dirty="0" smtClean="0"/>
            <a:t>How the Google Search Delay Impacts on Its Revenue</a:t>
          </a:r>
          <a:endParaRPr lang="id-ID" dirty="0"/>
        </a:p>
      </dgm:t>
    </dgm:pt>
    <dgm:pt modelId="{949218CC-4876-4571-A4D8-41B01ED1254E}" type="parTrans" cxnId="{03E553E7-39DD-4841-819F-FE0879111DDD}">
      <dgm:prSet/>
      <dgm:spPr/>
      <dgm:t>
        <a:bodyPr/>
        <a:lstStyle/>
        <a:p>
          <a:endParaRPr lang="id-ID"/>
        </a:p>
      </dgm:t>
    </dgm:pt>
    <dgm:pt modelId="{A8C6011B-B8C8-484F-B946-33650953B1D8}" type="sibTrans" cxnId="{03E553E7-39DD-4841-819F-FE0879111DDD}">
      <dgm:prSet/>
      <dgm:spPr/>
      <dgm:t>
        <a:bodyPr/>
        <a:lstStyle/>
        <a:p>
          <a:endParaRPr lang="id-ID"/>
        </a:p>
      </dgm:t>
    </dgm:pt>
    <dgm:pt modelId="{86410E17-7B2A-483C-8850-5090E40B94D1}">
      <dgm:prSet phldrT="[Text]"/>
      <dgm:spPr/>
      <dgm:t>
        <a:bodyPr/>
        <a:lstStyle/>
        <a:p>
          <a:r>
            <a:rPr lang="id-ID" dirty="0" smtClean="0"/>
            <a:t>Analyzing the eye movements to the information-eyecatchiness</a:t>
          </a:r>
          <a:endParaRPr lang="id-ID" dirty="0"/>
        </a:p>
      </dgm:t>
    </dgm:pt>
    <dgm:pt modelId="{C6E617E0-ACEC-4A52-A67B-78D24B85C368}" type="parTrans" cxnId="{03FF3E46-4BCA-439D-86D9-A6AB2AB546ED}">
      <dgm:prSet/>
      <dgm:spPr/>
      <dgm:t>
        <a:bodyPr/>
        <a:lstStyle/>
        <a:p>
          <a:endParaRPr lang="id-ID"/>
        </a:p>
      </dgm:t>
    </dgm:pt>
    <dgm:pt modelId="{7A1AF7F6-E4CB-455B-BE40-9F9643449915}" type="sibTrans" cxnId="{03FF3E46-4BCA-439D-86D9-A6AB2AB546ED}">
      <dgm:prSet/>
      <dgm:spPr/>
      <dgm:t>
        <a:bodyPr/>
        <a:lstStyle/>
        <a:p>
          <a:endParaRPr lang="id-ID"/>
        </a:p>
      </dgm:t>
    </dgm:pt>
    <dgm:pt modelId="{E18C0F59-DC4D-4F61-91DA-F66468EAE42C}">
      <dgm:prSet phldrT="[Text]"/>
      <dgm:spPr/>
      <dgm:t>
        <a:bodyPr/>
        <a:lstStyle/>
        <a:p>
          <a:r>
            <a:rPr lang="id-ID" dirty="0" smtClean="0"/>
            <a:t>Advanced Caching for Session and other matters (ex: Redis)</a:t>
          </a:r>
          <a:endParaRPr lang="id-ID" dirty="0"/>
        </a:p>
      </dgm:t>
    </dgm:pt>
    <dgm:pt modelId="{F9D1236D-5F8F-47E2-B916-A20CE940E276}" type="parTrans" cxnId="{64AC81A6-6159-4A9E-968D-1A78F06B3DCF}">
      <dgm:prSet/>
      <dgm:spPr/>
      <dgm:t>
        <a:bodyPr/>
        <a:lstStyle/>
        <a:p>
          <a:endParaRPr lang="id-ID"/>
        </a:p>
      </dgm:t>
    </dgm:pt>
    <dgm:pt modelId="{2FCBA2E3-8C6B-4601-98C4-E3FD90F7B813}" type="sibTrans" cxnId="{64AC81A6-6159-4A9E-968D-1A78F06B3DCF}">
      <dgm:prSet/>
      <dgm:spPr/>
      <dgm:t>
        <a:bodyPr/>
        <a:lstStyle/>
        <a:p>
          <a:endParaRPr lang="id-ID"/>
        </a:p>
      </dgm:t>
    </dgm:pt>
    <dgm:pt modelId="{1B1858CB-CC39-4FD6-BF2A-30CE8F94B87D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from Web Crawling (?)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BD9ABCEA-4CA6-48BA-99F4-C5A6ED4559C1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Credit Scoring on Customers from Their Purchasements Pattern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69A20697-7C1B-4EC7-99B9-6F23F843EC9C}">
      <dgm:prSet phldrT="[Text]"/>
      <dgm:spPr/>
      <dgm:t>
        <a:bodyPr/>
        <a:lstStyle/>
        <a:p>
          <a:r>
            <a:rPr lang="id-ID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dirty="0">
            <a:solidFill>
              <a:schemeClr val="accent1">
                <a:lumMod val="50000"/>
              </a:schemeClr>
            </a:solidFill>
          </a:endParaRPr>
        </a:p>
      </dgm:t>
    </dgm:pt>
    <dgm:pt modelId="{55698545-B3D7-48D9-A962-0E8A642B6D99}" type="sibTrans" cxnId="{BF94B0BC-290D-4E52-87F5-5B00E3C1DEBE}">
      <dgm:prSet/>
      <dgm:spPr/>
      <dgm:t>
        <a:bodyPr/>
        <a:lstStyle/>
        <a:p>
          <a:endParaRPr lang="id-ID"/>
        </a:p>
      </dgm:t>
    </dgm:pt>
    <dgm:pt modelId="{AD0421BB-7357-414A-B74F-81F43B39B6E9}" type="parTrans" cxnId="{BF94B0BC-290D-4E52-87F5-5B00E3C1DEBE}">
      <dgm:prSet/>
      <dgm:spPr/>
      <dgm:t>
        <a:bodyPr/>
        <a:lstStyle/>
        <a:p>
          <a:endParaRPr lang="id-ID"/>
        </a:p>
      </dgm:t>
    </dgm:pt>
    <dgm:pt modelId="{FB35A9D8-343D-4C35-8D3D-F787BA93F340}" type="sibTrans" cxnId="{18A008D3-1E34-492D-9393-E53E30F705AF}">
      <dgm:prSet/>
      <dgm:spPr/>
      <dgm:t>
        <a:bodyPr/>
        <a:lstStyle/>
        <a:p>
          <a:endParaRPr lang="id-ID"/>
        </a:p>
      </dgm:t>
    </dgm:pt>
    <dgm:pt modelId="{8B1B1C8A-64FF-4BA4-A739-303F16FB622D}" type="parTrans" cxnId="{18A008D3-1E34-492D-9393-E53E30F705AF}">
      <dgm:prSet/>
      <dgm:spPr/>
      <dgm:t>
        <a:bodyPr/>
        <a:lstStyle/>
        <a:p>
          <a:endParaRPr lang="id-ID"/>
        </a:p>
      </dgm:t>
    </dgm:pt>
    <dgm:pt modelId="{0A627119-114B-483C-9D33-7B48900F8EE4}" type="sibTrans" cxnId="{80A88444-C631-4AD2-A7FF-DF4F332C88AD}">
      <dgm:prSet/>
      <dgm:spPr/>
      <dgm:t>
        <a:bodyPr/>
        <a:lstStyle/>
        <a:p>
          <a:endParaRPr lang="id-ID"/>
        </a:p>
      </dgm:t>
    </dgm:pt>
    <dgm:pt modelId="{E4CFDBBB-4210-4343-A22A-7D7165F782A9}" type="parTrans" cxnId="{80A88444-C631-4AD2-A7FF-DF4F332C88AD}">
      <dgm:prSet/>
      <dgm:spPr/>
      <dgm:t>
        <a:bodyPr/>
        <a:lstStyle/>
        <a:p>
          <a:endParaRPr lang="id-ID"/>
        </a:p>
      </dgm:t>
    </dgm:pt>
    <dgm:pt modelId="{9CBB1458-9E08-4AB9-B64D-4470A4CDF7C6}" type="pres">
      <dgm:prSet presAssocID="{E1B85B3D-1B53-4E73-A6EE-367EB942743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82B7583-72CC-41A9-BBB4-95C3B22FF730}" type="pres">
      <dgm:prSet presAssocID="{364DFB2E-7C5F-4D4F-B0E0-CFD0E14F42F3}" presName="comp" presStyleCnt="0"/>
      <dgm:spPr/>
    </dgm:pt>
    <dgm:pt modelId="{D30A4DD0-D664-4870-A872-DE7A47529E27}" type="pres">
      <dgm:prSet presAssocID="{364DFB2E-7C5F-4D4F-B0E0-CFD0E14F42F3}" presName="box" presStyleLbl="node1" presStyleIdx="0" presStyleCnt="3"/>
      <dgm:spPr/>
      <dgm:t>
        <a:bodyPr/>
        <a:lstStyle/>
        <a:p>
          <a:endParaRPr lang="id-ID"/>
        </a:p>
      </dgm:t>
    </dgm:pt>
    <dgm:pt modelId="{0EEA83D6-DAA1-40C2-ACFC-B36A3A3D0B30}" type="pres">
      <dgm:prSet presAssocID="{364DFB2E-7C5F-4D4F-B0E0-CFD0E14F42F3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id-ID"/>
        </a:p>
      </dgm:t>
    </dgm:pt>
    <dgm:pt modelId="{0815E0F6-43DB-407C-89CC-4D66E49FED70}" type="pres">
      <dgm:prSet presAssocID="{364DFB2E-7C5F-4D4F-B0E0-CFD0E14F42F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4BE5E9-8FB6-4C94-933F-313E3C13CA0E}" type="pres">
      <dgm:prSet presAssocID="{B093ACE4-A3ED-4423-95A1-541BD770AD0D}" presName="spacer" presStyleCnt="0"/>
      <dgm:spPr/>
    </dgm:pt>
    <dgm:pt modelId="{73CD6F98-C1D1-46C1-B5EE-14495FF73B66}" type="pres">
      <dgm:prSet presAssocID="{8646C595-B4F2-45A5-98C2-EA340A416506}" presName="comp" presStyleCnt="0"/>
      <dgm:spPr/>
    </dgm:pt>
    <dgm:pt modelId="{1587FEE9-2BF9-45C7-8F54-EB71AA727553}" type="pres">
      <dgm:prSet presAssocID="{8646C595-B4F2-45A5-98C2-EA340A416506}" presName="box" presStyleLbl="node1" presStyleIdx="1" presStyleCnt="3"/>
      <dgm:spPr/>
      <dgm:t>
        <a:bodyPr/>
        <a:lstStyle/>
        <a:p>
          <a:endParaRPr lang="id-ID"/>
        </a:p>
      </dgm:t>
    </dgm:pt>
    <dgm:pt modelId="{4F954DE5-368C-4FB0-B7F2-5EF9451508C8}" type="pres">
      <dgm:prSet presAssocID="{8646C595-B4F2-45A5-98C2-EA340A416506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id-ID"/>
        </a:p>
      </dgm:t>
    </dgm:pt>
    <dgm:pt modelId="{DAA368E9-8E5E-4DAD-9BD3-A8A5EE701B38}" type="pres">
      <dgm:prSet presAssocID="{8646C595-B4F2-45A5-98C2-EA340A41650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1119DF-E6F7-4B59-907E-939B2080E26C}" type="pres">
      <dgm:prSet presAssocID="{B9648646-4AA6-4B7D-A3B6-B78AEC5E8868}" presName="spacer" presStyleCnt="0"/>
      <dgm:spPr/>
    </dgm:pt>
    <dgm:pt modelId="{90B16FEB-BD70-4D8E-9B9E-C35C2E6C07D2}" type="pres">
      <dgm:prSet presAssocID="{69A20697-7C1B-4EC7-99B9-6F23F843EC9C}" presName="comp" presStyleCnt="0"/>
      <dgm:spPr/>
    </dgm:pt>
    <dgm:pt modelId="{0DAAF732-A893-4B45-B0BD-F9E2DA5ECC7B}" type="pres">
      <dgm:prSet presAssocID="{69A20697-7C1B-4EC7-99B9-6F23F843EC9C}" presName="box" presStyleLbl="node1" presStyleIdx="2" presStyleCnt="3"/>
      <dgm:spPr/>
      <dgm:t>
        <a:bodyPr/>
        <a:lstStyle/>
        <a:p>
          <a:endParaRPr lang="id-ID"/>
        </a:p>
      </dgm:t>
    </dgm:pt>
    <dgm:pt modelId="{CBD7EC7A-C7E7-46B6-97F1-093922AFC67B}" type="pres">
      <dgm:prSet presAssocID="{69A20697-7C1B-4EC7-99B9-6F23F843EC9C}" presName="img" presStyleLbl="fgImgPlace1" presStyleIdx="2" presStyleCnt="3" custLinFactNeighborX="1332" custLinFactNeighborY="138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id-ID"/>
        </a:p>
      </dgm:t>
    </dgm:pt>
    <dgm:pt modelId="{F06D4F22-81AF-4F44-BB29-02FDAC0D618B}" type="pres">
      <dgm:prSet presAssocID="{69A20697-7C1B-4EC7-99B9-6F23F843EC9C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A72C564-BAFE-4548-A751-557F1F2176DC}" type="presOf" srcId="{364DFB2E-7C5F-4D4F-B0E0-CFD0E14F42F3}" destId="{D30A4DD0-D664-4870-A872-DE7A47529E27}" srcOrd="0" destOrd="0" presId="urn:microsoft.com/office/officeart/2005/8/layout/vList4"/>
    <dgm:cxn modelId="{3BEC1F01-C60C-441D-B623-BD0B81D57ED0}" type="presOf" srcId="{BD9ABCEA-4CA6-48BA-99F4-C5A6ED4559C1}" destId="{0DAAF732-A893-4B45-B0BD-F9E2DA5ECC7B}" srcOrd="0" destOrd="1" presId="urn:microsoft.com/office/officeart/2005/8/layout/vList4"/>
    <dgm:cxn modelId="{13C9B4DD-6327-4ADB-BE06-6B3B52FEF4D2}" type="presOf" srcId="{364DFB2E-7C5F-4D4F-B0E0-CFD0E14F42F3}" destId="{0815E0F6-43DB-407C-89CC-4D66E49FED70}" srcOrd="1" destOrd="0" presId="urn:microsoft.com/office/officeart/2005/8/layout/vList4"/>
    <dgm:cxn modelId="{74D7DABB-DF9E-4C43-BD65-5E851FAB2AB2}" type="presOf" srcId="{1B1858CB-CC39-4FD6-BF2A-30CE8F94B87D}" destId="{0DAAF732-A893-4B45-B0BD-F9E2DA5ECC7B}" srcOrd="0" destOrd="2" presId="urn:microsoft.com/office/officeart/2005/8/layout/vList4"/>
    <dgm:cxn modelId="{02F13619-437E-4725-B67E-FC2C529E335F}" type="presOf" srcId="{1B1858CB-CC39-4FD6-BF2A-30CE8F94B87D}" destId="{F06D4F22-81AF-4F44-BB29-02FDAC0D618B}" srcOrd="1" destOrd="2" presId="urn:microsoft.com/office/officeart/2005/8/layout/vList4"/>
    <dgm:cxn modelId="{75EFF088-A066-4ECC-8C16-5338E833BEC3}" type="presOf" srcId="{F12ED048-D946-4B9C-9B85-71FD22953923}" destId="{DAA368E9-8E5E-4DAD-9BD3-A8A5EE701B38}" srcOrd="1" destOrd="1" presId="urn:microsoft.com/office/officeart/2005/8/layout/vList4"/>
    <dgm:cxn modelId="{80A88444-C631-4AD2-A7FF-DF4F332C88AD}" srcId="{69A20697-7C1B-4EC7-99B9-6F23F843EC9C}" destId="{BD9ABCEA-4CA6-48BA-99F4-C5A6ED4559C1}" srcOrd="0" destOrd="0" parTransId="{E4CFDBBB-4210-4343-A22A-7D7165F782A9}" sibTransId="{0A627119-114B-483C-9D33-7B48900F8EE4}"/>
    <dgm:cxn modelId="{A1C5D6A7-19A0-44B9-8401-A95D06EB4598}" type="presOf" srcId="{8646C595-B4F2-45A5-98C2-EA340A416506}" destId="{1587FEE9-2BF9-45C7-8F54-EB71AA727553}" srcOrd="0" destOrd="0" presId="urn:microsoft.com/office/officeart/2005/8/layout/vList4"/>
    <dgm:cxn modelId="{ED77DC9D-47C4-4395-BF87-4EB048E8E77E}" type="presOf" srcId="{86410E17-7B2A-483C-8850-5090E40B94D1}" destId="{1587FEE9-2BF9-45C7-8F54-EB71AA727553}" srcOrd="0" destOrd="2" presId="urn:microsoft.com/office/officeart/2005/8/layout/vList4"/>
    <dgm:cxn modelId="{0C920322-C8E3-4579-A2AD-AC3F09D02180}" type="presOf" srcId="{E1B85B3D-1B53-4E73-A6EE-367EB942743B}" destId="{9CBB1458-9E08-4AB9-B64D-4470A4CDF7C6}" srcOrd="0" destOrd="0" presId="urn:microsoft.com/office/officeart/2005/8/layout/vList4"/>
    <dgm:cxn modelId="{BF94B0BC-290D-4E52-87F5-5B00E3C1DEBE}" srcId="{E1B85B3D-1B53-4E73-A6EE-367EB942743B}" destId="{69A20697-7C1B-4EC7-99B9-6F23F843EC9C}" srcOrd="2" destOrd="0" parTransId="{AD0421BB-7357-414A-B74F-81F43B39B6E9}" sibTransId="{55698545-B3D7-48D9-A962-0E8A642B6D99}"/>
    <dgm:cxn modelId="{05969632-8790-4349-8ABC-FDB8DD18DC4A}" type="presOf" srcId="{86410E17-7B2A-483C-8850-5090E40B94D1}" destId="{DAA368E9-8E5E-4DAD-9BD3-A8A5EE701B38}" srcOrd="1" destOrd="2" presId="urn:microsoft.com/office/officeart/2005/8/layout/vList4"/>
    <dgm:cxn modelId="{6F8A7888-1479-4039-BDE2-000617BB9B0F}" srcId="{E1B85B3D-1B53-4E73-A6EE-367EB942743B}" destId="{364DFB2E-7C5F-4D4F-B0E0-CFD0E14F42F3}" srcOrd="0" destOrd="0" parTransId="{305077C9-501A-4167-BE05-759989FDFC8E}" sibTransId="{B093ACE4-A3ED-4423-95A1-541BD770AD0D}"/>
    <dgm:cxn modelId="{03E553E7-39DD-4841-819F-FE0879111DDD}" srcId="{8646C595-B4F2-45A5-98C2-EA340A416506}" destId="{F12ED048-D946-4B9C-9B85-71FD22953923}" srcOrd="0" destOrd="0" parTransId="{949218CC-4876-4571-A4D8-41B01ED1254E}" sibTransId="{A8C6011B-B8C8-484F-B946-33650953B1D8}"/>
    <dgm:cxn modelId="{7D418130-7E01-41D2-8F97-C4DCE8FE03E1}" type="presOf" srcId="{F12ED048-D946-4B9C-9B85-71FD22953923}" destId="{1587FEE9-2BF9-45C7-8F54-EB71AA727553}" srcOrd="0" destOrd="1" presId="urn:microsoft.com/office/officeart/2005/8/layout/vList4"/>
    <dgm:cxn modelId="{A64B0BB5-A1CD-4CE1-A055-53A1019C17D2}" type="presOf" srcId="{69A20697-7C1B-4EC7-99B9-6F23F843EC9C}" destId="{0DAAF732-A893-4B45-B0BD-F9E2DA5ECC7B}" srcOrd="0" destOrd="0" presId="urn:microsoft.com/office/officeart/2005/8/layout/vList4"/>
    <dgm:cxn modelId="{18A008D3-1E34-492D-9393-E53E30F705AF}" srcId="{69A20697-7C1B-4EC7-99B9-6F23F843EC9C}" destId="{1B1858CB-CC39-4FD6-BF2A-30CE8F94B87D}" srcOrd="1" destOrd="0" parTransId="{8B1B1C8A-64FF-4BA4-A739-303F16FB622D}" sibTransId="{FB35A9D8-343D-4C35-8D3D-F787BA93F340}"/>
    <dgm:cxn modelId="{03FF3E46-4BCA-439D-86D9-A6AB2AB546ED}" srcId="{8646C595-B4F2-45A5-98C2-EA340A416506}" destId="{86410E17-7B2A-483C-8850-5090E40B94D1}" srcOrd="1" destOrd="0" parTransId="{C6E617E0-ACEC-4A52-A67B-78D24B85C368}" sibTransId="{7A1AF7F6-E4CB-455B-BE40-9F9643449915}"/>
    <dgm:cxn modelId="{13529981-6E7D-4687-B9BD-B5BCB45E82BA}" type="presOf" srcId="{14BD9376-152C-4EDE-A7FF-DA101FDC38E7}" destId="{D30A4DD0-D664-4870-A872-DE7A47529E27}" srcOrd="0" destOrd="1" presId="urn:microsoft.com/office/officeart/2005/8/layout/vList4"/>
    <dgm:cxn modelId="{42DE0D4C-2693-458B-9960-9AEFD60672DF}" type="presOf" srcId="{14BD9376-152C-4EDE-A7FF-DA101FDC38E7}" destId="{0815E0F6-43DB-407C-89CC-4D66E49FED70}" srcOrd="1" destOrd="1" presId="urn:microsoft.com/office/officeart/2005/8/layout/vList4"/>
    <dgm:cxn modelId="{5F3F56C3-38C4-4127-AAAB-974677A832AC}" type="presOf" srcId="{8646C595-B4F2-45A5-98C2-EA340A416506}" destId="{DAA368E9-8E5E-4DAD-9BD3-A8A5EE701B38}" srcOrd="1" destOrd="0" presId="urn:microsoft.com/office/officeart/2005/8/layout/vList4"/>
    <dgm:cxn modelId="{7FD85F47-418B-4928-9E44-BDD318C50A54}" type="presOf" srcId="{BD9ABCEA-4CA6-48BA-99F4-C5A6ED4559C1}" destId="{F06D4F22-81AF-4F44-BB29-02FDAC0D618B}" srcOrd="1" destOrd="1" presId="urn:microsoft.com/office/officeart/2005/8/layout/vList4"/>
    <dgm:cxn modelId="{CB0A73EB-6745-4E92-928B-10CCF807165E}" type="presOf" srcId="{E18C0F59-DC4D-4F61-91DA-F66468EAE42C}" destId="{D30A4DD0-D664-4870-A872-DE7A47529E27}" srcOrd="0" destOrd="2" presId="urn:microsoft.com/office/officeart/2005/8/layout/vList4"/>
    <dgm:cxn modelId="{64C54368-655E-4DD7-BAE9-618AA23203D0}" srcId="{E1B85B3D-1B53-4E73-A6EE-367EB942743B}" destId="{8646C595-B4F2-45A5-98C2-EA340A416506}" srcOrd="1" destOrd="0" parTransId="{E99171AE-F800-4E58-A1B0-14CE10E49A43}" sibTransId="{B9648646-4AA6-4B7D-A3B6-B78AEC5E8868}"/>
    <dgm:cxn modelId="{30426EB6-673F-42D3-9E3F-0B03AAA6D90B}" srcId="{364DFB2E-7C5F-4D4F-B0E0-CFD0E14F42F3}" destId="{14BD9376-152C-4EDE-A7FF-DA101FDC38E7}" srcOrd="0" destOrd="0" parTransId="{AA621EAB-1A79-4B5A-9DA4-0DDCE0E75441}" sibTransId="{A6E5850D-F32B-4483-8AD5-92A96A32A1DE}"/>
    <dgm:cxn modelId="{252099BB-EFAC-4FD3-8B32-6957C0F0A651}" type="presOf" srcId="{E18C0F59-DC4D-4F61-91DA-F66468EAE42C}" destId="{0815E0F6-43DB-407C-89CC-4D66E49FED70}" srcOrd="1" destOrd="2" presId="urn:microsoft.com/office/officeart/2005/8/layout/vList4"/>
    <dgm:cxn modelId="{566CF424-D154-4539-90E5-308FE0326813}" type="presOf" srcId="{69A20697-7C1B-4EC7-99B9-6F23F843EC9C}" destId="{F06D4F22-81AF-4F44-BB29-02FDAC0D618B}" srcOrd="1" destOrd="0" presId="urn:microsoft.com/office/officeart/2005/8/layout/vList4"/>
    <dgm:cxn modelId="{64AC81A6-6159-4A9E-968D-1A78F06B3DCF}" srcId="{364DFB2E-7C5F-4D4F-B0E0-CFD0E14F42F3}" destId="{E18C0F59-DC4D-4F61-91DA-F66468EAE42C}" srcOrd="1" destOrd="0" parTransId="{F9D1236D-5F8F-47E2-B916-A20CE940E276}" sibTransId="{2FCBA2E3-8C6B-4601-98C4-E3FD90F7B813}"/>
    <dgm:cxn modelId="{10265546-4444-4A25-AE6A-416B8755FF01}" type="presParOf" srcId="{9CBB1458-9E08-4AB9-B64D-4470A4CDF7C6}" destId="{B82B7583-72CC-41A9-BBB4-95C3B22FF730}" srcOrd="0" destOrd="0" presId="urn:microsoft.com/office/officeart/2005/8/layout/vList4"/>
    <dgm:cxn modelId="{C3604D34-3996-4BF0-B4FA-505161F09DCB}" type="presParOf" srcId="{B82B7583-72CC-41A9-BBB4-95C3B22FF730}" destId="{D30A4DD0-D664-4870-A872-DE7A47529E27}" srcOrd="0" destOrd="0" presId="urn:microsoft.com/office/officeart/2005/8/layout/vList4"/>
    <dgm:cxn modelId="{4C237516-0F71-4E7B-B407-D60A882B607F}" type="presParOf" srcId="{B82B7583-72CC-41A9-BBB4-95C3B22FF730}" destId="{0EEA83D6-DAA1-40C2-ACFC-B36A3A3D0B30}" srcOrd="1" destOrd="0" presId="urn:microsoft.com/office/officeart/2005/8/layout/vList4"/>
    <dgm:cxn modelId="{669F1DFC-05F2-4438-AC02-869945839F27}" type="presParOf" srcId="{B82B7583-72CC-41A9-BBB4-95C3B22FF730}" destId="{0815E0F6-43DB-407C-89CC-4D66E49FED70}" srcOrd="2" destOrd="0" presId="urn:microsoft.com/office/officeart/2005/8/layout/vList4"/>
    <dgm:cxn modelId="{6F6F1269-8E4F-4EDC-ADCD-1EFE0A8C0E4E}" type="presParOf" srcId="{9CBB1458-9E08-4AB9-B64D-4470A4CDF7C6}" destId="{024BE5E9-8FB6-4C94-933F-313E3C13CA0E}" srcOrd="1" destOrd="0" presId="urn:microsoft.com/office/officeart/2005/8/layout/vList4"/>
    <dgm:cxn modelId="{3AFC8118-45AF-43AB-8472-C454D962C97E}" type="presParOf" srcId="{9CBB1458-9E08-4AB9-B64D-4470A4CDF7C6}" destId="{73CD6F98-C1D1-46C1-B5EE-14495FF73B66}" srcOrd="2" destOrd="0" presId="urn:microsoft.com/office/officeart/2005/8/layout/vList4"/>
    <dgm:cxn modelId="{B0571526-379B-452D-9758-9F5960A63B58}" type="presParOf" srcId="{73CD6F98-C1D1-46C1-B5EE-14495FF73B66}" destId="{1587FEE9-2BF9-45C7-8F54-EB71AA727553}" srcOrd="0" destOrd="0" presId="urn:microsoft.com/office/officeart/2005/8/layout/vList4"/>
    <dgm:cxn modelId="{288DB4B1-0B7A-4268-AE7A-7144D69F3263}" type="presParOf" srcId="{73CD6F98-C1D1-46C1-B5EE-14495FF73B66}" destId="{4F954DE5-368C-4FB0-B7F2-5EF9451508C8}" srcOrd="1" destOrd="0" presId="urn:microsoft.com/office/officeart/2005/8/layout/vList4"/>
    <dgm:cxn modelId="{D3F719CE-8AEA-4F79-9143-5143FA582CA0}" type="presParOf" srcId="{73CD6F98-C1D1-46C1-B5EE-14495FF73B66}" destId="{DAA368E9-8E5E-4DAD-9BD3-A8A5EE701B38}" srcOrd="2" destOrd="0" presId="urn:microsoft.com/office/officeart/2005/8/layout/vList4"/>
    <dgm:cxn modelId="{9B07697E-7530-4F23-8BBB-779E7512D659}" type="presParOf" srcId="{9CBB1458-9E08-4AB9-B64D-4470A4CDF7C6}" destId="{4F1119DF-E6F7-4B59-907E-939B2080E26C}" srcOrd="3" destOrd="0" presId="urn:microsoft.com/office/officeart/2005/8/layout/vList4"/>
    <dgm:cxn modelId="{70557689-B7A6-4730-89DB-7A751CE80E71}" type="presParOf" srcId="{9CBB1458-9E08-4AB9-B64D-4470A4CDF7C6}" destId="{90B16FEB-BD70-4D8E-9B9E-C35C2E6C07D2}" srcOrd="4" destOrd="0" presId="urn:microsoft.com/office/officeart/2005/8/layout/vList4"/>
    <dgm:cxn modelId="{540B64EE-3C3C-4CA6-9343-36620483BE56}" type="presParOf" srcId="{90B16FEB-BD70-4D8E-9B9E-C35C2E6C07D2}" destId="{0DAAF732-A893-4B45-B0BD-F9E2DA5ECC7B}" srcOrd="0" destOrd="0" presId="urn:microsoft.com/office/officeart/2005/8/layout/vList4"/>
    <dgm:cxn modelId="{9A58492D-0509-482E-8BAE-290EB891DE0E}" type="presParOf" srcId="{90B16FEB-BD70-4D8E-9B9E-C35C2E6C07D2}" destId="{CBD7EC7A-C7E7-46B6-97F1-093922AFC67B}" srcOrd="1" destOrd="0" presId="urn:microsoft.com/office/officeart/2005/8/layout/vList4"/>
    <dgm:cxn modelId="{D42AACCE-409B-4A2C-A630-C275D3CE1A49}" type="presParOf" srcId="{90B16FEB-BD70-4D8E-9B9E-C35C2E6C07D2}" destId="{F06D4F22-81AF-4F44-BB29-02FDAC0D618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3F54C-0C4E-477E-AF16-E619724C2D40}" type="doc">
      <dgm:prSet loTypeId="urn:microsoft.com/office/officeart/2005/8/layout/vList5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id-ID"/>
        </a:p>
      </dgm:t>
    </dgm:pt>
    <dgm:pt modelId="{08580DE9-09DD-40DC-8073-FCEB53DE0E7B}">
      <dgm:prSet phldrT="[Text]"/>
      <dgm:spPr/>
      <dgm:t>
        <a:bodyPr/>
        <a:lstStyle/>
        <a:p>
          <a:r>
            <a:rPr lang="id-ID" dirty="0" smtClean="0"/>
            <a:t>Objectives</a:t>
          </a:r>
          <a:endParaRPr lang="id-ID" dirty="0"/>
        </a:p>
      </dgm:t>
    </dgm:pt>
    <dgm:pt modelId="{9B64AAAB-2C0B-48DB-B9FE-EC6A45F280AE}" type="parTrans" cxnId="{6FC490D0-961B-4552-B7C5-52EC3E2B592A}">
      <dgm:prSet/>
      <dgm:spPr/>
      <dgm:t>
        <a:bodyPr/>
        <a:lstStyle/>
        <a:p>
          <a:endParaRPr lang="id-ID"/>
        </a:p>
      </dgm:t>
    </dgm:pt>
    <dgm:pt modelId="{9B90A769-66C7-4C80-9757-CFD1E38B7228}" type="sibTrans" cxnId="{6FC490D0-961B-4552-B7C5-52EC3E2B592A}">
      <dgm:prSet/>
      <dgm:spPr/>
      <dgm:t>
        <a:bodyPr/>
        <a:lstStyle/>
        <a:p>
          <a:endParaRPr lang="id-ID"/>
        </a:p>
      </dgm:t>
    </dgm:pt>
    <dgm:pt modelId="{F27835E8-056D-4B66-BD81-61F16C57EE94}">
      <dgm:prSet phldrT="[Text]"/>
      <dgm:spPr/>
      <dgm:t>
        <a:bodyPr/>
        <a:lstStyle/>
        <a:p>
          <a:r>
            <a:rPr lang="id-ID" dirty="0" smtClean="0"/>
            <a:t>Apply Critical Incident Technique to Collect data</a:t>
          </a:r>
          <a:endParaRPr lang="id-ID" dirty="0"/>
        </a:p>
      </dgm:t>
    </dgm:pt>
    <dgm:pt modelId="{73008BFA-FC51-4370-9A00-8DD50F18BF52}" type="parTrans" cxnId="{825D080F-03DA-4088-A547-9CA22AA5E4DB}">
      <dgm:prSet/>
      <dgm:spPr/>
      <dgm:t>
        <a:bodyPr/>
        <a:lstStyle/>
        <a:p>
          <a:endParaRPr lang="id-ID"/>
        </a:p>
      </dgm:t>
    </dgm:pt>
    <dgm:pt modelId="{CAAF7168-E550-409E-85CD-919D4A489A8F}" type="sibTrans" cxnId="{825D080F-03DA-4088-A547-9CA22AA5E4DB}">
      <dgm:prSet/>
      <dgm:spPr/>
      <dgm:t>
        <a:bodyPr/>
        <a:lstStyle/>
        <a:p>
          <a:endParaRPr lang="id-ID"/>
        </a:p>
      </dgm:t>
    </dgm:pt>
    <dgm:pt modelId="{87A2A850-2E5B-4E39-B883-2AC7E4B166E3}">
      <dgm:prSet phldrT="[Text]"/>
      <dgm:spPr/>
      <dgm:t>
        <a:bodyPr/>
        <a:lstStyle/>
        <a:p>
          <a:r>
            <a:rPr lang="id-ID" dirty="0" smtClean="0"/>
            <a:t>Find Critical Failures ( Post-Recovery Repeat Purchase Intentions )</a:t>
          </a:r>
          <a:endParaRPr lang="id-ID" dirty="0"/>
        </a:p>
      </dgm:t>
    </dgm:pt>
    <dgm:pt modelId="{BD9B0BE6-23B5-4788-AF07-DC98B03CFA79}" type="parTrans" cxnId="{9928D136-633C-4888-B0B8-7155F268821A}">
      <dgm:prSet/>
      <dgm:spPr/>
      <dgm:t>
        <a:bodyPr/>
        <a:lstStyle/>
        <a:p>
          <a:endParaRPr lang="id-ID"/>
        </a:p>
      </dgm:t>
    </dgm:pt>
    <dgm:pt modelId="{43DE90AC-9FE3-43B2-A1C7-88212AF19E47}" type="sibTrans" cxnId="{9928D136-633C-4888-B0B8-7155F268821A}">
      <dgm:prSet/>
      <dgm:spPr/>
      <dgm:t>
        <a:bodyPr/>
        <a:lstStyle/>
        <a:p>
          <a:endParaRPr lang="id-ID"/>
        </a:p>
      </dgm:t>
    </dgm:pt>
    <dgm:pt modelId="{2A0C4DCF-C3D9-438A-A5EC-FAE69C3D92BB}">
      <dgm:prSet phldrT="[Text]"/>
      <dgm:spPr/>
      <dgm:t>
        <a:bodyPr/>
        <a:lstStyle/>
        <a:p>
          <a:r>
            <a:rPr lang="id-ID" dirty="0" smtClean="0"/>
            <a:t>Literature Review</a:t>
          </a:r>
          <a:endParaRPr lang="id-ID" dirty="0"/>
        </a:p>
      </dgm:t>
    </dgm:pt>
    <dgm:pt modelId="{57A1F7F0-13D7-463B-B7AB-E66629954E15}" type="parTrans" cxnId="{CACF329E-9413-49C0-9F80-C4ABC991D8C9}">
      <dgm:prSet/>
      <dgm:spPr/>
      <dgm:t>
        <a:bodyPr/>
        <a:lstStyle/>
        <a:p>
          <a:endParaRPr lang="id-ID"/>
        </a:p>
      </dgm:t>
    </dgm:pt>
    <dgm:pt modelId="{26B1CC60-0AA0-4A41-AD0B-41A7833FF584}" type="sibTrans" cxnId="{CACF329E-9413-49C0-9F80-C4ABC991D8C9}">
      <dgm:prSet/>
      <dgm:spPr/>
      <dgm:t>
        <a:bodyPr/>
        <a:lstStyle/>
        <a:p>
          <a:endParaRPr lang="id-ID"/>
        </a:p>
      </dgm:t>
    </dgm:pt>
    <dgm:pt modelId="{9ED0E9E6-3015-4F20-9F4A-B85F368C53BE}">
      <dgm:prSet phldrT="[Text]"/>
      <dgm:spPr/>
      <dgm:t>
        <a:bodyPr/>
        <a:lstStyle/>
        <a:p>
          <a:r>
            <a:rPr lang="id-ID" dirty="0" smtClean="0"/>
            <a:t>Online Retail Service Failures and Recoveries</a:t>
          </a:r>
          <a:endParaRPr lang="id-ID" dirty="0"/>
        </a:p>
      </dgm:t>
    </dgm:pt>
    <dgm:pt modelId="{CFC4A74E-B961-4AE6-BB77-0E65A44976F2}" type="parTrans" cxnId="{F6AB092E-5F5E-4F93-95DB-D6EA8AE993EC}">
      <dgm:prSet/>
      <dgm:spPr/>
      <dgm:t>
        <a:bodyPr/>
        <a:lstStyle/>
        <a:p>
          <a:endParaRPr lang="id-ID"/>
        </a:p>
      </dgm:t>
    </dgm:pt>
    <dgm:pt modelId="{A1BACE42-A176-4493-8727-8EC55FF9424E}" type="sibTrans" cxnId="{F6AB092E-5F5E-4F93-95DB-D6EA8AE993EC}">
      <dgm:prSet/>
      <dgm:spPr/>
      <dgm:t>
        <a:bodyPr/>
        <a:lstStyle/>
        <a:p>
          <a:endParaRPr lang="id-ID"/>
        </a:p>
      </dgm:t>
    </dgm:pt>
    <dgm:pt modelId="{0AAE8830-43E2-42D6-AB2E-2DFFEDC306A2}">
      <dgm:prSet phldrT="[Text]"/>
      <dgm:spPr/>
      <dgm:t>
        <a:bodyPr/>
        <a:lstStyle/>
        <a:p>
          <a:r>
            <a:rPr lang="id-ID" dirty="0" smtClean="0"/>
            <a:t>Questionnaire Design</a:t>
          </a:r>
          <a:endParaRPr lang="id-ID" dirty="0"/>
        </a:p>
      </dgm:t>
    </dgm:pt>
    <dgm:pt modelId="{E94D6DA9-2BE8-4141-8947-7A19BF98E457}" type="parTrans" cxnId="{BDD38CC2-E2E1-4EF6-9C09-501BEC6B8A5F}">
      <dgm:prSet/>
      <dgm:spPr/>
      <dgm:t>
        <a:bodyPr/>
        <a:lstStyle/>
        <a:p>
          <a:endParaRPr lang="id-ID"/>
        </a:p>
      </dgm:t>
    </dgm:pt>
    <dgm:pt modelId="{A3B7729B-9F79-4982-87B6-B66DA3D951A8}" type="sibTrans" cxnId="{BDD38CC2-E2E1-4EF6-9C09-501BEC6B8A5F}">
      <dgm:prSet/>
      <dgm:spPr/>
      <dgm:t>
        <a:bodyPr/>
        <a:lstStyle/>
        <a:p>
          <a:endParaRPr lang="id-ID"/>
        </a:p>
      </dgm:t>
    </dgm:pt>
    <dgm:pt modelId="{6EF78F1F-3BE4-490F-B0A0-23C40A5A2B93}">
      <dgm:prSet phldrT="[Text]"/>
      <dgm:spPr/>
      <dgm:t>
        <a:bodyPr/>
        <a:lstStyle/>
        <a:p>
          <a:r>
            <a:rPr lang="id-ID" dirty="0" smtClean="0"/>
            <a:t>Result &amp; Suggestions</a:t>
          </a:r>
          <a:endParaRPr lang="id-ID" dirty="0"/>
        </a:p>
      </dgm:t>
    </dgm:pt>
    <dgm:pt modelId="{FB8ABF3E-1212-4E7F-9301-2E236F9B3250}" type="parTrans" cxnId="{2CC04E11-310F-42E0-A512-337AEE924073}">
      <dgm:prSet/>
      <dgm:spPr/>
      <dgm:t>
        <a:bodyPr/>
        <a:lstStyle/>
        <a:p>
          <a:endParaRPr lang="id-ID"/>
        </a:p>
      </dgm:t>
    </dgm:pt>
    <dgm:pt modelId="{D548E05B-FA6E-40B0-8692-37D4827DE784}" type="sibTrans" cxnId="{2CC04E11-310F-42E0-A512-337AEE924073}">
      <dgm:prSet/>
      <dgm:spPr/>
      <dgm:t>
        <a:bodyPr/>
        <a:lstStyle/>
        <a:p>
          <a:endParaRPr lang="id-ID"/>
        </a:p>
      </dgm:t>
    </dgm:pt>
    <dgm:pt modelId="{002FF64E-8E18-4AD7-8B94-F26AC8BB1FC7}">
      <dgm:prSet phldrT="[Text]"/>
      <dgm:spPr/>
      <dgm:t>
        <a:bodyPr/>
        <a:lstStyle/>
        <a:p>
          <a:r>
            <a:rPr lang="id-ID" dirty="0" smtClean="0"/>
            <a:t>Identify the recoveries that satisfy buyers and its effectiveness</a:t>
          </a:r>
          <a:endParaRPr lang="id-ID" dirty="0"/>
        </a:p>
      </dgm:t>
    </dgm:pt>
    <dgm:pt modelId="{D84B5776-CFC7-4FD7-A829-1C8BB9CA196B}" type="parTrans" cxnId="{35914CC3-6FBE-4D78-B9C4-834533656C1B}">
      <dgm:prSet/>
      <dgm:spPr/>
      <dgm:t>
        <a:bodyPr/>
        <a:lstStyle/>
        <a:p>
          <a:endParaRPr lang="id-ID"/>
        </a:p>
      </dgm:t>
    </dgm:pt>
    <dgm:pt modelId="{C63321E0-1B65-4D6A-94A3-5C12612397D4}" type="sibTrans" cxnId="{35914CC3-6FBE-4D78-B9C4-834533656C1B}">
      <dgm:prSet/>
      <dgm:spPr/>
      <dgm:t>
        <a:bodyPr/>
        <a:lstStyle/>
        <a:p>
          <a:endParaRPr lang="id-ID"/>
        </a:p>
      </dgm:t>
    </dgm:pt>
    <dgm:pt modelId="{BF6325F5-0A4C-4335-92D5-482269707209}">
      <dgm:prSet phldrT="[Text]"/>
      <dgm:spPr/>
      <dgm:t>
        <a:bodyPr/>
        <a:lstStyle/>
        <a:p>
          <a:r>
            <a:rPr lang="id-ID" dirty="0" smtClean="0"/>
            <a:t>Analyze Buyer Satisfaction</a:t>
          </a:r>
          <a:endParaRPr lang="id-ID" dirty="0"/>
        </a:p>
      </dgm:t>
    </dgm:pt>
    <dgm:pt modelId="{5F5C19BF-8D9B-4E13-BCCB-9D5133E7DF79}" type="parTrans" cxnId="{99B7EBBE-0722-45DD-AF02-7142EAAE7260}">
      <dgm:prSet/>
      <dgm:spPr/>
      <dgm:t>
        <a:bodyPr/>
        <a:lstStyle/>
        <a:p>
          <a:endParaRPr lang="id-ID"/>
        </a:p>
      </dgm:t>
    </dgm:pt>
    <dgm:pt modelId="{C4E37C1B-9F69-4579-8D7E-2F147BF15CAE}" type="sibTrans" cxnId="{99B7EBBE-0722-45DD-AF02-7142EAAE7260}">
      <dgm:prSet/>
      <dgm:spPr/>
      <dgm:t>
        <a:bodyPr/>
        <a:lstStyle/>
        <a:p>
          <a:endParaRPr lang="id-ID"/>
        </a:p>
      </dgm:t>
    </dgm:pt>
    <dgm:pt modelId="{5814CEBD-1AFD-4858-9321-6560BDB2C3B7}">
      <dgm:prSet phldrT="[Text]"/>
      <dgm:spPr/>
      <dgm:t>
        <a:bodyPr/>
        <a:lstStyle/>
        <a:p>
          <a:r>
            <a:rPr lang="id-ID" dirty="0" smtClean="0"/>
            <a:t>Research method used &amp; Data Analysis</a:t>
          </a:r>
          <a:endParaRPr lang="id-ID" dirty="0"/>
        </a:p>
      </dgm:t>
    </dgm:pt>
    <dgm:pt modelId="{0662DA54-E609-4898-9E3C-FEC553306AED}" type="parTrans" cxnId="{AE1FE4B5-BF54-423F-9D76-776A613ED575}">
      <dgm:prSet/>
      <dgm:spPr/>
      <dgm:t>
        <a:bodyPr/>
        <a:lstStyle/>
        <a:p>
          <a:endParaRPr lang="id-ID"/>
        </a:p>
      </dgm:t>
    </dgm:pt>
    <dgm:pt modelId="{7E4D76CD-FBD0-4CFB-9775-79358E34EA0B}" type="sibTrans" cxnId="{AE1FE4B5-BF54-423F-9D76-776A613ED575}">
      <dgm:prSet/>
      <dgm:spPr/>
      <dgm:t>
        <a:bodyPr/>
        <a:lstStyle/>
        <a:p>
          <a:endParaRPr lang="id-ID"/>
        </a:p>
      </dgm:t>
    </dgm:pt>
    <dgm:pt modelId="{986904D3-6456-4E2C-A59B-84827357A472}" type="pres">
      <dgm:prSet presAssocID="{6363F54C-0C4E-477E-AF16-E619724C2D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E9A26854-4513-4A06-BB73-C60BBC45E4AD}" type="pres">
      <dgm:prSet presAssocID="{08580DE9-09DD-40DC-8073-FCEB53DE0E7B}" presName="linNode" presStyleCnt="0"/>
      <dgm:spPr/>
    </dgm:pt>
    <dgm:pt modelId="{9259268A-54A1-45F3-8972-2CF054748AD6}" type="pres">
      <dgm:prSet presAssocID="{08580DE9-09DD-40DC-8073-FCEB53DE0E7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58548A2-A763-4CD4-A4F6-7752EBB5532D}" type="pres">
      <dgm:prSet presAssocID="{08580DE9-09DD-40DC-8073-FCEB53DE0E7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1D90620-321D-44DB-A20D-748FDE991E30}" type="pres">
      <dgm:prSet presAssocID="{9B90A769-66C7-4C80-9757-CFD1E38B7228}" presName="sp" presStyleCnt="0"/>
      <dgm:spPr/>
    </dgm:pt>
    <dgm:pt modelId="{A27091C1-A203-40D6-B0C8-1D2CEA9E58B3}" type="pres">
      <dgm:prSet presAssocID="{2A0C4DCF-C3D9-438A-A5EC-FAE69C3D92BB}" presName="linNode" presStyleCnt="0"/>
      <dgm:spPr/>
    </dgm:pt>
    <dgm:pt modelId="{30747AAA-EA2F-4C79-A492-F66BDBCBA2CA}" type="pres">
      <dgm:prSet presAssocID="{2A0C4DCF-C3D9-438A-A5EC-FAE69C3D92B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FAFFE9-CDF8-45CE-B05F-AC1C5D85323B}" type="pres">
      <dgm:prSet presAssocID="{2A0C4DCF-C3D9-438A-A5EC-FAE69C3D92B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B51D112-1CF5-4B1E-8BB0-AAC1B5CEB865}" type="pres">
      <dgm:prSet presAssocID="{26B1CC60-0AA0-4A41-AD0B-41A7833FF584}" presName="sp" presStyleCnt="0"/>
      <dgm:spPr/>
    </dgm:pt>
    <dgm:pt modelId="{997A94D7-8797-44DD-A2AB-078F79806040}" type="pres">
      <dgm:prSet presAssocID="{6EF78F1F-3BE4-490F-B0A0-23C40A5A2B93}" presName="linNode" presStyleCnt="0"/>
      <dgm:spPr/>
    </dgm:pt>
    <dgm:pt modelId="{9A2B677A-0EBA-4B33-BF68-1FA406B17C34}" type="pres">
      <dgm:prSet presAssocID="{6EF78F1F-3BE4-490F-B0A0-23C40A5A2B9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066F011-6616-4AA3-A50E-FF8BFFD0A0E3}" type="pres">
      <dgm:prSet presAssocID="{6EF78F1F-3BE4-490F-B0A0-23C40A5A2B9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6AB092E-5F5E-4F93-95DB-D6EA8AE993EC}" srcId="{2A0C4DCF-C3D9-438A-A5EC-FAE69C3D92BB}" destId="{9ED0E9E6-3015-4F20-9F4A-B85F368C53BE}" srcOrd="0" destOrd="0" parTransId="{CFC4A74E-B961-4AE6-BB77-0E65A44976F2}" sibTransId="{A1BACE42-A176-4493-8727-8EC55FF9424E}"/>
    <dgm:cxn modelId="{DA854CE1-EB25-4EC9-AEE3-E87855826FEB}" type="presOf" srcId="{0AAE8830-43E2-42D6-AB2E-2DFFEDC306A2}" destId="{6BFAFFE9-CDF8-45CE-B05F-AC1C5D85323B}" srcOrd="0" destOrd="1" presId="urn:microsoft.com/office/officeart/2005/8/layout/vList5"/>
    <dgm:cxn modelId="{018F905E-A0A9-4206-87CE-EBC98E334BCB}" type="presOf" srcId="{5814CEBD-1AFD-4858-9321-6560BDB2C3B7}" destId="{6BFAFFE9-CDF8-45CE-B05F-AC1C5D85323B}" srcOrd="0" destOrd="2" presId="urn:microsoft.com/office/officeart/2005/8/layout/vList5"/>
    <dgm:cxn modelId="{C338FFA1-6588-4394-8751-C9E428F3E553}" type="presOf" srcId="{6363F54C-0C4E-477E-AF16-E619724C2D40}" destId="{986904D3-6456-4E2C-A59B-84827357A472}" srcOrd="0" destOrd="0" presId="urn:microsoft.com/office/officeart/2005/8/layout/vList5"/>
    <dgm:cxn modelId="{F42538E4-57C2-4CA4-AB49-11D0DF96AC71}" type="presOf" srcId="{6EF78F1F-3BE4-490F-B0A0-23C40A5A2B93}" destId="{9A2B677A-0EBA-4B33-BF68-1FA406B17C34}" srcOrd="0" destOrd="0" presId="urn:microsoft.com/office/officeart/2005/8/layout/vList5"/>
    <dgm:cxn modelId="{9928D136-633C-4888-B0B8-7155F268821A}" srcId="{08580DE9-09DD-40DC-8073-FCEB53DE0E7B}" destId="{87A2A850-2E5B-4E39-B883-2AC7E4B166E3}" srcOrd="1" destOrd="0" parTransId="{BD9B0BE6-23B5-4788-AF07-DC98B03CFA79}" sibTransId="{43DE90AC-9FE3-43B2-A1C7-88212AF19E47}"/>
    <dgm:cxn modelId="{6FC490D0-961B-4552-B7C5-52EC3E2B592A}" srcId="{6363F54C-0C4E-477E-AF16-E619724C2D40}" destId="{08580DE9-09DD-40DC-8073-FCEB53DE0E7B}" srcOrd="0" destOrd="0" parTransId="{9B64AAAB-2C0B-48DB-B9FE-EC6A45F280AE}" sibTransId="{9B90A769-66C7-4C80-9757-CFD1E38B7228}"/>
    <dgm:cxn modelId="{9BDE9755-3C0A-42EA-B6B8-A1C0548BE342}" type="presOf" srcId="{BF6325F5-0A4C-4335-92D5-482269707209}" destId="{E58548A2-A763-4CD4-A4F6-7752EBB5532D}" srcOrd="0" destOrd="2" presId="urn:microsoft.com/office/officeart/2005/8/layout/vList5"/>
    <dgm:cxn modelId="{2CC04E11-310F-42E0-A512-337AEE924073}" srcId="{6363F54C-0C4E-477E-AF16-E619724C2D40}" destId="{6EF78F1F-3BE4-490F-B0A0-23C40A5A2B93}" srcOrd="2" destOrd="0" parTransId="{FB8ABF3E-1212-4E7F-9301-2E236F9B3250}" sibTransId="{D548E05B-FA6E-40B0-8692-37D4827DE784}"/>
    <dgm:cxn modelId="{43F8522B-D664-4550-847B-F77B410AFC27}" type="presOf" srcId="{2A0C4DCF-C3D9-438A-A5EC-FAE69C3D92BB}" destId="{30747AAA-EA2F-4C79-A492-F66BDBCBA2CA}" srcOrd="0" destOrd="0" presId="urn:microsoft.com/office/officeart/2005/8/layout/vList5"/>
    <dgm:cxn modelId="{948C64D8-4004-43A7-B04D-D55AD33D9946}" type="presOf" srcId="{002FF64E-8E18-4AD7-8B94-F26AC8BB1FC7}" destId="{8066F011-6616-4AA3-A50E-FF8BFFD0A0E3}" srcOrd="0" destOrd="0" presId="urn:microsoft.com/office/officeart/2005/8/layout/vList5"/>
    <dgm:cxn modelId="{35914CC3-6FBE-4D78-B9C4-834533656C1B}" srcId="{6EF78F1F-3BE4-490F-B0A0-23C40A5A2B93}" destId="{002FF64E-8E18-4AD7-8B94-F26AC8BB1FC7}" srcOrd="0" destOrd="0" parTransId="{D84B5776-CFC7-4FD7-A829-1C8BB9CA196B}" sibTransId="{C63321E0-1B65-4D6A-94A3-5C12612397D4}"/>
    <dgm:cxn modelId="{DF5523C5-CC69-47F4-84E1-A726F44861A4}" type="presOf" srcId="{08580DE9-09DD-40DC-8073-FCEB53DE0E7B}" destId="{9259268A-54A1-45F3-8972-2CF054748AD6}" srcOrd="0" destOrd="0" presId="urn:microsoft.com/office/officeart/2005/8/layout/vList5"/>
    <dgm:cxn modelId="{CACF329E-9413-49C0-9F80-C4ABC991D8C9}" srcId="{6363F54C-0C4E-477E-AF16-E619724C2D40}" destId="{2A0C4DCF-C3D9-438A-A5EC-FAE69C3D92BB}" srcOrd="1" destOrd="0" parTransId="{57A1F7F0-13D7-463B-B7AB-E66629954E15}" sibTransId="{26B1CC60-0AA0-4A41-AD0B-41A7833FF584}"/>
    <dgm:cxn modelId="{6BD93BF2-20EE-4CCC-9E4C-BCB2BAD26FFF}" type="presOf" srcId="{F27835E8-056D-4B66-BD81-61F16C57EE94}" destId="{E58548A2-A763-4CD4-A4F6-7752EBB5532D}" srcOrd="0" destOrd="0" presId="urn:microsoft.com/office/officeart/2005/8/layout/vList5"/>
    <dgm:cxn modelId="{B1C7A675-C2C1-4350-80AF-DD5A8FDC4FFD}" type="presOf" srcId="{87A2A850-2E5B-4E39-B883-2AC7E4B166E3}" destId="{E58548A2-A763-4CD4-A4F6-7752EBB5532D}" srcOrd="0" destOrd="1" presId="urn:microsoft.com/office/officeart/2005/8/layout/vList5"/>
    <dgm:cxn modelId="{3F4DDDD4-428B-4A52-B4C9-025FFC7388EC}" type="presOf" srcId="{9ED0E9E6-3015-4F20-9F4A-B85F368C53BE}" destId="{6BFAFFE9-CDF8-45CE-B05F-AC1C5D85323B}" srcOrd="0" destOrd="0" presId="urn:microsoft.com/office/officeart/2005/8/layout/vList5"/>
    <dgm:cxn modelId="{BDD38CC2-E2E1-4EF6-9C09-501BEC6B8A5F}" srcId="{2A0C4DCF-C3D9-438A-A5EC-FAE69C3D92BB}" destId="{0AAE8830-43E2-42D6-AB2E-2DFFEDC306A2}" srcOrd="1" destOrd="0" parTransId="{E94D6DA9-2BE8-4141-8947-7A19BF98E457}" sibTransId="{A3B7729B-9F79-4982-87B6-B66DA3D951A8}"/>
    <dgm:cxn modelId="{AE1FE4B5-BF54-423F-9D76-776A613ED575}" srcId="{2A0C4DCF-C3D9-438A-A5EC-FAE69C3D92BB}" destId="{5814CEBD-1AFD-4858-9321-6560BDB2C3B7}" srcOrd="2" destOrd="0" parTransId="{0662DA54-E609-4898-9E3C-FEC553306AED}" sibTransId="{7E4D76CD-FBD0-4CFB-9775-79358E34EA0B}"/>
    <dgm:cxn modelId="{99B7EBBE-0722-45DD-AF02-7142EAAE7260}" srcId="{08580DE9-09DD-40DC-8073-FCEB53DE0E7B}" destId="{BF6325F5-0A4C-4335-92D5-482269707209}" srcOrd="2" destOrd="0" parTransId="{5F5C19BF-8D9B-4E13-BCCB-9D5133E7DF79}" sibTransId="{C4E37C1B-9F69-4579-8D7E-2F147BF15CAE}"/>
    <dgm:cxn modelId="{825D080F-03DA-4088-A547-9CA22AA5E4DB}" srcId="{08580DE9-09DD-40DC-8073-FCEB53DE0E7B}" destId="{F27835E8-056D-4B66-BD81-61F16C57EE94}" srcOrd="0" destOrd="0" parTransId="{73008BFA-FC51-4370-9A00-8DD50F18BF52}" sibTransId="{CAAF7168-E550-409E-85CD-919D4A489A8F}"/>
    <dgm:cxn modelId="{6010450D-2DEA-4110-B7F1-77C9F2810958}" type="presParOf" srcId="{986904D3-6456-4E2C-A59B-84827357A472}" destId="{E9A26854-4513-4A06-BB73-C60BBC45E4AD}" srcOrd="0" destOrd="0" presId="urn:microsoft.com/office/officeart/2005/8/layout/vList5"/>
    <dgm:cxn modelId="{FD2E614C-FBE0-462A-BCF0-192A997B6C7B}" type="presParOf" srcId="{E9A26854-4513-4A06-BB73-C60BBC45E4AD}" destId="{9259268A-54A1-45F3-8972-2CF054748AD6}" srcOrd="0" destOrd="0" presId="urn:microsoft.com/office/officeart/2005/8/layout/vList5"/>
    <dgm:cxn modelId="{08A50E72-5FC3-4BCC-B102-1913BFAE85C2}" type="presParOf" srcId="{E9A26854-4513-4A06-BB73-C60BBC45E4AD}" destId="{E58548A2-A763-4CD4-A4F6-7752EBB5532D}" srcOrd="1" destOrd="0" presId="urn:microsoft.com/office/officeart/2005/8/layout/vList5"/>
    <dgm:cxn modelId="{8BCC7BE3-F74E-4B9C-BCB7-C3C89688548D}" type="presParOf" srcId="{986904D3-6456-4E2C-A59B-84827357A472}" destId="{31D90620-321D-44DB-A20D-748FDE991E30}" srcOrd="1" destOrd="0" presId="urn:microsoft.com/office/officeart/2005/8/layout/vList5"/>
    <dgm:cxn modelId="{4AE46B59-3F9E-4176-BBC3-07D2058B7CB0}" type="presParOf" srcId="{986904D3-6456-4E2C-A59B-84827357A472}" destId="{A27091C1-A203-40D6-B0C8-1D2CEA9E58B3}" srcOrd="2" destOrd="0" presId="urn:microsoft.com/office/officeart/2005/8/layout/vList5"/>
    <dgm:cxn modelId="{6622C4D6-CB91-4EA0-85E0-301C4B8AC646}" type="presParOf" srcId="{A27091C1-A203-40D6-B0C8-1D2CEA9E58B3}" destId="{30747AAA-EA2F-4C79-A492-F66BDBCBA2CA}" srcOrd="0" destOrd="0" presId="urn:microsoft.com/office/officeart/2005/8/layout/vList5"/>
    <dgm:cxn modelId="{FFE1BD17-BBF9-4412-937F-019F7A0F9B47}" type="presParOf" srcId="{A27091C1-A203-40D6-B0C8-1D2CEA9E58B3}" destId="{6BFAFFE9-CDF8-45CE-B05F-AC1C5D85323B}" srcOrd="1" destOrd="0" presId="urn:microsoft.com/office/officeart/2005/8/layout/vList5"/>
    <dgm:cxn modelId="{DD145F7F-4D39-42E4-8FD8-DFFD836E1F46}" type="presParOf" srcId="{986904D3-6456-4E2C-A59B-84827357A472}" destId="{3B51D112-1CF5-4B1E-8BB0-AAC1B5CEB865}" srcOrd="3" destOrd="0" presId="urn:microsoft.com/office/officeart/2005/8/layout/vList5"/>
    <dgm:cxn modelId="{2ACD8D42-C6DD-45BB-B8A5-87316C53A628}" type="presParOf" srcId="{986904D3-6456-4E2C-A59B-84827357A472}" destId="{997A94D7-8797-44DD-A2AB-078F79806040}" srcOrd="4" destOrd="0" presId="urn:microsoft.com/office/officeart/2005/8/layout/vList5"/>
    <dgm:cxn modelId="{912E2608-56A8-4801-99B2-08BAF2987303}" type="presParOf" srcId="{997A94D7-8797-44DD-A2AB-078F79806040}" destId="{9A2B677A-0EBA-4B33-BF68-1FA406B17C34}" srcOrd="0" destOrd="0" presId="urn:microsoft.com/office/officeart/2005/8/layout/vList5"/>
    <dgm:cxn modelId="{8283EA93-F5A2-4B2C-9883-C48330CC2526}" type="presParOf" srcId="{997A94D7-8797-44DD-A2AB-078F79806040}" destId="{8066F011-6616-4AA3-A50E-FF8BFFD0A0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90DA0-0E77-4EE4-85D2-43D486C87299}" type="doc">
      <dgm:prSet loTypeId="urn:microsoft.com/office/officeart/2005/8/layout/p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263A9B3D-2811-4F22-8B67-D566336952CB}">
      <dgm:prSet phldrT="[Text]"/>
      <dgm:spPr/>
      <dgm:t>
        <a:bodyPr/>
        <a:lstStyle/>
        <a:p>
          <a:r>
            <a:rPr lang="id-ID" dirty="0" smtClean="0"/>
            <a:t>Discount</a:t>
          </a:r>
          <a:endParaRPr lang="id-ID" dirty="0"/>
        </a:p>
      </dgm:t>
    </dgm:pt>
    <dgm:pt modelId="{C6BB3690-47F6-4C6E-B2A5-382A6CB41C0D}" type="parTrans" cxnId="{D9FB38A8-00D0-48F9-ADD7-0DBB2DFF883D}">
      <dgm:prSet/>
      <dgm:spPr/>
      <dgm:t>
        <a:bodyPr/>
        <a:lstStyle/>
        <a:p>
          <a:endParaRPr lang="id-ID"/>
        </a:p>
      </dgm:t>
    </dgm:pt>
    <dgm:pt modelId="{C33CE21B-E6A1-4787-BC8C-D067C2B44579}" type="sibTrans" cxnId="{D9FB38A8-00D0-48F9-ADD7-0DBB2DFF883D}">
      <dgm:prSet/>
      <dgm:spPr/>
      <dgm:t>
        <a:bodyPr/>
        <a:lstStyle/>
        <a:p>
          <a:endParaRPr lang="id-ID"/>
        </a:p>
      </dgm:t>
    </dgm:pt>
    <dgm:pt modelId="{8F68B326-25A8-4BC5-ACDD-70F605F6FDFA}">
      <dgm:prSet phldrT="[Text]"/>
      <dgm:spPr/>
      <dgm:t>
        <a:bodyPr/>
        <a:lstStyle/>
        <a:p>
          <a:r>
            <a:rPr lang="id-ID" dirty="0" smtClean="0"/>
            <a:t>Store Credit</a:t>
          </a:r>
          <a:br>
            <a:rPr lang="id-ID" dirty="0" smtClean="0"/>
          </a:br>
          <a:r>
            <a:rPr lang="id-ID" dirty="0" smtClean="0"/>
            <a:t>(free shipping coupon)</a:t>
          </a:r>
          <a:endParaRPr lang="id-ID" dirty="0"/>
        </a:p>
      </dgm:t>
    </dgm:pt>
    <dgm:pt modelId="{55E5BC05-3F1F-49D7-817E-5EF4C3112D5F}" type="parTrans" cxnId="{F8EEC341-FDD2-4212-A186-FCFD6AC84046}">
      <dgm:prSet/>
      <dgm:spPr/>
      <dgm:t>
        <a:bodyPr/>
        <a:lstStyle/>
        <a:p>
          <a:endParaRPr lang="id-ID"/>
        </a:p>
      </dgm:t>
    </dgm:pt>
    <dgm:pt modelId="{04B351B7-BE01-4D80-925C-79F0C45502BF}" type="sibTrans" cxnId="{F8EEC341-FDD2-4212-A186-FCFD6AC84046}">
      <dgm:prSet/>
      <dgm:spPr/>
      <dgm:t>
        <a:bodyPr/>
        <a:lstStyle/>
        <a:p>
          <a:endParaRPr lang="id-ID"/>
        </a:p>
      </dgm:t>
    </dgm:pt>
    <dgm:pt modelId="{0327B11E-3918-4790-A16B-7958A3EAB299}" type="pres">
      <dgm:prSet presAssocID="{C8590DA0-0E77-4EE4-85D2-43D486C8729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5FB9117-168D-4074-B6A4-E2B218526544}" type="pres">
      <dgm:prSet presAssocID="{263A9B3D-2811-4F22-8B67-D566336952CB}" presName="compNode" presStyleCnt="0"/>
      <dgm:spPr/>
    </dgm:pt>
    <dgm:pt modelId="{C282938C-AF5C-4BE9-AF33-1FC18C8D202D}" type="pres">
      <dgm:prSet presAssocID="{263A9B3D-2811-4F22-8B67-D566336952CB}" presName="pictRect" presStyleLbl="node1" presStyleIdx="0" presStyleCnt="2"/>
      <dgm:spPr/>
    </dgm:pt>
    <dgm:pt modelId="{3D6193F1-86FA-46E1-9BCB-3F7895460C2F}" type="pres">
      <dgm:prSet presAssocID="{263A9B3D-2811-4F22-8B67-D566336952CB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917A61-855E-4DBD-BB84-0F85DADA2542}" type="pres">
      <dgm:prSet presAssocID="{C33CE21B-E6A1-4787-BC8C-D067C2B44579}" presName="sibTrans" presStyleLbl="sibTrans2D1" presStyleIdx="0" presStyleCnt="0"/>
      <dgm:spPr/>
      <dgm:t>
        <a:bodyPr/>
        <a:lstStyle/>
        <a:p>
          <a:endParaRPr lang="id-ID"/>
        </a:p>
      </dgm:t>
    </dgm:pt>
    <dgm:pt modelId="{F56E1553-D446-4A90-A936-9CBD2662B792}" type="pres">
      <dgm:prSet presAssocID="{8F68B326-25A8-4BC5-ACDD-70F605F6FDFA}" presName="compNode" presStyleCnt="0"/>
      <dgm:spPr/>
    </dgm:pt>
    <dgm:pt modelId="{28D867CE-2121-457E-BC0F-7CF4B8D46F5F}" type="pres">
      <dgm:prSet presAssocID="{8F68B326-25A8-4BC5-ACDD-70F605F6FDFA}" presName="pictRect" presStyleLbl="node1" presStyleIdx="1" presStyleCnt="2"/>
      <dgm:spPr/>
    </dgm:pt>
    <dgm:pt modelId="{B1DA29B5-57F9-4641-BADC-EB5F7EAC64CC}" type="pres">
      <dgm:prSet presAssocID="{8F68B326-25A8-4BC5-ACDD-70F605F6FDFA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88BA46F-0255-4438-BC2C-B9B47DFF42D3}" type="presOf" srcId="{C33CE21B-E6A1-4787-BC8C-D067C2B44579}" destId="{EF917A61-855E-4DBD-BB84-0F85DADA2542}" srcOrd="0" destOrd="0" presId="urn:microsoft.com/office/officeart/2005/8/layout/pList1"/>
    <dgm:cxn modelId="{D9FB38A8-00D0-48F9-ADD7-0DBB2DFF883D}" srcId="{C8590DA0-0E77-4EE4-85D2-43D486C87299}" destId="{263A9B3D-2811-4F22-8B67-D566336952CB}" srcOrd="0" destOrd="0" parTransId="{C6BB3690-47F6-4C6E-B2A5-382A6CB41C0D}" sibTransId="{C33CE21B-E6A1-4787-BC8C-D067C2B44579}"/>
    <dgm:cxn modelId="{5629CF45-1D34-478A-ACBB-B8B230FBD881}" type="presOf" srcId="{C8590DA0-0E77-4EE4-85D2-43D486C87299}" destId="{0327B11E-3918-4790-A16B-7958A3EAB299}" srcOrd="0" destOrd="0" presId="urn:microsoft.com/office/officeart/2005/8/layout/pList1"/>
    <dgm:cxn modelId="{B8D58748-B3AF-40D3-8F32-A8A8C34DC94C}" type="presOf" srcId="{263A9B3D-2811-4F22-8B67-D566336952CB}" destId="{3D6193F1-86FA-46E1-9BCB-3F7895460C2F}" srcOrd="0" destOrd="0" presId="urn:microsoft.com/office/officeart/2005/8/layout/pList1"/>
    <dgm:cxn modelId="{F8EEC341-FDD2-4212-A186-FCFD6AC84046}" srcId="{C8590DA0-0E77-4EE4-85D2-43D486C87299}" destId="{8F68B326-25A8-4BC5-ACDD-70F605F6FDFA}" srcOrd="1" destOrd="0" parTransId="{55E5BC05-3F1F-49D7-817E-5EF4C3112D5F}" sibTransId="{04B351B7-BE01-4D80-925C-79F0C45502BF}"/>
    <dgm:cxn modelId="{5E469A7E-76E9-4050-99BB-5308EE1EA6D9}" type="presOf" srcId="{8F68B326-25A8-4BC5-ACDD-70F605F6FDFA}" destId="{B1DA29B5-57F9-4641-BADC-EB5F7EAC64CC}" srcOrd="0" destOrd="0" presId="urn:microsoft.com/office/officeart/2005/8/layout/pList1"/>
    <dgm:cxn modelId="{9AF85D35-A853-42BC-A4F4-CACCD0BF1C53}" type="presParOf" srcId="{0327B11E-3918-4790-A16B-7958A3EAB299}" destId="{45FB9117-168D-4074-B6A4-E2B218526544}" srcOrd="0" destOrd="0" presId="urn:microsoft.com/office/officeart/2005/8/layout/pList1"/>
    <dgm:cxn modelId="{66A64750-99F9-4F8D-9362-22A9249BEDFB}" type="presParOf" srcId="{45FB9117-168D-4074-B6A4-E2B218526544}" destId="{C282938C-AF5C-4BE9-AF33-1FC18C8D202D}" srcOrd="0" destOrd="0" presId="urn:microsoft.com/office/officeart/2005/8/layout/pList1"/>
    <dgm:cxn modelId="{42D33064-2745-4C09-8277-71D7B3028659}" type="presParOf" srcId="{45FB9117-168D-4074-B6A4-E2B218526544}" destId="{3D6193F1-86FA-46E1-9BCB-3F7895460C2F}" srcOrd="1" destOrd="0" presId="urn:microsoft.com/office/officeart/2005/8/layout/pList1"/>
    <dgm:cxn modelId="{42873D58-3758-442A-B860-6E0E273464EE}" type="presParOf" srcId="{0327B11E-3918-4790-A16B-7958A3EAB299}" destId="{EF917A61-855E-4DBD-BB84-0F85DADA2542}" srcOrd="1" destOrd="0" presId="urn:microsoft.com/office/officeart/2005/8/layout/pList1"/>
    <dgm:cxn modelId="{C178AC66-1757-467A-956E-05EBE7169B46}" type="presParOf" srcId="{0327B11E-3918-4790-A16B-7958A3EAB299}" destId="{F56E1553-D446-4A90-A936-9CBD2662B792}" srcOrd="2" destOrd="0" presId="urn:microsoft.com/office/officeart/2005/8/layout/pList1"/>
    <dgm:cxn modelId="{56E2C52C-E8ED-43BB-B1DC-71ACD0754089}" type="presParOf" srcId="{F56E1553-D446-4A90-A936-9CBD2662B792}" destId="{28D867CE-2121-457E-BC0F-7CF4B8D46F5F}" srcOrd="0" destOrd="0" presId="urn:microsoft.com/office/officeart/2005/8/layout/pList1"/>
    <dgm:cxn modelId="{D156D328-3DD5-4A4B-BF4D-BE4CA2BFFED2}" type="presParOf" srcId="{F56E1553-D446-4A90-A936-9CBD2662B792}" destId="{B1DA29B5-57F9-4641-BADC-EB5F7EAC64C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B3DA3A-46F7-4282-9433-664390013A9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224B2E8-2AA7-4532-AB72-8A7609E24F91}">
      <dgm:prSet phldrT="[Text]"/>
      <dgm:spPr/>
      <dgm:t>
        <a:bodyPr/>
        <a:lstStyle/>
        <a:p>
          <a:r>
            <a:rPr lang="id-ID" dirty="0" smtClean="0"/>
            <a:t>Bidding</a:t>
          </a:r>
          <a:endParaRPr lang="id-ID" dirty="0"/>
        </a:p>
      </dgm:t>
    </dgm:pt>
    <dgm:pt modelId="{7B41B994-A407-47DF-BF8A-E1E0F7AB7F49}" type="parTrans" cxnId="{9EB0DAD0-ADF7-4AEF-8A56-D4628463C32F}">
      <dgm:prSet/>
      <dgm:spPr/>
      <dgm:t>
        <a:bodyPr/>
        <a:lstStyle/>
        <a:p>
          <a:endParaRPr lang="id-ID"/>
        </a:p>
      </dgm:t>
    </dgm:pt>
    <dgm:pt modelId="{81537CAB-2027-4DC3-8E57-02CEDC4176C9}" type="sibTrans" cxnId="{9EB0DAD0-ADF7-4AEF-8A56-D4628463C32F}">
      <dgm:prSet/>
      <dgm:spPr/>
      <dgm:t>
        <a:bodyPr/>
        <a:lstStyle/>
        <a:p>
          <a:endParaRPr lang="id-ID"/>
        </a:p>
      </dgm:t>
    </dgm:pt>
    <dgm:pt modelId="{562A299B-8A2A-48FA-8C7B-5CA6AEADDB94}">
      <dgm:prSet phldrT="[Text]"/>
      <dgm:spPr/>
      <dgm:t>
        <a:bodyPr/>
        <a:lstStyle/>
        <a:p>
          <a:r>
            <a:rPr lang="id-ID" dirty="0" smtClean="0"/>
            <a:t>Selling</a:t>
          </a:r>
          <a:endParaRPr lang="id-ID" dirty="0"/>
        </a:p>
      </dgm:t>
    </dgm:pt>
    <dgm:pt modelId="{B95CC150-0A62-4BCC-9266-FD46C506B4A4}" type="parTrans" cxnId="{852BFCC6-4D51-4935-B8DA-45E34FCE3CF0}">
      <dgm:prSet/>
      <dgm:spPr/>
      <dgm:t>
        <a:bodyPr/>
        <a:lstStyle/>
        <a:p>
          <a:endParaRPr lang="id-ID"/>
        </a:p>
      </dgm:t>
    </dgm:pt>
    <dgm:pt modelId="{43ABE60A-3880-414F-8FB4-5B6873629E10}" type="sibTrans" cxnId="{852BFCC6-4D51-4935-B8DA-45E34FCE3CF0}">
      <dgm:prSet/>
      <dgm:spPr/>
      <dgm:t>
        <a:bodyPr/>
        <a:lstStyle/>
        <a:p>
          <a:endParaRPr lang="id-ID"/>
        </a:p>
      </dgm:t>
    </dgm:pt>
    <dgm:pt modelId="{B345D6B6-A483-4D82-8C14-AB97DFEABD5B}">
      <dgm:prSet phldrT="[Text]"/>
      <dgm:spPr/>
      <dgm:t>
        <a:bodyPr/>
        <a:lstStyle/>
        <a:p>
          <a:r>
            <a:rPr lang="id-ID" dirty="0" smtClean="0"/>
            <a:t>Reviewing</a:t>
          </a:r>
          <a:endParaRPr lang="id-ID" dirty="0"/>
        </a:p>
      </dgm:t>
    </dgm:pt>
    <dgm:pt modelId="{66A0F989-6848-4723-A686-F1282BED2E92}" type="parTrans" cxnId="{61A84EC4-12F1-482F-9160-65A284294698}">
      <dgm:prSet/>
      <dgm:spPr/>
      <dgm:t>
        <a:bodyPr/>
        <a:lstStyle/>
        <a:p>
          <a:endParaRPr lang="id-ID"/>
        </a:p>
      </dgm:t>
    </dgm:pt>
    <dgm:pt modelId="{23B2EBF0-FFA1-48A9-9C31-ED400E331481}" type="sibTrans" cxnId="{61A84EC4-12F1-482F-9160-65A284294698}">
      <dgm:prSet/>
      <dgm:spPr/>
      <dgm:t>
        <a:bodyPr/>
        <a:lstStyle/>
        <a:p>
          <a:endParaRPr lang="id-ID"/>
        </a:p>
      </dgm:t>
    </dgm:pt>
    <dgm:pt modelId="{D5E47A2C-D470-4E80-8B6A-AFB9DFAD961B}">
      <dgm:prSet/>
      <dgm:spPr/>
      <dgm:t>
        <a:bodyPr/>
        <a:lstStyle/>
        <a:p>
          <a:r>
            <a:rPr lang="id-ID" dirty="0" smtClean="0"/>
            <a:t>Bid Items</a:t>
          </a:r>
          <a:endParaRPr lang="id-ID" dirty="0"/>
        </a:p>
      </dgm:t>
    </dgm:pt>
    <dgm:pt modelId="{8BBFB680-8497-45C3-BFBB-35671DC3E40F}" type="parTrans" cxnId="{332569D3-8718-424D-AF8B-7F0F02AD4B43}">
      <dgm:prSet/>
      <dgm:spPr/>
      <dgm:t>
        <a:bodyPr/>
        <a:lstStyle/>
        <a:p>
          <a:endParaRPr lang="id-ID"/>
        </a:p>
      </dgm:t>
    </dgm:pt>
    <dgm:pt modelId="{CCD7EDD2-91E2-48F8-9FD1-652F51979DE8}" type="sibTrans" cxnId="{332569D3-8718-424D-AF8B-7F0F02AD4B43}">
      <dgm:prSet/>
      <dgm:spPr/>
      <dgm:t>
        <a:bodyPr/>
        <a:lstStyle/>
        <a:p>
          <a:endParaRPr lang="id-ID"/>
        </a:p>
      </dgm:t>
    </dgm:pt>
    <dgm:pt modelId="{11F9B69D-915B-41A2-8E78-001C1CEC961A}">
      <dgm:prSet/>
      <dgm:spPr/>
      <dgm:t>
        <a:bodyPr/>
        <a:lstStyle/>
        <a:p>
          <a:r>
            <a:rPr lang="id-ID" dirty="0" smtClean="0"/>
            <a:t>See the available items to bid</a:t>
          </a:r>
          <a:endParaRPr lang="id-ID" dirty="0"/>
        </a:p>
      </dgm:t>
    </dgm:pt>
    <dgm:pt modelId="{2088C04F-111F-48DB-A148-0CB0FF49E0D6}" type="parTrans" cxnId="{54BAFF53-DA04-4350-BE8E-CC1FE213B912}">
      <dgm:prSet/>
      <dgm:spPr/>
      <dgm:t>
        <a:bodyPr/>
        <a:lstStyle/>
        <a:p>
          <a:endParaRPr lang="id-ID"/>
        </a:p>
      </dgm:t>
    </dgm:pt>
    <dgm:pt modelId="{ECB72FBC-C30B-4C17-A63B-5FF436A7ECE9}" type="sibTrans" cxnId="{54BAFF53-DA04-4350-BE8E-CC1FE213B912}">
      <dgm:prSet/>
      <dgm:spPr/>
      <dgm:t>
        <a:bodyPr/>
        <a:lstStyle/>
        <a:p>
          <a:endParaRPr lang="id-ID"/>
        </a:p>
      </dgm:t>
    </dgm:pt>
    <dgm:pt modelId="{18BE1F65-E89C-4AED-AE70-7585918FA067}">
      <dgm:prSet/>
      <dgm:spPr/>
      <dgm:t>
        <a:bodyPr/>
        <a:lstStyle/>
        <a:p>
          <a:r>
            <a:rPr lang="id-ID" dirty="0" smtClean="0"/>
            <a:t>See the bid history</a:t>
          </a:r>
          <a:endParaRPr lang="id-ID" dirty="0"/>
        </a:p>
      </dgm:t>
    </dgm:pt>
    <dgm:pt modelId="{D2B0C999-67E4-4584-8A0A-2D0D811B8068}" type="parTrans" cxnId="{170BE162-71A6-4315-9A7E-E674122D6D02}">
      <dgm:prSet/>
      <dgm:spPr/>
      <dgm:t>
        <a:bodyPr/>
        <a:lstStyle/>
        <a:p>
          <a:endParaRPr lang="id-ID"/>
        </a:p>
      </dgm:t>
    </dgm:pt>
    <dgm:pt modelId="{1F9B75A7-8B7B-49A7-BE30-035CDB32966F}" type="sibTrans" cxnId="{170BE162-71A6-4315-9A7E-E674122D6D02}">
      <dgm:prSet/>
      <dgm:spPr/>
      <dgm:t>
        <a:bodyPr/>
        <a:lstStyle/>
        <a:p>
          <a:endParaRPr lang="id-ID"/>
        </a:p>
      </dgm:t>
    </dgm:pt>
    <dgm:pt modelId="{8376E938-843A-40F9-AF4C-6D3DFC13070B}">
      <dgm:prSet/>
      <dgm:spPr/>
      <dgm:t>
        <a:bodyPr/>
        <a:lstStyle/>
        <a:p>
          <a:r>
            <a:rPr lang="id-ID" dirty="0" smtClean="0"/>
            <a:t>Register items to sell</a:t>
          </a:r>
          <a:endParaRPr lang="id-ID" dirty="0"/>
        </a:p>
      </dgm:t>
    </dgm:pt>
    <dgm:pt modelId="{367C3677-F332-4F7D-B64F-FB1A95AA28CB}" type="parTrans" cxnId="{E61938E5-130C-47CD-B25B-52B4FA43D525}">
      <dgm:prSet/>
      <dgm:spPr/>
      <dgm:t>
        <a:bodyPr/>
        <a:lstStyle/>
        <a:p>
          <a:endParaRPr lang="id-ID"/>
        </a:p>
      </dgm:t>
    </dgm:pt>
    <dgm:pt modelId="{FA186877-AE80-462E-8214-15B42819024B}" type="sibTrans" cxnId="{E61938E5-130C-47CD-B25B-52B4FA43D525}">
      <dgm:prSet/>
      <dgm:spPr/>
      <dgm:t>
        <a:bodyPr/>
        <a:lstStyle/>
        <a:p>
          <a:endParaRPr lang="id-ID"/>
        </a:p>
      </dgm:t>
    </dgm:pt>
    <dgm:pt modelId="{47A6992E-800C-4D7E-8B8D-130C45B7CBC4}">
      <dgm:prSet/>
      <dgm:spPr/>
      <dgm:t>
        <a:bodyPr/>
        <a:lstStyle/>
        <a:p>
          <a:r>
            <a:rPr lang="id-ID" dirty="0" smtClean="0"/>
            <a:t>Manage items</a:t>
          </a:r>
          <a:endParaRPr lang="id-ID" dirty="0"/>
        </a:p>
      </dgm:t>
    </dgm:pt>
    <dgm:pt modelId="{7EEA1DC6-E0C5-4EE5-BEF0-9810F0794060}" type="parTrans" cxnId="{EB972D0B-E138-4B20-81AB-A6E58877E096}">
      <dgm:prSet/>
      <dgm:spPr/>
      <dgm:t>
        <a:bodyPr/>
        <a:lstStyle/>
        <a:p>
          <a:endParaRPr lang="id-ID"/>
        </a:p>
      </dgm:t>
    </dgm:pt>
    <dgm:pt modelId="{93BF9C68-5CD7-4EEB-A4E4-9B042E81BC76}" type="sibTrans" cxnId="{EB972D0B-E138-4B20-81AB-A6E58877E096}">
      <dgm:prSet/>
      <dgm:spPr/>
      <dgm:t>
        <a:bodyPr/>
        <a:lstStyle/>
        <a:p>
          <a:endParaRPr lang="id-ID"/>
        </a:p>
      </dgm:t>
    </dgm:pt>
    <dgm:pt modelId="{899AEE3E-2F0A-4304-BD82-01A459D0C205}">
      <dgm:prSet/>
      <dgm:spPr/>
      <dgm:t>
        <a:bodyPr/>
        <a:lstStyle/>
        <a:p>
          <a:r>
            <a:rPr lang="id-ID" dirty="0" smtClean="0"/>
            <a:t>See the bid process</a:t>
          </a:r>
          <a:endParaRPr lang="id-ID" dirty="0"/>
        </a:p>
      </dgm:t>
    </dgm:pt>
    <dgm:pt modelId="{722E04CE-57B9-4A74-8064-E5A255D8C058}" type="parTrans" cxnId="{BC2A045B-7287-40B1-BD2D-95E881B14583}">
      <dgm:prSet/>
      <dgm:spPr/>
      <dgm:t>
        <a:bodyPr/>
        <a:lstStyle/>
        <a:p>
          <a:endParaRPr lang="id-ID"/>
        </a:p>
      </dgm:t>
    </dgm:pt>
    <dgm:pt modelId="{F8EE418E-D594-4623-A92E-95C7DD8EAE08}" type="sibTrans" cxnId="{BC2A045B-7287-40B1-BD2D-95E881B14583}">
      <dgm:prSet/>
      <dgm:spPr/>
      <dgm:t>
        <a:bodyPr/>
        <a:lstStyle/>
        <a:p>
          <a:endParaRPr lang="id-ID"/>
        </a:p>
      </dgm:t>
    </dgm:pt>
    <dgm:pt modelId="{29219F65-D1C5-427B-B6F9-0A6B1F05AD8F}">
      <dgm:prSet/>
      <dgm:spPr/>
      <dgm:t>
        <a:bodyPr/>
        <a:lstStyle/>
        <a:p>
          <a:r>
            <a:rPr lang="id-ID" dirty="0" smtClean="0"/>
            <a:t>Coupon</a:t>
          </a:r>
          <a:endParaRPr lang="id-ID" dirty="0"/>
        </a:p>
      </dgm:t>
    </dgm:pt>
    <dgm:pt modelId="{F251AEA9-2942-4EB9-AEFD-C1ED2F3F26DE}" type="parTrans" cxnId="{16AD62FA-329D-4B1A-BB15-2922C5F9C69D}">
      <dgm:prSet/>
      <dgm:spPr/>
      <dgm:t>
        <a:bodyPr/>
        <a:lstStyle/>
        <a:p>
          <a:endParaRPr lang="id-ID"/>
        </a:p>
      </dgm:t>
    </dgm:pt>
    <dgm:pt modelId="{607DEE75-32BE-49AC-BF53-401D207F8445}" type="sibTrans" cxnId="{16AD62FA-329D-4B1A-BB15-2922C5F9C69D}">
      <dgm:prSet/>
      <dgm:spPr/>
      <dgm:t>
        <a:bodyPr/>
        <a:lstStyle/>
        <a:p>
          <a:endParaRPr lang="id-ID"/>
        </a:p>
      </dgm:t>
    </dgm:pt>
    <dgm:pt modelId="{A3AC9E91-EE99-4E40-ABB0-BC8EAEA8F098}">
      <dgm:prSet/>
      <dgm:spPr/>
      <dgm:t>
        <a:bodyPr/>
        <a:lstStyle/>
        <a:p>
          <a:r>
            <a:rPr lang="id-ID" dirty="0" smtClean="0"/>
            <a:t>Submit coupon</a:t>
          </a:r>
          <a:endParaRPr lang="id-ID" dirty="0"/>
        </a:p>
      </dgm:t>
    </dgm:pt>
    <dgm:pt modelId="{BB632DC4-9CA3-4EBE-A1AB-E8BE3600C37E}" type="parTrans" cxnId="{23EFE37D-2824-470B-BF8C-37FC2D1CF7DE}">
      <dgm:prSet/>
      <dgm:spPr/>
      <dgm:t>
        <a:bodyPr/>
        <a:lstStyle/>
        <a:p>
          <a:endParaRPr lang="id-ID"/>
        </a:p>
      </dgm:t>
    </dgm:pt>
    <dgm:pt modelId="{FA38FC49-B63E-4C08-BD83-107848C803BF}" type="sibTrans" cxnId="{23EFE37D-2824-470B-BF8C-37FC2D1CF7DE}">
      <dgm:prSet/>
      <dgm:spPr/>
      <dgm:t>
        <a:bodyPr/>
        <a:lstStyle/>
        <a:p>
          <a:endParaRPr lang="id-ID"/>
        </a:p>
      </dgm:t>
    </dgm:pt>
    <dgm:pt modelId="{DCAD33FB-19A0-4CD7-A723-C8D2CDC01980}">
      <dgm:prSet/>
      <dgm:spPr/>
      <dgm:t>
        <a:bodyPr/>
        <a:lstStyle/>
        <a:p>
          <a:r>
            <a:rPr lang="id-ID" dirty="0" smtClean="0"/>
            <a:t>Insert reviews to seller/bidder</a:t>
          </a:r>
          <a:endParaRPr lang="id-ID" dirty="0"/>
        </a:p>
      </dgm:t>
    </dgm:pt>
    <dgm:pt modelId="{254DE6FB-8B01-4D98-8638-4F72E474227D}" type="parTrans" cxnId="{4F61025F-3FB5-4A08-B55B-614EF9FD3139}">
      <dgm:prSet/>
      <dgm:spPr/>
      <dgm:t>
        <a:bodyPr/>
        <a:lstStyle/>
        <a:p>
          <a:endParaRPr lang="id-ID"/>
        </a:p>
      </dgm:t>
    </dgm:pt>
    <dgm:pt modelId="{169040A0-AF9A-490C-BCEA-93D985DD35C5}" type="sibTrans" cxnId="{4F61025F-3FB5-4A08-B55B-614EF9FD3139}">
      <dgm:prSet/>
      <dgm:spPr/>
      <dgm:t>
        <a:bodyPr/>
        <a:lstStyle/>
        <a:p>
          <a:endParaRPr lang="id-ID"/>
        </a:p>
      </dgm:t>
    </dgm:pt>
    <dgm:pt modelId="{1FB5277D-C557-4AC2-8D67-532615800656}">
      <dgm:prSet/>
      <dgm:spPr/>
      <dgm:t>
        <a:bodyPr/>
        <a:lstStyle/>
        <a:p>
          <a:r>
            <a:rPr lang="id-ID" dirty="0" smtClean="0"/>
            <a:t>See other’s people reviews</a:t>
          </a:r>
          <a:endParaRPr lang="id-ID" dirty="0"/>
        </a:p>
      </dgm:t>
    </dgm:pt>
    <dgm:pt modelId="{0A4FBE1B-42A7-4222-AD2F-5C4F5B957902}" type="parTrans" cxnId="{3E7A5B15-3A61-44CA-87A8-81F2D77EEF68}">
      <dgm:prSet/>
      <dgm:spPr/>
      <dgm:t>
        <a:bodyPr/>
        <a:lstStyle/>
        <a:p>
          <a:endParaRPr lang="id-ID"/>
        </a:p>
      </dgm:t>
    </dgm:pt>
    <dgm:pt modelId="{A4BB5D44-8D38-4760-8A84-1DDEC7F7DAE5}" type="sibTrans" cxnId="{3E7A5B15-3A61-44CA-87A8-81F2D77EEF68}">
      <dgm:prSet/>
      <dgm:spPr/>
      <dgm:t>
        <a:bodyPr/>
        <a:lstStyle/>
        <a:p>
          <a:endParaRPr lang="id-ID"/>
        </a:p>
      </dgm:t>
    </dgm:pt>
    <dgm:pt modelId="{41FAB1FF-C372-4262-8C0F-5600C067BAAC}" type="pres">
      <dgm:prSet presAssocID="{4EB3DA3A-46F7-4282-9433-664390013A9F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6140555-DAEF-41EE-A94F-4C91AC87D0EF}" type="pres">
      <dgm:prSet presAssocID="{B224B2E8-2AA7-4532-AB72-8A7609E24F91}" presName="compNode" presStyleCnt="0"/>
      <dgm:spPr/>
    </dgm:pt>
    <dgm:pt modelId="{2D04E968-7BFC-4CB9-AE09-A6E967969CD5}" type="pres">
      <dgm:prSet presAssocID="{B224B2E8-2AA7-4532-AB72-8A7609E24F91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0F4B35-B871-4661-B8CA-7F09D23E0C15}" type="pres">
      <dgm:prSet presAssocID="{B224B2E8-2AA7-4532-AB72-8A7609E24F9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F54DA3-6C45-4F36-B6C3-3AA31643AD81}" type="pres">
      <dgm:prSet presAssocID="{B224B2E8-2AA7-4532-AB72-8A7609E24F91}" presName="parentRect" presStyleLbl="alignNode1" presStyleIdx="0" presStyleCnt="4"/>
      <dgm:spPr/>
      <dgm:t>
        <a:bodyPr/>
        <a:lstStyle/>
        <a:p>
          <a:endParaRPr lang="id-ID"/>
        </a:p>
      </dgm:t>
    </dgm:pt>
    <dgm:pt modelId="{6BB301DD-2128-417C-8D89-D5D700D2D4DD}" type="pres">
      <dgm:prSet presAssocID="{B224B2E8-2AA7-4532-AB72-8A7609E24F91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id-ID"/>
        </a:p>
      </dgm:t>
    </dgm:pt>
    <dgm:pt modelId="{9A68DE15-1E80-407D-BF00-A49823E86A26}" type="pres">
      <dgm:prSet presAssocID="{81537CAB-2027-4DC3-8E57-02CEDC4176C9}" presName="sibTrans" presStyleLbl="sibTrans2D1" presStyleIdx="0" presStyleCnt="0"/>
      <dgm:spPr/>
      <dgm:t>
        <a:bodyPr/>
        <a:lstStyle/>
        <a:p>
          <a:endParaRPr lang="id-ID"/>
        </a:p>
      </dgm:t>
    </dgm:pt>
    <dgm:pt modelId="{26B936E6-87D5-424D-A6EF-07C58D02B92B}" type="pres">
      <dgm:prSet presAssocID="{562A299B-8A2A-48FA-8C7B-5CA6AEADDB94}" presName="compNode" presStyleCnt="0"/>
      <dgm:spPr/>
    </dgm:pt>
    <dgm:pt modelId="{E1205CCA-8ADA-4E1B-83F9-1BF6B1086E5B}" type="pres">
      <dgm:prSet presAssocID="{562A299B-8A2A-48FA-8C7B-5CA6AEADDB94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063F2FE-F09A-4C19-AD8F-DD3DFFD868E3}" type="pres">
      <dgm:prSet presAssocID="{562A299B-8A2A-48FA-8C7B-5CA6AEADDB9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35838FE-F3D7-4748-AB14-58E10371BDDA}" type="pres">
      <dgm:prSet presAssocID="{562A299B-8A2A-48FA-8C7B-5CA6AEADDB94}" presName="parentRect" presStyleLbl="alignNode1" presStyleIdx="1" presStyleCnt="4"/>
      <dgm:spPr/>
      <dgm:t>
        <a:bodyPr/>
        <a:lstStyle/>
        <a:p>
          <a:endParaRPr lang="id-ID"/>
        </a:p>
      </dgm:t>
    </dgm:pt>
    <dgm:pt modelId="{2491FFE4-8780-47F3-8692-299073134D2F}" type="pres">
      <dgm:prSet presAssocID="{562A299B-8A2A-48FA-8C7B-5CA6AEADDB94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  <dgm:t>
        <a:bodyPr/>
        <a:lstStyle/>
        <a:p>
          <a:endParaRPr lang="id-ID"/>
        </a:p>
      </dgm:t>
    </dgm:pt>
    <dgm:pt modelId="{6227A3F3-643C-48BD-B2D7-3F5F49CEAFA5}" type="pres">
      <dgm:prSet presAssocID="{43ABE60A-3880-414F-8FB4-5B6873629E10}" presName="sibTrans" presStyleLbl="sibTrans2D1" presStyleIdx="0" presStyleCnt="0"/>
      <dgm:spPr/>
      <dgm:t>
        <a:bodyPr/>
        <a:lstStyle/>
        <a:p>
          <a:endParaRPr lang="id-ID"/>
        </a:p>
      </dgm:t>
    </dgm:pt>
    <dgm:pt modelId="{5F1E5D90-1AD2-4345-A8F9-B6E21ABBE2FA}" type="pres">
      <dgm:prSet presAssocID="{B345D6B6-A483-4D82-8C14-AB97DFEABD5B}" presName="compNode" presStyleCnt="0"/>
      <dgm:spPr/>
    </dgm:pt>
    <dgm:pt modelId="{F08C0BB3-FCF2-4B23-B86B-8975F573EDA2}" type="pres">
      <dgm:prSet presAssocID="{B345D6B6-A483-4D82-8C14-AB97DFEABD5B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2BF21C-DFAC-4973-9466-B3155B836C29}" type="pres">
      <dgm:prSet presAssocID="{B345D6B6-A483-4D82-8C14-AB97DFEABD5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09C1455-F1A3-4E88-8C82-7703B89AC56E}" type="pres">
      <dgm:prSet presAssocID="{B345D6B6-A483-4D82-8C14-AB97DFEABD5B}" presName="parentRect" presStyleLbl="alignNode1" presStyleIdx="2" presStyleCnt="4"/>
      <dgm:spPr/>
      <dgm:t>
        <a:bodyPr/>
        <a:lstStyle/>
        <a:p>
          <a:endParaRPr lang="id-ID"/>
        </a:p>
      </dgm:t>
    </dgm:pt>
    <dgm:pt modelId="{E2681D64-EF1F-4522-8B61-17E51AB14443}" type="pres">
      <dgm:prSet presAssocID="{B345D6B6-A483-4D82-8C14-AB97DFEABD5B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id-ID"/>
        </a:p>
      </dgm:t>
    </dgm:pt>
    <dgm:pt modelId="{A7390F76-2613-4F02-B1C3-6DB80A05B032}" type="pres">
      <dgm:prSet presAssocID="{23B2EBF0-FFA1-48A9-9C31-ED400E331481}" presName="sibTrans" presStyleLbl="sibTrans2D1" presStyleIdx="0" presStyleCnt="0"/>
      <dgm:spPr/>
      <dgm:t>
        <a:bodyPr/>
        <a:lstStyle/>
        <a:p>
          <a:endParaRPr lang="id-ID"/>
        </a:p>
      </dgm:t>
    </dgm:pt>
    <dgm:pt modelId="{6C5D23A1-02F7-47DC-BD3E-6979178E0A5D}" type="pres">
      <dgm:prSet presAssocID="{29219F65-D1C5-427B-B6F9-0A6B1F05AD8F}" presName="compNode" presStyleCnt="0"/>
      <dgm:spPr/>
    </dgm:pt>
    <dgm:pt modelId="{6761DAFC-9F9B-4907-9026-9C44AD1DE216}" type="pres">
      <dgm:prSet presAssocID="{29219F65-D1C5-427B-B6F9-0A6B1F05AD8F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284CE74-197F-4053-904F-A4733575EE8A}" type="pres">
      <dgm:prSet presAssocID="{29219F65-D1C5-427B-B6F9-0A6B1F05AD8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FAC224-D400-460A-B3E5-5EA196F702FA}" type="pres">
      <dgm:prSet presAssocID="{29219F65-D1C5-427B-B6F9-0A6B1F05AD8F}" presName="parentRect" presStyleLbl="alignNode1" presStyleIdx="3" presStyleCnt="4"/>
      <dgm:spPr/>
      <dgm:t>
        <a:bodyPr/>
        <a:lstStyle/>
        <a:p>
          <a:endParaRPr lang="id-ID"/>
        </a:p>
      </dgm:t>
    </dgm:pt>
    <dgm:pt modelId="{04B237D9-31A2-409E-9AA8-ACE86EE69AC1}" type="pres">
      <dgm:prSet presAssocID="{29219F65-D1C5-427B-B6F9-0A6B1F05AD8F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id-ID"/>
        </a:p>
      </dgm:t>
    </dgm:pt>
  </dgm:ptLst>
  <dgm:cxnLst>
    <dgm:cxn modelId="{E243ECBB-A99A-4D8F-9445-20AF5B54D92C}" type="presOf" srcId="{43ABE60A-3880-414F-8FB4-5B6873629E10}" destId="{6227A3F3-643C-48BD-B2D7-3F5F49CEAFA5}" srcOrd="0" destOrd="0" presId="urn:microsoft.com/office/officeart/2005/8/layout/bList2"/>
    <dgm:cxn modelId="{BC2A045B-7287-40B1-BD2D-95E881B14583}" srcId="{562A299B-8A2A-48FA-8C7B-5CA6AEADDB94}" destId="{899AEE3E-2F0A-4304-BD82-01A459D0C205}" srcOrd="2" destOrd="0" parTransId="{722E04CE-57B9-4A74-8064-E5A255D8C058}" sibTransId="{F8EE418E-D594-4623-A92E-95C7DD8EAE08}"/>
    <dgm:cxn modelId="{E61938E5-130C-47CD-B25B-52B4FA43D525}" srcId="{562A299B-8A2A-48FA-8C7B-5CA6AEADDB94}" destId="{8376E938-843A-40F9-AF4C-6D3DFC13070B}" srcOrd="0" destOrd="0" parTransId="{367C3677-F332-4F7D-B64F-FB1A95AA28CB}" sibTransId="{FA186877-AE80-462E-8214-15B42819024B}"/>
    <dgm:cxn modelId="{54BAFF53-DA04-4350-BE8E-CC1FE213B912}" srcId="{B224B2E8-2AA7-4532-AB72-8A7609E24F91}" destId="{11F9B69D-915B-41A2-8E78-001C1CEC961A}" srcOrd="1" destOrd="0" parTransId="{2088C04F-111F-48DB-A148-0CB0FF49E0D6}" sibTransId="{ECB72FBC-C30B-4C17-A63B-5FF436A7ECE9}"/>
    <dgm:cxn modelId="{D54802CA-2F49-49AE-8487-45822544707D}" type="presOf" srcId="{A3AC9E91-EE99-4E40-ABB0-BC8EAEA8F098}" destId="{6761DAFC-9F9B-4907-9026-9C44AD1DE216}" srcOrd="0" destOrd="0" presId="urn:microsoft.com/office/officeart/2005/8/layout/bList2"/>
    <dgm:cxn modelId="{D3297D18-532A-4D97-BF80-AB4B93875BF9}" type="presOf" srcId="{B224B2E8-2AA7-4532-AB72-8A7609E24F91}" destId="{04F54DA3-6C45-4F36-B6C3-3AA31643AD81}" srcOrd="1" destOrd="0" presId="urn:microsoft.com/office/officeart/2005/8/layout/bList2"/>
    <dgm:cxn modelId="{85F19D57-FF73-4919-A6D2-3C9C3E7980C8}" type="presOf" srcId="{4EB3DA3A-46F7-4282-9433-664390013A9F}" destId="{41FAB1FF-C372-4262-8C0F-5600C067BAAC}" srcOrd="0" destOrd="0" presId="urn:microsoft.com/office/officeart/2005/8/layout/bList2"/>
    <dgm:cxn modelId="{16AD62FA-329D-4B1A-BB15-2922C5F9C69D}" srcId="{4EB3DA3A-46F7-4282-9433-664390013A9F}" destId="{29219F65-D1C5-427B-B6F9-0A6B1F05AD8F}" srcOrd="3" destOrd="0" parTransId="{F251AEA9-2942-4EB9-AEFD-C1ED2F3F26DE}" sibTransId="{607DEE75-32BE-49AC-BF53-401D207F8445}"/>
    <dgm:cxn modelId="{4F61025F-3FB5-4A08-B55B-614EF9FD3139}" srcId="{B345D6B6-A483-4D82-8C14-AB97DFEABD5B}" destId="{DCAD33FB-19A0-4CD7-A723-C8D2CDC01980}" srcOrd="0" destOrd="0" parTransId="{254DE6FB-8B01-4D98-8638-4F72E474227D}" sibTransId="{169040A0-AF9A-490C-BCEA-93D985DD35C5}"/>
    <dgm:cxn modelId="{3E7A5B15-3A61-44CA-87A8-81F2D77EEF68}" srcId="{B345D6B6-A483-4D82-8C14-AB97DFEABD5B}" destId="{1FB5277D-C557-4AC2-8D67-532615800656}" srcOrd="1" destOrd="0" parTransId="{0A4FBE1B-42A7-4222-AD2F-5C4F5B957902}" sibTransId="{A4BB5D44-8D38-4760-8A84-1DDEC7F7DAE5}"/>
    <dgm:cxn modelId="{72EA479E-3D35-47A3-88B1-27FC301CA4BE}" type="presOf" srcId="{899AEE3E-2F0A-4304-BD82-01A459D0C205}" destId="{E1205CCA-8ADA-4E1B-83F9-1BF6B1086E5B}" srcOrd="0" destOrd="2" presId="urn:microsoft.com/office/officeart/2005/8/layout/bList2"/>
    <dgm:cxn modelId="{BF77E1D0-17C2-4DF0-86C0-D602854EE862}" type="presOf" srcId="{81537CAB-2027-4DC3-8E57-02CEDC4176C9}" destId="{9A68DE15-1E80-407D-BF00-A49823E86A26}" srcOrd="0" destOrd="0" presId="urn:microsoft.com/office/officeart/2005/8/layout/bList2"/>
    <dgm:cxn modelId="{DDFF50B3-A33E-4EEE-A327-BB32FD63AC6C}" type="presOf" srcId="{47A6992E-800C-4D7E-8B8D-130C45B7CBC4}" destId="{E1205CCA-8ADA-4E1B-83F9-1BF6B1086E5B}" srcOrd="0" destOrd="1" presId="urn:microsoft.com/office/officeart/2005/8/layout/bList2"/>
    <dgm:cxn modelId="{0B75F000-FA6D-45E6-9BF4-BB66F91C64AC}" type="presOf" srcId="{DCAD33FB-19A0-4CD7-A723-C8D2CDC01980}" destId="{F08C0BB3-FCF2-4B23-B86B-8975F573EDA2}" srcOrd="0" destOrd="0" presId="urn:microsoft.com/office/officeart/2005/8/layout/bList2"/>
    <dgm:cxn modelId="{CE279A09-1980-4825-BE7B-14665E7D94A3}" type="presOf" srcId="{B345D6B6-A483-4D82-8C14-AB97DFEABD5B}" destId="{CC2BF21C-DFAC-4973-9466-B3155B836C29}" srcOrd="0" destOrd="0" presId="urn:microsoft.com/office/officeart/2005/8/layout/bList2"/>
    <dgm:cxn modelId="{61A84EC4-12F1-482F-9160-65A284294698}" srcId="{4EB3DA3A-46F7-4282-9433-664390013A9F}" destId="{B345D6B6-A483-4D82-8C14-AB97DFEABD5B}" srcOrd="2" destOrd="0" parTransId="{66A0F989-6848-4723-A686-F1282BED2E92}" sibTransId="{23B2EBF0-FFA1-48A9-9C31-ED400E331481}"/>
    <dgm:cxn modelId="{7C8EF887-3595-4701-ACA0-4717C081AF4D}" type="presOf" srcId="{1FB5277D-C557-4AC2-8D67-532615800656}" destId="{F08C0BB3-FCF2-4B23-B86B-8975F573EDA2}" srcOrd="0" destOrd="1" presId="urn:microsoft.com/office/officeart/2005/8/layout/bList2"/>
    <dgm:cxn modelId="{CA870108-43F4-4C1B-9477-9918135BBA87}" type="presOf" srcId="{8376E938-843A-40F9-AF4C-6D3DFC13070B}" destId="{E1205CCA-8ADA-4E1B-83F9-1BF6B1086E5B}" srcOrd="0" destOrd="0" presId="urn:microsoft.com/office/officeart/2005/8/layout/bList2"/>
    <dgm:cxn modelId="{EC5EA2FE-77EE-4E0F-B505-74A27791EBED}" type="presOf" srcId="{11F9B69D-915B-41A2-8E78-001C1CEC961A}" destId="{2D04E968-7BFC-4CB9-AE09-A6E967969CD5}" srcOrd="0" destOrd="1" presId="urn:microsoft.com/office/officeart/2005/8/layout/bList2"/>
    <dgm:cxn modelId="{AF07564F-7231-4F0D-A9A5-8D5DF8175895}" type="presOf" srcId="{B345D6B6-A483-4D82-8C14-AB97DFEABD5B}" destId="{F09C1455-F1A3-4E88-8C82-7703B89AC56E}" srcOrd="1" destOrd="0" presId="urn:microsoft.com/office/officeart/2005/8/layout/bList2"/>
    <dgm:cxn modelId="{9EB0DAD0-ADF7-4AEF-8A56-D4628463C32F}" srcId="{4EB3DA3A-46F7-4282-9433-664390013A9F}" destId="{B224B2E8-2AA7-4532-AB72-8A7609E24F91}" srcOrd="0" destOrd="0" parTransId="{7B41B994-A407-47DF-BF8A-E1E0F7AB7F49}" sibTransId="{81537CAB-2027-4DC3-8E57-02CEDC4176C9}"/>
    <dgm:cxn modelId="{3EF87B42-1CD8-4BB8-87EE-FF663A080F52}" type="presOf" srcId="{23B2EBF0-FFA1-48A9-9C31-ED400E331481}" destId="{A7390F76-2613-4F02-B1C3-6DB80A05B032}" srcOrd="0" destOrd="0" presId="urn:microsoft.com/office/officeart/2005/8/layout/bList2"/>
    <dgm:cxn modelId="{81CB50E0-F231-44DB-8B6F-2209259CD1E6}" type="presOf" srcId="{29219F65-D1C5-427B-B6F9-0A6B1F05AD8F}" destId="{C284CE74-197F-4053-904F-A4733575EE8A}" srcOrd="0" destOrd="0" presId="urn:microsoft.com/office/officeart/2005/8/layout/bList2"/>
    <dgm:cxn modelId="{0BD231E0-C564-456F-9108-8351875358DF}" type="presOf" srcId="{29219F65-D1C5-427B-B6F9-0A6B1F05AD8F}" destId="{5BFAC224-D400-460A-B3E5-5EA196F702FA}" srcOrd="1" destOrd="0" presId="urn:microsoft.com/office/officeart/2005/8/layout/bList2"/>
    <dgm:cxn modelId="{7179055A-F6A5-420C-ADB7-AAB4C80A20BF}" type="presOf" srcId="{562A299B-8A2A-48FA-8C7B-5CA6AEADDB94}" destId="{235838FE-F3D7-4748-AB14-58E10371BDDA}" srcOrd="1" destOrd="0" presId="urn:microsoft.com/office/officeart/2005/8/layout/bList2"/>
    <dgm:cxn modelId="{3783347D-A509-4489-9D46-34A68777952F}" type="presOf" srcId="{562A299B-8A2A-48FA-8C7B-5CA6AEADDB94}" destId="{A063F2FE-F09A-4C19-AD8F-DD3DFFD868E3}" srcOrd="0" destOrd="0" presId="urn:microsoft.com/office/officeart/2005/8/layout/bList2"/>
    <dgm:cxn modelId="{EB972D0B-E138-4B20-81AB-A6E58877E096}" srcId="{562A299B-8A2A-48FA-8C7B-5CA6AEADDB94}" destId="{47A6992E-800C-4D7E-8B8D-130C45B7CBC4}" srcOrd="1" destOrd="0" parTransId="{7EEA1DC6-E0C5-4EE5-BEF0-9810F0794060}" sibTransId="{93BF9C68-5CD7-4EEB-A4E4-9B042E81BC76}"/>
    <dgm:cxn modelId="{332569D3-8718-424D-AF8B-7F0F02AD4B43}" srcId="{B224B2E8-2AA7-4532-AB72-8A7609E24F91}" destId="{D5E47A2C-D470-4E80-8B6A-AFB9DFAD961B}" srcOrd="0" destOrd="0" parTransId="{8BBFB680-8497-45C3-BFBB-35671DC3E40F}" sibTransId="{CCD7EDD2-91E2-48F8-9FD1-652F51979DE8}"/>
    <dgm:cxn modelId="{852BFCC6-4D51-4935-B8DA-45E34FCE3CF0}" srcId="{4EB3DA3A-46F7-4282-9433-664390013A9F}" destId="{562A299B-8A2A-48FA-8C7B-5CA6AEADDB94}" srcOrd="1" destOrd="0" parTransId="{B95CC150-0A62-4BCC-9266-FD46C506B4A4}" sibTransId="{43ABE60A-3880-414F-8FB4-5B6873629E10}"/>
    <dgm:cxn modelId="{BEFEE702-877C-4079-8EE7-69A9B2453E0E}" type="presOf" srcId="{18BE1F65-E89C-4AED-AE70-7585918FA067}" destId="{2D04E968-7BFC-4CB9-AE09-A6E967969CD5}" srcOrd="0" destOrd="2" presId="urn:microsoft.com/office/officeart/2005/8/layout/bList2"/>
    <dgm:cxn modelId="{170BE162-71A6-4315-9A7E-E674122D6D02}" srcId="{B224B2E8-2AA7-4532-AB72-8A7609E24F91}" destId="{18BE1F65-E89C-4AED-AE70-7585918FA067}" srcOrd="2" destOrd="0" parTransId="{D2B0C999-67E4-4584-8A0A-2D0D811B8068}" sibTransId="{1F9B75A7-8B7B-49A7-BE30-035CDB32966F}"/>
    <dgm:cxn modelId="{23EFE37D-2824-470B-BF8C-37FC2D1CF7DE}" srcId="{29219F65-D1C5-427B-B6F9-0A6B1F05AD8F}" destId="{A3AC9E91-EE99-4E40-ABB0-BC8EAEA8F098}" srcOrd="0" destOrd="0" parTransId="{BB632DC4-9CA3-4EBE-A1AB-E8BE3600C37E}" sibTransId="{FA38FC49-B63E-4C08-BD83-107848C803BF}"/>
    <dgm:cxn modelId="{5047DF6E-1E88-4F97-815E-336FCF517F16}" type="presOf" srcId="{D5E47A2C-D470-4E80-8B6A-AFB9DFAD961B}" destId="{2D04E968-7BFC-4CB9-AE09-A6E967969CD5}" srcOrd="0" destOrd="0" presId="urn:microsoft.com/office/officeart/2005/8/layout/bList2"/>
    <dgm:cxn modelId="{28843FFD-CB7D-4A58-9966-12F5D9C700BE}" type="presOf" srcId="{B224B2E8-2AA7-4532-AB72-8A7609E24F91}" destId="{110F4B35-B871-4661-B8CA-7F09D23E0C15}" srcOrd="0" destOrd="0" presId="urn:microsoft.com/office/officeart/2005/8/layout/bList2"/>
    <dgm:cxn modelId="{805D276C-FFB7-4CAE-BF9E-0FFAF1FF2910}" type="presParOf" srcId="{41FAB1FF-C372-4262-8C0F-5600C067BAAC}" destId="{C6140555-DAEF-41EE-A94F-4C91AC87D0EF}" srcOrd="0" destOrd="0" presId="urn:microsoft.com/office/officeart/2005/8/layout/bList2"/>
    <dgm:cxn modelId="{30335F12-2BB0-4A87-A936-F8113C2360B5}" type="presParOf" srcId="{C6140555-DAEF-41EE-A94F-4C91AC87D0EF}" destId="{2D04E968-7BFC-4CB9-AE09-A6E967969CD5}" srcOrd="0" destOrd="0" presId="urn:microsoft.com/office/officeart/2005/8/layout/bList2"/>
    <dgm:cxn modelId="{274D04A3-C6A2-4A92-A1FF-73104798680D}" type="presParOf" srcId="{C6140555-DAEF-41EE-A94F-4C91AC87D0EF}" destId="{110F4B35-B871-4661-B8CA-7F09D23E0C15}" srcOrd="1" destOrd="0" presId="urn:microsoft.com/office/officeart/2005/8/layout/bList2"/>
    <dgm:cxn modelId="{B1F830F7-721A-4D34-BDC4-BA2AAF4E3313}" type="presParOf" srcId="{C6140555-DAEF-41EE-A94F-4C91AC87D0EF}" destId="{04F54DA3-6C45-4F36-B6C3-3AA31643AD81}" srcOrd="2" destOrd="0" presId="urn:microsoft.com/office/officeart/2005/8/layout/bList2"/>
    <dgm:cxn modelId="{8EB04665-0F70-4E12-ACDD-EA5420BB1E5C}" type="presParOf" srcId="{C6140555-DAEF-41EE-A94F-4C91AC87D0EF}" destId="{6BB301DD-2128-417C-8D89-D5D700D2D4DD}" srcOrd="3" destOrd="0" presId="urn:microsoft.com/office/officeart/2005/8/layout/bList2"/>
    <dgm:cxn modelId="{13F5DFCB-6093-42C6-8F5C-256B07B8D41F}" type="presParOf" srcId="{41FAB1FF-C372-4262-8C0F-5600C067BAAC}" destId="{9A68DE15-1E80-407D-BF00-A49823E86A26}" srcOrd="1" destOrd="0" presId="urn:microsoft.com/office/officeart/2005/8/layout/bList2"/>
    <dgm:cxn modelId="{CE6413BD-1C93-454B-A6D0-C0D36D8D491E}" type="presParOf" srcId="{41FAB1FF-C372-4262-8C0F-5600C067BAAC}" destId="{26B936E6-87D5-424D-A6EF-07C58D02B92B}" srcOrd="2" destOrd="0" presId="urn:microsoft.com/office/officeart/2005/8/layout/bList2"/>
    <dgm:cxn modelId="{855A2ED8-77C5-4705-B4BB-5537BAF09E80}" type="presParOf" srcId="{26B936E6-87D5-424D-A6EF-07C58D02B92B}" destId="{E1205CCA-8ADA-4E1B-83F9-1BF6B1086E5B}" srcOrd="0" destOrd="0" presId="urn:microsoft.com/office/officeart/2005/8/layout/bList2"/>
    <dgm:cxn modelId="{95B9F0C4-E789-4889-9A0B-DB1AF56C5B2A}" type="presParOf" srcId="{26B936E6-87D5-424D-A6EF-07C58D02B92B}" destId="{A063F2FE-F09A-4C19-AD8F-DD3DFFD868E3}" srcOrd="1" destOrd="0" presId="urn:microsoft.com/office/officeart/2005/8/layout/bList2"/>
    <dgm:cxn modelId="{A24D3373-7003-4B1C-A3CC-47F880A5D2D3}" type="presParOf" srcId="{26B936E6-87D5-424D-A6EF-07C58D02B92B}" destId="{235838FE-F3D7-4748-AB14-58E10371BDDA}" srcOrd="2" destOrd="0" presId="urn:microsoft.com/office/officeart/2005/8/layout/bList2"/>
    <dgm:cxn modelId="{91DEB007-2828-4343-AA2A-643AD14E5484}" type="presParOf" srcId="{26B936E6-87D5-424D-A6EF-07C58D02B92B}" destId="{2491FFE4-8780-47F3-8692-299073134D2F}" srcOrd="3" destOrd="0" presId="urn:microsoft.com/office/officeart/2005/8/layout/bList2"/>
    <dgm:cxn modelId="{1B021169-8C92-40C1-8F58-01BA26C9920F}" type="presParOf" srcId="{41FAB1FF-C372-4262-8C0F-5600C067BAAC}" destId="{6227A3F3-643C-48BD-B2D7-3F5F49CEAFA5}" srcOrd="3" destOrd="0" presId="urn:microsoft.com/office/officeart/2005/8/layout/bList2"/>
    <dgm:cxn modelId="{951B597D-1003-42CF-8CF9-B9EBB30C1C18}" type="presParOf" srcId="{41FAB1FF-C372-4262-8C0F-5600C067BAAC}" destId="{5F1E5D90-1AD2-4345-A8F9-B6E21ABBE2FA}" srcOrd="4" destOrd="0" presId="urn:microsoft.com/office/officeart/2005/8/layout/bList2"/>
    <dgm:cxn modelId="{20E1BE25-BB9B-4703-8B38-29670DD07D58}" type="presParOf" srcId="{5F1E5D90-1AD2-4345-A8F9-B6E21ABBE2FA}" destId="{F08C0BB3-FCF2-4B23-B86B-8975F573EDA2}" srcOrd="0" destOrd="0" presId="urn:microsoft.com/office/officeart/2005/8/layout/bList2"/>
    <dgm:cxn modelId="{FF545B47-4001-4263-8137-652EF9792616}" type="presParOf" srcId="{5F1E5D90-1AD2-4345-A8F9-B6E21ABBE2FA}" destId="{CC2BF21C-DFAC-4973-9466-B3155B836C29}" srcOrd="1" destOrd="0" presId="urn:microsoft.com/office/officeart/2005/8/layout/bList2"/>
    <dgm:cxn modelId="{CA01AC4C-F14F-4573-8490-BDB825E86E8D}" type="presParOf" srcId="{5F1E5D90-1AD2-4345-A8F9-B6E21ABBE2FA}" destId="{F09C1455-F1A3-4E88-8C82-7703B89AC56E}" srcOrd="2" destOrd="0" presId="urn:microsoft.com/office/officeart/2005/8/layout/bList2"/>
    <dgm:cxn modelId="{5EC03650-9C63-4A92-89EF-F23FC3E2923C}" type="presParOf" srcId="{5F1E5D90-1AD2-4345-A8F9-B6E21ABBE2FA}" destId="{E2681D64-EF1F-4522-8B61-17E51AB14443}" srcOrd="3" destOrd="0" presId="urn:microsoft.com/office/officeart/2005/8/layout/bList2"/>
    <dgm:cxn modelId="{84DBEAB7-38F5-4878-A58D-B10D7DC62521}" type="presParOf" srcId="{41FAB1FF-C372-4262-8C0F-5600C067BAAC}" destId="{A7390F76-2613-4F02-B1C3-6DB80A05B032}" srcOrd="5" destOrd="0" presId="urn:microsoft.com/office/officeart/2005/8/layout/bList2"/>
    <dgm:cxn modelId="{80C0EC78-8F23-4DD8-A84D-D44A4383335A}" type="presParOf" srcId="{41FAB1FF-C372-4262-8C0F-5600C067BAAC}" destId="{6C5D23A1-02F7-47DC-BD3E-6979178E0A5D}" srcOrd="6" destOrd="0" presId="urn:microsoft.com/office/officeart/2005/8/layout/bList2"/>
    <dgm:cxn modelId="{BC5B325C-8BAA-4B63-9DE5-A5052BFB8C34}" type="presParOf" srcId="{6C5D23A1-02F7-47DC-BD3E-6979178E0A5D}" destId="{6761DAFC-9F9B-4907-9026-9C44AD1DE216}" srcOrd="0" destOrd="0" presId="urn:microsoft.com/office/officeart/2005/8/layout/bList2"/>
    <dgm:cxn modelId="{10C94B97-ADBB-4395-A089-E1D4ABB6256F}" type="presParOf" srcId="{6C5D23A1-02F7-47DC-BD3E-6979178E0A5D}" destId="{C284CE74-197F-4053-904F-A4733575EE8A}" srcOrd="1" destOrd="0" presId="urn:microsoft.com/office/officeart/2005/8/layout/bList2"/>
    <dgm:cxn modelId="{0EFAB521-3988-4EA8-B656-CDAE6AF91908}" type="presParOf" srcId="{6C5D23A1-02F7-47DC-BD3E-6979178E0A5D}" destId="{5BFAC224-D400-460A-B3E5-5EA196F702FA}" srcOrd="2" destOrd="0" presId="urn:microsoft.com/office/officeart/2005/8/layout/bList2"/>
    <dgm:cxn modelId="{85F3D878-DD42-4093-8E91-C3E8B16A8F71}" type="presParOf" srcId="{6C5D23A1-02F7-47DC-BD3E-6979178E0A5D}" destId="{04B237D9-31A2-409E-9AA8-ACE86EE69AC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6A117C-2B7D-404E-96C8-C199C301A940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E7A3C293-58FE-4078-AB3F-66556752A691}">
      <dgm:prSet phldrT="[Text]" custT="1"/>
      <dgm:spPr/>
      <dgm:t>
        <a:bodyPr/>
        <a:lstStyle/>
        <a:p>
          <a:r>
            <a:rPr lang="id-ID" sz="3300" b="1" dirty="0" smtClean="0"/>
            <a:t>Function</a:t>
          </a:r>
        </a:p>
        <a:p>
          <a:r>
            <a:rPr lang="id-ID" sz="2000" dirty="0" smtClean="0"/>
            <a:t>What does it do?</a:t>
          </a:r>
          <a:endParaRPr lang="id-ID" sz="2000" dirty="0"/>
        </a:p>
      </dgm:t>
    </dgm:pt>
    <dgm:pt modelId="{78D0E902-2CB3-4B49-B66A-35A57A46BAD7}" type="parTrans" cxnId="{2CA113FB-81E8-41FC-A1D8-A0F8D30E0B71}">
      <dgm:prSet/>
      <dgm:spPr/>
      <dgm:t>
        <a:bodyPr/>
        <a:lstStyle/>
        <a:p>
          <a:endParaRPr lang="id-ID"/>
        </a:p>
      </dgm:t>
    </dgm:pt>
    <dgm:pt modelId="{EE4030CD-2B69-45B6-866D-8C69DD909E2D}" type="sibTrans" cxnId="{2CA113FB-81E8-41FC-A1D8-A0F8D30E0B71}">
      <dgm:prSet/>
      <dgm:spPr/>
      <dgm:t>
        <a:bodyPr/>
        <a:lstStyle/>
        <a:p>
          <a:endParaRPr lang="id-ID"/>
        </a:p>
      </dgm:t>
    </dgm:pt>
    <dgm:pt modelId="{242B510A-602D-4DB9-B644-EA1ADE2F8C4B}">
      <dgm:prSet phldrT="[Text]" custT="1"/>
      <dgm:spPr/>
      <dgm:t>
        <a:bodyPr/>
        <a:lstStyle/>
        <a:p>
          <a:r>
            <a:rPr lang="id-ID" sz="3300" b="1" dirty="0" smtClean="0"/>
            <a:t>Market</a:t>
          </a:r>
        </a:p>
        <a:p>
          <a:r>
            <a:rPr lang="id-ID" sz="2000" dirty="0" smtClean="0"/>
            <a:t>Who is it for?</a:t>
          </a:r>
          <a:endParaRPr lang="id-ID" sz="2000" dirty="0"/>
        </a:p>
      </dgm:t>
    </dgm:pt>
    <dgm:pt modelId="{35F6B8FD-958A-4185-A681-3210D7248D15}" type="parTrans" cxnId="{DE199837-9105-4F81-A267-17E8E07EC18C}">
      <dgm:prSet/>
      <dgm:spPr/>
      <dgm:t>
        <a:bodyPr/>
        <a:lstStyle/>
        <a:p>
          <a:endParaRPr lang="id-ID"/>
        </a:p>
      </dgm:t>
    </dgm:pt>
    <dgm:pt modelId="{087FD994-7821-4C46-9DEA-6CF0870B4896}" type="sibTrans" cxnId="{DE199837-9105-4F81-A267-17E8E07EC18C}">
      <dgm:prSet/>
      <dgm:spPr/>
      <dgm:t>
        <a:bodyPr/>
        <a:lstStyle/>
        <a:p>
          <a:endParaRPr lang="id-ID"/>
        </a:p>
      </dgm:t>
    </dgm:pt>
    <dgm:pt modelId="{D84943CB-B074-47AF-8867-05AD35E5A103}">
      <dgm:prSet phldrT="[Text]" custT="1"/>
      <dgm:spPr/>
      <dgm:t>
        <a:bodyPr/>
        <a:lstStyle/>
        <a:p>
          <a:r>
            <a:rPr lang="id-ID" sz="3300" b="1" dirty="0" smtClean="0"/>
            <a:t>Sales</a:t>
          </a:r>
        </a:p>
        <a:p>
          <a:r>
            <a:rPr lang="id-ID" sz="2000" b="0" dirty="0" smtClean="0"/>
            <a:t>Available </a:t>
          </a:r>
          <a:r>
            <a:rPr lang="en-US" sz="2000" b="0" dirty="0" smtClean="0"/>
            <a:t>price, advertising, sales channel</a:t>
          </a:r>
          <a:r>
            <a:rPr lang="id-ID" sz="2000" b="0" dirty="0" smtClean="0"/>
            <a:t>s?</a:t>
          </a:r>
          <a:endParaRPr lang="id-ID" sz="2000" b="0" dirty="0"/>
        </a:p>
      </dgm:t>
    </dgm:pt>
    <dgm:pt modelId="{35FF2E3C-0936-47B3-BC73-5C290CA98ED7}" type="parTrans" cxnId="{B5E0B6A5-7BE6-4A46-96BC-7D990F036F65}">
      <dgm:prSet/>
      <dgm:spPr/>
      <dgm:t>
        <a:bodyPr/>
        <a:lstStyle/>
        <a:p>
          <a:endParaRPr lang="id-ID"/>
        </a:p>
      </dgm:t>
    </dgm:pt>
    <dgm:pt modelId="{04676843-0278-44A1-B138-22982280C83A}" type="sibTrans" cxnId="{B5E0B6A5-7BE6-4A46-96BC-7D990F036F65}">
      <dgm:prSet/>
      <dgm:spPr/>
      <dgm:t>
        <a:bodyPr/>
        <a:lstStyle/>
        <a:p>
          <a:endParaRPr lang="id-ID"/>
        </a:p>
      </dgm:t>
    </dgm:pt>
    <dgm:pt modelId="{C8612ED2-8EAA-4B5B-8822-BE5021FEDF69}">
      <dgm:prSet phldrT="[Text]" custT="1"/>
      <dgm:spPr/>
      <dgm:t>
        <a:bodyPr/>
        <a:lstStyle/>
        <a:p>
          <a:r>
            <a:rPr lang="id-ID" sz="3300" dirty="0" smtClean="0">
              <a:solidFill>
                <a:schemeClr val="accent5">
                  <a:lumMod val="25000"/>
                </a:schemeClr>
              </a:solidFill>
            </a:rPr>
            <a:t>Legal</a:t>
          </a:r>
        </a:p>
        <a:p>
          <a:r>
            <a:rPr lang="en-US" sz="2000" dirty="0" smtClean="0">
              <a:solidFill>
                <a:schemeClr val="accent5">
                  <a:lumMod val="25000"/>
                </a:schemeClr>
              </a:solidFill>
            </a:rPr>
            <a:t>licenses, legal protections shall apply to the product?</a:t>
          </a:r>
          <a:endParaRPr lang="id-ID" sz="2000" dirty="0">
            <a:solidFill>
              <a:schemeClr val="accent5">
                <a:lumMod val="25000"/>
              </a:schemeClr>
            </a:solidFill>
          </a:endParaRPr>
        </a:p>
      </dgm:t>
    </dgm:pt>
    <dgm:pt modelId="{1B2B50C5-8F2C-48CD-A258-F20FE5DFB0FD}" type="parTrans" cxnId="{D23003F0-0C62-4534-9269-DA05ECD670DF}">
      <dgm:prSet/>
      <dgm:spPr/>
      <dgm:t>
        <a:bodyPr/>
        <a:lstStyle/>
        <a:p>
          <a:endParaRPr lang="id-ID"/>
        </a:p>
      </dgm:t>
    </dgm:pt>
    <dgm:pt modelId="{5A91A534-BBE0-4534-B68E-5A5712AFE06D}" type="sibTrans" cxnId="{D23003F0-0C62-4534-9269-DA05ECD670DF}">
      <dgm:prSet/>
      <dgm:spPr/>
      <dgm:t>
        <a:bodyPr/>
        <a:lstStyle/>
        <a:p>
          <a:endParaRPr lang="id-ID"/>
        </a:p>
      </dgm:t>
    </dgm:pt>
    <dgm:pt modelId="{9DEF910A-C8BF-4D8F-825C-A4515A6540FB}" type="pres">
      <dgm:prSet presAssocID="{AE6A117C-2B7D-404E-96C8-C199C301A9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9D609F9-10E2-4E3E-B33C-D8EAA6B8FA8D}" type="pres">
      <dgm:prSet presAssocID="{E7A3C293-58FE-4078-AB3F-66556752A6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1AD516-7CDA-4018-8BA6-8E1AC0C232DF}" type="pres">
      <dgm:prSet presAssocID="{EE4030CD-2B69-45B6-866D-8C69DD909E2D}" presName="sibTrans" presStyleCnt="0"/>
      <dgm:spPr/>
    </dgm:pt>
    <dgm:pt modelId="{B431756B-4548-48E5-8BBF-C5014F4C3FE6}" type="pres">
      <dgm:prSet presAssocID="{242B510A-602D-4DB9-B644-EA1ADE2F8C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0A12FD-FB3C-404A-9557-1A0536F71358}" type="pres">
      <dgm:prSet presAssocID="{087FD994-7821-4C46-9DEA-6CF0870B4896}" presName="sibTrans" presStyleCnt="0"/>
      <dgm:spPr/>
    </dgm:pt>
    <dgm:pt modelId="{FB248329-667D-486C-8C12-66C81BC74D17}" type="pres">
      <dgm:prSet presAssocID="{D84943CB-B074-47AF-8867-05AD35E5A10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FD4CC4-BD5D-43DF-91B2-0C3C89C5DA8E}" type="pres">
      <dgm:prSet presAssocID="{04676843-0278-44A1-B138-22982280C83A}" presName="sibTrans" presStyleCnt="0"/>
      <dgm:spPr/>
    </dgm:pt>
    <dgm:pt modelId="{D5F47652-1EA5-4A1A-936E-05114EE6E810}" type="pres">
      <dgm:prSet presAssocID="{C8612ED2-8EAA-4B5B-8822-BE5021FEDF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7B369E4-ACD0-4AE3-82FD-6217973F2260}" type="presOf" srcId="{242B510A-602D-4DB9-B644-EA1ADE2F8C4B}" destId="{B431756B-4548-48E5-8BBF-C5014F4C3FE6}" srcOrd="0" destOrd="0" presId="urn:microsoft.com/office/officeart/2005/8/layout/default"/>
    <dgm:cxn modelId="{DE199837-9105-4F81-A267-17E8E07EC18C}" srcId="{AE6A117C-2B7D-404E-96C8-C199C301A940}" destId="{242B510A-602D-4DB9-B644-EA1ADE2F8C4B}" srcOrd="1" destOrd="0" parTransId="{35F6B8FD-958A-4185-A681-3210D7248D15}" sibTransId="{087FD994-7821-4C46-9DEA-6CF0870B4896}"/>
    <dgm:cxn modelId="{FDAD405F-F3BE-4B96-B255-4A2FE0900178}" type="presOf" srcId="{D84943CB-B074-47AF-8867-05AD35E5A103}" destId="{FB248329-667D-486C-8C12-66C81BC74D17}" srcOrd="0" destOrd="0" presId="urn:microsoft.com/office/officeart/2005/8/layout/default"/>
    <dgm:cxn modelId="{AE5949FF-3091-4C67-9ABF-6292F4D0964A}" type="presOf" srcId="{AE6A117C-2B7D-404E-96C8-C199C301A940}" destId="{9DEF910A-C8BF-4D8F-825C-A4515A6540FB}" srcOrd="0" destOrd="0" presId="urn:microsoft.com/office/officeart/2005/8/layout/default"/>
    <dgm:cxn modelId="{B5E0B6A5-7BE6-4A46-96BC-7D990F036F65}" srcId="{AE6A117C-2B7D-404E-96C8-C199C301A940}" destId="{D84943CB-B074-47AF-8867-05AD35E5A103}" srcOrd="2" destOrd="0" parTransId="{35FF2E3C-0936-47B3-BC73-5C290CA98ED7}" sibTransId="{04676843-0278-44A1-B138-22982280C83A}"/>
    <dgm:cxn modelId="{C15F5622-4F30-4D7C-9143-7BB7FD92F3B7}" type="presOf" srcId="{C8612ED2-8EAA-4B5B-8822-BE5021FEDF69}" destId="{D5F47652-1EA5-4A1A-936E-05114EE6E810}" srcOrd="0" destOrd="0" presId="urn:microsoft.com/office/officeart/2005/8/layout/default"/>
    <dgm:cxn modelId="{2CA113FB-81E8-41FC-A1D8-A0F8D30E0B71}" srcId="{AE6A117C-2B7D-404E-96C8-C199C301A940}" destId="{E7A3C293-58FE-4078-AB3F-66556752A691}" srcOrd="0" destOrd="0" parTransId="{78D0E902-2CB3-4B49-B66A-35A57A46BAD7}" sibTransId="{EE4030CD-2B69-45B6-866D-8C69DD909E2D}"/>
    <dgm:cxn modelId="{D23003F0-0C62-4534-9269-DA05ECD670DF}" srcId="{AE6A117C-2B7D-404E-96C8-C199C301A940}" destId="{C8612ED2-8EAA-4B5B-8822-BE5021FEDF69}" srcOrd="3" destOrd="0" parTransId="{1B2B50C5-8F2C-48CD-A258-F20FE5DFB0FD}" sibTransId="{5A91A534-BBE0-4534-B68E-5A5712AFE06D}"/>
    <dgm:cxn modelId="{776C9EE7-C6AF-48EA-AC21-29608FFAC937}" type="presOf" srcId="{E7A3C293-58FE-4078-AB3F-66556752A691}" destId="{29D609F9-10E2-4E3E-B33C-D8EAA6B8FA8D}" srcOrd="0" destOrd="0" presId="urn:microsoft.com/office/officeart/2005/8/layout/default"/>
    <dgm:cxn modelId="{26DB72F2-0986-4F7C-B87C-D1C0F342DF0F}" type="presParOf" srcId="{9DEF910A-C8BF-4D8F-825C-A4515A6540FB}" destId="{29D609F9-10E2-4E3E-B33C-D8EAA6B8FA8D}" srcOrd="0" destOrd="0" presId="urn:microsoft.com/office/officeart/2005/8/layout/default"/>
    <dgm:cxn modelId="{12A9A488-49B3-42CB-A3C9-8CDE7DD03D4B}" type="presParOf" srcId="{9DEF910A-C8BF-4D8F-825C-A4515A6540FB}" destId="{D31AD516-7CDA-4018-8BA6-8E1AC0C232DF}" srcOrd="1" destOrd="0" presId="urn:microsoft.com/office/officeart/2005/8/layout/default"/>
    <dgm:cxn modelId="{30CAA300-FE14-4E89-A5E3-45FD8CD5B388}" type="presParOf" srcId="{9DEF910A-C8BF-4D8F-825C-A4515A6540FB}" destId="{B431756B-4548-48E5-8BBF-C5014F4C3FE6}" srcOrd="2" destOrd="0" presId="urn:microsoft.com/office/officeart/2005/8/layout/default"/>
    <dgm:cxn modelId="{F9B8D92B-9EC9-4534-87FD-D0085D0EC270}" type="presParOf" srcId="{9DEF910A-C8BF-4D8F-825C-A4515A6540FB}" destId="{F20A12FD-FB3C-404A-9557-1A0536F71358}" srcOrd="3" destOrd="0" presId="urn:microsoft.com/office/officeart/2005/8/layout/default"/>
    <dgm:cxn modelId="{104E1830-2B5B-4FA4-94CB-8575C4A8FBF2}" type="presParOf" srcId="{9DEF910A-C8BF-4D8F-825C-A4515A6540FB}" destId="{FB248329-667D-486C-8C12-66C81BC74D17}" srcOrd="4" destOrd="0" presId="urn:microsoft.com/office/officeart/2005/8/layout/default"/>
    <dgm:cxn modelId="{8C724414-5125-4BB8-9282-7E4CF462B2B6}" type="presParOf" srcId="{9DEF910A-C8BF-4D8F-825C-A4515A6540FB}" destId="{05FD4CC4-BD5D-43DF-91B2-0C3C89C5DA8E}" srcOrd="5" destOrd="0" presId="urn:microsoft.com/office/officeart/2005/8/layout/default"/>
    <dgm:cxn modelId="{A59844DF-81AD-468D-BD3F-5808B57BBA43}" type="presParOf" srcId="{9DEF910A-C8BF-4D8F-825C-A4515A6540FB}" destId="{D5F47652-1EA5-4A1A-936E-05114EE6E8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A117C-2B7D-404E-96C8-C199C301A940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id-ID"/>
        </a:p>
      </dgm:t>
    </dgm:pt>
    <dgm:pt modelId="{E7A3C293-58FE-4078-AB3F-66556752A691}">
      <dgm:prSet phldrT="[Text]" custT="1"/>
      <dgm:spPr/>
      <dgm:t>
        <a:bodyPr/>
        <a:lstStyle/>
        <a:p>
          <a:r>
            <a:rPr lang="id-ID" sz="3300" b="1" dirty="0" smtClean="0"/>
            <a:t>Function</a:t>
          </a:r>
        </a:p>
        <a:p>
          <a:r>
            <a:rPr lang="id-ID" sz="2000" dirty="0" smtClean="0"/>
            <a:t>What does it do?</a:t>
          </a:r>
          <a:endParaRPr lang="id-ID" sz="2000" dirty="0"/>
        </a:p>
      </dgm:t>
    </dgm:pt>
    <dgm:pt modelId="{78D0E902-2CB3-4B49-B66A-35A57A46BAD7}" type="parTrans" cxnId="{2CA113FB-81E8-41FC-A1D8-A0F8D30E0B71}">
      <dgm:prSet/>
      <dgm:spPr/>
      <dgm:t>
        <a:bodyPr/>
        <a:lstStyle/>
        <a:p>
          <a:endParaRPr lang="id-ID"/>
        </a:p>
      </dgm:t>
    </dgm:pt>
    <dgm:pt modelId="{EE4030CD-2B69-45B6-866D-8C69DD909E2D}" type="sibTrans" cxnId="{2CA113FB-81E8-41FC-A1D8-A0F8D30E0B71}">
      <dgm:prSet/>
      <dgm:spPr/>
      <dgm:t>
        <a:bodyPr/>
        <a:lstStyle/>
        <a:p>
          <a:endParaRPr lang="id-ID"/>
        </a:p>
      </dgm:t>
    </dgm:pt>
    <dgm:pt modelId="{242B510A-602D-4DB9-B644-EA1ADE2F8C4B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3300" b="1" dirty="0" smtClean="0"/>
            <a:t>Market</a:t>
          </a:r>
        </a:p>
        <a:p>
          <a:r>
            <a:rPr lang="id-ID" sz="2000" dirty="0" smtClean="0"/>
            <a:t>Who is it for?</a:t>
          </a:r>
          <a:endParaRPr lang="id-ID" sz="2000" dirty="0"/>
        </a:p>
      </dgm:t>
    </dgm:pt>
    <dgm:pt modelId="{35F6B8FD-958A-4185-A681-3210D7248D15}" type="parTrans" cxnId="{DE199837-9105-4F81-A267-17E8E07EC18C}">
      <dgm:prSet/>
      <dgm:spPr/>
      <dgm:t>
        <a:bodyPr/>
        <a:lstStyle/>
        <a:p>
          <a:endParaRPr lang="id-ID"/>
        </a:p>
      </dgm:t>
    </dgm:pt>
    <dgm:pt modelId="{087FD994-7821-4C46-9DEA-6CF0870B4896}" type="sibTrans" cxnId="{DE199837-9105-4F81-A267-17E8E07EC18C}">
      <dgm:prSet/>
      <dgm:spPr/>
      <dgm:t>
        <a:bodyPr/>
        <a:lstStyle/>
        <a:p>
          <a:endParaRPr lang="id-ID"/>
        </a:p>
      </dgm:t>
    </dgm:pt>
    <dgm:pt modelId="{D84943CB-B074-47AF-8867-05AD35E5A103}">
      <dgm:prSet phldrT="[Text]" custT="1"/>
      <dgm:spPr/>
      <dgm:t>
        <a:bodyPr/>
        <a:lstStyle/>
        <a:p>
          <a:r>
            <a:rPr lang="id-ID" sz="3300" b="1" dirty="0" smtClean="0"/>
            <a:t>Sales</a:t>
          </a:r>
        </a:p>
        <a:p>
          <a:r>
            <a:rPr lang="en-US" sz="2000" b="0" dirty="0" smtClean="0"/>
            <a:t>What price, advertising, sales channels are available</a:t>
          </a:r>
          <a:r>
            <a:rPr lang="id-ID" sz="2000" b="0" dirty="0" smtClean="0"/>
            <a:t>?</a:t>
          </a:r>
          <a:endParaRPr lang="id-ID" sz="2000" b="0" dirty="0"/>
        </a:p>
      </dgm:t>
    </dgm:pt>
    <dgm:pt modelId="{35FF2E3C-0936-47B3-BC73-5C290CA98ED7}" type="parTrans" cxnId="{B5E0B6A5-7BE6-4A46-96BC-7D990F036F65}">
      <dgm:prSet/>
      <dgm:spPr/>
      <dgm:t>
        <a:bodyPr/>
        <a:lstStyle/>
        <a:p>
          <a:endParaRPr lang="id-ID"/>
        </a:p>
      </dgm:t>
    </dgm:pt>
    <dgm:pt modelId="{04676843-0278-44A1-B138-22982280C83A}" type="sibTrans" cxnId="{B5E0B6A5-7BE6-4A46-96BC-7D990F036F65}">
      <dgm:prSet/>
      <dgm:spPr/>
      <dgm:t>
        <a:bodyPr/>
        <a:lstStyle/>
        <a:p>
          <a:endParaRPr lang="id-ID"/>
        </a:p>
      </dgm:t>
    </dgm:pt>
    <dgm:pt modelId="{C8612ED2-8EAA-4B5B-8822-BE5021FEDF69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3300" b="1" dirty="0" smtClean="0"/>
            <a:t>Legal</a:t>
          </a:r>
        </a:p>
        <a:p>
          <a:r>
            <a:rPr lang="en-US" sz="2000" dirty="0" smtClean="0"/>
            <a:t>licenses, legal protections</a:t>
          </a:r>
          <a:endParaRPr lang="id-ID" sz="2000" dirty="0"/>
        </a:p>
      </dgm:t>
    </dgm:pt>
    <dgm:pt modelId="{1B2B50C5-8F2C-48CD-A258-F20FE5DFB0FD}" type="parTrans" cxnId="{D23003F0-0C62-4534-9269-DA05ECD670DF}">
      <dgm:prSet/>
      <dgm:spPr/>
      <dgm:t>
        <a:bodyPr/>
        <a:lstStyle/>
        <a:p>
          <a:endParaRPr lang="id-ID"/>
        </a:p>
      </dgm:t>
    </dgm:pt>
    <dgm:pt modelId="{5A91A534-BBE0-4534-B68E-5A5712AFE06D}" type="sibTrans" cxnId="{D23003F0-0C62-4534-9269-DA05ECD670DF}">
      <dgm:prSet/>
      <dgm:spPr/>
      <dgm:t>
        <a:bodyPr/>
        <a:lstStyle/>
        <a:p>
          <a:endParaRPr lang="id-ID"/>
        </a:p>
      </dgm:t>
    </dgm:pt>
    <dgm:pt modelId="{9DEF910A-C8BF-4D8F-825C-A4515A6540FB}" type="pres">
      <dgm:prSet presAssocID="{AE6A117C-2B7D-404E-96C8-C199C301A9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9D609F9-10E2-4E3E-B33C-D8EAA6B8FA8D}" type="pres">
      <dgm:prSet presAssocID="{E7A3C293-58FE-4078-AB3F-66556752A69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31AD516-7CDA-4018-8BA6-8E1AC0C232DF}" type="pres">
      <dgm:prSet presAssocID="{EE4030CD-2B69-45B6-866D-8C69DD909E2D}" presName="sibTrans" presStyleCnt="0"/>
      <dgm:spPr/>
    </dgm:pt>
    <dgm:pt modelId="{B431756B-4548-48E5-8BBF-C5014F4C3FE6}" type="pres">
      <dgm:prSet presAssocID="{242B510A-602D-4DB9-B644-EA1ADE2F8C4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0A12FD-FB3C-404A-9557-1A0536F71358}" type="pres">
      <dgm:prSet presAssocID="{087FD994-7821-4C46-9DEA-6CF0870B4896}" presName="sibTrans" presStyleCnt="0"/>
      <dgm:spPr/>
    </dgm:pt>
    <dgm:pt modelId="{FB248329-667D-486C-8C12-66C81BC74D17}" type="pres">
      <dgm:prSet presAssocID="{D84943CB-B074-47AF-8867-05AD35E5A10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FD4CC4-BD5D-43DF-91B2-0C3C89C5DA8E}" type="pres">
      <dgm:prSet presAssocID="{04676843-0278-44A1-B138-22982280C83A}" presName="sibTrans" presStyleCnt="0"/>
      <dgm:spPr/>
    </dgm:pt>
    <dgm:pt modelId="{D5F47652-1EA5-4A1A-936E-05114EE6E810}" type="pres">
      <dgm:prSet presAssocID="{C8612ED2-8EAA-4B5B-8822-BE5021FEDF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9B45F5A9-E83D-4A7C-AEBB-239BF85AF5E5}" type="presOf" srcId="{AE6A117C-2B7D-404E-96C8-C199C301A940}" destId="{9DEF910A-C8BF-4D8F-825C-A4515A6540FB}" srcOrd="0" destOrd="0" presId="urn:microsoft.com/office/officeart/2005/8/layout/default"/>
    <dgm:cxn modelId="{DE199837-9105-4F81-A267-17E8E07EC18C}" srcId="{AE6A117C-2B7D-404E-96C8-C199C301A940}" destId="{242B510A-602D-4DB9-B644-EA1ADE2F8C4B}" srcOrd="1" destOrd="0" parTransId="{35F6B8FD-958A-4185-A681-3210D7248D15}" sibTransId="{087FD994-7821-4C46-9DEA-6CF0870B4896}"/>
    <dgm:cxn modelId="{7D5DC762-1054-4FCC-8E24-02DD819F4B60}" type="presOf" srcId="{242B510A-602D-4DB9-B644-EA1ADE2F8C4B}" destId="{B431756B-4548-48E5-8BBF-C5014F4C3FE6}" srcOrd="0" destOrd="0" presId="urn:microsoft.com/office/officeart/2005/8/layout/default"/>
    <dgm:cxn modelId="{B5E0B6A5-7BE6-4A46-96BC-7D990F036F65}" srcId="{AE6A117C-2B7D-404E-96C8-C199C301A940}" destId="{D84943CB-B074-47AF-8867-05AD35E5A103}" srcOrd="2" destOrd="0" parTransId="{35FF2E3C-0936-47B3-BC73-5C290CA98ED7}" sibTransId="{04676843-0278-44A1-B138-22982280C83A}"/>
    <dgm:cxn modelId="{82E850A8-B293-40A9-8ABB-55BABB368A7F}" type="presOf" srcId="{E7A3C293-58FE-4078-AB3F-66556752A691}" destId="{29D609F9-10E2-4E3E-B33C-D8EAA6B8FA8D}" srcOrd="0" destOrd="0" presId="urn:microsoft.com/office/officeart/2005/8/layout/default"/>
    <dgm:cxn modelId="{AFDBA1E4-6C68-42E3-8668-38C8009F2FA2}" type="presOf" srcId="{C8612ED2-8EAA-4B5B-8822-BE5021FEDF69}" destId="{D5F47652-1EA5-4A1A-936E-05114EE6E810}" srcOrd="0" destOrd="0" presId="urn:microsoft.com/office/officeart/2005/8/layout/default"/>
    <dgm:cxn modelId="{C085A6CC-C009-45A9-84BC-004EC4456459}" type="presOf" srcId="{D84943CB-B074-47AF-8867-05AD35E5A103}" destId="{FB248329-667D-486C-8C12-66C81BC74D17}" srcOrd="0" destOrd="0" presId="urn:microsoft.com/office/officeart/2005/8/layout/default"/>
    <dgm:cxn modelId="{2CA113FB-81E8-41FC-A1D8-A0F8D30E0B71}" srcId="{AE6A117C-2B7D-404E-96C8-C199C301A940}" destId="{E7A3C293-58FE-4078-AB3F-66556752A691}" srcOrd="0" destOrd="0" parTransId="{78D0E902-2CB3-4B49-B66A-35A57A46BAD7}" sibTransId="{EE4030CD-2B69-45B6-866D-8C69DD909E2D}"/>
    <dgm:cxn modelId="{D23003F0-0C62-4534-9269-DA05ECD670DF}" srcId="{AE6A117C-2B7D-404E-96C8-C199C301A940}" destId="{C8612ED2-8EAA-4B5B-8822-BE5021FEDF69}" srcOrd="3" destOrd="0" parTransId="{1B2B50C5-8F2C-48CD-A258-F20FE5DFB0FD}" sibTransId="{5A91A534-BBE0-4534-B68E-5A5712AFE06D}"/>
    <dgm:cxn modelId="{EA89F2F0-F136-4402-BAAD-CE8FAD12F6AA}" type="presParOf" srcId="{9DEF910A-C8BF-4D8F-825C-A4515A6540FB}" destId="{29D609F9-10E2-4E3E-B33C-D8EAA6B8FA8D}" srcOrd="0" destOrd="0" presId="urn:microsoft.com/office/officeart/2005/8/layout/default"/>
    <dgm:cxn modelId="{C74AC3AA-F57F-42FA-851D-A44506FA5E79}" type="presParOf" srcId="{9DEF910A-C8BF-4D8F-825C-A4515A6540FB}" destId="{D31AD516-7CDA-4018-8BA6-8E1AC0C232DF}" srcOrd="1" destOrd="0" presId="urn:microsoft.com/office/officeart/2005/8/layout/default"/>
    <dgm:cxn modelId="{975455BF-86D1-4B5F-B555-8D5D204164CA}" type="presParOf" srcId="{9DEF910A-C8BF-4D8F-825C-A4515A6540FB}" destId="{B431756B-4548-48E5-8BBF-C5014F4C3FE6}" srcOrd="2" destOrd="0" presId="urn:microsoft.com/office/officeart/2005/8/layout/default"/>
    <dgm:cxn modelId="{5E231692-71B8-4DA3-8141-5685C99A6D0A}" type="presParOf" srcId="{9DEF910A-C8BF-4D8F-825C-A4515A6540FB}" destId="{F20A12FD-FB3C-404A-9557-1A0536F71358}" srcOrd="3" destOrd="0" presId="urn:microsoft.com/office/officeart/2005/8/layout/default"/>
    <dgm:cxn modelId="{7FD10BD1-4744-42C0-ADCA-B3DD5C6429D9}" type="presParOf" srcId="{9DEF910A-C8BF-4D8F-825C-A4515A6540FB}" destId="{FB248329-667D-486C-8C12-66C81BC74D17}" srcOrd="4" destOrd="0" presId="urn:microsoft.com/office/officeart/2005/8/layout/default"/>
    <dgm:cxn modelId="{83A4078C-8784-4038-8F07-1CDF420C7508}" type="presParOf" srcId="{9DEF910A-C8BF-4D8F-825C-A4515A6540FB}" destId="{05FD4CC4-BD5D-43DF-91B2-0C3C89C5DA8E}" srcOrd="5" destOrd="0" presId="urn:microsoft.com/office/officeart/2005/8/layout/default"/>
    <dgm:cxn modelId="{EDDDFEC1-10C7-449A-A225-17C8B49FD14B}" type="presParOf" srcId="{9DEF910A-C8BF-4D8F-825C-A4515A6540FB}" destId="{D5F47652-1EA5-4A1A-936E-05114EE6E8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8DA4B5-9F10-4973-A6C6-3F288074C697}" type="doc">
      <dgm:prSet loTypeId="urn:diagrams.loki3.com/Bracke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d-ID"/>
        </a:p>
      </dgm:t>
    </dgm:pt>
    <dgm:pt modelId="{8D758489-1324-46A4-99DE-C6AB18996FA2}">
      <dgm:prSet phldrT="[Text]"/>
      <dgm:spPr/>
      <dgm:t>
        <a:bodyPr/>
        <a:lstStyle/>
        <a:p>
          <a:pPr algn="r"/>
          <a:endParaRPr lang="id-ID" dirty="0" smtClean="0"/>
        </a:p>
        <a:p>
          <a:pPr algn="ctr"/>
          <a:endParaRPr lang="id-ID" dirty="0" smtClean="0"/>
        </a:p>
        <a:p>
          <a:pPr algn="ctr"/>
          <a:r>
            <a:rPr lang="id-ID" dirty="0" smtClean="0"/>
            <a:t>Quick Loading</a:t>
          </a:r>
          <a:endParaRPr lang="id-ID" dirty="0"/>
        </a:p>
      </dgm:t>
    </dgm:pt>
    <dgm:pt modelId="{BFCDA9DA-FB24-4B6C-BCEF-0972E57F68E1}" type="parTrans" cxnId="{A5DFA895-31BD-4059-8BBF-8A71110D1645}">
      <dgm:prSet/>
      <dgm:spPr/>
      <dgm:t>
        <a:bodyPr/>
        <a:lstStyle/>
        <a:p>
          <a:endParaRPr lang="id-ID"/>
        </a:p>
      </dgm:t>
    </dgm:pt>
    <dgm:pt modelId="{7B8A7C46-2ABE-4E61-960A-049E4F285259}" type="sibTrans" cxnId="{A5DFA895-31BD-4059-8BBF-8A71110D1645}">
      <dgm:prSet/>
      <dgm:spPr/>
      <dgm:t>
        <a:bodyPr/>
        <a:lstStyle/>
        <a:p>
          <a:endParaRPr lang="id-ID"/>
        </a:p>
      </dgm:t>
    </dgm:pt>
    <dgm:pt modelId="{AD37DAE8-0925-42B0-9FF2-7063CE5B328D}">
      <dgm:prSet phldrT="[Text]" custT="1"/>
      <dgm:spPr/>
      <dgm:t>
        <a:bodyPr/>
        <a:lstStyle/>
        <a:p>
          <a:r>
            <a:rPr lang="id-ID" sz="2000" b="0" i="0" dirty="0" smtClean="0"/>
            <a:t>Expect to loads &lt; 2s</a:t>
          </a:r>
          <a:r>
            <a:rPr lang="id-ID" sz="2000" dirty="0" smtClean="0"/>
            <a:t>*</a:t>
          </a:r>
          <a:endParaRPr lang="id-ID" sz="2000" dirty="0"/>
        </a:p>
      </dgm:t>
    </dgm:pt>
    <dgm:pt modelId="{F832F95C-BBBE-45E6-95C0-D2CD14B15BEB}" type="parTrans" cxnId="{414013BD-6271-40C6-8B70-33BE87C7942D}">
      <dgm:prSet/>
      <dgm:spPr/>
      <dgm:t>
        <a:bodyPr/>
        <a:lstStyle/>
        <a:p>
          <a:endParaRPr lang="id-ID"/>
        </a:p>
      </dgm:t>
    </dgm:pt>
    <dgm:pt modelId="{71209431-9019-404A-B693-251337D41A1B}" type="sibTrans" cxnId="{414013BD-6271-40C6-8B70-33BE87C7942D}">
      <dgm:prSet/>
      <dgm:spPr/>
      <dgm:t>
        <a:bodyPr/>
        <a:lstStyle/>
        <a:p>
          <a:endParaRPr lang="id-ID"/>
        </a:p>
      </dgm:t>
    </dgm:pt>
    <dgm:pt modelId="{64883112-6F51-452A-9144-C0D0F698A791}">
      <dgm:prSet phldrT="[Text]"/>
      <dgm:spPr/>
      <dgm:t>
        <a:bodyPr/>
        <a:lstStyle/>
        <a:p>
          <a:endParaRPr lang="id-ID" dirty="0" smtClean="0"/>
        </a:p>
        <a:p>
          <a:endParaRPr lang="id-ID" dirty="0" smtClean="0"/>
        </a:p>
        <a:p>
          <a:r>
            <a:rPr lang="id-ID" dirty="0" smtClean="0"/>
            <a:t>Impression</a:t>
          </a:r>
        </a:p>
      </dgm:t>
    </dgm:pt>
    <dgm:pt modelId="{A90AF55F-7799-46F2-9525-55BBAD8AF26A}" type="parTrans" cxnId="{A8A96A45-08E4-4C07-BC25-CDC0EB7C9D10}">
      <dgm:prSet/>
      <dgm:spPr/>
      <dgm:t>
        <a:bodyPr/>
        <a:lstStyle/>
        <a:p>
          <a:endParaRPr lang="id-ID"/>
        </a:p>
      </dgm:t>
    </dgm:pt>
    <dgm:pt modelId="{EB801006-E332-4DA2-8A24-4FDB23225A01}" type="sibTrans" cxnId="{A8A96A45-08E4-4C07-BC25-CDC0EB7C9D10}">
      <dgm:prSet/>
      <dgm:spPr/>
      <dgm:t>
        <a:bodyPr/>
        <a:lstStyle/>
        <a:p>
          <a:endParaRPr lang="id-ID"/>
        </a:p>
      </dgm:t>
    </dgm:pt>
    <dgm:pt modelId="{66A6D476-7B50-42EC-BA7F-54821FE909F4}">
      <dgm:prSet phldrT="[Text]" custT="1"/>
      <dgm:spPr/>
      <dgm:t>
        <a:bodyPr/>
        <a:lstStyle/>
        <a:p>
          <a:r>
            <a:rPr lang="id-ID" sz="1800" dirty="0" smtClean="0"/>
            <a:t>Familiarity**</a:t>
          </a:r>
          <a:endParaRPr lang="id-ID" sz="1800" dirty="0"/>
        </a:p>
      </dgm:t>
    </dgm:pt>
    <dgm:pt modelId="{0D18B6DE-7C35-407E-9363-602EE0FEA307}" type="parTrans" cxnId="{27A5727F-9D25-4CC8-AF59-1E0B3212EBF7}">
      <dgm:prSet/>
      <dgm:spPr/>
      <dgm:t>
        <a:bodyPr/>
        <a:lstStyle/>
        <a:p>
          <a:endParaRPr lang="id-ID"/>
        </a:p>
      </dgm:t>
    </dgm:pt>
    <dgm:pt modelId="{2C57D74A-682B-43F1-8EB6-0C97ECF1DEE3}" type="sibTrans" cxnId="{27A5727F-9D25-4CC8-AF59-1E0B3212EBF7}">
      <dgm:prSet/>
      <dgm:spPr/>
      <dgm:t>
        <a:bodyPr/>
        <a:lstStyle/>
        <a:p>
          <a:endParaRPr lang="id-ID"/>
        </a:p>
      </dgm:t>
    </dgm:pt>
    <dgm:pt modelId="{F184E7E1-3ACD-4D25-832F-556B06528974}">
      <dgm:prSet phldrT="[Text]" custT="1"/>
      <dgm:spPr/>
      <dgm:t>
        <a:bodyPr/>
        <a:lstStyle/>
        <a:p>
          <a:r>
            <a:rPr lang="id-ID" sz="2000" b="0" i="0" dirty="0" smtClean="0"/>
            <a:t>Tend to leave if loads &gt; 3s</a:t>
          </a:r>
          <a:r>
            <a:rPr lang="id-ID" sz="2000" dirty="0" smtClean="0"/>
            <a:t>*</a:t>
          </a:r>
          <a:endParaRPr lang="id-ID" sz="2000" dirty="0"/>
        </a:p>
      </dgm:t>
    </dgm:pt>
    <dgm:pt modelId="{9B31698E-159C-4145-A0A7-779BE239271B}" type="parTrans" cxnId="{C479D7A8-A17F-4878-8DD2-7DA431E168F9}">
      <dgm:prSet/>
      <dgm:spPr/>
      <dgm:t>
        <a:bodyPr/>
        <a:lstStyle/>
        <a:p>
          <a:endParaRPr lang="id-ID"/>
        </a:p>
      </dgm:t>
    </dgm:pt>
    <dgm:pt modelId="{EFBA06F9-71FA-4A7A-8DB7-70A4A10CE23D}" type="sibTrans" cxnId="{C479D7A8-A17F-4878-8DD2-7DA431E168F9}">
      <dgm:prSet/>
      <dgm:spPr/>
      <dgm:t>
        <a:bodyPr/>
        <a:lstStyle/>
        <a:p>
          <a:endParaRPr lang="id-ID"/>
        </a:p>
      </dgm:t>
    </dgm:pt>
    <dgm:pt modelId="{DB734F57-C9D3-4D3F-9019-8676078EECAC}">
      <dgm:prSet phldrT="[Text]" custT="1"/>
      <dgm:spPr/>
      <dgm:t>
        <a:bodyPr/>
        <a:lstStyle/>
        <a:p>
          <a:r>
            <a:rPr lang="en-US" sz="2000" b="0" i="0" dirty="0" smtClean="0"/>
            <a:t>79% </a:t>
          </a:r>
          <a:r>
            <a:rPr lang="id-ID" sz="2000" b="0" i="0" dirty="0" smtClean="0"/>
            <a:t>won’t return if the web’s performance is trouble</a:t>
          </a:r>
          <a:r>
            <a:rPr lang="id-ID" sz="2000" dirty="0" smtClean="0"/>
            <a:t>*</a:t>
          </a:r>
          <a:endParaRPr lang="id-ID" sz="2000" dirty="0"/>
        </a:p>
      </dgm:t>
    </dgm:pt>
    <dgm:pt modelId="{66586056-11A2-4754-8E9E-44ABCB61D3A9}" type="parTrans" cxnId="{78EBF038-3349-4EF2-A811-7DBDD89EE68C}">
      <dgm:prSet/>
      <dgm:spPr/>
      <dgm:t>
        <a:bodyPr/>
        <a:lstStyle/>
        <a:p>
          <a:endParaRPr lang="id-ID"/>
        </a:p>
      </dgm:t>
    </dgm:pt>
    <dgm:pt modelId="{12B1C87C-9EC4-4B5D-9632-0493EE022F5F}" type="sibTrans" cxnId="{78EBF038-3349-4EF2-A811-7DBDD89EE68C}">
      <dgm:prSet/>
      <dgm:spPr/>
      <dgm:t>
        <a:bodyPr/>
        <a:lstStyle/>
        <a:p>
          <a:endParaRPr lang="id-ID"/>
        </a:p>
      </dgm:t>
    </dgm:pt>
    <dgm:pt modelId="{9217D11A-F49E-4A08-98DE-828F891F3CC0}">
      <dgm:prSet phldrT="[Text]" custT="1"/>
      <dgm:spPr/>
      <dgm:t>
        <a:bodyPr/>
        <a:lstStyle/>
        <a:p>
          <a:r>
            <a:rPr lang="id-ID" sz="2000" dirty="0" smtClean="0"/>
            <a:t>44% will tell friends their poor experiences*</a:t>
          </a:r>
          <a:endParaRPr lang="id-ID" sz="2000" dirty="0"/>
        </a:p>
      </dgm:t>
    </dgm:pt>
    <dgm:pt modelId="{BFFC420B-273D-40A2-AE82-0605F0A65D93}" type="parTrans" cxnId="{32670BF6-6C4C-43B7-8A01-B821D71B37A3}">
      <dgm:prSet/>
      <dgm:spPr/>
      <dgm:t>
        <a:bodyPr/>
        <a:lstStyle/>
        <a:p>
          <a:endParaRPr lang="id-ID"/>
        </a:p>
      </dgm:t>
    </dgm:pt>
    <dgm:pt modelId="{6C12FD8F-8822-45A4-AFD2-138C26D0ACF8}" type="sibTrans" cxnId="{32670BF6-6C4C-43B7-8A01-B821D71B37A3}">
      <dgm:prSet/>
      <dgm:spPr/>
      <dgm:t>
        <a:bodyPr/>
        <a:lstStyle/>
        <a:p>
          <a:endParaRPr lang="id-ID"/>
        </a:p>
      </dgm:t>
    </dgm:pt>
    <dgm:pt modelId="{318774E5-2EB4-44EE-8422-DE555373A39D}">
      <dgm:prSet phldrT="[Text]" custT="1"/>
      <dgm:spPr/>
      <dgm:t>
        <a:bodyPr/>
        <a:lstStyle/>
        <a:p>
          <a:r>
            <a:rPr lang="id-ID" sz="1800" dirty="0" smtClean="0"/>
            <a:t>UI Design that supports Usability</a:t>
          </a:r>
          <a:endParaRPr lang="id-ID" sz="1800" dirty="0"/>
        </a:p>
      </dgm:t>
    </dgm:pt>
    <dgm:pt modelId="{0485C1B0-3D8C-4298-B337-090B4CCA032D}" type="parTrans" cxnId="{811202EB-6691-4BBA-8E71-51714E7E7919}">
      <dgm:prSet/>
      <dgm:spPr/>
      <dgm:t>
        <a:bodyPr/>
        <a:lstStyle/>
        <a:p>
          <a:endParaRPr lang="id-ID"/>
        </a:p>
      </dgm:t>
    </dgm:pt>
    <dgm:pt modelId="{C0F14232-8E55-4933-B333-248AC5D2DFE8}" type="sibTrans" cxnId="{811202EB-6691-4BBA-8E71-51714E7E7919}">
      <dgm:prSet/>
      <dgm:spPr/>
      <dgm:t>
        <a:bodyPr/>
        <a:lstStyle/>
        <a:p>
          <a:endParaRPr lang="id-ID"/>
        </a:p>
      </dgm:t>
    </dgm:pt>
    <dgm:pt modelId="{D16BFA44-6EFF-4C84-82B7-A2B9FBB85C9D}">
      <dgm:prSet phldrT="[Text]" custT="1"/>
      <dgm:spPr/>
      <dgm:t>
        <a:bodyPr/>
        <a:lstStyle/>
        <a:p>
          <a:r>
            <a:rPr lang="id-ID" sz="1800" dirty="0" smtClean="0"/>
            <a:t>Psychological Matters for Credibility </a:t>
          </a:r>
          <a:br>
            <a:rPr lang="id-ID" sz="1800" dirty="0" smtClean="0"/>
          </a:br>
          <a:r>
            <a:rPr lang="id-ID" sz="1600" dirty="0" smtClean="0"/>
            <a:t>(ex : Placebo effect of Security icon in Checkout Page)</a:t>
          </a:r>
          <a:endParaRPr lang="id-ID" sz="1400" dirty="0"/>
        </a:p>
      </dgm:t>
    </dgm:pt>
    <dgm:pt modelId="{7855E16B-F6CE-4CE1-9489-2027236590D8}" type="parTrans" cxnId="{749B784B-2873-45AC-976D-BF356827CC00}">
      <dgm:prSet/>
      <dgm:spPr/>
      <dgm:t>
        <a:bodyPr/>
        <a:lstStyle/>
        <a:p>
          <a:endParaRPr lang="id-ID"/>
        </a:p>
      </dgm:t>
    </dgm:pt>
    <dgm:pt modelId="{34EDC108-E58D-4710-BC19-5635DB034B65}" type="sibTrans" cxnId="{749B784B-2873-45AC-976D-BF356827CC00}">
      <dgm:prSet/>
      <dgm:spPr/>
      <dgm:t>
        <a:bodyPr/>
        <a:lstStyle/>
        <a:p>
          <a:endParaRPr lang="id-ID"/>
        </a:p>
      </dgm:t>
    </dgm:pt>
    <dgm:pt modelId="{6747F7B6-AB0D-44E5-BB68-69C51DDA744C}" type="pres">
      <dgm:prSet presAssocID="{AD8DA4B5-9F10-4973-A6C6-3F288074C6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41B97B7-C16E-448C-8302-25D08AA456E1}" type="pres">
      <dgm:prSet presAssocID="{8D758489-1324-46A4-99DE-C6AB18996FA2}" presName="linNode" presStyleCnt="0"/>
      <dgm:spPr/>
    </dgm:pt>
    <dgm:pt modelId="{543DC381-335C-4E2C-9AC7-9366421B5493}" type="pres">
      <dgm:prSet presAssocID="{8D758489-1324-46A4-99DE-C6AB18996FA2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E037AB-4A4E-40B6-8CD0-4F1EEFE759C5}" type="pres">
      <dgm:prSet presAssocID="{8D758489-1324-46A4-99DE-C6AB18996FA2}" presName="bracket" presStyleLbl="parChTrans1D1" presStyleIdx="0" presStyleCnt="2"/>
      <dgm:spPr/>
    </dgm:pt>
    <dgm:pt modelId="{D7F95B82-6907-42DC-BFB1-47CCE4D70363}" type="pres">
      <dgm:prSet presAssocID="{8D758489-1324-46A4-99DE-C6AB18996FA2}" presName="spH" presStyleCnt="0"/>
      <dgm:spPr/>
    </dgm:pt>
    <dgm:pt modelId="{DF10A736-B0D1-492C-8242-75AFEC67D3C0}" type="pres">
      <dgm:prSet presAssocID="{8D758489-1324-46A4-99DE-C6AB18996FA2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3D3FF7B-F168-4900-A711-254A8185284F}" type="pres">
      <dgm:prSet presAssocID="{7B8A7C46-2ABE-4E61-960A-049E4F285259}" presName="spV" presStyleCnt="0"/>
      <dgm:spPr/>
    </dgm:pt>
    <dgm:pt modelId="{FE02EDAB-C2EB-4517-A882-B9A3C527F842}" type="pres">
      <dgm:prSet presAssocID="{64883112-6F51-452A-9144-C0D0F698A791}" presName="linNode" presStyleCnt="0"/>
      <dgm:spPr/>
    </dgm:pt>
    <dgm:pt modelId="{DB969EE3-74C5-43AF-89F7-FBD123046C23}" type="pres">
      <dgm:prSet presAssocID="{64883112-6F51-452A-9144-C0D0F698A791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D4154D-7E6E-463F-94D8-B90FADF0331B}" type="pres">
      <dgm:prSet presAssocID="{64883112-6F51-452A-9144-C0D0F698A791}" presName="bracket" presStyleLbl="parChTrans1D1" presStyleIdx="1" presStyleCnt="2"/>
      <dgm:spPr/>
    </dgm:pt>
    <dgm:pt modelId="{933EE6FD-D8A2-4E91-81B0-93CB917BB73E}" type="pres">
      <dgm:prSet presAssocID="{64883112-6F51-452A-9144-C0D0F698A791}" presName="spH" presStyleCnt="0"/>
      <dgm:spPr/>
    </dgm:pt>
    <dgm:pt modelId="{7F7C978D-6E33-4664-8B00-69E046653A4D}" type="pres">
      <dgm:prSet presAssocID="{64883112-6F51-452A-9144-C0D0F698A791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68DF764-37D3-4587-AA6C-211104B0F0AF}" type="presOf" srcId="{9217D11A-F49E-4A08-98DE-828F891F3CC0}" destId="{DF10A736-B0D1-492C-8242-75AFEC67D3C0}" srcOrd="0" destOrd="3" presId="urn:diagrams.loki3.com/BracketList"/>
    <dgm:cxn modelId="{67A03BAC-F86D-44AE-BD43-B023E9D14471}" type="presOf" srcId="{64883112-6F51-452A-9144-C0D0F698A791}" destId="{DB969EE3-74C5-43AF-89F7-FBD123046C23}" srcOrd="0" destOrd="0" presId="urn:diagrams.loki3.com/BracketList"/>
    <dgm:cxn modelId="{414013BD-6271-40C6-8B70-33BE87C7942D}" srcId="{8D758489-1324-46A4-99DE-C6AB18996FA2}" destId="{AD37DAE8-0925-42B0-9FF2-7063CE5B328D}" srcOrd="0" destOrd="0" parTransId="{F832F95C-BBBE-45E6-95C0-D2CD14B15BEB}" sibTransId="{71209431-9019-404A-B693-251337D41A1B}"/>
    <dgm:cxn modelId="{CCE5AF66-4A63-4142-8018-B734AA6D0E56}" type="presOf" srcId="{F184E7E1-3ACD-4D25-832F-556B06528974}" destId="{DF10A736-B0D1-492C-8242-75AFEC67D3C0}" srcOrd="0" destOrd="1" presId="urn:diagrams.loki3.com/BracketList"/>
    <dgm:cxn modelId="{811202EB-6691-4BBA-8E71-51714E7E7919}" srcId="{64883112-6F51-452A-9144-C0D0F698A791}" destId="{318774E5-2EB4-44EE-8422-DE555373A39D}" srcOrd="1" destOrd="0" parTransId="{0485C1B0-3D8C-4298-B337-090B4CCA032D}" sibTransId="{C0F14232-8E55-4933-B333-248AC5D2DFE8}"/>
    <dgm:cxn modelId="{72A4C2C2-D1F9-4305-918E-E0562AD27423}" type="presOf" srcId="{DB734F57-C9D3-4D3F-9019-8676078EECAC}" destId="{DF10A736-B0D1-492C-8242-75AFEC67D3C0}" srcOrd="0" destOrd="2" presId="urn:diagrams.loki3.com/BracketList"/>
    <dgm:cxn modelId="{749B784B-2873-45AC-976D-BF356827CC00}" srcId="{64883112-6F51-452A-9144-C0D0F698A791}" destId="{D16BFA44-6EFF-4C84-82B7-A2B9FBB85C9D}" srcOrd="2" destOrd="0" parTransId="{7855E16B-F6CE-4CE1-9489-2027236590D8}" sibTransId="{34EDC108-E58D-4710-BC19-5635DB034B65}"/>
    <dgm:cxn modelId="{A23AF694-E19E-4D15-BA60-66DEC8EE1FAD}" type="presOf" srcId="{66A6D476-7B50-42EC-BA7F-54821FE909F4}" destId="{7F7C978D-6E33-4664-8B00-69E046653A4D}" srcOrd="0" destOrd="0" presId="urn:diagrams.loki3.com/BracketList"/>
    <dgm:cxn modelId="{32670BF6-6C4C-43B7-8A01-B821D71B37A3}" srcId="{8D758489-1324-46A4-99DE-C6AB18996FA2}" destId="{9217D11A-F49E-4A08-98DE-828F891F3CC0}" srcOrd="3" destOrd="0" parTransId="{BFFC420B-273D-40A2-AE82-0605F0A65D93}" sibTransId="{6C12FD8F-8822-45A4-AFD2-138C26D0ACF8}"/>
    <dgm:cxn modelId="{A5DFA895-31BD-4059-8BBF-8A71110D1645}" srcId="{AD8DA4B5-9F10-4973-A6C6-3F288074C697}" destId="{8D758489-1324-46A4-99DE-C6AB18996FA2}" srcOrd="0" destOrd="0" parTransId="{BFCDA9DA-FB24-4B6C-BCEF-0972E57F68E1}" sibTransId="{7B8A7C46-2ABE-4E61-960A-049E4F285259}"/>
    <dgm:cxn modelId="{724FC2CC-2EBD-4F00-A0B0-A99E60264BF8}" type="presOf" srcId="{AD8DA4B5-9F10-4973-A6C6-3F288074C697}" destId="{6747F7B6-AB0D-44E5-BB68-69C51DDA744C}" srcOrd="0" destOrd="0" presId="urn:diagrams.loki3.com/BracketList"/>
    <dgm:cxn modelId="{C479D7A8-A17F-4878-8DD2-7DA431E168F9}" srcId="{8D758489-1324-46A4-99DE-C6AB18996FA2}" destId="{F184E7E1-3ACD-4D25-832F-556B06528974}" srcOrd="1" destOrd="0" parTransId="{9B31698E-159C-4145-A0A7-779BE239271B}" sibTransId="{EFBA06F9-71FA-4A7A-8DB7-70A4A10CE23D}"/>
    <dgm:cxn modelId="{27A5727F-9D25-4CC8-AF59-1E0B3212EBF7}" srcId="{64883112-6F51-452A-9144-C0D0F698A791}" destId="{66A6D476-7B50-42EC-BA7F-54821FE909F4}" srcOrd="0" destOrd="0" parTransId="{0D18B6DE-7C35-407E-9363-602EE0FEA307}" sibTransId="{2C57D74A-682B-43F1-8EB6-0C97ECF1DEE3}"/>
    <dgm:cxn modelId="{A8A96A45-08E4-4C07-BC25-CDC0EB7C9D10}" srcId="{AD8DA4B5-9F10-4973-A6C6-3F288074C697}" destId="{64883112-6F51-452A-9144-C0D0F698A791}" srcOrd="1" destOrd="0" parTransId="{A90AF55F-7799-46F2-9525-55BBAD8AF26A}" sibTransId="{EB801006-E332-4DA2-8A24-4FDB23225A01}"/>
    <dgm:cxn modelId="{5166B4F8-3E24-49A1-8347-7E9340F0B349}" type="presOf" srcId="{D16BFA44-6EFF-4C84-82B7-A2B9FBB85C9D}" destId="{7F7C978D-6E33-4664-8B00-69E046653A4D}" srcOrd="0" destOrd="2" presId="urn:diagrams.loki3.com/BracketList"/>
    <dgm:cxn modelId="{D8F05201-A403-4C89-B1B9-6C8E13003ED7}" type="presOf" srcId="{AD37DAE8-0925-42B0-9FF2-7063CE5B328D}" destId="{DF10A736-B0D1-492C-8242-75AFEC67D3C0}" srcOrd="0" destOrd="0" presId="urn:diagrams.loki3.com/BracketList"/>
    <dgm:cxn modelId="{78EBF038-3349-4EF2-A811-7DBDD89EE68C}" srcId="{8D758489-1324-46A4-99DE-C6AB18996FA2}" destId="{DB734F57-C9D3-4D3F-9019-8676078EECAC}" srcOrd="2" destOrd="0" parTransId="{66586056-11A2-4754-8E9E-44ABCB61D3A9}" sibTransId="{12B1C87C-9EC4-4B5D-9632-0493EE022F5F}"/>
    <dgm:cxn modelId="{71043A65-388F-4AE5-904F-29421E7A429C}" type="presOf" srcId="{8D758489-1324-46A4-99DE-C6AB18996FA2}" destId="{543DC381-335C-4E2C-9AC7-9366421B5493}" srcOrd="0" destOrd="0" presId="urn:diagrams.loki3.com/BracketList"/>
    <dgm:cxn modelId="{96B2E675-2916-4221-929B-42F3B445FD89}" type="presOf" srcId="{318774E5-2EB4-44EE-8422-DE555373A39D}" destId="{7F7C978D-6E33-4664-8B00-69E046653A4D}" srcOrd="0" destOrd="1" presId="urn:diagrams.loki3.com/BracketList"/>
    <dgm:cxn modelId="{00B5DBA6-958E-4837-A6CC-168C49E4DA65}" type="presParOf" srcId="{6747F7B6-AB0D-44E5-BB68-69C51DDA744C}" destId="{541B97B7-C16E-448C-8302-25D08AA456E1}" srcOrd="0" destOrd="0" presId="urn:diagrams.loki3.com/BracketList"/>
    <dgm:cxn modelId="{CDAE6C68-3D4B-4233-AA65-D9D76DF07326}" type="presParOf" srcId="{541B97B7-C16E-448C-8302-25D08AA456E1}" destId="{543DC381-335C-4E2C-9AC7-9366421B5493}" srcOrd="0" destOrd="0" presId="urn:diagrams.loki3.com/BracketList"/>
    <dgm:cxn modelId="{59FB0D98-18FC-47A0-A0E5-59FED57E9463}" type="presParOf" srcId="{541B97B7-C16E-448C-8302-25D08AA456E1}" destId="{DDE037AB-4A4E-40B6-8CD0-4F1EEFE759C5}" srcOrd="1" destOrd="0" presId="urn:diagrams.loki3.com/BracketList"/>
    <dgm:cxn modelId="{C5C084F5-B1AE-4FDC-9A04-144C8A66166F}" type="presParOf" srcId="{541B97B7-C16E-448C-8302-25D08AA456E1}" destId="{D7F95B82-6907-42DC-BFB1-47CCE4D70363}" srcOrd="2" destOrd="0" presId="urn:diagrams.loki3.com/BracketList"/>
    <dgm:cxn modelId="{E2A129E7-13C6-49D3-8755-0A449A31E770}" type="presParOf" srcId="{541B97B7-C16E-448C-8302-25D08AA456E1}" destId="{DF10A736-B0D1-492C-8242-75AFEC67D3C0}" srcOrd="3" destOrd="0" presId="urn:diagrams.loki3.com/BracketList"/>
    <dgm:cxn modelId="{01AA61FB-4253-49DC-A290-9E08AC732B91}" type="presParOf" srcId="{6747F7B6-AB0D-44E5-BB68-69C51DDA744C}" destId="{A3D3FF7B-F168-4900-A711-254A8185284F}" srcOrd="1" destOrd="0" presId="urn:diagrams.loki3.com/BracketList"/>
    <dgm:cxn modelId="{717C7773-8737-4642-9B46-FF3952B37961}" type="presParOf" srcId="{6747F7B6-AB0D-44E5-BB68-69C51DDA744C}" destId="{FE02EDAB-C2EB-4517-A882-B9A3C527F842}" srcOrd="2" destOrd="0" presId="urn:diagrams.loki3.com/BracketList"/>
    <dgm:cxn modelId="{3F65F882-86F8-4F34-881E-251DC82AB0CA}" type="presParOf" srcId="{FE02EDAB-C2EB-4517-A882-B9A3C527F842}" destId="{DB969EE3-74C5-43AF-89F7-FBD123046C23}" srcOrd="0" destOrd="0" presId="urn:diagrams.loki3.com/BracketList"/>
    <dgm:cxn modelId="{2DFC39F0-7913-4743-B1BA-2AA708005A3B}" type="presParOf" srcId="{FE02EDAB-C2EB-4517-A882-B9A3C527F842}" destId="{BDD4154D-7E6E-463F-94D8-B90FADF0331B}" srcOrd="1" destOrd="0" presId="urn:diagrams.loki3.com/BracketList"/>
    <dgm:cxn modelId="{1F4FD4B6-C984-4DAE-BDC9-4F0B70C95FEB}" type="presParOf" srcId="{FE02EDAB-C2EB-4517-A882-B9A3C527F842}" destId="{933EE6FD-D8A2-4E91-81B0-93CB917BB73E}" srcOrd="2" destOrd="0" presId="urn:diagrams.loki3.com/BracketList"/>
    <dgm:cxn modelId="{CA7AFD71-975F-4B1D-9999-2498D9740559}" type="presParOf" srcId="{FE02EDAB-C2EB-4517-A882-B9A3C527F842}" destId="{7F7C978D-6E33-4664-8B00-69E046653A4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8DA4B5-9F10-4973-A6C6-3F288074C697}" type="doc">
      <dgm:prSet loTypeId="urn:diagrams.loki3.com/Bracke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d-ID"/>
        </a:p>
      </dgm:t>
    </dgm:pt>
    <dgm:pt modelId="{8D758489-1324-46A4-99DE-C6AB18996FA2}">
      <dgm:prSet phldrT="[Text]"/>
      <dgm:spPr/>
      <dgm:t>
        <a:bodyPr/>
        <a:lstStyle/>
        <a:p>
          <a:pPr algn="r"/>
          <a:endParaRPr lang="id-ID" dirty="0" smtClean="0"/>
        </a:p>
        <a:p>
          <a:pPr algn="ctr"/>
          <a:endParaRPr lang="id-ID" dirty="0" smtClean="0"/>
        </a:p>
        <a:p>
          <a:pPr algn="ctr"/>
          <a:r>
            <a:rPr lang="id-ID" dirty="0" smtClean="0"/>
            <a:t>Performance</a:t>
          </a:r>
          <a:endParaRPr lang="id-ID" dirty="0"/>
        </a:p>
      </dgm:t>
    </dgm:pt>
    <dgm:pt modelId="{BFCDA9DA-FB24-4B6C-BCEF-0972E57F68E1}" type="parTrans" cxnId="{A5DFA895-31BD-4059-8BBF-8A71110D1645}">
      <dgm:prSet/>
      <dgm:spPr/>
      <dgm:t>
        <a:bodyPr/>
        <a:lstStyle/>
        <a:p>
          <a:endParaRPr lang="id-ID"/>
        </a:p>
      </dgm:t>
    </dgm:pt>
    <dgm:pt modelId="{7B8A7C46-2ABE-4E61-960A-049E4F285259}" type="sibTrans" cxnId="{A5DFA895-31BD-4059-8BBF-8A71110D1645}">
      <dgm:prSet/>
      <dgm:spPr/>
      <dgm:t>
        <a:bodyPr/>
        <a:lstStyle/>
        <a:p>
          <a:endParaRPr lang="id-ID"/>
        </a:p>
      </dgm:t>
    </dgm:pt>
    <dgm:pt modelId="{AD37DAE8-0925-42B0-9FF2-7063CE5B328D}">
      <dgm:prSet phldrT="[Text]" custT="1"/>
      <dgm:spPr/>
      <dgm:t>
        <a:bodyPr/>
        <a:lstStyle/>
        <a:p>
          <a:pPr>
            <a:spcAft>
              <a:spcPts val="400"/>
            </a:spcAft>
          </a:pPr>
          <a:r>
            <a:rPr lang="id-ID" sz="2400" b="1" i="0" dirty="0" smtClean="0"/>
            <a:t>Page &amp; Assets Size</a:t>
          </a:r>
          <a:r>
            <a:rPr lang="id-ID" sz="2000" b="0" i="0" dirty="0" smtClean="0"/>
            <a:t/>
          </a:r>
          <a:br>
            <a:rPr lang="id-ID" sz="2000" b="0" i="0" dirty="0" smtClean="0"/>
          </a:br>
          <a:r>
            <a:rPr lang="id-ID" sz="2000" b="0" i="0" dirty="0" smtClean="0"/>
            <a:t>  </a:t>
          </a:r>
          <a:r>
            <a:rPr lang="id-ID" sz="1600" b="0" i="0" dirty="0" smtClean="0"/>
            <a:t>Only 10-20% of response time taken to get HTML</a:t>
          </a:r>
          <a:br>
            <a:rPr lang="id-ID" sz="1600" b="0" i="0" dirty="0" smtClean="0"/>
          </a:br>
          <a:r>
            <a:rPr lang="id-ID" sz="1600" b="0" i="0" dirty="0" smtClean="0"/>
            <a:t>  80-90% goes to loading assets (img, js, css, etc) </a:t>
          </a:r>
          <a:br>
            <a:rPr lang="id-ID" sz="1600" b="0" i="0" dirty="0" smtClean="0"/>
          </a:br>
          <a:r>
            <a:rPr lang="id-ID" sz="1600" b="0" i="0" dirty="0" smtClean="0"/>
            <a:t/>
          </a:r>
          <a:br>
            <a:rPr lang="id-ID" sz="1600" b="0" i="0" dirty="0" smtClean="0"/>
          </a:br>
          <a:r>
            <a:rPr lang="id-ID" sz="2400" b="0" i="0" dirty="0" smtClean="0"/>
            <a:t>Tackling :</a:t>
          </a:r>
          <a:br>
            <a:rPr lang="id-ID" sz="2400" b="0" i="0" dirty="0" smtClean="0"/>
          </a:br>
          <a:r>
            <a:rPr lang="id-ID" sz="1600" b="0" i="0" dirty="0" smtClean="0"/>
            <a:t>   </a:t>
          </a:r>
          <a:r>
            <a:rPr lang="id-ID" sz="1600" b="1" i="0" dirty="0" smtClean="0"/>
            <a:t>Caching, Service Worker (vue.js)</a:t>
          </a:r>
          <a:endParaRPr lang="id-ID" sz="2000" b="1" dirty="0"/>
        </a:p>
      </dgm:t>
    </dgm:pt>
    <dgm:pt modelId="{F832F95C-BBBE-45E6-95C0-D2CD14B15BEB}" type="parTrans" cxnId="{414013BD-6271-40C6-8B70-33BE87C7942D}">
      <dgm:prSet/>
      <dgm:spPr/>
      <dgm:t>
        <a:bodyPr/>
        <a:lstStyle/>
        <a:p>
          <a:endParaRPr lang="id-ID"/>
        </a:p>
      </dgm:t>
    </dgm:pt>
    <dgm:pt modelId="{71209431-9019-404A-B693-251337D41A1B}" type="sibTrans" cxnId="{414013BD-6271-40C6-8B70-33BE87C7942D}">
      <dgm:prSet/>
      <dgm:spPr/>
      <dgm:t>
        <a:bodyPr/>
        <a:lstStyle/>
        <a:p>
          <a:endParaRPr lang="id-ID"/>
        </a:p>
      </dgm:t>
    </dgm:pt>
    <dgm:pt modelId="{6747F7B6-AB0D-44E5-BB68-69C51DDA744C}" type="pres">
      <dgm:prSet presAssocID="{AD8DA4B5-9F10-4973-A6C6-3F288074C6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41B97B7-C16E-448C-8302-25D08AA456E1}" type="pres">
      <dgm:prSet presAssocID="{8D758489-1324-46A4-99DE-C6AB18996FA2}" presName="linNode" presStyleCnt="0"/>
      <dgm:spPr/>
    </dgm:pt>
    <dgm:pt modelId="{543DC381-335C-4E2C-9AC7-9366421B5493}" type="pres">
      <dgm:prSet presAssocID="{8D758489-1324-46A4-99DE-C6AB18996FA2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E037AB-4A4E-40B6-8CD0-4F1EEFE759C5}" type="pres">
      <dgm:prSet presAssocID="{8D758489-1324-46A4-99DE-C6AB18996FA2}" presName="bracket" presStyleLbl="parChTrans1D1" presStyleIdx="0" presStyleCnt="1"/>
      <dgm:spPr/>
    </dgm:pt>
    <dgm:pt modelId="{D7F95B82-6907-42DC-BFB1-47CCE4D70363}" type="pres">
      <dgm:prSet presAssocID="{8D758489-1324-46A4-99DE-C6AB18996FA2}" presName="spH" presStyleCnt="0"/>
      <dgm:spPr/>
    </dgm:pt>
    <dgm:pt modelId="{DF10A736-B0D1-492C-8242-75AFEC67D3C0}" type="pres">
      <dgm:prSet presAssocID="{8D758489-1324-46A4-99DE-C6AB18996FA2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14013BD-6271-40C6-8B70-33BE87C7942D}" srcId="{8D758489-1324-46A4-99DE-C6AB18996FA2}" destId="{AD37DAE8-0925-42B0-9FF2-7063CE5B328D}" srcOrd="0" destOrd="0" parTransId="{F832F95C-BBBE-45E6-95C0-D2CD14B15BEB}" sibTransId="{71209431-9019-404A-B693-251337D41A1B}"/>
    <dgm:cxn modelId="{B2C32CA2-8201-46E5-B61F-CD77168E551E}" type="presOf" srcId="{8D758489-1324-46A4-99DE-C6AB18996FA2}" destId="{543DC381-335C-4E2C-9AC7-9366421B5493}" srcOrd="0" destOrd="0" presId="urn:diagrams.loki3.com/BracketList"/>
    <dgm:cxn modelId="{A5DFA895-31BD-4059-8BBF-8A71110D1645}" srcId="{AD8DA4B5-9F10-4973-A6C6-3F288074C697}" destId="{8D758489-1324-46A4-99DE-C6AB18996FA2}" srcOrd="0" destOrd="0" parTransId="{BFCDA9DA-FB24-4B6C-BCEF-0972E57F68E1}" sibTransId="{7B8A7C46-2ABE-4E61-960A-049E4F285259}"/>
    <dgm:cxn modelId="{AA312E54-7FC5-411E-970A-4AAA4F9D06E1}" type="presOf" srcId="{AD8DA4B5-9F10-4973-A6C6-3F288074C697}" destId="{6747F7B6-AB0D-44E5-BB68-69C51DDA744C}" srcOrd="0" destOrd="0" presId="urn:diagrams.loki3.com/BracketList"/>
    <dgm:cxn modelId="{23E08774-7975-4400-8BCC-D078EF298A4C}" type="presOf" srcId="{AD37DAE8-0925-42B0-9FF2-7063CE5B328D}" destId="{DF10A736-B0D1-492C-8242-75AFEC67D3C0}" srcOrd="0" destOrd="0" presId="urn:diagrams.loki3.com/BracketList"/>
    <dgm:cxn modelId="{A4171208-1854-4D42-9E10-8E0D08434DCD}" type="presParOf" srcId="{6747F7B6-AB0D-44E5-BB68-69C51DDA744C}" destId="{541B97B7-C16E-448C-8302-25D08AA456E1}" srcOrd="0" destOrd="0" presId="urn:diagrams.loki3.com/BracketList"/>
    <dgm:cxn modelId="{FB18EC97-FC9C-4152-B9F6-F791D1DBABC7}" type="presParOf" srcId="{541B97B7-C16E-448C-8302-25D08AA456E1}" destId="{543DC381-335C-4E2C-9AC7-9366421B5493}" srcOrd="0" destOrd="0" presId="urn:diagrams.loki3.com/BracketList"/>
    <dgm:cxn modelId="{5C7008D8-1E1F-4D2C-8819-97FD8E600EA1}" type="presParOf" srcId="{541B97B7-C16E-448C-8302-25D08AA456E1}" destId="{DDE037AB-4A4E-40B6-8CD0-4F1EEFE759C5}" srcOrd="1" destOrd="0" presId="urn:diagrams.loki3.com/BracketList"/>
    <dgm:cxn modelId="{516C6E51-410E-4997-8E8E-7CC6A31917CF}" type="presParOf" srcId="{541B97B7-C16E-448C-8302-25D08AA456E1}" destId="{D7F95B82-6907-42DC-BFB1-47CCE4D70363}" srcOrd="2" destOrd="0" presId="urn:diagrams.loki3.com/BracketList"/>
    <dgm:cxn modelId="{CDAE4898-9101-429C-A685-A139EFED3F75}" type="presParOf" srcId="{541B97B7-C16E-448C-8302-25D08AA456E1}" destId="{DF10A736-B0D1-492C-8242-75AFEC67D3C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8DA4B5-9F10-4973-A6C6-3F288074C697}" type="doc">
      <dgm:prSet loTypeId="urn:diagrams.loki3.com/BracketList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id-ID"/>
        </a:p>
      </dgm:t>
    </dgm:pt>
    <dgm:pt modelId="{64883112-6F51-452A-9144-C0D0F698A791}">
      <dgm:prSet phldrT="[Text]" custT="1"/>
      <dgm:spPr/>
      <dgm:t>
        <a:bodyPr/>
        <a:lstStyle/>
        <a:p>
          <a:pPr algn="r"/>
          <a:endParaRPr lang="id-ID" sz="2400" dirty="0" smtClean="0"/>
        </a:p>
        <a:p>
          <a:pPr algn="r"/>
          <a:endParaRPr lang="id-ID" sz="2400" dirty="0" smtClean="0"/>
        </a:p>
        <a:p>
          <a:pPr algn="ctr"/>
          <a:r>
            <a:rPr lang="id-ID" sz="2400" dirty="0" smtClean="0"/>
            <a:t>Software Flexibility</a:t>
          </a:r>
        </a:p>
        <a:p>
          <a:pPr algn="ctr"/>
          <a:r>
            <a:rPr lang="id-ID" sz="2400" dirty="0" smtClean="0"/>
            <a:t>(to</a:t>
          </a:r>
          <a:r>
            <a:rPr lang="id-ID" sz="2400" i="1" dirty="0" smtClean="0"/>
            <a:t> </a:t>
          </a:r>
          <a:r>
            <a:rPr lang="id-ID" sz="2400" i="1" dirty="0" smtClean="0"/>
            <a:t>changes)</a:t>
          </a:r>
          <a:endParaRPr lang="id-ID" sz="2400" dirty="0" smtClean="0"/>
        </a:p>
      </dgm:t>
    </dgm:pt>
    <dgm:pt modelId="{A90AF55F-7799-46F2-9525-55BBAD8AF26A}" type="parTrans" cxnId="{A8A96A45-08E4-4C07-BC25-CDC0EB7C9D10}">
      <dgm:prSet/>
      <dgm:spPr/>
      <dgm:t>
        <a:bodyPr/>
        <a:lstStyle/>
        <a:p>
          <a:endParaRPr lang="id-ID"/>
        </a:p>
      </dgm:t>
    </dgm:pt>
    <dgm:pt modelId="{EB801006-E332-4DA2-8A24-4FDB23225A01}" type="sibTrans" cxnId="{A8A96A45-08E4-4C07-BC25-CDC0EB7C9D10}">
      <dgm:prSet/>
      <dgm:spPr/>
      <dgm:t>
        <a:bodyPr/>
        <a:lstStyle/>
        <a:p>
          <a:endParaRPr lang="id-ID"/>
        </a:p>
      </dgm:t>
    </dgm:pt>
    <dgm:pt modelId="{66A6D476-7B50-42EC-BA7F-54821FE909F4}">
      <dgm:prSet phldrT="[Text]" custT="1"/>
      <dgm:spPr/>
      <dgm:t>
        <a:bodyPr/>
        <a:lstStyle/>
        <a:p>
          <a:endParaRPr lang="id-ID" sz="18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0D18B6DE-7C35-407E-9363-602EE0FEA307}" type="parTrans" cxnId="{27A5727F-9D25-4CC8-AF59-1E0B3212EBF7}">
      <dgm:prSet/>
      <dgm:spPr/>
      <dgm:t>
        <a:bodyPr/>
        <a:lstStyle/>
        <a:p>
          <a:endParaRPr lang="id-ID"/>
        </a:p>
      </dgm:t>
    </dgm:pt>
    <dgm:pt modelId="{2C57D74A-682B-43F1-8EB6-0C97ECF1DEE3}" type="sibTrans" cxnId="{27A5727F-9D25-4CC8-AF59-1E0B3212EBF7}">
      <dgm:prSet/>
      <dgm:spPr/>
      <dgm:t>
        <a:bodyPr/>
        <a:lstStyle/>
        <a:p>
          <a:endParaRPr lang="id-ID"/>
        </a:p>
      </dgm:t>
    </dgm:pt>
    <dgm:pt modelId="{5AFE68A4-1F2E-495E-853F-AE5BF13960EC}">
      <dgm:prSet phldrT="[Text]" custT="1"/>
      <dgm:spPr/>
      <dgm:t>
        <a:bodyPr/>
        <a:lstStyle/>
        <a:p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Database Growth Impacts to Performance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Performance usually bottlenecks on DB tier *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Web Performances fall when DB reaches critical size 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**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endParaRPr lang="id-ID" sz="18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750A8043-BBBC-4771-AC93-7ACE7E0166DC}" type="parTrans" cxnId="{6B600618-F265-41DE-9027-B9D6B13F0CB6}">
      <dgm:prSet/>
      <dgm:spPr/>
      <dgm:t>
        <a:bodyPr/>
        <a:lstStyle/>
        <a:p>
          <a:endParaRPr lang="id-ID"/>
        </a:p>
      </dgm:t>
    </dgm:pt>
    <dgm:pt modelId="{E786A6FE-9453-4A76-A544-3881CC8A3D4E}" type="sibTrans" cxnId="{6B600618-F265-41DE-9027-B9D6B13F0CB6}">
      <dgm:prSet/>
      <dgm:spPr/>
      <dgm:t>
        <a:bodyPr/>
        <a:lstStyle/>
        <a:p>
          <a:endParaRPr lang="id-ID"/>
        </a:p>
      </dgm:t>
    </dgm:pt>
    <dgm:pt modelId="{65492A17-F352-428C-A7C0-B100F91793E7}">
      <dgm:prSet phldrT="[Text]" custT="1"/>
      <dgm:spPr/>
      <dgm:t>
        <a:bodyPr/>
        <a:lstStyle/>
        <a:p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Requirement &amp; Feature Changes Frequency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Maintainability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Programmer-friendly program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Flexibility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Not refactor much if changes 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occur</a:t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endParaRPr lang="id-ID" sz="18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CCBE922C-BBDA-4508-A418-D26BA1AABC5F}" type="parTrans" cxnId="{DF8C29DB-7C01-464A-A00F-93AE8A358724}">
      <dgm:prSet/>
      <dgm:spPr/>
      <dgm:t>
        <a:bodyPr/>
        <a:lstStyle/>
        <a:p>
          <a:endParaRPr lang="id-ID"/>
        </a:p>
      </dgm:t>
    </dgm:pt>
    <dgm:pt modelId="{5224EACF-B329-45CD-A4B2-882506B0243A}" type="sibTrans" cxnId="{DF8C29DB-7C01-464A-A00F-93AE8A358724}">
      <dgm:prSet/>
      <dgm:spPr/>
      <dgm:t>
        <a:bodyPr/>
        <a:lstStyle/>
        <a:p>
          <a:endParaRPr lang="id-ID"/>
        </a:p>
      </dgm:t>
    </dgm:pt>
    <dgm:pt modelId="{6747F7B6-AB0D-44E5-BB68-69C51DDA744C}" type="pres">
      <dgm:prSet presAssocID="{AD8DA4B5-9F10-4973-A6C6-3F288074C6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E02EDAB-C2EB-4517-A882-B9A3C527F842}" type="pres">
      <dgm:prSet presAssocID="{64883112-6F51-452A-9144-C0D0F698A791}" presName="linNode" presStyleCnt="0"/>
      <dgm:spPr/>
    </dgm:pt>
    <dgm:pt modelId="{DB969EE3-74C5-43AF-89F7-FBD123046C23}" type="pres">
      <dgm:prSet presAssocID="{64883112-6F51-452A-9144-C0D0F698A791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DD4154D-7E6E-463F-94D8-B90FADF0331B}" type="pres">
      <dgm:prSet presAssocID="{64883112-6F51-452A-9144-C0D0F698A791}" presName="bracket" presStyleLbl="parChTrans1D1" presStyleIdx="0" presStyleCnt="1"/>
      <dgm:spPr/>
    </dgm:pt>
    <dgm:pt modelId="{933EE6FD-D8A2-4E91-81B0-93CB917BB73E}" type="pres">
      <dgm:prSet presAssocID="{64883112-6F51-452A-9144-C0D0F698A791}" presName="spH" presStyleCnt="0"/>
      <dgm:spPr/>
    </dgm:pt>
    <dgm:pt modelId="{7F7C978D-6E33-4664-8B00-69E046653A4D}" type="pres">
      <dgm:prSet presAssocID="{64883112-6F51-452A-9144-C0D0F698A791}" presName="desTx" presStyleLbl="node1" presStyleIdx="0" presStyleCnt="1" custScaleX="1085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3FE44BB-61E6-488F-8ACD-45D69015462A}" type="presOf" srcId="{AD8DA4B5-9F10-4973-A6C6-3F288074C697}" destId="{6747F7B6-AB0D-44E5-BB68-69C51DDA744C}" srcOrd="0" destOrd="0" presId="urn:diagrams.loki3.com/BracketList"/>
    <dgm:cxn modelId="{E23EDB86-2568-44F9-ABAD-3AC65C4A10F9}" type="presOf" srcId="{66A6D476-7B50-42EC-BA7F-54821FE909F4}" destId="{7F7C978D-6E33-4664-8B00-69E046653A4D}" srcOrd="0" destOrd="0" presId="urn:diagrams.loki3.com/BracketList"/>
    <dgm:cxn modelId="{6B600618-F265-41DE-9027-B9D6B13F0CB6}" srcId="{64883112-6F51-452A-9144-C0D0F698A791}" destId="{5AFE68A4-1F2E-495E-853F-AE5BF13960EC}" srcOrd="1" destOrd="0" parTransId="{750A8043-BBBC-4771-AC93-7ACE7E0166DC}" sibTransId="{E786A6FE-9453-4A76-A544-3881CC8A3D4E}"/>
    <dgm:cxn modelId="{54C059F0-9015-48ED-AD88-94ECCC231391}" type="presOf" srcId="{5AFE68A4-1F2E-495E-853F-AE5BF13960EC}" destId="{7F7C978D-6E33-4664-8B00-69E046653A4D}" srcOrd="0" destOrd="1" presId="urn:diagrams.loki3.com/BracketList"/>
    <dgm:cxn modelId="{C6B265AA-D97A-4208-BF0D-F0EB1DE123C1}" type="presOf" srcId="{65492A17-F352-428C-A7C0-B100F91793E7}" destId="{7F7C978D-6E33-4664-8B00-69E046653A4D}" srcOrd="0" destOrd="2" presId="urn:diagrams.loki3.com/BracketList"/>
    <dgm:cxn modelId="{A8A96A45-08E4-4C07-BC25-CDC0EB7C9D10}" srcId="{AD8DA4B5-9F10-4973-A6C6-3F288074C697}" destId="{64883112-6F51-452A-9144-C0D0F698A791}" srcOrd="0" destOrd="0" parTransId="{A90AF55F-7799-46F2-9525-55BBAD8AF26A}" sibTransId="{EB801006-E332-4DA2-8A24-4FDB23225A01}"/>
    <dgm:cxn modelId="{27A5727F-9D25-4CC8-AF59-1E0B3212EBF7}" srcId="{64883112-6F51-452A-9144-C0D0F698A791}" destId="{66A6D476-7B50-42EC-BA7F-54821FE909F4}" srcOrd="0" destOrd="0" parTransId="{0D18B6DE-7C35-407E-9363-602EE0FEA307}" sibTransId="{2C57D74A-682B-43F1-8EB6-0C97ECF1DEE3}"/>
    <dgm:cxn modelId="{204455E6-C44E-46AD-BCA1-03A8D22921E5}" type="presOf" srcId="{64883112-6F51-452A-9144-C0D0F698A791}" destId="{DB969EE3-74C5-43AF-89F7-FBD123046C23}" srcOrd="0" destOrd="0" presId="urn:diagrams.loki3.com/BracketList"/>
    <dgm:cxn modelId="{DF8C29DB-7C01-464A-A00F-93AE8A358724}" srcId="{64883112-6F51-452A-9144-C0D0F698A791}" destId="{65492A17-F352-428C-A7C0-B100F91793E7}" srcOrd="2" destOrd="0" parTransId="{CCBE922C-BBDA-4508-A418-D26BA1AABC5F}" sibTransId="{5224EACF-B329-45CD-A4B2-882506B0243A}"/>
    <dgm:cxn modelId="{9F1B15F3-F3B3-427A-BC7A-81615B4413AD}" type="presParOf" srcId="{6747F7B6-AB0D-44E5-BB68-69C51DDA744C}" destId="{FE02EDAB-C2EB-4517-A882-B9A3C527F842}" srcOrd="0" destOrd="0" presId="urn:diagrams.loki3.com/BracketList"/>
    <dgm:cxn modelId="{6ECC1660-481F-4E3F-A3C8-9D8CDCCBF2CD}" type="presParOf" srcId="{FE02EDAB-C2EB-4517-A882-B9A3C527F842}" destId="{DB969EE3-74C5-43AF-89F7-FBD123046C23}" srcOrd="0" destOrd="0" presId="urn:diagrams.loki3.com/BracketList"/>
    <dgm:cxn modelId="{F0251F18-9223-4698-A3B4-0926F8497F4F}" type="presParOf" srcId="{FE02EDAB-C2EB-4517-A882-B9A3C527F842}" destId="{BDD4154D-7E6E-463F-94D8-B90FADF0331B}" srcOrd="1" destOrd="0" presId="urn:diagrams.loki3.com/BracketList"/>
    <dgm:cxn modelId="{EDEAE3CB-EAE4-4F16-86AC-AF80FF4E4382}" type="presParOf" srcId="{FE02EDAB-C2EB-4517-A882-B9A3C527F842}" destId="{933EE6FD-D8A2-4E91-81B0-93CB917BB73E}" srcOrd="2" destOrd="0" presId="urn:diagrams.loki3.com/BracketList"/>
    <dgm:cxn modelId="{14EC466C-5335-4ACA-8467-2E0F87E148BB}" type="presParOf" srcId="{FE02EDAB-C2EB-4517-A882-B9A3C527F842}" destId="{7F7C978D-6E33-4664-8B00-69E046653A4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A4F1-158D-489E-8FEC-B87F41A734E2}">
      <dsp:nvSpPr>
        <dsp:cNvPr id="0" name=""/>
        <dsp:cNvSpPr/>
      </dsp:nvSpPr>
      <dsp:spPr>
        <a:xfrm>
          <a:off x="975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Background</a:t>
          </a:r>
          <a:endParaRPr lang="id-ID" sz="2400" kern="1200" dirty="0"/>
        </a:p>
      </dsp:txBody>
      <dsp:txXfrm>
        <a:off x="975" y="0"/>
        <a:ext cx="2537563" cy="1211580"/>
      </dsp:txXfrm>
    </dsp:sp>
    <dsp:sp modelId="{DCF158A8-0C66-472D-97AC-9BADCF3A0408}">
      <dsp:nvSpPr>
        <dsp:cNvPr id="0" name=""/>
        <dsp:cNvSpPr/>
      </dsp:nvSpPr>
      <dsp:spPr>
        <a:xfrm>
          <a:off x="254732" y="1212763"/>
          <a:ext cx="2030050" cy="1217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Digitizing conventional auction process</a:t>
          </a:r>
          <a:endParaRPr lang="id-ID" sz="1800" kern="1200" dirty="0"/>
        </a:p>
      </dsp:txBody>
      <dsp:txXfrm>
        <a:off x="290397" y="1248428"/>
        <a:ext cx="1958720" cy="1146363"/>
      </dsp:txXfrm>
    </dsp:sp>
    <dsp:sp modelId="{BD128323-3E0B-45A9-931B-41EF16841D74}">
      <dsp:nvSpPr>
        <dsp:cNvPr id="0" name=""/>
        <dsp:cNvSpPr/>
      </dsp:nvSpPr>
      <dsp:spPr>
        <a:xfrm>
          <a:off x="254732" y="2617793"/>
          <a:ext cx="2030050" cy="12176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2">
                  <a:lumMod val="75000"/>
                </a:schemeClr>
              </a:solidFill>
            </a:rPr>
            <a:t>Learn from former online-auction platform failures</a:t>
          </a:r>
          <a:endParaRPr lang="id-ID" sz="18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90397" y="2653458"/>
        <a:ext cx="1958720" cy="1146363"/>
      </dsp:txXfrm>
    </dsp:sp>
    <dsp:sp modelId="{1BAB05D9-5F6E-44EC-8305-3482818AA4FF}">
      <dsp:nvSpPr>
        <dsp:cNvPr id="0" name=""/>
        <dsp:cNvSpPr/>
      </dsp:nvSpPr>
      <dsp:spPr>
        <a:xfrm>
          <a:off x="2701323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Problem Formulation</a:t>
          </a:r>
          <a:endParaRPr lang="id-ID" sz="2400" kern="1200" dirty="0"/>
        </a:p>
      </dsp:txBody>
      <dsp:txXfrm>
        <a:off x="2701323" y="0"/>
        <a:ext cx="2537563" cy="1211580"/>
      </dsp:txXfrm>
    </dsp:sp>
    <dsp:sp modelId="{F53FD447-CA1C-4101-A011-EB58CCF90AA1}">
      <dsp:nvSpPr>
        <dsp:cNvPr id="0" name=""/>
        <dsp:cNvSpPr/>
      </dsp:nvSpPr>
      <dsp:spPr>
        <a:xfrm>
          <a:off x="2982612" y="1212763"/>
          <a:ext cx="2030050" cy="12176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How to create online-auction web-app ?</a:t>
          </a:r>
          <a:endParaRPr lang="id-ID" sz="1800" kern="1200" dirty="0"/>
        </a:p>
      </dsp:txBody>
      <dsp:txXfrm>
        <a:off x="3018277" y="1248428"/>
        <a:ext cx="1958720" cy="1146363"/>
      </dsp:txXfrm>
    </dsp:sp>
    <dsp:sp modelId="{0FA76318-28E7-4BA7-88EC-A01DCE229DD5}">
      <dsp:nvSpPr>
        <dsp:cNvPr id="0" name=""/>
        <dsp:cNvSpPr/>
      </dsp:nvSpPr>
      <dsp:spPr>
        <a:xfrm>
          <a:off x="2982612" y="2617793"/>
          <a:ext cx="2030050" cy="12176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accent5">
                  <a:lumMod val="25000"/>
                </a:schemeClr>
              </a:solidFill>
            </a:rPr>
            <a:t>Application architecture that suits the base paper suggestion?</a:t>
          </a:r>
          <a:endParaRPr lang="id-ID" sz="180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3018277" y="2653458"/>
        <a:ext cx="1958720" cy="1146363"/>
      </dsp:txXfrm>
    </dsp:sp>
    <dsp:sp modelId="{0F738A57-8107-4F95-95FE-CC1F6B7B9E01}">
      <dsp:nvSpPr>
        <dsp:cNvPr id="0" name=""/>
        <dsp:cNvSpPr/>
      </dsp:nvSpPr>
      <dsp:spPr>
        <a:xfrm>
          <a:off x="5456736" y="0"/>
          <a:ext cx="2537563" cy="4038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Objectives</a:t>
          </a:r>
          <a:endParaRPr lang="id-ID" sz="2400" kern="1200" dirty="0"/>
        </a:p>
      </dsp:txBody>
      <dsp:txXfrm>
        <a:off x="5456736" y="0"/>
        <a:ext cx="2537563" cy="1211580"/>
      </dsp:txXfrm>
    </dsp:sp>
    <dsp:sp modelId="{A57EC9BF-AB04-4A95-918A-C79F70BF25B9}">
      <dsp:nvSpPr>
        <dsp:cNvPr id="0" name=""/>
        <dsp:cNvSpPr/>
      </dsp:nvSpPr>
      <dsp:spPr>
        <a:xfrm>
          <a:off x="5710493" y="1211580"/>
          <a:ext cx="2030050" cy="26250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Building an online-auction web-app that is credibel, according to the base paper</a:t>
          </a:r>
          <a:endParaRPr lang="id-ID" sz="1800" kern="1200" dirty="0"/>
        </a:p>
      </dsp:txBody>
      <dsp:txXfrm>
        <a:off x="5769951" y="1271038"/>
        <a:ext cx="1911134" cy="25061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8CE3-EDC9-4EE8-99EA-67B0850AEBA8}">
      <dsp:nvSpPr>
        <dsp:cNvPr id="0" name=""/>
        <dsp:cNvSpPr/>
      </dsp:nvSpPr>
      <dsp:spPr>
        <a:xfrm>
          <a:off x="53875" y="694"/>
          <a:ext cx="2851546" cy="17109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Service </a:t>
          </a:r>
          <a:r>
            <a:rPr lang="id-ID" sz="3200" kern="1200" dirty="0" smtClean="0"/>
            <a:t>Worker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(Sharing worloads between server and client)</a:t>
          </a:r>
          <a:endParaRPr lang="id-ID" sz="1600" kern="1200" dirty="0"/>
        </a:p>
      </dsp:txBody>
      <dsp:txXfrm>
        <a:off x="53875" y="694"/>
        <a:ext cx="2851546" cy="1710928"/>
      </dsp:txXfrm>
    </dsp:sp>
    <dsp:sp modelId="{A6C0E051-A5CC-4789-98D0-0B724EDEA8F2}">
      <dsp:nvSpPr>
        <dsp:cNvPr id="0" name=""/>
        <dsp:cNvSpPr/>
      </dsp:nvSpPr>
      <dsp:spPr>
        <a:xfrm>
          <a:off x="3190577" y="694"/>
          <a:ext cx="2851546" cy="1710928"/>
        </a:xfrm>
        <a:prstGeom prst="rect">
          <a:avLst/>
        </a:prstGeom>
        <a:solidFill>
          <a:schemeClr val="accent4">
            <a:hueOff val="210483"/>
            <a:satOff val="-12308"/>
            <a:lumOff val="2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kern="1200" dirty="0" smtClean="0"/>
            <a:t>View’s Logic Modularity</a:t>
          </a:r>
          <a:endParaRPr lang="id-ID" sz="3600" kern="1200" dirty="0"/>
        </a:p>
      </dsp:txBody>
      <dsp:txXfrm>
        <a:off x="3190577" y="694"/>
        <a:ext cx="2851546" cy="1710928"/>
      </dsp:txXfrm>
    </dsp:sp>
    <dsp:sp modelId="{0957685C-0CE7-47CA-BF42-B120CCE89284}">
      <dsp:nvSpPr>
        <dsp:cNvPr id="0" name=""/>
        <dsp:cNvSpPr/>
      </dsp:nvSpPr>
      <dsp:spPr>
        <a:xfrm>
          <a:off x="53875" y="1996777"/>
          <a:ext cx="2851546" cy="1710928"/>
        </a:xfrm>
        <a:prstGeom prst="rect">
          <a:avLst/>
        </a:prstGeom>
        <a:solidFill>
          <a:schemeClr val="accent4">
            <a:hueOff val="420967"/>
            <a:satOff val="-24615"/>
            <a:lumOff val="47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100" kern="1200" dirty="0" smtClean="0"/>
            <a:t>Familiarity</a:t>
          </a:r>
          <a:br>
            <a:rPr lang="id-ID" sz="4100" kern="1200" dirty="0" smtClean="0"/>
          </a:br>
          <a:r>
            <a:rPr lang="id-ID" sz="1600" kern="1200" dirty="0" smtClean="0"/>
            <a:t>( compared to Tokopedia and Carousell )</a:t>
          </a:r>
          <a:endParaRPr lang="id-ID" sz="4100" kern="1200" dirty="0"/>
        </a:p>
      </dsp:txBody>
      <dsp:txXfrm>
        <a:off x="53875" y="1996777"/>
        <a:ext cx="2851546" cy="1710928"/>
      </dsp:txXfrm>
    </dsp:sp>
    <dsp:sp modelId="{34F7AF65-8F77-4288-8281-CC133980A14B}">
      <dsp:nvSpPr>
        <dsp:cNvPr id="0" name=""/>
        <dsp:cNvSpPr/>
      </dsp:nvSpPr>
      <dsp:spPr>
        <a:xfrm>
          <a:off x="3190577" y="1996777"/>
          <a:ext cx="2851546" cy="1710928"/>
        </a:xfrm>
        <a:prstGeom prst="rect">
          <a:avLst/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4300" b="1" kern="1200" dirty="0" smtClean="0">
              <a:solidFill>
                <a:schemeClr val="tx2"/>
              </a:solidFill>
            </a:rPr>
            <a:t>UX</a:t>
          </a:r>
          <a:r>
            <a:rPr lang="id-ID" sz="4300" kern="1200" dirty="0" smtClean="0">
              <a:solidFill>
                <a:schemeClr val="tx2"/>
              </a:solidFill>
            </a:rPr>
            <a:t/>
          </a:r>
          <a:br>
            <a:rPr lang="id-ID" sz="4300" kern="1200" dirty="0" smtClean="0">
              <a:solidFill>
                <a:schemeClr val="tx2"/>
              </a:solidFill>
            </a:rPr>
          </a:br>
          <a:r>
            <a:rPr lang="id-ID" sz="2000" kern="1200" dirty="0" smtClean="0">
              <a:solidFill>
                <a:schemeClr val="tx2"/>
              </a:solidFill>
            </a:rPr>
            <a:t>( components placement &amp; usability)</a:t>
          </a:r>
          <a:endParaRPr lang="id-ID" sz="2000" kern="1200" dirty="0">
            <a:solidFill>
              <a:schemeClr val="tx2"/>
            </a:solidFill>
          </a:endParaRPr>
        </a:p>
      </dsp:txBody>
      <dsp:txXfrm>
        <a:off x="3190577" y="1996777"/>
        <a:ext cx="2851546" cy="17109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9CF80-E593-4DBB-BBAA-F1D38E95624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BE939-DECA-42D1-8EBE-86BA1E528F09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Effectiveness on code coverage increased</a:t>
          </a:r>
          <a:br>
            <a:rPr lang="id-ID" sz="1900" kern="1200" dirty="0" smtClean="0"/>
          </a:br>
          <a:r>
            <a:rPr lang="id-ID" sz="1400" kern="1200" dirty="0" smtClean="0"/>
            <a:t>Making sure that the page is only including the needed script – page loads faster</a:t>
          </a:r>
          <a:endParaRPr lang="id-ID" sz="1900" kern="1200" dirty="0" smtClean="0"/>
        </a:p>
      </dsp:txBody>
      <dsp:txXfrm>
        <a:off x="564979" y="406400"/>
        <a:ext cx="5475833" cy="812800"/>
      </dsp:txXfrm>
    </dsp:sp>
    <dsp:sp modelId="{A061090E-A3D2-4DC7-8B0A-D70BED6FFDB8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6000E-59E6-4431-AF50-15AA78670F95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Clean Code</a:t>
          </a:r>
          <a:br>
            <a:rPr lang="id-ID" sz="1800" kern="1200" dirty="0" smtClean="0"/>
          </a:br>
          <a:r>
            <a:rPr lang="id-ID" sz="1400" kern="1200" dirty="0" smtClean="0"/>
            <a:t>Less duplicated code, easier to change features (in the future) since it is all integrated</a:t>
          </a:r>
          <a:endParaRPr lang="id-ID" sz="1400" kern="1200" dirty="0"/>
        </a:p>
      </dsp:txBody>
      <dsp:txXfrm>
        <a:off x="860432" y="1625599"/>
        <a:ext cx="5180380" cy="812800"/>
      </dsp:txXfrm>
    </dsp:sp>
    <dsp:sp modelId="{80FC7DFA-32F9-48E4-94EE-6CFABC62D7B0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7D449-D728-4061-8C98-F8A3A9B3F7A7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/>
            <a:t>Compiling based on needs</a:t>
          </a:r>
          <a:br>
            <a:rPr lang="id-ID" sz="1700" b="1" kern="1200" dirty="0" smtClean="0"/>
          </a:br>
          <a:r>
            <a:rPr lang="id-ID" sz="1400" b="0" kern="1200" dirty="0" smtClean="0"/>
            <a:t>We could configure the compiler to minify or obfuscate the code, based on needs.</a:t>
          </a:r>
          <a:endParaRPr lang="id-ID" sz="1400" b="0" kern="1200" dirty="0"/>
        </a:p>
      </dsp:txBody>
      <dsp:txXfrm>
        <a:off x="564979" y="2844800"/>
        <a:ext cx="5475833" cy="812800"/>
      </dsp:txXfrm>
    </dsp:sp>
    <dsp:sp modelId="{E8EFCBF7-97DF-4246-9680-3A8B1404D197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D7ED8-A47F-4B03-BB29-643171611A51}">
      <dsp:nvSpPr>
        <dsp:cNvPr id="0" name=""/>
        <dsp:cNvSpPr/>
      </dsp:nvSpPr>
      <dsp:spPr>
        <a:xfrm>
          <a:off x="2277" y="473853"/>
          <a:ext cx="2774230" cy="110969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Initiating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Fetching </a:t>
          </a:r>
          <a:br>
            <a:rPr lang="id-ID" sz="1600" kern="1200" dirty="0" smtClean="0"/>
          </a:br>
          <a:r>
            <a:rPr lang="id-ID" sz="1600" kern="1200" dirty="0" smtClean="0"/>
            <a:t>HTML and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Logic Script</a:t>
          </a:r>
        </a:p>
      </dsp:txBody>
      <dsp:txXfrm>
        <a:off x="557123" y="473853"/>
        <a:ext cx="1664538" cy="1109692"/>
      </dsp:txXfrm>
    </dsp:sp>
    <dsp:sp modelId="{D8539EE3-8642-4BC8-B0DA-624A9A1DA95A}">
      <dsp:nvSpPr>
        <dsp:cNvPr id="0" name=""/>
        <dsp:cNvSpPr/>
      </dsp:nvSpPr>
      <dsp:spPr>
        <a:xfrm>
          <a:off x="2499084" y="473853"/>
          <a:ext cx="2774230" cy="110969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2. Fetching Image URLs</a:t>
          </a:r>
          <a:endParaRPr lang="id-ID" sz="1600" kern="1200" dirty="0"/>
        </a:p>
      </dsp:txBody>
      <dsp:txXfrm>
        <a:off x="3053930" y="473853"/>
        <a:ext cx="1664538" cy="1109692"/>
      </dsp:txXfrm>
    </dsp:sp>
    <dsp:sp modelId="{8B4EBF3A-D995-4591-A0B5-761C8110EED0}">
      <dsp:nvSpPr>
        <dsp:cNvPr id="0" name=""/>
        <dsp:cNvSpPr/>
      </dsp:nvSpPr>
      <dsp:spPr>
        <a:xfrm>
          <a:off x="4995892" y="473853"/>
          <a:ext cx="2774230" cy="110969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3. Replace DOM (iimage URL)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To the New One</a:t>
          </a:r>
          <a:endParaRPr lang="id-ID" sz="1600" kern="1200" dirty="0"/>
        </a:p>
      </dsp:txBody>
      <dsp:txXfrm>
        <a:off x="5550738" y="473853"/>
        <a:ext cx="1664538" cy="11096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564F-3534-4527-A341-68B842225E6E}">
      <dsp:nvSpPr>
        <dsp:cNvPr id="0" name=""/>
        <dsp:cNvSpPr/>
      </dsp:nvSpPr>
      <dsp:spPr>
        <a:xfrm rot="5400000">
          <a:off x="477346" y="1093629"/>
          <a:ext cx="967221" cy="1101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7B594-79B0-4467-916C-9E4F70CAEBAD}">
      <dsp:nvSpPr>
        <dsp:cNvPr id="0" name=""/>
        <dsp:cNvSpPr/>
      </dsp:nvSpPr>
      <dsp:spPr>
        <a:xfrm>
          <a:off x="221091" y="21445"/>
          <a:ext cx="1628230" cy="113970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/>
            <a:t>Vendu</a:t>
          </a:r>
          <a:br>
            <a:rPr lang="id-ID" sz="1700" b="1" kern="1200" dirty="0" smtClean="0"/>
          </a:br>
          <a:r>
            <a:rPr lang="id-ID" sz="1700" b="1" kern="1200" dirty="0" smtClean="0"/>
            <a:t>Reglement</a:t>
          </a:r>
          <a:endParaRPr lang="id-ID" sz="1700" b="1" kern="1200" dirty="0"/>
        </a:p>
      </dsp:txBody>
      <dsp:txXfrm>
        <a:off x="276737" y="77091"/>
        <a:ext cx="1516938" cy="1028416"/>
      </dsp:txXfrm>
    </dsp:sp>
    <dsp:sp modelId="{76D7C655-C7DD-4FD6-8428-3325F74B4C35}">
      <dsp:nvSpPr>
        <dsp:cNvPr id="0" name=""/>
        <dsp:cNvSpPr/>
      </dsp:nvSpPr>
      <dsp:spPr>
        <a:xfrm>
          <a:off x="1938754" y="152398"/>
          <a:ext cx="4284815" cy="9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Must involve a legally authorized officer from Bea Cukai Government’s Department to verify ‘keabsahan’ status of </a:t>
          </a:r>
          <a:r>
            <a:rPr lang="id-ID" sz="1600" kern="1200" dirty="0" smtClean="0"/>
            <a:t>items</a:t>
          </a:r>
          <a:endParaRPr lang="id-ID" sz="1600" kern="1200" dirty="0"/>
        </a:p>
      </dsp:txBody>
      <dsp:txXfrm>
        <a:off x="1938754" y="152398"/>
        <a:ext cx="4284815" cy="921162"/>
      </dsp:txXfrm>
    </dsp:sp>
    <dsp:sp modelId="{DA7316BB-0F56-402F-AEE8-E85FCA812F80}">
      <dsp:nvSpPr>
        <dsp:cNvPr id="0" name=""/>
        <dsp:cNvSpPr/>
      </dsp:nvSpPr>
      <dsp:spPr>
        <a:xfrm rot="5400000">
          <a:off x="2571465" y="2373898"/>
          <a:ext cx="967221" cy="11011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F03D6BEB-E690-49D8-A810-E6A0020E3686}">
      <dsp:nvSpPr>
        <dsp:cNvPr id="0" name=""/>
        <dsp:cNvSpPr/>
      </dsp:nvSpPr>
      <dsp:spPr>
        <a:xfrm>
          <a:off x="1668363" y="1371601"/>
          <a:ext cx="1628230" cy="1139708"/>
        </a:xfrm>
        <a:prstGeom prst="roundRect">
          <a:avLst>
            <a:gd name="adj" fmla="val 16670"/>
          </a:avLst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/>
            <a:t>UU Perlindungan Konsumen</a:t>
          </a:r>
          <a:endParaRPr lang="id-ID" sz="1700" b="1" kern="1200" dirty="0"/>
        </a:p>
      </dsp:txBody>
      <dsp:txXfrm>
        <a:off x="1724009" y="1427247"/>
        <a:ext cx="1516938" cy="1028416"/>
      </dsp:txXfrm>
    </dsp:sp>
    <dsp:sp modelId="{45BE8AB1-DA3C-479A-AD5E-9434C48EDA1A}">
      <dsp:nvSpPr>
        <dsp:cNvPr id="0" name=""/>
        <dsp:cNvSpPr/>
      </dsp:nvSpPr>
      <dsp:spPr>
        <a:xfrm>
          <a:off x="3338163" y="1447801"/>
          <a:ext cx="1184219" cy="9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100" kern="1200" dirty="0" smtClean="0"/>
            <a:t>	</a:t>
          </a:r>
          <a:endParaRPr lang="id-ID" sz="2100" kern="1200" dirty="0"/>
        </a:p>
      </dsp:txBody>
      <dsp:txXfrm>
        <a:off x="3338163" y="1447801"/>
        <a:ext cx="1184219" cy="921162"/>
      </dsp:txXfrm>
    </dsp:sp>
    <dsp:sp modelId="{4DB4F5A1-6A41-4A24-949A-A33F9B83887A}">
      <dsp:nvSpPr>
        <dsp:cNvPr id="0" name=""/>
        <dsp:cNvSpPr/>
      </dsp:nvSpPr>
      <dsp:spPr>
        <a:xfrm>
          <a:off x="3756670" y="2603429"/>
          <a:ext cx="1628230" cy="1139708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b="1" kern="1200" dirty="0" smtClean="0">
              <a:solidFill>
                <a:schemeClr val="bg1"/>
              </a:solidFill>
            </a:rPr>
            <a:t>Conclusion</a:t>
          </a:r>
          <a:endParaRPr lang="id-ID" sz="1700" b="1" kern="1200" dirty="0">
            <a:solidFill>
              <a:schemeClr val="bg1"/>
            </a:solidFill>
          </a:endParaRPr>
        </a:p>
      </dsp:txBody>
      <dsp:txXfrm>
        <a:off x="3812316" y="2659075"/>
        <a:ext cx="1516938" cy="1028416"/>
      </dsp:txXfrm>
    </dsp:sp>
    <dsp:sp modelId="{DB1DFC58-494E-4D71-ACD3-2C20B8C327F7}">
      <dsp:nvSpPr>
        <dsp:cNvPr id="0" name=""/>
        <dsp:cNvSpPr/>
      </dsp:nvSpPr>
      <dsp:spPr>
        <a:xfrm>
          <a:off x="5453586" y="2733376"/>
          <a:ext cx="2337152" cy="9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Cannot do a proper end-user test</a:t>
          </a:r>
          <a:endParaRPr lang="id-ID" sz="1800" b="1" kern="1200" dirty="0"/>
        </a:p>
      </dsp:txBody>
      <dsp:txXfrm>
        <a:off x="5453586" y="2733376"/>
        <a:ext cx="2337152" cy="9211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5E0DE-B1F8-4F14-ADD7-CCAEB1A5D65B}">
      <dsp:nvSpPr>
        <dsp:cNvPr id="0" name=""/>
        <dsp:cNvSpPr/>
      </dsp:nvSpPr>
      <dsp:spPr>
        <a:xfrm rot="10800000">
          <a:off x="1523996" y="260"/>
          <a:ext cx="4700393" cy="1422107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27110" tIns="110490" rIns="206248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Functionality Testing </a:t>
          </a:r>
          <a:br>
            <a:rPr lang="id-ID" sz="2900" kern="1200" dirty="0" smtClean="0"/>
          </a:br>
          <a:r>
            <a:rPr lang="id-ID" sz="2900" kern="1200" dirty="0" smtClean="0"/>
            <a:t>(with test Script)</a:t>
          </a:r>
          <a:endParaRPr lang="id-ID" sz="2900" kern="1200" dirty="0"/>
        </a:p>
      </dsp:txBody>
      <dsp:txXfrm rot="10800000">
        <a:off x="1879523" y="260"/>
        <a:ext cx="4344866" cy="1422107"/>
      </dsp:txXfrm>
    </dsp:sp>
    <dsp:sp modelId="{47CA79BC-D305-4F76-966E-7A6784193AB4}">
      <dsp:nvSpPr>
        <dsp:cNvPr id="0" name=""/>
        <dsp:cNvSpPr/>
      </dsp:nvSpPr>
      <dsp:spPr>
        <a:xfrm>
          <a:off x="828406" y="260"/>
          <a:ext cx="1422107" cy="14221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0DCFE-E9CE-4294-A14C-02625E049355}">
      <dsp:nvSpPr>
        <dsp:cNvPr id="0" name=""/>
        <dsp:cNvSpPr/>
      </dsp:nvSpPr>
      <dsp:spPr>
        <a:xfrm rot="10800000">
          <a:off x="1539460" y="1846878"/>
          <a:ext cx="4700393" cy="1422107"/>
        </a:xfrm>
        <a:prstGeom prst="homePlat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2711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chemeClr val="accent1">
                  <a:lumMod val="75000"/>
                </a:schemeClr>
              </a:solidFill>
            </a:rPr>
            <a:t>Usability Testing</a:t>
          </a:r>
          <a:endParaRPr lang="id-ID" sz="2900" kern="1200" dirty="0">
            <a:solidFill>
              <a:schemeClr val="accent1">
                <a:lumMod val="75000"/>
              </a:schemeClr>
            </a:solidFill>
          </a:endParaRPr>
        </a:p>
      </dsp:txBody>
      <dsp:txXfrm rot="10800000">
        <a:off x="1894987" y="1846878"/>
        <a:ext cx="4344866" cy="1422107"/>
      </dsp:txXfrm>
    </dsp:sp>
    <dsp:sp modelId="{EB7676A7-FFCD-467E-9E2F-0638C32FD0EF}">
      <dsp:nvSpPr>
        <dsp:cNvPr id="0" name=""/>
        <dsp:cNvSpPr/>
      </dsp:nvSpPr>
      <dsp:spPr>
        <a:xfrm>
          <a:off x="828406" y="1846878"/>
          <a:ext cx="1422107" cy="142210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C6F55-70F9-40C9-A92C-B7411D0C3328}">
      <dsp:nvSpPr>
        <dsp:cNvPr id="0" name=""/>
        <dsp:cNvSpPr/>
      </dsp:nvSpPr>
      <dsp:spPr>
        <a:xfrm>
          <a:off x="0" y="590081"/>
          <a:ext cx="5648325" cy="12548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400" kern="1200" dirty="0" smtClean="0"/>
            <a:t>Conclusions</a:t>
          </a:r>
          <a:endParaRPr lang="id-ID" sz="5400" kern="1200" dirty="0"/>
        </a:p>
      </dsp:txBody>
      <dsp:txXfrm>
        <a:off x="61256" y="651337"/>
        <a:ext cx="5525813" cy="1132313"/>
      </dsp:txXfrm>
    </dsp:sp>
    <dsp:sp modelId="{96332ADB-5A58-44B1-A198-44457DA5DDB9}">
      <dsp:nvSpPr>
        <dsp:cNvPr id="0" name=""/>
        <dsp:cNvSpPr/>
      </dsp:nvSpPr>
      <dsp:spPr>
        <a:xfrm>
          <a:off x="0" y="1844906"/>
          <a:ext cx="5648325" cy="198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000" kern="1200" dirty="0" smtClean="0"/>
            <a:t>Software Design Initiation is really important for a flexible and long-lasting software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000" kern="1200" dirty="0" smtClean="0"/>
            <a:t>Bussiness aspects analysis is really important to create an e-commerce related application, if we want to create a functionally-working app.</a:t>
          </a:r>
          <a:endParaRPr lang="id-ID" sz="2000" kern="1200" dirty="0"/>
        </a:p>
      </dsp:txBody>
      <dsp:txXfrm>
        <a:off x="0" y="1844906"/>
        <a:ext cx="5648325" cy="19846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39485-C6C8-4826-915E-AB4877E5701A}">
      <dsp:nvSpPr>
        <dsp:cNvPr id="0" name=""/>
        <dsp:cNvSpPr/>
      </dsp:nvSpPr>
      <dsp:spPr>
        <a:xfrm>
          <a:off x="0" y="255899"/>
          <a:ext cx="564832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Suggestions</a:t>
          </a:r>
          <a:endParaRPr lang="id-ID" sz="3200" kern="1200" dirty="0"/>
        </a:p>
      </dsp:txBody>
      <dsp:txXfrm>
        <a:off x="59399" y="315298"/>
        <a:ext cx="5529527" cy="1098002"/>
      </dsp:txXfrm>
    </dsp:sp>
    <dsp:sp modelId="{5FA2EAD9-D106-48CC-992D-24038955665E}">
      <dsp:nvSpPr>
        <dsp:cNvPr id="0" name=""/>
        <dsp:cNvSpPr/>
      </dsp:nvSpPr>
      <dsp:spPr>
        <a:xfrm>
          <a:off x="0" y="1472700"/>
          <a:ext cx="5648325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3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Involve a legal financial authority in the bussiness process design &amp; monitoring of online auction app.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400" kern="1200" dirty="0" smtClean="0"/>
            <a:t>Study others successful online auction platform (eBay, YahooAuction etc) initiatives &amp; creative inovations to boost customer’s interests</a:t>
          </a:r>
          <a:endParaRPr lang="id-ID" sz="2400" kern="1200" dirty="0"/>
        </a:p>
      </dsp:txBody>
      <dsp:txXfrm>
        <a:off x="0" y="1472700"/>
        <a:ext cx="5648325" cy="2691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A4DD0-D664-4870-A872-DE7A47529E27}">
      <dsp:nvSpPr>
        <dsp:cNvPr id="0" name=""/>
        <dsp:cNvSpPr/>
      </dsp:nvSpPr>
      <dsp:spPr>
        <a:xfrm>
          <a:off x="0" y="0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Advanced Data Management &amp; Searching Technique</a:t>
          </a:r>
          <a:endParaRPr lang="id-ID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Using Cassandra or ElasticSearch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Advanced Caching for Session and other matters (ex: Redis)</a:t>
          </a:r>
          <a:endParaRPr lang="id-ID" sz="1600" kern="1200" dirty="0"/>
        </a:p>
      </dsp:txBody>
      <dsp:txXfrm>
        <a:off x="1713547" y="0"/>
        <a:ext cx="6211252" cy="1285874"/>
      </dsp:txXfrm>
    </dsp:sp>
    <dsp:sp modelId="{0EEA83D6-DAA1-40C2-ACFC-B36A3A3D0B30}">
      <dsp:nvSpPr>
        <dsp:cNvPr id="0" name=""/>
        <dsp:cNvSpPr/>
      </dsp:nvSpPr>
      <dsp:spPr>
        <a:xfrm>
          <a:off x="128587" y="128587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7FEE9-2BF9-45C7-8F54-EB71AA727553}">
      <dsp:nvSpPr>
        <dsp:cNvPr id="0" name=""/>
        <dsp:cNvSpPr/>
      </dsp:nvSpPr>
      <dsp:spPr>
        <a:xfrm>
          <a:off x="0" y="1414462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315725"/>
            <a:satOff val="-18461"/>
            <a:lumOff val="3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Deeper on User Experiences Impact to Revenue</a:t>
          </a:r>
          <a:endParaRPr lang="id-ID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How the Google Search Delay Impacts on Its Revenue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Analyzing the eye movements to the information-eyecatchiness</a:t>
          </a:r>
          <a:endParaRPr lang="id-ID" sz="1600" kern="1200" dirty="0"/>
        </a:p>
      </dsp:txBody>
      <dsp:txXfrm>
        <a:off x="1713547" y="1414462"/>
        <a:ext cx="6211252" cy="1285874"/>
      </dsp:txXfrm>
    </dsp:sp>
    <dsp:sp modelId="{4F954DE5-368C-4FB0-B7F2-5EF9451508C8}">
      <dsp:nvSpPr>
        <dsp:cNvPr id="0" name=""/>
        <dsp:cNvSpPr/>
      </dsp:nvSpPr>
      <dsp:spPr>
        <a:xfrm>
          <a:off x="128587" y="1543049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F732-A893-4B45-B0BD-F9E2DA5ECC7B}">
      <dsp:nvSpPr>
        <dsp:cNvPr id="0" name=""/>
        <dsp:cNvSpPr/>
      </dsp:nvSpPr>
      <dsp:spPr>
        <a:xfrm>
          <a:off x="0" y="2828924"/>
          <a:ext cx="7924800" cy="1285874"/>
        </a:xfrm>
        <a:prstGeom prst="roundRect">
          <a:avLst>
            <a:gd name="adj" fmla="val 10000"/>
          </a:avLst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>
              <a:solidFill>
                <a:schemeClr val="accent1">
                  <a:lumMod val="50000"/>
                </a:schemeClr>
              </a:solidFill>
            </a:rPr>
            <a:t>Early Fraud Detection &amp; Succesful Transaction Pattern Rate using Machine Learning Methods</a:t>
          </a:r>
          <a:endParaRPr lang="id-ID" sz="20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>
              <a:solidFill>
                <a:schemeClr val="accent1">
                  <a:lumMod val="50000"/>
                </a:schemeClr>
              </a:solidFill>
            </a:rPr>
            <a:t>Credit Scoring on Customers from Their Purchasements Pattern</a:t>
          </a:r>
          <a:endParaRPr lang="id-ID" sz="1600" kern="1200" dirty="0">
            <a:solidFill>
              <a:schemeClr val="accent1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>
              <a:solidFill>
                <a:schemeClr val="accent1">
                  <a:lumMod val="50000"/>
                </a:schemeClr>
              </a:solidFill>
            </a:rPr>
            <a:t>Early Fraud Detection from Web Crawling (?)</a:t>
          </a:r>
          <a:endParaRPr lang="id-ID" sz="16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713547" y="2828924"/>
        <a:ext cx="6211252" cy="1285874"/>
      </dsp:txXfrm>
    </dsp:sp>
    <dsp:sp modelId="{CBD7EC7A-C7E7-46B6-97F1-093922AFC67B}">
      <dsp:nvSpPr>
        <dsp:cNvPr id="0" name=""/>
        <dsp:cNvSpPr/>
      </dsp:nvSpPr>
      <dsp:spPr>
        <a:xfrm>
          <a:off x="149699" y="2971801"/>
          <a:ext cx="1584960" cy="10286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548A2-A763-4CD4-A4F6-7752EBB5532D}">
      <dsp:nvSpPr>
        <dsp:cNvPr id="0" name=""/>
        <dsp:cNvSpPr/>
      </dsp:nvSpPr>
      <dsp:spPr>
        <a:xfrm rot="5400000">
          <a:off x="4559547" y="-1735370"/>
          <a:ext cx="1047750" cy="4784397"/>
        </a:xfrm>
        <a:prstGeom prst="round2Same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Apply Critical Incident Technique to Collect data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Find Critical Failures ( Post-Recovery Repeat Purchase Intentions )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Analyze Buyer Satisfaction</a:t>
          </a:r>
          <a:endParaRPr lang="id-ID" sz="1500" kern="1200" dirty="0"/>
        </a:p>
      </dsp:txBody>
      <dsp:txXfrm rot="-5400000">
        <a:off x="2691224" y="184100"/>
        <a:ext cx="4733250" cy="945456"/>
      </dsp:txXfrm>
    </dsp:sp>
    <dsp:sp modelId="{9259268A-54A1-45F3-8972-2CF054748AD6}">
      <dsp:nvSpPr>
        <dsp:cNvPr id="0" name=""/>
        <dsp:cNvSpPr/>
      </dsp:nvSpPr>
      <dsp:spPr>
        <a:xfrm>
          <a:off x="0" y="1984"/>
          <a:ext cx="2691223" cy="1309687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Objectives</a:t>
          </a:r>
          <a:endParaRPr lang="id-ID" sz="3300" kern="1200" dirty="0"/>
        </a:p>
      </dsp:txBody>
      <dsp:txXfrm>
        <a:off x="63934" y="65918"/>
        <a:ext cx="2563355" cy="1181819"/>
      </dsp:txXfrm>
    </dsp:sp>
    <dsp:sp modelId="{6BFAFFE9-CDF8-45CE-B05F-AC1C5D85323B}">
      <dsp:nvSpPr>
        <dsp:cNvPr id="0" name=""/>
        <dsp:cNvSpPr/>
      </dsp:nvSpPr>
      <dsp:spPr>
        <a:xfrm rot="5400000">
          <a:off x="4559547" y="-360198"/>
          <a:ext cx="1047750" cy="4784397"/>
        </a:xfrm>
        <a:prstGeom prst="round2Same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Online Retail Service Failures and Recoveries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Questionnaire Design</a:t>
          </a:r>
          <a:endParaRPr lang="id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Research method used &amp; Data Analysis</a:t>
          </a:r>
          <a:endParaRPr lang="id-ID" sz="1500" kern="1200" dirty="0"/>
        </a:p>
      </dsp:txBody>
      <dsp:txXfrm rot="-5400000">
        <a:off x="2691224" y="1559272"/>
        <a:ext cx="4733250" cy="945456"/>
      </dsp:txXfrm>
    </dsp:sp>
    <dsp:sp modelId="{30747AAA-EA2F-4C79-A492-F66BDBCBA2CA}">
      <dsp:nvSpPr>
        <dsp:cNvPr id="0" name=""/>
        <dsp:cNvSpPr/>
      </dsp:nvSpPr>
      <dsp:spPr>
        <a:xfrm>
          <a:off x="0" y="1377156"/>
          <a:ext cx="2691223" cy="1309687"/>
        </a:xfrm>
        <a:prstGeom prst="roundRect">
          <a:avLst/>
        </a:prstGeom>
        <a:solidFill>
          <a:schemeClr val="accent4">
            <a:shade val="50000"/>
            <a:hueOff val="484153"/>
            <a:satOff val="-62849"/>
            <a:lumOff val="40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Literature Review</a:t>
          </a:r>
          <a:endParaRPr lang="id-ID" sz="3300" kern="1200" dirty="0"/>
        </a:p>
      </dsp:txBody>
      <dsp:txXfrm>
        <a:off x="63934" y="1441090"/>
        <a:ext cx="2563355" cy="1181819"/>
      </dsp:txXfrm>
    </dsp:sp>
    <dsp:sp modelId="{8066F011-6616-4AA3-A50E-FF8BFFD0A0E3}">
      <dsp:nvSpPr>
        <dsp:cNvPr id="0" name=""/>
        <dsp:cNvSpPr/>
      </dsp:nvSpPr>
      <dsp:spPr>
        <a:xfrm rot="5400000">
          <a:off x="4559547" y="1014973"/>
          <a:ext cx="1047750" cy="4784397"/>
        </a:xfrm>
        <a:prstGeom prst="round2SameRect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500" kern="1200" dirty="0" smtClean="0"/>
            <a:t>Identify the recoveries that satisfy buyers and its effectiveness</a:t>
          </a:r>
          <a:endParaRPr lang="id-ID" sz="1500" kern="1200" dirty="0"/>
        </a:p>
      </dsp:txBody>
      <dsp:txXfrm rot="-5400000">
        <a:off x="2691224" y="2934444"/>
        <a:ext cx="4733250" cy="945456"/>
      </dsp:txXfrm>
    </dsp:sp>
    <dsp:sp modelId="{9A2B677A-0EBA-4B33-BF68-1FA406B17C34}">
      <dsp:nvSpPr>
        <dsp:cNvPr id="0" name=""/>
        <dsp:cNvSpPr/>
      </dsp:nvSpPr>
      <dsp:spPr>
        <a:xfrm>
          <a:off x="0" y="2752328"/>
          <a:ext cx="2691223" cy="1309687"/>
        </a:xfrm>
        <a:prstGeom prst="roundRect">
          <a:avLst/>
        </a:prstGeom>
        <a:solidFill>
          <a:schemeClr val="accent4">
            <a:shade val="50000"/>
            <a:hueOff val="484153"/>
            <a:satOff val="-62849"/>
            <a:lumOff val="40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/>
            <a:t>Result &amp; Suggestions</a:t>
          </a:r>
          <a:endParaRPr lang="id-ID" sz="3300" kern="1200" dirty="0"/>
        </a:p>
      </dsp:txBody>
      <dsp:txXfrm>
        <a:off x="63934" y="2816262"/>
        <a:ext cx="2563355" cy="1181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2938C-AF5C-4BE9-AF33-1FC18C8D202D}">
      <dsp:nvSpPr>
        <dsp:cNvPr id="0" name=""/>
        <dsp:cNvSpPr/>
      </dsp:nvSpPr>
      <dsp:spPr>
        <a:xfrm>
          <a:off x="1963" y="494507"/>
          <a:ext cx="2900929" cy="1998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93F1-86FA-46E1-9BCB-3F7895460C2F}">
      <dsp:nvSpPr>
        <dsp:cNvPr id="0" name=""/>
        <dsp:cNvSpPr/>
      </dsp:nvSpPr>
      <dsp:spPr>
        <a:xfrm>
          <a:off x="1963" y="2493247"/>
          <a:ext cx="2900929" cy="1076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Discount</a:t>
          </a:r>
          <a:endParaRPr lang="id-ID" sz="2200" kern="1200" dirty="0"/>
        </a:p>
      </dsp:txBody>
      <dsp:txXfrm>
        <a:off x="1963" y="2493247"/>
        <a:ext cx="2900929" cy="1076244"/>
      </dsp:txXfrm>
    </dsp:sp>
    <dsp:sp modelId="{28D867CE-2121-457E-BC0F-7CF4B8D46F5F}">
      <dsp:nvSpPr>
        <dsp:cNvPr id="0" name=""/>
        <dsp:cNvSpPr/>
      </dsp:nvSpPr>
      <dsp:spPr>
        <a:xfrm>
          <a:off x="3193107" y="494507"/>
          <a:ext cx="2900929" cy="1998740"/>
        </a:xfrm>
        <a:prstGeom prst="roundRect">
          <a:avLst/>
        </a:prstGeom>
        <a:solidFill>
          <a:schemeClr val="accent2">
            <a:hueOff val="-11050032"/>
            <a:satOff val="-39560"/>
            <a:lumOff val="3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A29B5-57F9-4641-BADC-EB5F7EAC64CC}">
      <dsp:nvSpPr>
        <dsp:cNvPr id="0" name=""/>
        <dsp:cNvSpPr/>
      </dsp:nvSpPr>
      <dsp:spPr>
        <a:xfrm>
          <a:off x="3193107" y="2493247"/>
          <a:ext cx="2900929" cy="1076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Store Credit</a:t>
          </a:r>
          <a:br>
            <a:rPr lang="id-ID" sz="2200" kern="1200" dirty="0" smtClean="0"/>
          </a:br>
          <a:r>
            <a:rPr lang="id-ID" sz="2200" kern="1200" dirty="0" smtClean="0"/>
            <a:t>(free shipping coupon)</a:t>
          </a:r>
          <a:endParaRPr lang="id-ID" sz="2200" kern="1200" dirty="0"/>
        </a:p>
      </dsp:txBody>
      <dsp:txXfrm>
        <a:off x="3193107" y="2493247"/>
        <a:ext cx="2900929" cy="10762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4E968-7BFC-4CB9-AE09-A6E967969CD5}">
      <dsp:nvSpPr>
        <dsp:cNvPr id="0" name=""/>
        <dsp:cNvSpPr/>
      </dsp:nvSpPr>
      <dsp:spPr>
        <a:xfrm>
          <a:off x="838267" y="1987"/>
          <a:ext cx="1603719" cy="1197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Bid Items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See the available items to bid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See the bid history</a:t>
          </a:r>
          <a:endParaRPr lang="id-ID" sz="1400" kern="1200" dirty="0"/>
        </a:p>
      </dsp:txBody>
      <dsp:txXfrm>
        <a:off x="866317" y="30037"/>
        <a:ext cx="1547619" cy="1169093"/>
      </dsp:txXfrm>
    </dsp:sp>
    <dsp:sp modelId="{04F54DA3-6C45-4F36-B6C3-3AA31643AD81}">
      <dsp:nvSpPr>
        <dsp:cNvPr id="0" name=""/>
        <dsp:cNvSpPr/>
      </dsp:nvSpPr>
      <dsp:spPr>
        <a:xfrm>
          <a:off x="838267" y="1199130"/>
          <a:ext cx="1603719" cy="51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Bidding</a:t>
          </a:r>
          <a:endParaRPr lang="id-ID" sz="1800" kern="1200" dirty="0"/>
        </a:p>
      </dsp:txBody>
      <dsp:txXfrm>
        <a:off x="838267" y="1199130"/>
        <a:ext cx="1129380" cy="514771"/>
      </dsp:txXfrm>
    </dsp:sp>
    <dsp:sp modelId="{6BB301DD-2128-417C-8D89-D5D700D2D4DD}">
      <dsp:nvSpPr>
        <dsp:cNvPr id="0" name=""/>
        <dsp:cNvSpPr/>
      </dsp:nvSpPr>
      <dsp:spPr>
        <a:xfrm>
          <a:off x="2013014" y="1280897"/>
          <a:ext cx="561301" cy="56130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05CCA-8ADA-4E1B-83F9-1BF6B1086E5B}">
      <dsp:nvSpPr>
        <dsp:cNvPr id="0" name=""/>
        <dsp:cNvSpPr/>
      </dsp:nvSpPr>
      <dsp:spPr>
        <a:xfrm>
          <a:off x="2713375" y="1987"/>
          <a:ext cx="1603719" cy="1197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Register items to sell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Manage items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See the bid process</a:t>
          </a:r>
          <a:endParaRPr lang="id-ID" sz="1400" kern="1200" dirty="0"/>
        </a:p>
      </dsp:txBody>
      <dsp:txXfrm>
        <a:off x="2741425" y="30037"/>
        <a:ext cx="1547619" cy="1169093"/>
      </dsp:txXfrm>
    </dsp:sp>
    <dsp:sp modelId="{235838FE-F3D7-4748-AB14-58E10371BDDA}">
      <dsp:nvSpPr>
        <dsp:cNvPr id="0" name=""/>
        <dsp:cNvSpPr/>
      </dsp:nvSpPr>
      <dsp:spPr>
        <a:xfrm>
          <a:off x="2713375" y="1199130"/>
          <a:ext cx="1603719" cy="51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Selling</a:t>
          </a:r>
          <a:endParaRPr lang="id-ID" sz="1800" kern="1200" dirty="0"/>
        </a:p>
      </dsp:txBody>
      <dsp:txXfrm>
        <a:off x="2713375" y="1199130"/>
        <a:ext cx="1129380" cy="514771"/>
      </dsp:txXfrm>
    </dsp:sp>
    <dsp:sp modelId="{2491FFE4-8780-47F3-8692-299073134D2F}">
      <dsp:nvSpPr>
        <dsp:cNvPr id="0" name=""/>
        <dsp:cNvSpPr/>
      </dsp:nvSpPr>
      <dsp:spPr>
        <a:xfrm>
          <a:off x="3888122" y="1280897"/>
          <a:ext cx="561301" cy="56130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C0BB3-FCF2-4B23-B86B-8975F573EDA2}">
      <dsp:nvSpPr>
        <dsp:cNvPr id="0" name=""/>
        <dsp:cNvSpPr/>
      </dsp:nvSpPr>
      <dsp:spPr>
        <a:xfrm>
          <a:off x="4588483" y="1987"/>
          <a:ext cx="1603719" cy="1197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Insert reviews to seller/bidder</a:t>
          </a:r>
          <a:endParaRPr lang="id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See other’s people reviews</a:t>
          </a:r>
          <a:endParaRPr lang="id-ID" sz="1400" kern="1200" dirty="0"/>
        </a:p>
      </dsp:txBody>
      <dsp:txXfrm>
        <a:off x="4616533" y="30037"/>
        <a:ext cx="1547619" cy="1169093"/>
      </dsp:txXfrm>
    </dsp:sp>
    <dsp:sp modelId="{F09C1455-F1A3-4E88-8C82-7703B89AC56E}">
      <dsp:nvSpPr>
        <dsp:cNvPr id="0" name=""/>
        <dsp:cNvSpPr/>
      </dsp:nvSpPr>
      <dsp:spPr>
        <a:xfrm>
          <a:off x="4588483" y="1199130"/>
          <a:ext cx="1603719" cy="51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Reviewing</a:t>
          </a:r>
          <a:endParaRPr lang="id-ID" sz="1800" kern="1200" dirty="0"/>
        </a:p>
      </dsp:txBody>
      <dsp:txXfrm>
        <a:off x="4588483" y="1199130"/>
        <a:ext cx="1129380" cy="514771"/>
      </dsp:txXfrm>
    </dsp:sp>
    <dsp:sp modelId="{E2681D64-EF1F-4522-8B61-17E51AB14443}">
      <dsp:nvSpPr>
        <dsp:cNvPr id="0" name=""/>
        <dsp:cNvSpPr/>
      </dsp:nvSpPr>
      <dsp:spPr>
        <a:xfrm>
          <a:off x="5763230" y="1280897"/>
          <a:ext cx="561301" cy="56130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1DAFC-9F9B-4907-9026-9C44AD1DE216}">
      <dsp:nvSpPr>
        <dsp:cNvPr id="0" name=""/>
        <dsp:cNvSpPr/>
      </dsp:nvSpPr>
      <dsp:spPr>
        <a:xfrm>
          <a:off x="2713375" y="2120200"/>
          <a:ext cx="1603719" cy="11971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400" kern="1200" dirty="0" smtClean="0"/>
            <a:t>Submit coupon</a:t>
          </a:r>
          <a:endParaRPr lang="id-ID" sz="1400" kern="1200" dirty="0"/>
        </a:p>
      </dsp:txBody>
      <dsp:txXfrm>
        <a:off x="2741425" y="2148250"/>
        <a:ext cx="1547619" cy="1169093"/>
      </dsp:txXfrm>
    </dsp:sp>
    <dsp:sp modelId="{5BFAC224-D400-460A-B3E5-5EA196F702FA}">
      <dsp:nvSpPr>
        <dsp:cNvPr id="0" name=""/>
        <dsp:cNvSpPr/>
      </dsp:nvSpPr>
      <dsp:spPr>
        <a:xfrm>
          <a:off x="2713375" y="3317343"/>
          <a:ext cx="1603719" cy="514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Coupon</a:t>
          </a:r>
          <a:endParaRPr lang="id-ID" sz="1800" kern="1200" dirty="0"/>
        </a:p>
      </dsp:txBody>
      <dsp:txXfrm>
        <a:off x="2713375" y="3317343"/>
        <a:ext cx="1129380" cy="514771"/>
      </dsp:txXfrm>
    </dsp:sp>
    <dsp:sp modelId="{04B237D9-31A2-409E-9AA8-ACE86EE69AC1}">
      <dsp:nvSpPr>
        <dsp:cNvPr id="0" name=""/>
        <dsp:cNvSpPr/>
      </dsp:nvSpPr>
      <dsp:spPr>
        <a:xfrm>
          <a:off x="3888122" y="3399110"/>
          <a:ext cx="561301" cy="56130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609F9-10E2-4E3E-B33C-D8EAA6B8FA8D}">
      <dsp:nvSpPr>
        <dsp:cNvPr id="0" name=""/>
        <dsp:cNvSpPr/>
      </dsp:nvSpPr>
      <dsp:spPr>
        <a:xfrm>
          <a:off x="655000" y="890"/>
          <a:ext cx="2714476" cy="16286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Function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What does it do?</a:t>
          </a:r>
          <a:endParaRPr lang="id-ID" sz="2000" kern="1200" dirty="0"/>
        </a:p>
      </dsp:txBody>
      <dsp:txXfrm>
        <a:off x="655000" y="890"/>
        <a:ext cx="2714476" cy="1628685"/>
      </dsp:txXfrm>
    </dsp:sp>
    <dsp:sp modelId="{B431756B-4548-48E5-8BBF-C5014F4C3FE6}">
      <dsp:nvSpPr>
        <dsp:cNvPr id="0" name=""/>
        <dsp:cNvSpPr/>
      </dsp:nvSpPr>
      <dsp:spPr>
        <a:xfrm>
          <a:off x="3640923" y="890"/>
          <a:ext cx="2714476" cy="1628685"/>
        </a:xfrm>
        <a:prstGeom prst="rect">
          <a:avLst/>
        </a:prstGeom>
        <a:solidFill>
          <a:schemeClr val="accent4">
            <a:hueOff val="210483"/>
            <a:satOff val="-12308"/>
            <a:lumOff val="236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Market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Who is it for?</a:t>
          </a:r>
          <a:endParaRPr lang="id-ID" sz="2000" kern="1200" dirty="0"/>
        </a:p>
      </dsp:txBody>
      <dsp:txXfrm>
        <a:off x="3640923" y="890"/>
        <a:ext cx="2714476" cy="1628685"/>
      </dsp:txXfrm>
    </dsp:sp>
    <dsp:sp modelId="{FB248329-667D-486C-8C12-66C81BC74D17}">
      <dsp:nvSpPr>
        <dsp:cNvPr id="0" name=""/>
        <dsp:cNvSpPr/>
      </dsp:nvSpPr>
      <dsp:spPr>
        <a:xfrm>
          <a:off x="655000" y="1901023"/>
          <a:ext cx="2714476" cy="1628685"/>
        </a:xfrm>
        <a:prstGeom prst="rect">
          <a:avLst/>
        </a:prstGeom>
        <a:solidFill>
          <a:schemeClr val="accent4">
            <a:hueOff val="420967"/>
            <a:satOff val="-24615"/>
            <a:lumOff val="47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Sales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/>
            <a:t>Available </a:t>
          </a:r>
          <a:r>
            <a:rPr lang="en-US" sz="2000" b="0" kern="1200" dirty="0" smtClean="0"/>
            <a:t>price, advertising, sales channel</a:t>
          </a:r>
          <a:r>
            <a:rPr lang="id-ID" sz="2000" b="0" kern="1200" dirty="0" smtClean="0"/>
            <a:t>s?</a:t>
          </a:r>
          <a:endParaRPr lang="id-ID" sz="2000" b="0" kern="1200" dirty="0"/>
        </a:p>
      </dsp:txBody>
      <dsp:txXfrm>
        <a:off x="655000" y="1901023"/>
        <a:ext cx="2714476" cy="1628685"/>
      </dsp:txXfrm>
    </dsp:sp>
    <dsp:sp modelId="{D5F47652-1EA5-4A1A-936E-05114EE6E810}">
      <dsp:nvSpPr>
        <dsp:cNvPr id="0" name=""/>
        <dsp:cNvSpPr/>
      </dsp:nvSpPr>
      <dsp:spPr>
        <a:xfrm>
          <a:off x="3640923" y="1901023"/>
          <a:ext cx="2714476" cy="1628685"/>
        </a:xfrm>
        <a:prstGeom prst="rect">
          <a:avLst/>
        </a:prstGeom>
        <a:solidFill>
          <a:schemeClr val="accent4">
            <a:hueOff val="631450"/>
            <a:satOff val="-36923"/>
            <a:lumOff val="70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kern="1200" dirty="0" smtClean="0">
              <a:solidFill>
                <a:schemeClr val="accent5">
                  <a:lumMod val="25000"/>
                </a:schemeClr>
              </a:solidFill>
            </a:rPr>
            <a:t>Legal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5">
                  <a:lumMod val="25000"/>
                </a:schemeClr>
              </a:solidFill>
            </a:rPr>
            <a:t>licenses, legal protections shall apply to the product?</a:t>
          </a:r>
          <a:endParaRPr lang="id-ID" sz="2000" kern="1200" dirty="0">
            <a:solidFill>
              <a:schemeClr val="accent5">
                <a:lumMod val="25000"/>
              </a:schemeClr>
            </a:solidFill>
          </a:endParaRPr>
        </a:p>
      </dsp:txBody>
      <dsp:txXfrm>
        <a:off x="3640923" y="1901023"/>
        <a:ext cx="2714476" cy="1628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609F9-10E2-4E3E-B33C-D8EAA6B8FA8D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Function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What does it do?</a:t>
          </a:r>
          <a:endParaRPr lang="id-ID" sz="2000" kern="1200" dirty="0"/>
        </a:p>
      </dsp:txBody>
      <dsp:txXfrm>
        <a:off x="744" y="145603"/>
        <a:ext cx="2902148" cy="1741289"/>
      </dsp:txXfrm>
    </dsp:sp>
    <dsp:sp modelId="{B431756B-4548-48E5-8BBF-C5014F4C3FE6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Market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Who is it for?</a:t>
          </a:r>
          <a:endParaRPr lang="id-ID" sz="2000" kern="1200" dirty="0"/>
        </a:p>
      </dsp:txBody>
      <dsp:txXfrm>
        <a:off x="3193107" y="145603"/>
        <a:ext cx="2902148" cy="1741289"/>
      </dsp:txXfrm>
    </dsp:sp>
    <dsp:sp modelId="{FB248329-667D-486C-8C12-66C81BC74D1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Sales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What price, advertising, sales channels are available</a:t>
          </a:r>
          <a:r>
            <a:rPr lang="id-ID" sz="2000" b="0" kern="1200" dirty="0" smtClean="0"/>
            <a:t>?</a:t>
          </a:r>
          <a:endParaRPr lang="id-ID" sz="2000" b="0" kern="1200" dirty="0"/>
        </a:p>
      </dsp:txBody>
      <dsp:txXfrm>
        <a:off x="744" y="2177107"/>
        <a:ext cx="2902148" cy="1741289"/>
      </dsp:txXfrm>
    </dsp:sp>
    <dsp:sp modelId="{D5F47652-1EA5-4A1A-936E-05114EE6E810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kern="1200" dirty="0" smtClean="0"/>
            <a:t>Legal</a:t>
          </a: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licenses, legal protections</a:t>
          </a:r>
          <a:endParaRPr lang="id-ID" sz="2000" kern="1200" dirty="0"/>
        </a:p>
      </dsp:txBody>
      <dsp:txXfrm>
        <a:off x="3193107" y="2177107"/>
        <a:ext cx="2902148" cy="1741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C381-335C-4E2C-9AC7-9366421B5493}">
      <dsp:nvSpPr>
        <dsp:cNvPr id="0" name=""/>
        <dsp:cNvSpPr/>
      </dsp:nvSpPr>
      <dsp:spPr>
        <a:xfrm>
          <a:off x="3832" y="271462"/>
          <a:ext cx="1960233" cy="180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 smtClean="0"/>
            <a:t>Quick Loading</a:t>
          </a:r>
          <a:endParaRPr lang="id-ID" sz="2600" kern="1200" dirty="0"/>
        </a:p>
      </dsp:txBody>
      <dsp:txXfrm>
        <a:off x="3832" y="271462"/>
        <a:ext cx="1960233" cy="1801800"/>
      </dsp:txXfrm>
    </dsp:sp>
    <dsp:sp modelId="{DDE037AB-4A4E-40B6-8CD0-4F1EEFE759C5}">
      <dsp:nvSpPr>
        <dsp:cNvPr id="0" name=""/>
        <dsp:cNvSpPr/>
      </dsp:nvSpPr>
      <dsp:spPr>
        <a:xfrm>
          <a:off x="1964066" y="215156"/>
          <a:ext cx="392046" cy="19144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A736-B0D1-492C-8242-75AFEC67D3C0}">
      <dsp:nvSpPr>
        <dsp:cNvPr id="0" name=""/>
        <dsp:cNvSpPr/>
      </dsp:nvSpPr>
      <dsp:spPr>
        <a:xfrm>
          <a:off x="2512931" y="215156"/>
          <a:ext cx="5331836" cy="1914412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b="0" i="0" kern="1200" dirty="0" smtClean="0"/>
            <a:t>Expect to loads &lt; 2s</a:t>
          </a:r>
          <a:r>
            <a:rPr lang="id-ID" sz="2000" kern="1200" dirty="0" smtClean="0"/>
            <a:t>*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b="0" i="0" kern="1200" dirty="0" smtClean="0"/>
            <a:t>Tend to leave if loads &gt; 3s</a:t>
          </a:r>
          <a:r>
            <a:rPr lang="id-ID" sz="2000" kern="1200" dirty="0" smtClean="0"/>
            <a:t>*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79% </a:t>
          </a:r>
          <a:r>
            <a:rPr lang="id-ID" sz="2000" b="0" i="0" kern="1200" dirty="0" smtClean="0"/>
            <a:t>won’t return if the web’s performance is trouble</a:t>
          </a:r>
          <a:r>
            <a:rPr lang="id-ID" sz="2000" kern="1200" dirty="0" smtClean="0"/>
            <a:t>*</a:t>
          </a:r>
          <a:endParaRPr lang="id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44% will tell friends their poor experiences*</a:t>
          </a:r>
          <a:endParaRPr lang="id-ID" sz="2000" kern="1200" dirty="0"/>
        </a:p>
      </dsp:txBody>
      <dsp:txXfrm>
        <a:off x="2512931" y="215156"/>
        <a:ext cx="5331836" cy="1914412"/>
      </dsp:txXfrm>
    </dsp:sp>
    <dsp:sp modelId="{DB969EE3-74C5-43AF-89F7-FBD123046C23}">
      <dsp:nvSpPr>
        <dsp:cNvPr id="0" name=""/>
        <dsp:cNvSpPr/>
      </dsp:nvSpPr>
      <dsp:spPr>
        <a:xfrm>
          <a:off x="3832" y="2223168"/>
          <a:ext cx="1960233" cy="144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600" kern="1200" dirty="0" smtClean="0"/>
        </a:p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 smtClean="0"/>
            <a:t>Impression</a:t>
          </a:r>
        </a:p>
      </dsp:txBody>
      <dsp:txXfrm>
        <a:off x="3832" y="2223168"/>
        <a:ext cx="1960233" cy="1447875"/>
      </dsp:txXfrm>
    </dsp:sp>
    <dsp:sp modelId="{BDD4154D-7E6E-463F-94D8-B90FADF0331B}">
      <dsp:nvSpPr>
        <dsp:cNvPr id="0" name=""/>
        <dsp:cNvSpPr/>
      </dsp:nvSpPr>
      <dsp:spPr>
        <a:xfrm>
          <a:off x="1964066" y="2223168"/>
          <a:ext cx="392046" cy="1447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C978D-6E33-4664-8B00-69E046653A4D}">
      <dsp:nvSpPr>
        <dsp:cNvPr id="0" name=""/>
        <dsp:cNvSpPr/>
      </dsp:nvSpPr>
      <dsp:spPr>
        <a:xfrm>
          <a:off x="2512931" y="2223168"/>
          <a:ext cx="5331836" cy="144787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Familiarity**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UI Design that supports Usability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Psychological Matters for Credibility </a:t>
          </a:r>
          <a:br>
            <a:rPr lang="id-ID" sz="1800" kern="1200" dirty="0" smtClean="0"/>
          </a:br>
          <a:r>
            <a:rPr lang="id-ID" sz="1600" kern="1200" dirty="0" smtClean="0"/>
            <a:t>(ex : Placebo effect of Security icon in Checkout Page)</a:t>
          </a:r>
          <a:endParaRPr lang="id-ID" sz="1400" kern="1200" dirty="0"/>
        </a:p>
      </dsp:txBody>
      <dsp:txXfrm>
        <a:off x="2512931" y="2223168"/>
        <a:ext cx="5331836" cy="1447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C381-335C-4E2C-9AC7-9366421B5493}">
      <dsp:nvSpPr>
        <dsp:cNvPr id="0" name=""/>
        <dsp:cNvSpPr/>
      </dsp:nvSpPr>
      <dsp:spPr>
        <a:xfrm>
          <a:off x="3832" y="1330537"/>
          <a:ext cx="1960233" cy="122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Performance</a:t>
          </a:r>
          <a:endParaRPr lang="id-ID" sz="2200" kern="1200" dirty="0"/>
        </a:p>
      </dsp:txBody>
      <dsp:txXfrm>
        <a:off x="3832" y="1330537"/>
        <a:ext cx="1960233" cy="1225125"/>
      </dsp:txXfrm>
    </dsp:sp>
    <dsp:sp modelId="{DDE037AB-4A4E-40B6-8CD0-4F1EEFE759C5}">
      <dsp:nvSpPr>
        <dsp:cNvPr id="0" name=""/>
        <dsp:cNvSpPr/>
      </dsp:nvSpPr>
      <dsp:spPr>
        <a:xfrm>
          <a:off x="1964066" y="1081683"/>
          <a:ext cx="392046" cy="172283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A736-B0D1-492C-8242-75AFEC67D3C0}">
      <dsp:nvSpPr>
        <dsp:cNvPr id="0" name=""/>
        <dsp:cNvSpPr/>
      </dsp:nvSpPr>
      <dsp:spPr>
        <a:xfrm>
          <a:off x="2512931" y="1081683"/>
          <a:ext cx="5331836" cy="1722832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400"/>
            </a:spcAft>
            <a:buChar char="••"/>
          </a:pPr>
          <a:r>
            <a:rPr lang="id-ID" sz="2400" b="1" i="0" kern="1200" dirty="0" smtClean="0"/>
            <a:t>Page &amp; Assets Size</a:t>
          </a:r>
          <a:r>
            <a:rPr lang="id-ID" sz="2000" b="0" i="0" kern="1200" dirty="0" smtClean="0"/>
            <a:t/>
          </a:r>
          <a:br>
            <a:rPr lang="id-ID" sz="2000" b="0" i="0" kern="1200" dirty="0" smtClean="0"/>
          </a:br>
          <a:r>
            <a:rPr lang="id-ID" sz="2000" b="0" i="0" kern="1200" dirty="0" smtClean="0"/>
            <a:t>  </a:t>
          </a:r>
          <a:r>
            <a:rPr lang="id-ID" sz="1600" b="0" i="0" kern="1200" dirty="0" smtClean="0"/>
            <a:t>Only 10-20% of response time taken to get HTML</a:t>
          </a:r>
          <a:br>
            <a:rPr lang="id-ID" sz="1600" b="0" i="0" kern="1200" dirty="0" smtClean="0"/>
          </a:br>
          <a:r>
            <a:rPr lang="id-ID" sz="1600" b="0" i="0" kern="1200" dirty="0" smtClean="0"/>
            <a:t>  80-90% goes to loading assets (img, js, css, etc) </a:t>
          </a:r>
          <a:br>
            <a:rPr lang="id-ID" sz="1600" b="0" i="0" kern="1200" dirty="0" smtClean="0"/>
          </a:br>
          <a:r>
            <a:rPr lang="id-ID" sz="1600" b="0" i="0" kern="1200" dirty="0" smtClean="0"/>
            <a:t/>
          </a:r>
          <a:br>
            <a:rPr lang="id-ID" sz="1600" b="0" i="0" kern="1200" dirty="0" smtClean="0"/>
          </a:br>
          <a:r>
            <a:rPr lang="id-ID" sz="2400" b="0" i="0" kern="1200" dirty="0" smtClean="0"/>
            <a:t>Tackling :</a:t>
          </a:r>
          <a:br>
            <a:rPr lang="id-ID" sz="2400" b="0" i="0" kern="1200" dirty="0" smtClean="0"/>
          </a:br>
          <a:r>
            <a:rPr lang="id-ID" sz="1600" b="0" i="0" kern="1200" dirty="0" smtClean="0"/>
            <a:t>   </a:t>
          </a:r>
          <a:r>
            <a:rPr lang="id-ID" sz="1600" b="1" i="0" kern="1200" dirty="0" smtClean="0"/>
            <a:t>Caching, Service Worker (vue.js)</a:t>
          </a:r>
          <a:endParaRPr lang="id-ID" sz="2000" b="1" kern="1200" dirty="0"/>
        </a:p>
      </dsp:txBody>
      <dsp:txXfrm>
        <a:off x="2512931" y="1081683"/>
        <a:ext cx="5331836" cy="17228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69EE3-74C5-43AF-89F7-FBD123046C23}">
      <dsp:nvSpPr>
        <dsp:cNvPr id="0" name=""/>
        <dsp:cNvSpPr/>
      </dsp:nvSpPr>
      <dsp:spPr>
        <a:xfrm>
          <a:off x="7769" y="793059"/>
          <a:ext cx="1851119" cy="230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 dirty="0" smtClean="0"/>
        </a:p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Software Flexibility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(to</a:t>
          </a:r>
          <a:r>
            <a:rPr lang="id-ID" sz="2400" i="1" kern="1200" dirty="0" smtClean="0"/>
            <a:t> </a:t>
          </a:r>
          <a:r>
            <a:rPr lang="id-ID" sz="2400" i="1" kern="1200" dirty="0" smtClean="0"/>
            <a:t>changes)</a:t>
          </a:r>
          <a:endParaRPr lang="id-ID" sz="2400" kern="1200" dirty="0" smtClean="0"/>
        </a:p>
      </dsp:txBody>
      <dsp:txXfrm>
        <a:off x="7769" y="793059"/>
        <a:ext cx="1851119" cy="2300081"/>
      </dsp:txXfrm>
    </dsp:sp>
    <dsp:sp modelId="{BDD4154D-7E6E-463F-94D8-B90FADF0331B}">
      <dsp:nvSpPr>
        <dsp:cNvPr id="0" name=""/>
        <dsp:cNvSpPr/>
      </dsp:nvSpPr>
      <dsp:spPr>
        <a:xfrm>
          <a:off x="1858889" y="2406"/>
          <a:ext cx="370223" cy="38813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C978D-6E33-4664-8B00-69E046653A4D}">
      <dsp:nvSpPr>
        <dsp:cNvPr id="0" name=""/>
        <dsp:cNvSpPr/>
      </dsp:nvSpPr>
      <dsp:spPr>
        <a:xfrm>
          <a:off x="2377202" y="2406"/>
          <a:ext cx="5463627" cy="3881387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id-ID" sz="1800" kern="12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Database Growth Impacts to Performance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Performance usually bottlenecks on DB tier *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Web Performances fall when DB reaches critical size 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**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endParaRPr lang="id-ID" sz="1800" kern="12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Requirement &amp; Feature Changes Frequency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Maintainability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Programmer-friendly program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r>
            <a:rPr lang="id-ID" sz="1800" u="sng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Flexibility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– Not refactor much if changes 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occur</a:t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1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Tackling :</a:t>
          </a: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b="0" i="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 Good &amp; Future-visioned software design</a:t>
          </a: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/>
          </a:r>
          <a:b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</a:br>
          <a:r>
            <a:rPr lang="id-ID" sz="1800" kern="1200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  </a:t>
          </a:r>
          <a:endParaRPr lang="id-ID" sz="1800" kern="1200" dirty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2377202" y="2406"/>
        <a:ext cx="5463627" cy="3881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CB37EE-5E5B-4D3C-AA51-579B0B0A2B0F}" type="datetime8">
              <a:rPr lang="en-US" altLang="en-US" smtClean="0"/>
              <a:t>6/27/2017 8:47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9631F5F-1322-42F5-A7E3-969423DE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4DD3C34-62F7-468C-ADC5-A5C2A5EC9D84}" type="datetime8">
              <a:rPr lang="en-US" altLang="en-US" smtClean="0"/>
              <a:t>6/27/2017 8:47 PM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331C96D-66EF-4D9E-8E7C-FD3BDF95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6042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720725"/>
            <a:ext cx="479266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E5DBCE-4D00-4618-9BD9-5CF2F80B6F35}" type="datetime8">
              <a:rPr lang="en-US" altLang="en-US" smtClean="0"/>
              <a:t>6/27/2017 8:47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6/27/2017 8:47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23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6/27/2017 8:47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20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4DD3C34-62F7-468C-ADC5-A5C2A5EC9D84}" type="datetime8">
              <a:rPr lang="en-US" altLang="en-US" smtClean="0"/>
              <a:t>6/27/2017 8:47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48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6368D48-BE32-4D89-BDA8-503E536964DD}" type="datetime3">
              <a:rPr lang="en-US" altLang="en-US" smtClean="0"/>
              <a:t>27 June 2017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867960E-40DE-4032-99D7-26F2C9709570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97FE74B-E3D9-4972-A440-FE5998F81275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6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654568C1-E30B-4ED8-A004-5B93E36BE2F4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17477"/>
            <a:ext cx="78867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84D027E6-D3CC-458E-AB2A-46AE208B6CD3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8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B68E2FD0-2315-4B26-B05F-EE4E027FC7BF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1BE164C-4205-40F4-863B-3394247FED54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68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6C48-8D20-4335-B089-376CE87A897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2FA3BCCD-2EB6-4604-86B1-C7BE328D73F9}" type="datetime3">
              <a:rPr lang="en-US" altLang="en-US" smtClean="0"/>
              <a:t>27 June 2017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41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057" y="1524002"/>
            <a:ext cx="7927145" cy="1547301"/>
          </a:xfrm>
        </p:spPr>
        <p:txBody>
          <a:bodyPr/>
          <a:lstStyle/>
          <a:p>
            <a:pPr algn="l"/>
            <a:r>
              <a:rPr lang="en-US" b="1" dirty="0"/>
              <a:t>RANCANG BANGUN APLIKASI WEB LELANG ONLINE (E-AUCTION) BERBASIS KERANGKA KERJA LARAVEL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482" y="3352800"/>
            <a:ext cx="7467600" cy="1693768"/>
          </a:xfrm>
        </p:spPr>
        <p:txBody>
          <a:bodyPr/>
          <a:lstStyle/>
          <a:p>
            <a:pPr algn="r"/>
            <a:r>
              <a:rPr lang="id-ID" dirty="0" smtClean="0"/>
              <a:t>Author </a:t>
            </a:r>
            <a:r>
              <a:rPr lang="en-US" dirty="0" smtClean="0"/>
              <a:t>:</a:t>
            </a:r>
          </a:p>
          <a:p>
            <a:pPr algn="r"/>
            <a:r>
              <a:rPr lang="id-ID" dirty="0" smtClean="0"/>
              <a:t>Ronauli Silva Natalensis Sidabukke</a:t>
            </a:r>
            <a:r>
              <a:rPr lang="en-US" dirty="0" smtClean="0"/>
              <a:t> (5113 100 142)</a:t>
            </a:r>
          </a:p>
          <a:p>
            <a:pPr algn="r"/>
            <a:endParaRPr lang="en-US" dirty="0" smtClean="0"/>
          </a:p>
          <a:p>
            <a:pPr algn="r"/>
            <a:r>
              <a:rPr lang="id-ID" dirty="0" smtClean="0"/>
              <a:t>Supervisor</a:t>
            </a:r>
            <a:r>
              <a:rPr lang="en-US" dirty="0" smtClean="0"/>
              <a:t>:</a:t>
            </a:r>
          </a:p>
          <a:p>
            <a:pPr algn="r"/>
            <a:r>
              <a:rPr lang="en-US" dirty="0" err="1" smtClean="0"/>
              <a:t>Rully</a:t>
            </a:r>
            <a:r>
              <a:rPr lang="en-US" dirty="0" smtClean="0"/>
              <a:t> </a:t>
            </a:r>
            <a:r>
              <a:rPr lang="en-US" dirty="0" err="1" smtClean="0"/>
              <a:t>Soelaiman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Rizky</a:t>
            </a:r>
            <a:r>
              <a:rPr lang="en-US" dirty="0" smtClean="0"/>
              <a:t> </a:t>
            </a:r>
            <a:r>
              <a:rPr lang="en-US" dirty="0" err="1" smtClean="0"/>
              <a:t>Januar</a:t>
            </a:r>
            <a:r>
              <a:rPr lang="en-US" dirty="0" smtClean="0"/>
              <a:t> Akbar,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M.Eng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224135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rebuchet MS" panose="020B0603020202020204" pitchFamily="34" charset="0"/>
              </a:rPr>
              <a:t>PRESENTASI TUGAS AKHIR – KI141502</a:t>
            </a: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id-ID" altLang="en-US" dirty="0" smtClean="0"/>
              <a:t>Juni 12, 2017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85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Introductory –  Base Paper Analysis</a:t>
            </a:r>
            <a:br>
              <a:rPr lang="id-ID" sz="1800" dirty="0"/>
            </a:br>
            <a:r>
              <a:rPr lang="id-ID" sz="3200" b="1" dirty="0" smtClean="0"/>
              <a:t>Implemented Suggestion</a:t>
            </a:r>
            <a:endParaRPr lang="id-ID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7526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Hasil gambar untuk discount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43200"/>
            <a:ext cx="21336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sil gambar untuk free shipping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46" y="2743200"/>
            <a:ext cx="2014954" cy="16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 smtClean="0"/>
              <a:t>Analysis &amp; Design - Bussiness Engineering </a:t>
            </a:r>
            <a:br>
              <a:rPr lang="id-ID" sz="1800" dirty="0" smtClean="0"/>
            </a:br>
            <a:r>
              <a:rPr lang="id-ID" sz="3200" b="1" dirty="0" smtClean="0"/>
              <a:t>Basic Functionality Analysis 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38600"/>
            <a:ext cx="2971800" cy="1981200"/>
          </a:xfrm>
        </p:spPr>
        <p:txBody>
          <a:bodyPr/>
          <a:lstStyle/>
          <a:p>
            <a:pPr marL="0" indent="0">
              <a:buNone/>
            </a:pP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*functionality features are based on paper</a:t>
            </a:r>
            <a:endParaRPr lang="id-ID" sz="1200" dirty="0" smtClean="0"/>
          </a:p>
          <a:p>
            <a:pPr marL="0" indent="0">
              <a:buNone/>
            </a:pPr>
            <a:r>
              <a:rPr lang="en-US" sz="1200" dirty="0"/>
              <a:t>An Application of E-Commerce in Auction </a:t>
            </a:r>
            <a:r>
              <a:rPr lang="en-US" sz="1200" dirty="0" smtClean="0"/>
              <a:t>Process</a:t>
            </a:r>
            <a:endParaRPr lang="id-ID" sz="1200" dirty="0" smtClean="0"/>
          </a:p>
          <a:p>
            <a:pPr marL="0" indent="0">
              <a:buNone/>
            </a:pPr>
            <a:endParaRPr lang="id-ID" sz="1200" dirty="0" smtClean="0"/>
          </a:p>
          <a:p>
            <a:pPr marL="0" indent="0">
              <a:buNone/>
            </a:pPr>
            <a:endParaRPr lang="id-ID" sz="1200" dirty="0"/>
          </a:p>
          <a:p>
            <a:pPr marL="0" indent="0">
              <a:buNone/>
            </a:pPr>
            <a:endParaRPr lang="id-ID" sz="1200" dirty="0" smtClean="0"/>
          </a:p>
          <a:p>
            <a:pPr marL="0" indent="0">
              <a:buNone/>
            </a:pPr>
            <a:r>
              <a:rPr lang="id-ID" sz="1200" dirty="0" smtClean="0"/>
              <a:t>Combined with </a:t>
            </a:r>
            <a:r>
              <a:rPr lang="id-ID" sz="1200" dirty="0" smtClean="0"/>
              <a:t>suggestions </a:t>
            </a:r>
            <a:r>
              <a:rPr lang="id-ID" sz="1200" dirty="0" smtClean="0"/>
              <a:t>from base paper</a:t>
            </a:r>
            <a:endParaRPr lang="id-ID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5664750"/>
              </p:ext>
            </p:extLst>
          </p:nvPr>
        </p:nvGraphicFramePr>
        <p:xfrm>
          <a:off x="1524000" y="2057400"/>
          <a:ext cx="7162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850" y="5105400"/>
            <a:ext cx="1638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Design &amp; Analysis – Bussiness Engineering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3200" b="1" dirty="0" smtClean="0"/>
              <a:t>Bussiness Engineering Aspects*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1800" dirty="0" smtClean="0"/>
              <a:t>Product Manager Job Scope, to view a software purely as a </a:t>
            </a:r>
            <a:r>
              <a:rPr lang="id-ID" sz="1800" i="1" dirty="0" smtClean="0"/>
              <a:t>product*</a:t>
            </a:r>
            <a:endParaRPr lang="id-ID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2264362"/>
              </p:ext>
            </p:extLst>
          </p:nvPr>
        </p:nvGraphicFramePr>
        <p:xfrm>
          <a:off x="1066800" y="2044700"/>
          <a:ext cx="70104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1" y="5709893"/>
            <a:ext cx="701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 smtClean="0"/>
              <a:t>Vivek </a:t>
            </a:r>
            <a:r>
              <a:rPr lang="id-ID" sz="1200" dirty="0" smtClean="0"/>
              <a:t>Nalur’s </a:t>
            </a:r>
            <a:r>
              <a:rPr lang="id-ID" sz="1200" dirty="0" smtClean="0"/>
              <a:t>Presentation on Bussiness Aspects in Software Engineering, 2010 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2891056"/>
              </p:ext>
            </p:extLst>
          </p:nvPr>
        </p:nvGraphicFramePr>
        <p:xfrm>
          <a:off x="1524000" y="20701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08" y="1533338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Aspects that we choose to concern on (based on time and speciality)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1800" dirty="0" smtClean="0"/>
              <a:t>Market : Create Products that is </a:t>
            </a:r>
          </a:p>
          <a:p>
            <a:pPr marL="0" indent="0">
              <a:buNone/>
            </a:pPr>
            <a:r>
              <a:rPr lang="id-ID" sz="1800" dirty="0" smtClean="0"/>
              <a:t>              customers well-tailored</a:t>
            </a:r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 smtClean="0"/>
          </a:p>
          <a:p>
            <a:pPr marL="0" indent="0">
              <a:buNone/>
            </a:pPr>
            <a:endParaRPr lang="id-ID" sz="1800" dirty="0"/>
          </a:p>
          <a:p>
            <a:pPr marL="0" indent="0">
              <a:buNone/>
            </a:pPr>
            <a:endParaRPr lang="id-ID" sz="1800" dirty="0" smtClean="0"/>
          </a:p>
          <a:p>
            <a:pPr marL="0" indent="0">
              <a:buNone/>
            </a:pPr>
            <a:r>
              <a:rPr lang="id-ID" sz="1800" dirty="0" smtClean="0"/>
              <a:t>Legal : explained in Chap. Evaluation</a:t>
            </a:r>
            <a:endParaRPr lang="id-ID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/>
              <a:t>Design &amp; Analysis – Bussiness Engineering</a:t>
            </a:r>
            <a:r>
              <a:rPr lang="id-ID" sz="1800" dirty="0" smtClean="0"/>
              <a:t/>
            </a:r>
            <a:br>
              <a:rPr lang="id-ID" sz="1800" dirty="0" smtClean="0"/>
            </a:br>
            <a:r>
              <a:rPr lang="id-ID" sz="3200" b="1" dirty="0" smtClean="0"/>
              <a:t>Concerned Aspects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Design &amp; Analysis – Bussiness Engineering</a:t>
            </a:r>
            <a:br>
              <a:rPr lang="id-ID" sz="2000" dirty="0" smtClean="0"/>
            </a:br>
            <a:r>
              <a:rPr lang="id-ID" sz="3200" b="1" dirty="0" smtClean="0"/>
              <a:t>Market, the Customers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69379641"/>
              </p:ext>
            </p:extLst>
          </p:nvPr>
        </p:nvGraphicFramePr>
        <p:xfrm>
          <a:off x="838200" y="16002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67045" y="5528101"/>
            <a:ext cx="701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 smtClean="0">
                <a:latin typeface="+mj-lt"/>
              </a:rPr>
              <a:t>Need For Speed – Fast Loading the key to Satisfying UX ( Usabilla Blog, September 2014)*</a:t>
            </a:r>
          </a:p>
          <a:p>
            <a:pPr algn="r"/>
            <a:r>
              <a:rPr lang="en-US" sz="1200" dirty="0" smtClean="0">
                <a:latin typeface="+mj-lt"/>
              </a:rPr>
              <a:t>E-commerce</a:t>
            </a:r>
            <a:r>
              <a:rPr lang="en-US" sz="1200" dirty="0">
                <a:latin typeface="+mj-lt"/>
              </a:rPr>
              <a:t>: the role of familiarity and </a:t>
            </a:r>
            <a:r>
              <a:rPr lang="en-US" sz="1200" dirty="0" err="1" smtClean="0">
                <a:latin typeface="+mj-lt"/>
              </a:rPr>
              <a:t>trus</a:t>
            </a:r>
            <a:r>
              <a:rPr lang="id-ID" sz="1200" dirty="0">
                <a:latin typeface="+mj-lt"/>
              </a:rPr>
              <a:t>t </a:t>
            </a:r>
            <a:r>
              <a:rPr lang="id-ID" sz="1200" dirty="0" smtClean="0">
                <a:latin typeface="+mj-lt"/>
              </a:rPr>
              <a:t>(David Geven, Omega </a:t>
            </a:r>
            <a:r>
              <a:rPr lang="id-ID" sz="1200" dirty="0">
                <a:latin typeface="+mj-lt"/>
              </a:rPr>
              <a:t>28 (2000) </a:t>
            </a:r>
            <a:r>
              <a:rPr lang="id-ID" sz="1200" dirty="0" smtClean="0">
                <a:latin typeface="+mj-lt"/>
              </a:rPr>
              <a:t>p. 725-737)**</a:t>
            </a:r>
          </a:p>
          <a:p>
            <a:pPr algn="r"/>
            <a:r>
              <a:rPr lang="en-US" sz="1200" dirty="0">
                <a:latin typeface="+mj-lt"/>
              </a:rPr>
              <a:t>UI / UX / CX / Usability; the difference and why it </a:t>
            </a:r>
            <a:r>
              <a:rPr lang="en-US" sz="1200" dirty="0" smtClean="0">
                <a:latin typeface="+mj-lt"/>
              </a:rPr>
              <a:t>matters</a:t>
            </a:r>
            <a:r>
              <a:rPr lang="id-ID" sz="1200" dirty="0" smtClean="0">
                <a:latin typeface="+mj-lt"/>
              </a:rPr>
              <a:t> ( Rick de Groot, LinkedIn 2015) ***</a:t>
            </a:r>
          </a:p>
          <a:p>
            <a:pPr algn="r"/>
            <a:r>
              <a:rPr lang="en-US" sz="1200" dirty="0" smtClean="0"/>
              <a:t>15 </a:t>
            </a:r>
            <a:r>
              <a:rPr lang="en-US" sz="1200" dirty="0"/>
              <a:t>ways psychology can boost ecommerce </a:t>
            </a:r>
            <a:r>
              <a:rPr lang="en-US" sz="1200" dirty="0" smtClean="0"/>
              <a:t>sales</a:t>
            </a:r>
            <a:r>
              <a:rPr lang="id-ID" sz="1200" dirty="0"/>
              <a:t> </a:t>
            </a:r>
            <a:r>
              <a:rPr lang="id-ID" sz="1200" dirty="0" smtClean="0"/>
              <a:t>(ClickZ Newsfeed, 2016)****</a:t>
            </a:r>
            <a:endParaRPr lang="en-US" sz="1200" dirty="0"/>
          </a:p>
        </p:txBody>
      </p:sp>
      <p:pic>
        <p:nvPicPr>
          <p:cNvPr id="9219" name="Picture 3" descr="Hasil gambar untuk qui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13" y="2057400"/>
            <a:ext cx="723736" cy="75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Gambar terkai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999439" cy="9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Design &amp; Analysis</a:t>
            </a:r>
            <a:br>
              <a:rPr lang="id-ID" sz="2000" dirty="0" smtClean="0"/>
            </a:br>
            <a:r>
              <a:rPr lang="id-ID" sz="3200" b="1" dirty="0" smtClean="0"/>
              <a:t>Technical Analysis (1)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40739451"/>
              </p:ext>
            </p:extLst>
          </p:nvPr>
        </p:nvGraphicFramePr>
        <p:xfrm>
          <a:off x="838200" y="16002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 descr="Hasil gambar untuk performan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40" y="2971800"/>
            <a:ext cx="1256610" cy="7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67045" y="5528101"/>
            <a:ext cx="701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 smtClean="0">
                <a:latin typeface="+mj-lt"/>
              </a:rPr>
              <a:t>High Performance Websites [2007] ( Steve Sounders , O’Reilly Media – p. 22) *</a:t>
            </a:r>
          </a:p>
          <a:p>
            <a:pPr algn="r"/>
            <a:r>
              <a:rPr lang="id-ID" sz="1200" dirty="0" smtClean="0">
                <a:latin typeface="+mj-lt"/>
              </a:rPr>
              <a:t>StackOverflow Discussions **</a:t>
            </a:r>
          </a:p>
          <a:p>
            <a:pPr algn="r"/>
            <a:r>
              <a:rPr lang="id-ID" sz="1200" dirty="0" smtClean="0">
                <a:latin typeface="+mj-lt"/>
              </a:rPr>
              <a:t> **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0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000" dirty="0" smtClean="0"/>
              <a:t>Design &amp; Analysis</a:t>
            </a:r>
            <a:br>
              <a:rPr lang="id-ID" sz="2000" dirty="0" smtClean="0"/>
            </a:br>
            <a:r>
              <a:rPr lang="id-ID" sz="3200" b="1" dirty="0" smtClean="0"/>
              <a:t>Technical Analysis (2)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89714869"/>
              </p:ext>
            </p:extLst>
          </p:nvPr>
        </p:nvGraphicFramePr>
        <p:xfrm>
          <a:off x="838200" y="1600200"/>
          <a:ext cx="7848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4" name="Picture 4" descr="Hasil gambar untuk Flexibilit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16" y="2201091"/>
            <a:ext cx="976657" cy="100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67045" y="5528101"/>
            <a:ext cx="701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 smtClean="0">
                <a:latin typeface="+mj-lt"/>
              </a:rPr>
              <a:t>StackOverflow Discussions *</a:t>
            </a:r>
          </a:p>
          <a:p>
            <a:pPr algn="r"/>
            <a:r>
              <a:rPr lang="id-ID" sz="1200" dirty="0" smtClean="0">
                <a:latin typeface="+mj-lt"/>
              </a:rPr>
              <a:t>eCommerce Web performance &amp; Speed ( Alex Pinto, Yottaa Blog Sept 11, 2015 ) **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72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224712" cy="2852737"/>
          </a:xfrm>
        </p:spPr>
        <p:txBody>
          <a:bodyPr/>
          <a:lstStyle/>
          <a:p>
            <a:r>
              <a:rPr lang="id-ID" dirty="0" smtClean="0"/>
              <a:t>Design 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Application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Technologies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Application Structure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  <p:pic>
        <p:nvPicPr>
          <p:cNvPr id="7" name="Picture 10" descr="Hasil gambar untuk desig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88" y="1362080"/>
            <a:ext cx="2183612" cy="218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&amp; Analysis</a:t>
            </a:r>
            <a:br>
              <a:rPr lang="id-ID" dirty="0" smtClean="0"/>
            </a:br>
            <a:r>
              <a:rPr lang="id-ID" sz="3200" dirty="0" smtClean="0"/>
              <a:t>Application Architecture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4526"/>
            <a:ext cx="65180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&amp; Analysis</a:t>
            </a:r>
            <a:br>
              <a:rPr lang="id-ID" dirty="0" smtClean="0"/>
            </a:br>
            <a:r>
              <a:rPr lang="id-ID" sz="3200" dirty="0" smtClean="0"/>
              <a:t>Technology Choosing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16334" r="12607" b="5071"/>
          <a:stretch/>
        </p:blipFill>
        <p:spPr>
          <a:xfrm>
            <a:off x="827882" y="1587966"/>
            <a:ext cx="7477918" cy="48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5828808" y="1524000"/>
            <a:ext cx="2629392" cy="393432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9599" y="1511968"/>
            <a:ext cx="4989095" cy="394635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Ronauli Silva</a:t>
            </a:r>
            <a:r>
              <a:rPr kumimoji="0" lang="id-ID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Natalensis S.</a:t>
            </a:r>
            <a:endParaRPr lang="id-ID" baseline="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marR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d-ID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Back-end Programmer in e-Budget</a:t>
            </a:r>
          </a:p>
          <a:p>
            <a:pPr lvl="1" algn="l"/>
            <a:r>
              <a:rPr lang="id-ID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Code cooperatively in a medium-sized project</a:t>
            </a:r>
          </a:p>
          <a:p>
            <a:pPr lvl="1" algn="l"/>
            <a:r>
              <a:rPr lang="id-ID" sz="14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Implemented Design Pattern while others’s don’t</a:t>
            </a:r>
          </a:p>
          <a:p>
            <a:pPr lvl="1" algn="l"/>
            <a:endParaRPr lang="id-ID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marR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d-ID" sz="1800" dirty="0" smtClean="0">
                <a:solidFill>
                  <a:schemeClr val="tx1"/>
                </a:solidFill>
                <a:latin typeface="+mj-lt"/>
              </a:rPr>
              <a:t>Former LPTSI intern (2016)</a:t>
            </a:r>
          </a:p>
          <a:p>
            <a:pPr lvl="1" algn="l"/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Handling</a:t>
            </a:r>
            <a:r>
              <a:rPr kumimoji="0" lang="id-ID" sz="14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a not-future-designed system</a:t>
            </a:r>
          </a:p>
          <a:p>
            <a:pPr lvl="1" algn="l"/>
            <a:r>
              <a:rPr lang="id-ID" sz="1400" baseline="0" dirty="0" smtClean="0">
                <a:solidFill>
                  <a:schemeClr val="accent2">
                    <a:lumMod val="75000"/>
                  </a:schemeClr>
                </a:solidFill>
                <a:latin typeface="Trebuchet MS" panose="020B0603020202020204" pitchFamily="34" charset="0"/>
              </a:rPr>
              <a:t>(github.com/ronayumik/Silacak)</a:t>
            </a:r>
          </a:p>
          <a:p>
            <a:pPr lvl="1" algn="l"/>
            <a:endParaRPr kumimoji="0" lang="id-ID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d-ID" sz="1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Lessons taken in College</a:t>
            </a:r>
            <a:endParaRPr lang="id-ID" sz="1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1" algn="l"/>
            <a:r>
              <a:rPr lang="id-ID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System &amp; Network Security Design (PKSJ, 2016)</a:t>
            </a:r>
          </a:p>
          <a:p>
            <a:pPr lvl="1" algn="l"/>
            <a:r>
              <a:rPr lang="id-ID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Cloud Computing (Komputasi Awan, 2016)</a:t>
            </a:r>
          </a:p>
          <a:p>
            <a:pPr lvl="1" algn="l"/>
            <a:r>
              <a:rPr lang="id-ID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PBKK (using Spring, 2016)</a:t>
            </a:r>
          </a:p>
          <a:p>
            <a:pPr lvl="1" algn="l"/>
            <a:r>
              <a:rPr lang="id-ID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Software Evolution (EPL, 2015)</a:t>
            </a:r>
          </a:p>
          <a:p>
            <a:pPr lvl="1" algn="l"/>
            <a:r>
              <a:rPr lang="id-ID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Human Computer Interaction (2016)</a:t>
            </a:r>
            <a:endParaRPr lang="id-ID" sz="1400" dirty="0">
              <a:solidFill>
                <a:schemeClr val="tx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id-ID" sz="18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-513426" y="767548"/>
            <a:ext cx="2895600" cy="457200"/>
          </a:xfrm>
        </p:spPr>
        <p:txBody>
          <a:bodyPr/>
          <a:lstStyle/>
          <a:p>
            <a:r>
              <a:rPr lang="en-US" altLang="en-US" dirty="0" err="1" smtClean="0"/>
              <a:t>Tugas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Akhir</a:t>
            </a:r>
            <a:r>
              <a:rPr lang="en-US" altLang="en-US" dirty="0" smtClean="0"/>
              <a:t>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304800"/>
            <a:ext cx="83820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1800" dirty="0" smtClean="0"/>
              <a:t>Ignition</a:t>
            </a:r>
          </a:p>
          <a:p>
            <a:r>
              <a:rPr lang="id-ID" sz="2800" dirty="0" smtClean="0"/>
              <a:t>Humbly Presents the </a:t>
            </a:r>
            <a:r>
              <a:rPr lang="id-ID" sz="2800" dirty="0" smtClean="0"/>
              <a:t>Author</a:t>
            </a:r>
            <a:endParaRPr lang="id-ID" sz="2800" dirty="0" smtClean="0"/>
          </a:p>
        </p:txBody>
      </p: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83" y="1752600"/>
            <a:ext cx="2355641" cy="3140855"/>
          </a:xfrm>
          <a:prstGeom prst="rect">
            <a:avLst/>
          </a:prstGeom>
        </p:spPr>
      </p:pic>
      <p:sp>
        <p:nvSpPr>
          <p:cNvPr id="39" name="Footer Placeholder 3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0" name="Date Placeholder 5"/>
          <p:cNvSpPr>
            <a:spLocks noGrp="1"/>
          </p:cNvSpPr>
          <p:nvPr>
            <p:ph type="dt" sz="quarter" idx="2"/>
          </p:nvPr>
        </p:nvSpPr>
        <p:spPr>
          <a:xfrm>
            <a:off x="675482" y="6239691"/>
            <a:ext cx="1905000" cy="457200"/>
          </a:xfrm>
        </p:spPr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9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Analysis</a:t>
            </a:r>
            <a:br>
              <a:rPr lang="id-ID" dirty="0" smtClean="0"/>
            </a:br>
            <a:r>
              <a:rPr lang="id-ID" sz="3200" dirty="0">
                <a:solidFill>
                  <a:srgbClr val="006699"/>
                </a:solidFill>
              </a:rPr>
              <a:t>Application </a:t>
            </a:r>
            <a:r>
              <a:rPr lang="id-ID" sz="3200" dirty="0" smtClean="0">
                <a:solidFill>
                  <a:srgbClr val="006699"/>
                </a:solidFill>
              </a:rPr>
              <a:t>Structure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29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1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Analysis</a:t>
            </a:r>
            <a:br>
              <a:rPr lang="id-ID" dirty="0" smtClean="0"/>
            </a:br>
            <a:r>
              <a:rPr lang="id-ID" sz="3200" dirty="0" smtClean="0">
                <a:solidFill>
                  <a:srgbClr val="006699"/>
                </a:solidFill>
              </a:rPr>
              <a:t>Structure in the Folders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2816341" cy="3124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55800"/>
            <a:ext cx="4114800" cy="45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/>
          <a:lstStyle/>
          <a:p>
            <a:r>
              <a:rPr lang="id-ID" dirty="0" smtClean="0"/>
              <a:t>Implementation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Deployment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4 Notable Points</a:t>
            </a:r>
            <a:br>
              <a:rPr lang="id-ID" dirty="0" smtClean="0"/>
            </a:br>
            <a:r>
              <a:rPr lang="id-ID" dirty="0" smtClean="0"/>
              <a:t>Service Worker, Familiarity, UX and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  <p:pic>
        <p:nvPicPr>
          <p:cNvPr id="10" name="Picture 9" descr="Hasil gambar untuk implementati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94" y="1440117"/>
            <a:ext cx="2131587" cy="213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27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Live Application</a:t>
            </a:r>
            <a:endParaRPr lang="id-ID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7010401" cy="1233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219199" y="2709989"/>
            <a:ext cx="7010401" cy="117621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47408" y="20574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Can be accessed from :</a:t>
            </a:r>
          </a:p>
        </p:txBody>
      </p:sp>
    </p:spTree>
    <p:extLst>
      <p:ext uri="{BB962C8B-B14F-4D97-AF65-F5344CB8AC3E}">
        <p14:creationId xmlns:p14="http://schemas.microsoft.com/office/powerpoint/2010/main" val="34173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Notable Points</a:t>
            </a:r>
            <a:endParaRPr lang="id-ID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6390950"/>
              </p:ext>
            </p:extLst>
          </p:nvPr>
        </p:nvGraphicFramePr>
        <p:xfrm>
          <a:off x="1524000" y="1752600"/>
          <a:ext cx="6096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3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27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Service Worker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How the Service Worker Works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Split a big job into small job chunks</a:t>
            </a:r>
          </a:p>
          <a:p>
            <a:pPr marL="0" indent="0">
              <a:buNone/>
            </a:pPr>
            <a:r>
              <a:rPr lang="id-ID" sz="2400" dirty="0" smtClean="0"/>
              <a:t>Example : Loading 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54" y="2590800"/>
            <a:ext cx="5184107" cy="31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29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</a:t>
            </a:r>
            <a:r>
              <a:rPr lang="id-ID" sz="2000" dirty="0" smtClean="0"/>
              <a:t>UX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View’s Logic Scripts Modularity(1)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 smtClean="0"/>
              <a:t>Actually this snap consists of 2 elements (the favorite element)</a:t>
            </a:r>
          </a:p>
          <a:p>
            <a:pPr marL="0" indent="0">
              <a:buNone/>
            </a:pPr>
            <a:r>
              <a:rPr lang="id-ID" sz="1800" dirty="0" smtClean="0"/>
              <a:t>*Implemented using Vue and webpack</a:t>
            </a:r>
            <a:endParaRPr lang="id-ID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692" t="30672"/>
          <a:stretch/>
        </p:blipFill>
        <p:spPr>
          <a:xfrm>
            <a:off x="735161" y="3328851"/>
            <a:ext cx="4845204" cy="29049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2694549" y="3429000"/>
            <a:ext cx="407347" cy="609600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526" t="17068" r="8642" b="20410"/>
          <a:stretch/>
        </p:blipFill>
        <p:spPr>
          <a:xfrm>
            <a:off x="5040449" y="2160886"/>
            <a:ext cx="3598875" cy="93843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 flipH="1">
            <a:off x="3157764" y="2963269"/>
            <a:ext cx="1871436" cy="4657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5029200" y="3477082"/>
            <a:ext cx="407347" cy="500621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267200" y="3147398"/>
            <a:ext cx="983963" cy="2816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40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29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</a:t>
            </a:r>
            <a:r>
              <a:rPr lang="id-ID" sz="2000" dirty="0" smtClean="0"/>
              <a:t>UX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View’s Logic Scripts Modularity(2)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 smtClean="0"/>
              <a:t>Actually this snap consists of 2 elements (the item image element)</a:t>
            </a:r>
          </a:p>
          <a:p>
            <a:pPr marL="0" indent="0">
              <a:buNone/>
            </a:pPr>
            <a:r>
              <a:rPr lang="id-ID" sz="1800" dirty="0" smtClean="0"/>
              <a:t>*Implemented using Vue, compiled with webpack</a:t>
            </a:r>
            <a:endParaRPr lang="id-ID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692" t="30672"/>
          <a:stretch/>
        </p:blipFill>
        <p:spPr>
          <a:xfrm>
            <a:off x="735161" y="3328851"/>
            <a:ext cx="4845204" cy="29049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741023" y="3368103"/>
            <a:ext cx="2272923" cy="2118298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526" t="17068" r="8642" b="20410"/>
          <a:stretch/>
        </p:blipFill>
        <p:spPr>
          <a:xfrm>
            <a:off x="5040449" y="2160886"/>
            <a:ext cx="3598875" cy="93843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4" idx="1"/>
          </p:cNvCxnSpPr>
          <p:nvPr/>
        </p:nvCxnSpPr>
        <p:spPr bwMode="auto">
          <a:xfrm flipH="1">
            <a:off x="2580482" y="2630101"/>
            <a:ext cx="2459967" cy="6841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3276600" y="3477082"/>
            <a:ext cx="2125893" cy="2161717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191000" y="2895600"/>
            <a:ext cx="1060163" cy="5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01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29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</a:t>
            </a:r>
            <a:r>
              <a:rPr lang="id-ID" sz="2000" dirty="0" smtClean="0"/>
              <a:t>UX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View’s Logic Scripts Modularity(3)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 smtClean="0"/>
              <a:t>We could just “include” and “uninclude” scripts</a:t>
            </a:r>
          </a:p>
          <a:p>
            <a:pPr marL="0" indent="0">
              <a:buNone/>
            </a:pPr>
            <a:r>
              <a:rPr lang="id-ID" sz="1800" dirty="0" smtClean="0"/>
              <a:t>... based on each page needs.</a:t>
            </a:r>
            <a:endParaRPr lang="id-ID" sz="18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526" t="17068" r="8642" b="20410"/>
          <a:stretch/>
        </p:blipFill>
        <p:spPr>
          <a:xfrm>
            <a:off x="1066800" y="2286000"/>
            <a:ext cx="2114556" cy="5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29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402061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</a:t>
            </a:r>
            <a:r>
              <a:rPr lang="id-ID" sz="2000" dirty="0" smtClean="0"/>
              <a:t>UX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View’s Logic Scripts Modularity(3)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33338"/>
            <a:ext cx="7924800" cy="3716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400" dirty="0" smtClean="0"/>
              <a:t>In author’s humble opinion, here are the benefits :</a:t>
            </a:r>
            <a:endParaRPr lang="id-ID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41271536"/>
              </p:ext>
            </p:extLst>
          </p:nvPr>
        </p:nvGraphicFramePr>
        <p:xfrm>
          <a:off x="14097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55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-513426" y="767548"/>
            <a:ext cx="2895600" cy="457200"/>
          </a:xfrm>
        </p:spPr>
        <p:txBody>
          <a:bodyPr/>
          <a:lstStyle/>
          <a:p>
            <a:r>
              <a:rPr lang="en-US" altLang="en-US" dirty="0" err="1" smtClean="0"/>
              <a:t>Tugas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Akhir</a:t>
            </a:r>
            <a:r>
              <a:rPr lang="en-US" altLang="en-US" dirty="0" smtClean="0"/>
              <a:t>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 descr="Hasil gambar untuk introduction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65" y="1981200"/>
            <a:ext cx="1068991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2877699"/>
            <a:ext cx="1307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/>
              <a:t>Introductory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102857" y="2434536"/>
            <a:ext cx="572090" cy="19740"/>
          </a:xfrm>
          <a:prstGeom prst="straightConnector1">
            <a:avLst/>
          </a:pr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2" name="Picture 4" descr="Hasil gambar untuk observation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915" y="1985115"/>
            <a:ext cx="954795" cy="95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813915" y="2939910"/>
            <a:ext cx="9076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 smtClean="0"/>
              <a:t>Analysis</a:t>
            </a:r>
            <a:endParaRPr lang="id-ID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901453" y="2454276"/>
            <a:ext cx="578315" cy="0"/>
          </a:xfrm>
          <a:prstGeom prst="straightConnector1">
            <a:avLst/>
          </a:pr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4667802" y="293991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 smtClean="0"/>
              <a:t>Design</a:t>
            </a:r>
            <a:endParaRPr lang="id-ID" dirty="0"/>
          </a:p>
        </p:txBody>
      </p:sp>
      <p:pic>
        <p:nvPicPr>
          <p:cNvPr id="2058" name="Picture 10" descr="Hasil gambar untuk design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11" y="1985114"/>
            <a:ext cx="954796" cy="9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>
            <a:off x="5652850" y="2462512"/>
            <a:ext cx="626338" cy="27977"/>
          </a:xfrm>
          <a:prstGeom prst="straightConnector1">
            <a:avLst/>
          </a:pr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Picture 6" descr="Gambar terka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85" y="3926286"/>
            <a:ext cx="998564" cy="99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5273026" y="4114076"/>
            <a:ext cx="1115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d-ID" sz="1600" dirty="0" smtClean="0"/>
              <a:t>Testing &amp; </a:t>
            </a:r>
          </a:p>
          <a:p>
            <a:pPr algn="r"/>
            <a:r>
              <a:rPr lang="id-ID" sz="1600" dirty="0" smtClean="0"/>
              <a:t>Evaluation</a:t>
            </a:r>
          </a:p>
        </p:txBody>
      </p:sp>
      <p:pic>
        <p:nvPicPr>
          <p:cNvPr id="20" name="Picture 12" descr="Hasil gambar untuk implementati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331" y="1985114"/>
            <a:ext cx="1003036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017877" y="2939910"/>
            <a:ext cx="1613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 smtClean="0"/>
              <a:t>Implementation</a:t>
            </a:r>
            <a:endParaRPr lang="id-ID" sz="1600" dirty="0"/>
          </a:p>
        </p:txBody>
      </p:sp>
      <p:pic>
        <p:nvPicPr>
          <p:cNvPr id="28" name="Picture 2" descr="Hasil gambar untuk conclusion icon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396" y="5047855"/>
            <a:ext cx="929616" cy="9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 bwMode="auto">
          <a:xfrm>
            <a:off x="7260675" y="4877711"/>
            <a:ext cx="370721" cy="245125"/>
          </a:xfrm>
          <a:prstGeom prst="straightConnector1">
            <a:avLst/>
          </a:pr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>
          <a:xfrm>
            <a:off x="7519764" y="5939093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dirty="0" smtClean="0"/>
              <a:t>Conclusion</a:t>
            </a:r>
            <a:endParaRPr lang="id-ID" sz="16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6922173" y="3302683"/>
            <a:ext cx="0" cy="575394"/>
          </a:xfrm>
          <a:prstGeom prst="straightConnector1">
            <a:avLst/>
          </a:prstGeom>
          <a:noFill/>
          <a:ln w="1016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itle 1"/>
          <p:cNvSpPr txBox="1">
            <a:spLocks/>
          </p:cNvSpPr>
          <p:nvPr/>
        </p:nvSpPr>
        <p:spPr>
          <a:xfrm>
            <a:off x="441211" y="170857"/>
            <a:ext cx="8382000" cy="1360921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id-ID" sz="1800" dirty="0" smtClean="0">
              <a:solidFill>
                <a:srgbClr val="006699"/>
              </a:solidFill>
            </a:endParaRPr>
          </a:p>
          <a:p>
            <a:r>
              <a:rPr lang="id-ID" sz="1800" dirty="0" smtClean="0">
                <a:solidFill>
                  <a:srgbClr val="006699"/>
                </a:solidFill>
              </a:rPr>
              <a:t>Ignition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 smtClean="0"/>
              <a:t>Presentation’s Outline</a:t>
            </a:r>
            <a:endParaRPr lang="en-US" sz="2800" dirty="0"/>
          </a:p>
        </p:txBody>
      </p:sp>
      <p:sp>
        <p:nvSpPr>
          <p:cNvPr id="32" name="Footer Placeholder 3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3" name="Date Placeholder 5"/>
          <p:cNvSpPr>
            <a:spLocks noGrp="1"/>
          </p:cNvSpPr>
          <p:nvPr>
            <p:ph type="dt" sz="quarter" idx="2"/>
          </p:nvPr>
        </p:nvSpPr>
        <p:spPr>
          <a:xfrm>
            <a:off x="675482" y="6239691"/>
            <a:ext cx="1905000" cy="457200"/>
          </a:xfrm>
        </p:spPr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27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Service Worker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/>
              <a:t>Page Loading Logic</a:t>
            </a:r>
            <a:endParaRPr lang="id-ID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26987550"/>
              </p:ext>
            </p:extLst>
          </p:nvPr>
        </p:nvGraphicFramePr>
        <p:xfrm>
          <a:off x="675482" y="2667000"/>
          <a:ext cx="777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5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27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Service Worker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Element Inspections</a:t>
            </a:r>
            <a:endParaRPr lang="id-ID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9186"/>
          <a:stretch/>
        </p:blipFill>
        <p:spPr>
          <a:xfrm>
            <a:off x="1219200" y="2133600"/>
            <a:ext cx="6705600" cy="376644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id-ID" sz="2400" dirty="0" smtClean="0"/>
              <a:t>Getting </a:t>
            </a:r>
            <a:r>
              <a:rPr lang="id-ID" sz="2400" dirty="0" smtClean="0"/>
              <a:t>each item’s image url</a:t>
            </a:r>
            <a:endParaRPr lang="id-ID" sz="2400" dirty="0" smtClean="0"/>
          </a:p>
          <a:p>
            <a:pPr marL="457200" indent="-457200">
              <a:buAutoNum type="arabicPeriod"/>
            </a:pP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7524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28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</a:t>
            </a:r>
            <a:r>
              <a:rPr lang="id-ID" sz="2000" dirty="0" smtClean="0"/>
              <a:t>Familiarity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Comparison to another Platform</a:t>
            </a:r>
            <a:endParaRPr lang="id-ID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72" y="1676400"/>
            <a:ext cx="6109642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521" y="3810000"/>
            <a:ext cx="6109642" cy="1825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1617" y="1548367"/>
            <a:ext cx="1933074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 smtClean="0"/>
              <a:t>Adapting</a:t>
            </a:r>
          </a:p>
          <a:p>
            <a:pPr marL="0" indent="0">
              <a:buNone/>
            </a:pPr>
            <a:r>
              <a:rPr lang="id-ID" sz="1800" dirty="0" smtClean="0"/>
              <a:t>the Gigantous</a:t>
            </a:r>
          </a:p>
          <a:p>
            <a:pPr marL="0" indent="0">
              <a:buNone/>
            </a:pPr>
            <a:r>
              <a:rPr lang="id-ID" sz="1800" dirty="0" smtClean="0"/>
              <a:t>E-Commerce : </a:t>
            </a:r>
          </a:p>
          <a:p>
            <a:pPr marL="0" indent="0">
              <a:buNone/>
            </a:pPr>
            <a:r>
              <a:rPr lang="id-ID" sz="1800" dirty="0" smtClean="0"/>
              <a:t>Tokopedia Layouting</a:t>
            </a:r>
          </a:p>
          <a:p>
            <a:pPr marL="0" indent="0">
              <a:buNone/>
            </a:pPr>
            <a:r>
              <a:rPr lang="id-ID" sz="1800" dirty="0" smtClean="0"/>
              <a:t>(the downward is the thesis’s layout, upward is Tokopedia’s)</a:t>
            </a:r>
          </a:p>
        </p:txBody>
      </p:sp>
    </p:spTree>
    <p:extLst>
      <p:ext uri="{BB962C8B-B14F-4D97-AF65-F5344CB8AC3E}">
        <p14:creationId xmlns:p14="http://schemas.microsoft.com/office/powerpoint/2010/main" val="2942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t>28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76200"/>
            <a:ext cx="7772400" cy="13716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Implementation – </a:t>
            </a:r>
            <a:r>
              <a:rPr lang="id-ID" sz="2000" dirty="0" smtClean="0"/>
              <a:t>UX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U</a:t>
            </a:r>
            <a:r>
              <a:rPr lang="id-ID" sz="3200" b="1" dirty="0" smtClean="0">
                <a:solidFill>
                  <a:srgbClr val="006699"/>
                </a:solidFill>
              </a:rPr>
              <a:t>sability Example: </a:t>
            </a:r>
            <a:br>
              <a:rPr lang="id-ID" sz="3200" b="1" dirty="0" smtClean="0">
                <a:solidFill>
                  <a:srgbClr val="006699"/>
                </a:solidFill>
              </a:rPr>
            </a:br>
            <a:r>
              <a:rPr lang="id-ID" sz="3200" b="1" dirty="0" smtClean="0">
                <a:solidFill>
                  <a:srgbClr val="006699"/>
                </a:solidFill>
              </a:rPr>
              <a:t>“Search” placement</a:t>
            </a:r>
            <a:endParaRPr lang="id-ID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408" y="1533338"/>
            <a:ext cx="79248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19880"/>
            <a:ext cx="625792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29818"/>
            <a:ext cx="621982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886653"/>
            <a:ext cx="6257925" cy="8001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99808" y="4973506"/>
            <a:ext cx="7924800" cy="113183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4614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681912" cy="2729688"/>
          </a:xfrm>
        </p:spPr>
        <p:txBody>
          <a:bodyPr/>
          <a:lstStyle/>
          <a:p>
            <a:r>
              <a:rPr lang="id-ID" sz="5400" dirty="0" smtClean="0"/>
              <a:t>Testing &amp; Evaluation</a:t>
            </a:r>
            <a:endParaRPr lang="id-ID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Preliminary – Legal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Functionality Test using Laravel Dusk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Usability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  <p:pic>
        <p:nvPicPr>
          <p:cNvPr id="10" name="Picture 6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37" y="1709742"/>
            <a:ext cx="1915636" cy="19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27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006699"/>
                </a:solidFill>
              </a:rPr>
              <a:t>Preliminary – Legal’s Aspect </a:t>
            </a:r>
            <a:r>
              <a:rPr lang="id-ID" sz="3200" b="1" dirty="0">
                <a:solidFill>
                  <a:srgbClr val="006699"/>
                </a:solidFill>
              </a:rPr>
              <a:t>O</a:t>
            </a:r>
            <a:r>
              <a:rPr lang="id-ID" sz="3200" b="1" dirty="0" smtClean="0">
                <a:solidFill>
                  <a:srgbClr val="006699"/>
                </a:solidFill>
              </a:rPr>
              <a:t>bstacles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269760"/>
              </p:ext>
            </p:extLst>
          </p:nvPr>
        </p:nvGraphicFramePr>
        <p:xfrm>
          <a:off x="667460" y="1752600"/>
          <a:ext cx="8019339" cy="374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5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21BE164C-4205-40F4-863B-3394247FED54}" type="datetime3">
              <a:rPr lang="en-US" altLang="en-US" smtClean="0"/>
              <a:pPr/>
              <a:t>28 June 2017</a:t>
            </a:fld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sz="2000" dirty="0" smtClean="0"/>
              <a:t>Testing &amp; Evaluation</a:t>
            </a:r>
          </a:p>
          <a:p>
            <a:r>
              <a:rPr lang="id-ID" sz="3200" b="1" dirty="0" smtClean="0">
                <a:solidFill>
                  <a:srgbClr val="006699"/>
                </a:solidFill>
              </a:rPr>
              <a:t>Test Methodologies</a:t>
            </a:r>
            <a:endParaRPr lang="id-ID" b="1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67461" y="1600200"/>
            <a:ext cx="7924800" cy="38955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2400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31619337"/>
              </p:ext>
            </p:extLst>
          </p:nvPr>
        </p:nvGraphicFramePr>
        <p:xfrm>
          <a:off x="1523999" y="2191752"/>
          <a:ext cx="7068261" cy="3269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1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- Functionality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Laravel Dusk in a Nutshell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pic>
        <p:nvPicPr>
          <p:cNvPr id="7" name="Picture 4" descr="Hasil gambar untuk laravel dusk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45376"/>
            <a:ext cx="6629400" cy="45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- Functionality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Tested Functionality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/>
              <a:t>Bidding Items with scenarios as follows :</a:t>
            </a:r>
          </a:p>
          <a:p>
            <a:r>
              <a:rPr lang="id-ID" sz="2000" dirty="0" smtClean="0"/>
              <a:t>Submitting voucher with scenarios as follows :</a:t>
            </a:r>
            <a:endParaRPr lang="id-ID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5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- Usability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Questionnaire Design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5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34312" cy="2852737"/>
          </a:xfrm>
        </p:spPr>
        <p:txBody>
          <a:bodyPr/>
          <a:lstStyle/>
          <a:p>
            <a:r>
              <a:rPr lang="id-ID" dirty="0" smtClean="0"/>
              <a:t>Introductory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Author Thesis’s Summary</a:t>
            </a:r>
            <a:br>
              <a:rPr lang="id-ID" dirty="0" smtClean="0"/>
            </a:br>
            <a:r>
              <a:rPr lang="id-ID" sz="2000" dirty="0" smtClean="0"/>
              <a:t>Background, Problem Formulation &amp;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  <p:pic>
        <p:nvPicPr>
          <p:cNvPr id="9" name="Picture 2" descr="Hasil gambar untuk introduct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74" y="1447800"/>
            <a:ext cx="2494626" cy="23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- Usability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The Results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826234"/>
              </p:ext>
            </p:extLst>
          </p:nvPr>
        </p:nvGraphicFramePr>
        <p:xfrm>
          <a:off x="1524000" y="2364740"/>
          <a:ext cx="60960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 - Usability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Result’s Summary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7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2000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Testing &amp; Evaluation</a:t>
            </a:r>
            <a: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/>
            </a:r>
            <a:br>
              <a:rPr lang="id-ID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id-ID" sz="3200" b="1" dirty="0" smtClean="0">
                <a:latin typeface="+mj-lt"/>
                <a:ea typeface="Segoe UI Historic" panose="020B0502040204020203" pitchFamily="34" charset="0"/>
                <a:cs typeface="Segoe UI Historic" panose="020B0502040204020203" pitchFamily="34" charset="0"/>
              </a:rPr>
              <a:t>Evaluation</a:t>
            </a:r>
            <a:endParaRPr lang="id-ID" b="1" dirty="0">
              <a:latin typeface="+mj-lt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28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681912" cy="2852737"/>
          </a:xfrm>
        </p:spPr>
        <p:txBody>
          <a:bodyPr/>
          <a:lstStyle/>
          <a:p>
            <a:r>
              <a:rPr lang="id-ID" dirty="0" smtClean="0"/>
              <a:t>Finale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Future Enchancements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  <p:pic>
        <p:nvPicPr>
          <p:cNvPr id="8" name="Picture 2" descr="Hasil gambar untuk conclus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21" y="1413429"/>
            <a:ext cx="2149379" cy="21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Conclusions</a:t>
            </a:r>
            <a:endParaRPr lang="id-ID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29504"/>
              </p:ext>
            </p:extLst>
          </p:nvPr>
        </p:nvGraphicFramePr>
        <p:xfrm>
          <a:off x="2962275" y="1600200"/>
          <a:ext cx="56483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 err="1" smtClean="0"/>
              <a:t>Tugas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Akhir</a:t>
            </a:r>
            <a:r>
              <a:rPr lang="en-US" altLang="en-US" dirty="0" smtClean="0"/>
              <a:t>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pic>
        <p:nvPicPr>
          <p:cNvPr id="1030" name="Picture 6" descr="Hasil gambar untuk conclusion 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2"/>
          <a:stretch/>
        </p:blipFill>
        <p:spPr bwMode="auto">
          <a:xfrm>
            <a:off x="838200" y="2630561"/>
            <a:ext cx="1913441" cy="23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1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51340"/>
              </p:ext>
            </p:extLst>
          </p:nvPr>
        </p:nvGraphicFramePr>
        <p:xfrm>
          <a:off x="2962275" y="1600200"/>
          <a:ext cx="56483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id-ID" i="1" dirty="0" smtClean="0">
                <a:solidFill>
                  <a:srgbClr val="006699"/>
                </a:solidFill>
              </a:rPr>
              <a:t>Finale</a:t>
            </a:r>
            <a:r>
              <a:rPr lang="id-ID" sz="3600" dirty="0" smtClean="0"/>
              <a:t/>
            </a:r>
            <a:br>
              <a:rPr lang="id-ID" sz="3600" dirty="0" smtClean="0"/>
            </a:br>
            <a:r>
              <a:rPr lang="id-ID" sz="3600" b="1" dirty="0" smtClean="0"/>
              <a:t>Suggestions</a:t>
            </a:r>
            <a:endParaRPr lang="id-ID" sz="3600" b="1" dirty="0"/>
          </a:p>
        </p:txBody>
      </p:sp>
      <p:pic>
        <p:nvPicPr>
          <p:cNvPr id="20484" name="Picture 4" descr="Gambar terka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5" y="1752600"/>
            <a:ext cx="1734366" cy="17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3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>
                <a:solidFill>
                  <a:srgbClr val="006699"/>
                </a:solidFill>
              </a:rPr>
              <a:t>Finale</a:t>
            </a:r>
            <a:r>
              <a:rPr lang="id-ID" sz="3200" dirty="0" smtClean="0"/>
              <a:t/>
            </a:r>
            <a:br>
              <a:rPr lang="id-ID" sz="3200" dirty="0" smtClean="0"/>
            </a:br>
            <a:r>
              <a:rPr lang="id-ID" sz="3200" b="1" dirty="0" smtClean="0"/>
              <a:t>Further </a:t>
            </a:r>
            <a:r>
              <a:rPr lang="id-ID" sz="3200" b="1" dirty="0" smtClean="0"/>
              <a:t>Enchancements</a:t>
            </a:r>
            <a:endParaRPr lang="id-ID" sz="32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637696"/>
              </p:ext>
            </p:extLst>
          </p:nvPr>
        </p:nvGraphicFramePr>
        <p:xfrm>
          <a:off x="685800" y="19050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you.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This is the end of this presentation.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5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1211" y="170858"/>
            <a:ext cx="8382000" cy="1143000"/>
          </a:xfrm>
        </p:spPr>
        <p:txBody>
          <a:bodyPr/>
          <a:lstStyle/>
          <a:p>
            <a:r>
              <a:rPr lang="id-ID" sz="1800" dirty="0" smtClean="0">
                <a:solidFill>
                  <a:srgbClr val="006699"/>
                </a:solidFill>
              </a:rPr>
              <a:t>Starter</a:t>
            </a:r>
            <a:r>
              <a:rPr lang="id-ID" dirty="0" smtClean="0">
                <a:solidFill>
                  <a:srgbClr val="006699"/>
                </a:solidFill>
              </a:rPr>
              <a:t/>
            </a:r>
            <a:br>
              <a:rPr lang="id-ID" dirty="0" smtClean="0">
                <a:solidFill>
                  <a:srgbClr val="006699"/>
                </a:solidFill>
              </a:rPr>
            </a:br>
            <a:r>
              <a:rPr lang="id-ID" sz="3200" dirty="0" smtClean="0"/>
              <a:t>Preliminary</a:t>
            </a:r>
            <a:endParaRPr lang="en-US" sz="28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12724790"/>
              </p:ext>
            </p:extLst>
          </p:nvPr>
        </p:nvGraphicFramePr>
        <p:xfrm>
          <a:off x="691525" y="1761829"/>
          <a:ext cx="799527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5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34312" cy="2852737"/>
          </a:xfrm>
        </p:spPr>
        <p:txBody>
          <a:bodyPr/>
          <a:lstStyle/>
          <a:p>
            <a:r>
              <a:rPr lang="id-ID" dirty="0" smtClean="0"/>
              <a:t>Analysis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Requirement (Base Paper &amp; Functionality)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Bussiness </a:t>
            </a:r>
            <a:r>
              <a:rPr lang="id-ID" dirty="0" smtClean="0"/>
              <a:t>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Technical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97FE74B-E3D9-4972-A440-FE5998F81275}" type="datetime3">
              <a:rPr lang="en-US" altLang="en-US" smtClean="0"/>
              <a:t>28 June 2017</a:t>
            </a:fld>
            <a:endParaRPr lang="en-US" altLang="en-US"/>
          </a:p>
        </p:txBody>
      </p:sp>
      <p:pic>
        <p:nvPicPr>
          <p:cNvPr id="8" name="Picture 4" descr="Hasil gambar untuk observation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29" y="1550996"/>
            <a:ext cx="2127058" cy="212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11" y="170858"/>
            <a:ext cx="8382000" cy="1143000"/>
          </a:xfrm>
        </p:spPr>
        <p:txBody>
          <a:bodyPr/>
          <a:lstStyle/>
          <a:p>
            <a:r>
              <a:rPr lang="id-ID" sz="1800" dirty="0" smtClean="0">
                <a:solidFill>
                  <a:srgbClr val="006699"/>
                </a:solidFill>
              </a:rPr>
              <a:t>Introductory – Base Paper Analysis</a:t>
            </a:r>
            <a:r>
              <a:rPr lang="id-ID" dirty="0">
                <a:solidFill>
                  <a:srgbClr val="006699"/>
                </a:solidFill>
              </a:rPr>
              <a:t/>
            </a:r>
            <a:br>
              <a:rPr lang="id-ID" dirty="0">
                <a:solidFill>
                  <a:srgbClr val="006699"/>
                </a:solidFill>
              </a:rPr>
            </a:br>
            <a:r>
              <a:rPr lang="id-ID" sz="3200" dirty="0" smtClean="0"/>
              <a:t>A Research Paper to Start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7" y="1681721"/>
            <a:ext cx="2605493" cy="2617125"/>
          </a:xfrm>
          <a:prstGeom prst="rect">
            <a:avLst/>
          </a:prstGeom>
        </p:spPr>
      </p:pic>
      <p:pic>
        <p:nvPicPr>
          <p:cNvPr id="8" name="Picture 6" descr="Hasil gambar untuk fai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9" y="2758765"/>
            <a:ext cx="2984904" cy="19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asil gambar untuk online aucti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4540914" cy="2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5313" y="4446193"/>
            <a:ext cx="59783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dirty="0" smtClean="0"/>
              <a:t>Online Auction services failures in Taiwan :</a:t>
            </a:r>
          </a:p>
          <a:p>
            <a:pPr algn="l"/>
            <a:r>
              <a:rPr lang="id-ID" sz="1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Typologies and recovery strategies</a:t>
            </a:r>
          </a:p>
          <a:p>
            <a:pPr algn="l"/>
            <a:r>
              <a:rPr lang="id-ID" sz="1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E-Commerce Research &amp; Application 2011 pg. 183-193</a:t>
            </a:r>
            <a:endParaRPr lang="en-US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 smtClean="0"/>
              <a:t>Introductory –  Base Paper Analysis</a:t>
            </a:r>
            <a:r>
              <a:rPr lang="id-ID" dirty="0"/>
              <a:t/>
            </a:r>
            <a:br>
              <a:rPr lang="id-ID" dirty="0"/>
            </a:br>
            <a:r>
              <a:rPr lang="id-ID" sz="2800" dirty="0" smtClean="0"/>
              <a:t>What’s the Paper Talks About?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27 June 2017</a:t>
            </a:fld>
            <a:endParaRPr lang="en-US" alt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1006642" y="1816100"/>
          <a:ext cx="74756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1800" dirty="0" smtClean="0"/>
              <a:t>Introductory –  Base Paper Analysis</a:t>
            </a:r>
            <a:r>
              <a:rPr lang="id-ID" dirty="0"/>
              <a:t/>
            </a:r>
            <a:br>
              <a:rPr lang="id-ID" dirty="0"/>
            </a:br>
            <a:r>
              <a:rPr lang="id-ID" sz="2800" dirty="0" smtClean="0"/>
              <a:t>Limitations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2C8ED98-96F0-433E-A545-C1B5887397FF}" type="datetime3">
              <a:rPr lang="en-US" altLang="en-US" smtClean="0"/>
              <a:t>29 June 2017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8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29051</TotalTime>
  <Words>1448</Words>
  <Application>Microsoft Office PowerPoint</Application>
  <PresentationFormat>On-screen Show (4:3)</PresentationFormat>
  <Paragraphs>406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Segoe UI Emoji</vt:lpstr>
      <vt:lpstr>Segoe UI Historic</vt:lpstr>
      <vt:lpstr>Tahoma</vt:lpstr>
      <vt:lpstr>Times New Roman</vt:lpstr>
      <vt:lpstr>Trebuchet MS</vt:lpstr>
      <vt:lpstr>Wingdings</vt:lpstr>
      <vt:lpstr>Blueprint</vt:lpstr>
      <vt:lpstr>RANCANG BANGUN APLIKASI WEB LELANG ONLINE (E-AUCTION) BERBASIS KERANGKA KERJA LARAVEL</vt:lpstr>
      <vt:lpstr>PowerPoint Presentation</vt:lpstr>
      <vt:lpstr>PowerPoint Presentation</vt:lpstr>
      <vt:lpstr>Introductory</vt:lpstr>
      <vt:lpstr>Starter Preliminary</vt:lpstr>
      <vt:lpstr>Analysis</vt:lpstr>
      <vt:lpstr>Introductory – Base Paper Analysis A Research Paper to Start</vt:lpstr>
      <vt:lpstr>Introductory –  Base Paper Analysis What’s the Paper Talks About?</vt:lpstr>
      <vt:lpstr>Introductory –  Base Paper Analysis Limitations</vt:lpstr>
      <vt:lpstr>Introductory –  Base Paper Analysis Implemented Suggestion</vt:lpstr>
      <vt:lpstr>Analysis &amp; Design - Bussiness Engineering  Basic Functionality Analysis </vt:lpstr>
      <vt:lpstr>Design &amp; Analysis – Bussiness Engineering Bussiness Engineering Aspects*</vt:lpstr>
      <vt:lpstr>Design &amp; Analysis – Bussiness Engineering Concerned Aspects</vt:lpstr>
      <vt:lpstr>Design &amp; Analysis – Bussiness Engineering Market, the Customers</vt:lpstr>
      <vt:lpstr>Design &amp; Analysis Technical Analysis (1)</vt:lpstr>
      <vt:lpstr>Design &amp; Analysis Technical Analysis (2)</vt:lpstr>
      <vt:lpstr>Design  </vt:lpstr>
      <vt:lpstr>Design &amp; Analysis Application Architecture</vt:lpstr>
      <vt:lpstr>Design &amp; Analysis Technology Choosing</vt:lpstr>
      <vt:lpstr>Design Analysis Application Structure</vt:lpstr>
      <vt:lpstr>Design Analysis Structure in the Folders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&amp; Evaluation</vt:lpstr>
      <vt:lpstr>PowerPoint Presentation</vt:lpstr>
      <vt:lpstr>PowerPoint Presentation</vt:lpstr>
      <vt:lpstr>Testing &amp; Evaluation - Functionality Laravel Dusk in a Nutshell</vt:lpstr>
      <vt:lpstr>Testing &amp; Evaluation - Functionality Tested Functionality</vt:lpstr>
      <vt:lpstr>Testing &amp; Evaluation - Usability Questionnaire Design</vt:lpstr>
      <vt:lpstr>Testing &amp; Evaluation - Usability The Results</vt:lpstr>
      <vt:lpstr>Testing &amp; Evaluation - Usability Result’s Summary</vt:lpstr>
      <vt:lpstr>Testing &amp; Evaluation Evaluation</vt:lpstr>
      <vt:lpstr>Finale</vt:lpstr>
      <vt:lpstr>Finale Conclusions</vt:lpstr>
      <vt:lpstr>Finale Suggestions</vt:lpstr>
      <vt:lpstr>Finale Further Enchancements</vt:lpstr>
      <vt:lpstr>Thank you.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Ronauli Sidabukke</cp:lastModifiedBy>
  <cp:revision>1671</cp:revision>
  <dcterms:created xsi:type="dcterms:W3CDTF">2002-01-21T02:22:10Z</dcterms:created>
  <dcterms:modified xsi:type="dcterms:W3CDTF">2017-06-29T06:27:53Z</dcterms:modified>
</cp:coreProperties>
</file>